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356" r:id="rId2"/>
    <p:sldId id="357" r:id="rId3"/>
    <p:sldId id="469" r:id="rId4"/>
    <p:sldId id="470" r:id="rId5"/>
    <p:sldId id="493" r:id="rId6"/>
    <p:sldId id="497" r:id="rId7"/>
    <p:sldId id="498" r:id="rId8"/>
    <p:sldId id="1080" r:id="rId9"/>
    <p:sldId id="1081" r:id="rId10"/>
    <p:sldId id="1082" r:id="rId11"/>
    <p:sldId id="1083" r:id="rId12"/>
    <p:sldId id="1084" r:id="rId13"/>
    <p:sldId id="277" r:id="rId14"/>
    <p:sldId id="495" r:id="rId15"/>
    <p:sldId id="471" r:id="rId16"/>
    <p:sldId id="1085" r:id="rId17"/>
    <p:sldId id="1086" r:id="rId18"/>
    <p:sldId id="1087" r:id="rId19"/>
    <p:sldId id="1065" r:id="rId20"/>
    <p:sldId id="1091" r:id="rId21"/>
    <p:sldId id="1092" r:id="rId22"/>
    <p:sldId id="1093" r:id="rId23"/>
    <p:sldId id="1094" r:id="rId24"/>
    <p:sldId id="1095" r:id="rId25"/>
    <p:sldId id="1096" r:id="rId26"/>
    <p:sldId id="1097" r:id="rId27"/>
    <p:sldId id="290" r:id="rId28"/>
    <p:sldId id="1099" r:id="rId29"/>
    <p:sldId id="1100" r:id="rId30"/>
    <p:sldId id="1101" r:id="rId31"/>
    <p:sldId id="1102" r:id="rId32"/>
    <p:sldId id="1103" r:id="rId33"/>
    <p:sldId id="1127" r:id="rId34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ED0000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52 2948 0 0,'21'-19'7918'0'0,"-13"13"-7138"0"0,-35 0-462 0 0,-93-11 4 0 0,90 13-44 0 0,41 4-207 0 0,0 1 0 0 0,-1-1 0 0 0,1 2-1 0 0,17 4 1 0 0,-7-2-1 0 0,-3-1 360 0 0,32 4 3184 0 0,-48-8-3550 0 0,1 10 307 0 0,-3 19-153 0 0,0-27-140 0 0,0 1 0 0 0,0 0 1 0 0,0-1-1 0 0,1 1 0 0 0,-1 0 0 0 0,0-1 0 0 0,1 1 1 0 0,0-1-1 0 0,-1 1 0 0 0,1-1 0 0 0,0 1 1 0 0,1 2-1 0 0,4 9 302 0 0,-6-8-280 0 0,0 0 0 0 0,1 0 0 0 0,0 1 0 0 0,0-1 0 0 0,0 0-1 0 0,4 9 1 0 0,-2-8-48 0 0,-1-1-1 0 0,-1 1 0 0 0,1-1 0 0 0,-1 1 0 0 0,0 0 1 0 0,0 11-1 0 0,3 61 302 0 0,-2-48-220 0 0,0 1 1 0 0,-5 39-1 0 0,1 11-21 0 0,3-59-84 0 0,-2-1 0 0 0,0 1 0 0 0,-5 24 0 0 0,-4 88-116 0 0,-3-11 203 0 0,-1 13-22 0 0,-6 49-133 0 0,19-168 42 0 0,-8 79 175 0 0,-1 35 70 0 0,1-23 49 0 0,1 211 619 0 0,7-248-584 0 0,1-57-277 0 0,1-1-1 0 0,-2 1 1 0 0,-2 15-1 0 0,2-17 28 0 0,-1 1 1 0 0,2-1-1 0 0,0 1 0 0 0,2 18 1 0 0,0 34 159 0 0,-2-39-154 0 0,1 0 0 0 0,5 35 0 0 0,1 18 183 0 0,-6-62-235 0 0,0 0 1 0 0,0 0-1 0 0,2 0 0 0 0,5 21 0 0 0,-5-30-22 0 0,-1 1-1 0 0,-1 0 0 0 0,0 0 0 0 0,0 13 1 0 0,2 10-59 0 0,55 422 190 0 0,-55-424-92 0 0,20 147-72 0 0,-18-143 136 0 0,3 51 1 0 0,-4-21 86 0 0,8 87-314 0 0,10 83-32 0 0,-6-39 186 0 0,-7-61-23 0 0,6 88 91 0 0,3 131-156 0 0,-10-137 164 0 0,1 82 1 0 0,0-24-233 0 0,-3-68-18 0 0,-4-60 260 0 0,-4 143-161 0 0,3-175 53 0 0,1-45-22 0 0,7 222 6 0 0,-4 28 95 0 0,1 86-257 0 0,-6 199 172 0 0,-3-520 43 0 0,1-43-73 0 0,1 0 1 0 0,6 43-1 0 0,-4-63 29 0 0,0 1 0 0 0,-4 36 0 0 0,-1 3-72 0 0,-1 361 199 0 0,1 470-137 0 0,4-888-79 0 0,1 6 855 0 0,-2-7-2115 0 0,1-1 0 0 0,-1 0 0 0 0,1 1 0 0 0,0-1 0 0 0,0 1 0 0 0,0-1 0 0 0,0 1 0 0 0,1-1 0 0 0,-1 1 0 0 0,1-1 0 0 0,-1 0 0 0 0,1 1 0 0 0,0-1 0 0 0,0 0 0 0 0,2 4 0 0 0,10-2-628 0 0,-9-3 230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0,'0'0'6625'0'0,"2"9"-6122"0"0,104 448 5076 0 0,-83-355-4590 0 0,-22-100 727 0 0,2-8-1611 0 0,19-38 234 0 0,-5 9 39 0 0,33-52 0 0 0,-44 78-394 0 0,1 1 1 0 0,-1-1-1 0 0,1 1 1 0 0,1 1 0 0 0,0-1-1 0 0,0 1 1 0 0,0 0 0 0 0,1 1-1 0 0,0 0 1 0 0,18-9-1 0 0,-25 15 4 0 0,-1-1 0 0 0,1 0 0 0 0,0 1 0 0 0,0-1 0 0 0,0 1 0 0 0,0 0 0 0 0,0 0 0 0 0,0 0 0 0 0,0 0 0 0 0,0 0 0 0 0,0 0 0 0 0,0 0 0 0 0,0 0 0 0 0,0 1 0 0 0,0-1 0 0 0,-1 1 0 0 0,1 0 0 0 0,0-1 0 0 0,3 3 0 0 0,0-1-11 0 0,6 3-50 0 0,0 1 0 0 0,0 0 1 0 0,-1 1-1 0 0,0 0 0 0 0,0 0 0 0 0,0 1 0 0 0,-1 1 0 0 0,-1-1 0 0 0,1 1 1 0 0,10 16-1 0 0,5 2-354 0 0,-4-5 103 0 0,44 45-4610 0 0,-51-54 1350 0 0,1-1 0 0 0,31 20 0 0 0,-36-25 1899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3100 0 0,'0'0'5113'0'0,"1"5"-4633"0"0,-1 19 106 0 0,0 1 1 0 0,-2-1-1 0 0,0 0 1 0 0,-10 39-1 0 0,-4 44 552 0 0,14-80-1072 0 0,-4 94 1116 0 0,9-44-3484 0 0,4-30-7298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2904 0 0,'0'0'3991'0'0,"-4"7"-3540"0"0,-8 8-34 0 0,0-2-1 0 0,0 1 1 0 0,-1-2-1 0 0,-1 1 1 0 0,0-2 0 0 0,-30 19-1 0 0,-60 24 1178 0 0,-180 65-1 0 0,65-30-3288 0 0,171-63-121 0 0,-19 22-5038 0 0,56-37 5038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7 3120 0 0,'16'-6'7781'0'0,"-25"6"-4670"0"0,-54 10-3765 0 0,9 0 1377 0 0,-163 42 252 0 0,150-34-3347 0 0,2-1-3939 0 0,48-15 2330 0 0,14-2 2541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14 1472 0 0,'0'0'658'0'0,"13"-9"807"0"0,-8 4 557 0 0,-10 6 2482 0 0,-159 61-2165 0 0,142-52-1912 0 0,1 1 0 0 0,0 1 0 0 0,0 1 1 0 0,1 0-1 0 0,-30 28 0 0 0,34-24-38 0 0,2 1 1 0 0,1 1 0 0 0,0 0 0 0 0,1 1-1 0 0,-13 29 1 0 0,-13 21 546 0 0,37-68-898 0 0,0 1 0 0 0,0-1 0 0 0,1 0 0 0 0,-1 1 0 0 0,1-1 0 0 0,-1 0 0 0 0,1 1 1 0 0,0-1-1 0 0,0 1 0 0 0,0-1 0 0 0,1 4 0 0 0,-1 8 109 0 0,-1-9-105 0 0,1 0 0 0 0,0 1 0 0 0,0-1 0 0 0,1 1 0 0 0,-1-1 1 0 0,1 0-1 0 0,1 1 0 0 0,-1-1 0 0 0,1 0 0 0 0,0 0 0 0 0,0 0 0 0 0,3 5 0 0 0,32 54 459 0 0,-31-55-430 0 0,1-1-1 0 0,0 1 1 0 0,0-1 0 0 0,1 0-1 0 0,-1-1 1 0 0,13 9 0 0 0,-16-13-52 0 0,1 0 0 0 0,0 0 1 0 0,0-1-1 0 0,0 0 1 0 0,1 0-1 0 0,-1 0 0 0 0,1 0 1 0 0,-1-1-1 0 0,1 0 1 0 0,-1 0-1 0 0,1-1 0 0 0,-1 0 1 0 0,1 1-1 0 0,0-2 1 0 0,6 0-1 0 0,7-2 13 0 0,-1-1 1 0 0,1-1-1 0 0,-1-1 1 0 0,26-12-1 0 0,2 0-367 0 0,-15 2-724 0 0,-19 8-1086 0 0,5 2-5051 0 0,3-1-1134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2128 0 0,'0'0'1379'0'0,"3"7"-722"0"0,2 2-210 0 0,-1 1 0 0 0,0-1 1 0 0,0 1-1 0 0,-1 0 0 0 0,-1 0 0 0 0,1 0 0 0 0,0 16 0 0 0,12 91 2390 0 0,-13-106-2915 0 0,3 73 236 0 0,-12-25-6778 0 0,7-56 4763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2240 0 0,'0'0'14963'0'0,"6"3"-14625"0"0,4 0-151 0 0,1 0 0 0 0,0-1 0 0 0,0 0 0 0 0,0 0 1 0 0,0-1-1 0 0,0-1 0 0 0,15 0 0 0 0,91-12 600 0 0,-40 2-463 0 0,207-16 111 0 0,81-6-201 0 0,-125 23-5111 0 0,-216 16 1947 0 0,6 15-6180 0 0,-28-20 8265 0 0,8 7-1035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10 383 3224 0 0,'0'0'9689'0'0,"0"0"-9615"0"0,-1 0-1 0 0,1 0 1 0 0,-1 0-1 0 0,1 0 0 0 0,0-1 1 0 0,-1 1-1 0 0,1 0 1 0 0,-1 0-1 0 0,1-1 1 0 0,-1 1-1 0 0,1 0 0 0 0,-1 0 1 0 0,1-1-1 0 0,0 1 1 0 0,-1 0-1 0 0,1-1 1 0 0,0 1-1 0 0,-1-1 1 0 0,1 1-1 0 0,0-1 0 0 0,0 1 1 0 0,-1 0-1 0 0,1-1 1 0 0,0 1-1 0 0,0-1 1 0 0,0 1-1 0 0,-1-1 1 0 0,1 1-1 0 0,0-1 0 0 0,0 1 1 0 0,0-1-1 0 0,0 1 1 0 0,0-1-1 0 0,0 1 1 0 0,0-1-1 0 0,0 1 0 0 0,0-1 1 0 0,1 0-1 0 0,-1 0 1 0 0,20-39 521 0 0,2 0 0 0 0,2 2-1 0 0,28-36 1 0 0,-25 40-410 0 0,-14 15-115 0 0,1 2 1 0 0,0 0-1 0 0,2 1 1 0 0,0 0-1 0 0,22-16 1 0 0,-35 29-69 0 0,1 1-11 0 0,0-1 0 0 0,-1 1 0 0 0,1-1-1 0 0,0 1 1 0 0,0 0 0 0 0,0 1 0 0 0,0-1 0 0 0,7-1 0 0 0,-8 2-47 0 0,2 4-39 0 0,0 0 70 0 0,-1-2 17 0 0,-1 1 0 0 0,0 0 0 0 0,0 0 0 0 0,0 0 0 0 0,0 0 0 0 0,0 1 0 0 0,0-1 0 0 0,-1 1 1 0 0,1 0-1 0 0,-1 0 0 0 0,0 0 0 0 0,1 0 0 0 0,-1 0 0 0 0,-1 0 0 0 0,1 0 0 0 0,0 1 0 0 0,-1-1 0 0 0,0 1 0 0 0,0-1 0 0 0,0 1 0 0 0,0-1 0 0 0,-1 1 0 0 0,1 6 0 0 0,7 35 36 0 0,2 0 0 0 0,2-1-1 0 0,1 0 1 0 0,3-1 0 0 0,1 0 0 0 0,38 66 0 0 0,-23-64-1 0 0,1 0 1 0 0,2-3 0 0 0,69 67-1 0 0,-91-97-67 0 0,31 25-440 0 0,-41-36 178 0 0,-2-1-530 0 0,1 0 678 0 0,-1-1 0 0 0,1 1-1 0 0,-1-1 1 0 0,1 1 0 0 0,-1-1 0 0 0,1 0-1 0 0,-1 0 1 0 0,0 1 0 0 0,1-1 0 0 0,-1 0-1 0 0,0 0 1 0 0,0 0 0 0 0,1 0 0 0 0,-1-1-1 0 0,0 1 1 0 0,0 0 0 0 0,0 0 0 0 0,-1-1-1 0 0,1 1 1 0 0,0 0 0 0 0,0-1 0 0 0,-1 1-1 0 0,1-1 1 0 0,-1 1 0 0 0,1-1 0 0 0,-1 1-1 0 0,0-1 1 0 0,1 1 0 0 0,-1-3 0 0 0,4-51-9079 0 0,-4 53 8817 0 0,0-11-1318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2312 0 0,'-11'18'2239'0'0,"-14"24"-917"0"0,-2 0-1 0 0,-2-1 0 0 0,-2-2 1 0 0,-61 61-1 0 0,33-45-2231 0 0,16-30-5664 0 0,40-23 4608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3212 0 0,'0'0'5674'0'0,"4"7"-5208"0"0,11 25 361 0 0,0 1-1 0 0,-2 0 0 0 0,9 36 0 0 0,-2-4-17 0 0,21 84-1907 0 0,-40-146 274 0 0,1 4-1054 0 0,-1-4-131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2628 0 0,'0'0'7095'0'0,"3"6"-6716"0"0,-1-2-258 0 0,0-2-71 0 0,-1-1 0 0 0,0 1 1 0 0,0 0-1 0 0,0-1 0 0 0,0 1 1 0 0,0 0-1 0 0,0 0 0 0 0,0 0 1 0 0,-1 0-1 0 0,2 7 6268 0 0,2-9-5971 0 0,10 1 6 0 0,-10-1 293 0 0,18 9 314 0 0,224 40 1995 0 0,-147-39-2489 0 0,193-5 0 0 0,-98-6-284 0 0,1069 43 41 0 0,-100-5-183 0 0,424-17-66 0 0,-359-34 2 0 0,-1060 7-14 0 0,966-39 112 0 0,-132 10-141 0 0,-724 24 92 0 0,382-7 37 0 0,157 3-208 0 0,-362 14 136 0 0,-315-2 116 0 0,62 2-146 0 0,75 2-39 0 0,-132-1 32 0 0,-116 1-71 0 0,220 7-21 0 0,-169-5 228 0 0,70-1-60 0 0,-146-1-60 0 0,37 4-280 0 0,3-6 355 0 0,-40 2 78 0 0,97 2-191 0 0,-98-2 27 0 0,26 2 119 0 0,-7 0-23 0 0,-4-3-66 0 0,-14 0 49 0 0,18 2 48 0 0,19-1-313 0 0,18-1 480 0 0,-55 1-114 0 0,0 0-297 0 0,11 0 240 0 0,-11 0 59 0 0,17-3-121 0 0,-3 0-1774 0 0,-16 3 674 0 0,-1 0 0 0 0,1 0 0 0 0,0 0 1 0 0,-1 0-1 0 0,1 1 0 0 0,0-1 0 0 0,-1 1 1 0 0,1-1-1 0 0,-1 1 0 0 0,1 0 0 0 0,-1 0 1 0 0,1-1-1 0 0,-1 1 0 0 0,0 0 0 0 0,2 2 1 0 0,6 3-1908 0 0,2 0 3439 0 0,4 1-2009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1676 0 0,'5'3'557'0'0,"1"2"-235"0"0,0 1 0 0 0,-1-1 0 0 0,0 1 0 0 0,0 0 0 0 0,0 0 0 0 0,-1 0 0 0 0,0 0 0 0 0,4 9 1 0 0,27 67 2249 0 0,0-2-1184 0 0,-1-8-770 0 0,14 24-1455 0 0,-6-37-4940 0 0,-31-47 3989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2280 0 0,'0'0'724'0'0,"-5"0"-104"0"0,-16 1-59 0 0,16 0-18 0 0,0-1-64 0 0,-90 16 2115 0 0,-20 4-2720 0 0,93-16-979 0 0,-3 2-2761 0 0,2-2 2278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2876 0 0,'0'0'13776'0'0,"6"-2"-13329"0"0,19-4-18 0 0,-1 2 1 0 0,1 0-1 0 0,0 2 0 0 0,0 0 1 0 0,38 4-1 0 0,23-3 175 0 0,844-38 1080 0 0,-868 35-1728 0 0,-10 0-865 0 0,1 2 0 0 0,65 6 0 0 0,-115-3 487 0 0,0-1 0 0 0,0 1 0 0 0,0 0 0 0 0,0 0 1 0 0,0 0-1 0 0,-1 0 0 0 0,1 1 0 0 0,0-1 0 0 0,-1 1 0 0 0,1 0 1 0 0,-1-1-1 0 0,0 1 0 0 0,4 3 0 0 0,-1 0-3528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2076 0 0,'0'0'6328'0'0,"3"-21"-3444"0"0,12-3-2429 0 0,2 0 0 0 0,0 2-1 0 0,1 0 1 0 0,1 1 0 0 0,1 1 0 0 0,44-35-1 0 0,-62 54-462 0 0,0 0-1 0 0,-1 0 0 0 0,1 1 1 0 0,0-1-1 0 0,0 0 1 0 0,0 1-1 0 0,0-1 0 0 0,0 1 1 0 0,0-1-1 0 0,0 1 1 0 0,0 0-1 0 0,0 0 0 0 0,0 0 1 0 0,0 0-1 0 0,0 0 1 0 0,0 1-1 0 0,1-1 0 0 0,-1 0 1 0 0,0 1-1 0 0,-1 0 0 0 0,1-1 1 0 0,0 1-1 0 0,0 0 1 0 0,0 0-1 0 0,0 0 0 0 0,-1 0 1 0 0,1 0-1 0 0,0 1 1 0 0,-1-1-1 0 0,1 1 0 0 0,-1-1 1 0 0,1 1-1 0 0,-1-1 0 0 0,2 4 1 0 0,7 7-21 0 0,-1 1 0 0 0,-1 0 0 0 0,11 22 0 0 0,-12-21 22 0 0,63 130 358 0 0,-51-100-187 0 0,1-2 0 0 0,2 0 1 0 0,47 65-1 0 0,4 5-733 0 0,-53-81-316 0 0,4-1-56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1472 0 0,'0'0'1358'0'0,"-5"3"-770"0"0,-10 9-16 0 0,1 1 0 0 0,0 0 0 0 0,1 1 0 0 0,1 0 0 0 0,0 1 0 0 0,1 1 0 0 0,-14 25 0 0 0,-23 28 486 0 0,4 0-642 0 0,40-61-488 0 0,2-5-1184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1556 0 0,'5'130'4839'0'0,"0"-87"-3069"0"0,-4-36 1896 0 0,25-117-2824 0 0,-26 108-773 0 0,4-4 50 0 0,-4 5-112 0 0,0 0 0 0 0,0 0-1 0 0,0 0 1 0 0,0 1 0 0 0,0-1 0 0 0,0 0-1 0 0,1 0 1 0 0,-1 1 0 0 0,0-1 0 0 0,1 0 0 0 0,-1 1-1 0 0,0-1 1 0 0,1 0 0 0 0,-1 1 0 0 0,1-1 0 0 0,-1 0-1 0 0,1 1 1 0 0,-1-1 0 0 0,1 1 0 0 0,0-1-1 0 0,-1 1 1 0 0,1-1 0 0 0,-1 1 0 0 0,1-1 0 0 0,0 1-1 0 0,0 0 1 0 0,-1-1 0 0 0,1 1 0 0 0,0 0 0 0 0,0 0-1 0 0,-1 0 1 0 0,1 0 0 0 0,0-1 0 0 0,0 1-1 0 0,1 0 1 0 0,15 3 121 0 0,-12-3 67 0 0,15-6-62 0 0,-1-8 7 0 0,0 0 0 0 0,26-26 0 0 0,-35 31-113 0 0,0 0 0 0 0,0 0 0 0 0,1 1 0 0 0,16-9 0 0 0,-25 16-42 0 0,0-1 0 0 0,0 1 0 0 0,0 0 0 0 0,0 0 0 0 0,0 0 0 0 0,1 0 0 0 0,-1 0 1 0 0,0 1-1 0 0,1-1 0 0 0,-1 1 0 0 0,1-1 0 0 0,-1 1 0 0 0,0 0 0 0 0,5 0 0 0 0,-5 1 0 0 0,1 0 0 0 0,0 1 0 0 0,0-1 0 0 0,-1 1 0 0 0,1 0 0 0 0,-1-1 0 0 0,1 1 0 0 0,-1 0 0 0 0,0 0 0 0 0,0 1 0 0 0,0-1 0 0 0,2 3 0 0 0,51 83-289 0 0,-11-3-3212 0 0,-43-83 2699 0 0,16 22-5949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 1256 0 0,'0'0'1918'0'0,"-1"-18"-1407"0"0,-5 11-302 0 0,4 5-127 0 0,-5-12 53 0 0,7 13-123 0 0,0 1 1 0 0,0 0-1 0 0,0 0 0 0 0,0 0 0 0 0,0-1 0 0 0,0 1 1 0 0,0 0-1 0 0,0 0 0 0 0,0-1 0 0 0,0 1 1 0 0,-1 0-1 0 0,1 0 0 0 0,0 0 0 0 0,0-1 1 0 0,0 1-1 0 0,0 0 0 0 0,0 0 0 0 0,-1 0 1 0 0,1 0-1 0 0,0 0 0 0 0,0-1 0 0 0,0 1 0 0 0,-1 0 1 0 0,1 0-1 0 0,0 0 0 0 0,0 0 0 0 0,0 0 1 0 0,-1 0-1 0 0,1 0 0 0 0,0 0 0 0 0,0 0 1 0 0,-1 0-1 0 0,1 0 0 0 0,0-1 0 0 0,0 1 1 0 0,0 1-1 0 0,-1-1 0 0 0,1 0 0 0 0,0 0 0 0 0,0 0 1 0 0,-1 0-1 0 0,1 0 0 0 0,0 0 0 0 0,0 0 1 0 0,0 0-1 0 0,-1 0 0 0 0,1 0 0 0 0,0 0 1 0 0,0 1-1 0 0,0-1 0 0 0,-1 0 0 0 0,1 0 1 0 0,0 0-1 0 0,-8 25 168 0 0,6-19-15 0 0,2 15 509 0 0,0 31 512 0 0,0-49-1062 0 0,-1 17 196 0 0,-4 12-62 0 0,5-29-126 0 0,0 16-44 0 0,0-9 454 0 0,3-13 1373 0 0,16-80-1897 0 0,-8 61 109 0 0,-10 21-207 0 0,-1 0 1 0 0,0 0-1 0 0,1 0 1 0 0,-1 1-1 0 0,1-1 1 0 0,-1 0-1 0 0,1 1 1 0 0,-1-1 0 0 0,1 0-1 0 0,-1 1 1 0 0,1-1-1 0 0,-1 0 1 0 0,1 1-1 0 0,0-1 1 0 0,-1 1-1 0 0,1-1 1 0 0,0 1-1 0 0,0 0 1 0 0,-1-1 0 0 0,1 1-1 0 0,0 0 1 0 0,0-1-1 0 0,0 1 1 0 0,0 0-1 0 0,1 0 1 0 0,2 1 39 0 0,0 1 0 0 0,-1 0 0 0 0,1 1 1 0 0,-1-1-1 0 0,1 1 0 0 0,-1-1 0 0 0,0 1 0 0 0,0 0 1 0 0,0 0-1 0 0,0 0 0 0 0,0 1 0 0 0,-1-1 0 0 0,1 1 1 0 0,-1-1-1 0 0,3 7 0 0 0,-4-6 36 0 0,1 0 0 0 0,0 0 1 0 0,0 0-1 0 0,1 0 0 0 0,-1-1 0 0 0,1 1 0 0 0,5 5 1 0 0,9 13 63 0 0,-16-20-103 0 0,21 34 114 0 0,-21-34 9 0 0,2 6-247 0 0,-2-6 297 0 0,-3-5 688 0 0,-19-68-722 0 0,20 64-28 0 0,0 0 0 0 0,0 0 0 0 0,1 0 0 0 0,0 0 1 0 0,0 0-1 0 0,0 0 0 0 0,1 0 0 0 0,1-8 0 0 0,-1 12-57 0 0,-1-2 6 0 0,1 1 0 0 0,-1-1 0 0 0,1 1 0 0 0,-1 0 0 0 0,1-1 1 0 0,1 1-1 0 0,-1 0 0 0 0,4-8 0 0 0,1 4-27 0 0,25-25 27 0 0,-29 32-17 0 0,14-9-90 0 0,-8 5 95 0 0,-6 3-75 0 0,0 0-1 0 0,0 0 1 0 0,1 0 0 0 0,-1 1-1 0 0,1-1 1 0 0,-1 1 0 0 0,1 0 0 0 0,0 0-1 0 0,-1 0 1 0 0,1 0 0 0 0,0 0-1 0 0,0 1 1 0 0,0-1 0 0 0,0 1-1 0 0,-1 0 1 0 0,1-1 0 0 0,4 2-1 0 0,12 14 24 0 0,-2 2-1 0 0,1 0 0 0 0,-2 1 0 0 0,15 21 0 0 0,-8-8 6 0 0,-9-13-384 0 0,-2-1-1 0 0,0 2 1 0 0,17 34 0 0 0,-29-51-358 0 0,3 11-2780 0 0,-2-10 1855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3560 0 0,'0'0'4785'0'0,"8"-3"-3794"0"0,42-15 2090 0 0,82-27 3415 0 0,-107 39-5795 0 0,50-6 0 0 0,752-47 1745 0 0,-597 41-4977 0 0,-229 18 2433 0 0,0 0 0 0 0,0 0 0 0 0,0 0-1 0 0,0 0 1 0 0,0 0 0 0 0,0 0 0 0 0,0 1 0 0 0,0-1 0 0 0,0 0 0 0 0,0 1 0 0 0,0-1 0 0 0,-1 1 0 0 0,1-1 0 0 0,0 1-1 0 0,0-1 1 0 0,0 1 0 0 0,1 1 0 0 0,2 3-3276 0 0,-50-14-10152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3284 0 0,'0'0'6530'0'0,"16"-9"-4146"0"0,10-29-1016 0 0,2 0 0 0 0,50-53 1 0 0,-57 70-1157 0 0,22-21 168 0 0,-40 40-364 0 0,-1-1-1 0 0,1 1 1 0 0,0 0-1 0 0,0 1 0 0 0,0-1 1 0 0,0 1-1 0 0,0-1 1 0 0,0 1-1 0 0,1 0 0 0 0,-1 0 1 0 0,0 0-1 0 0,1 0 1 0 0,3 0-1 0 0,-5 1-45 0 0,4 4 21 0 0,1 3 13 0 0,0 0 1 0 0,-1 0 0 0 0,1 0 0 0 0,-1 1-1 0 0,0 0 1 0 0,-1 0 0 0 0,0 0 0 0 0,-1 1-1 0 0,7 15 1 0 0,31 99-55 0 0,-23-61 159 0 0,-17-56-95 0 0,44 131 221 0 0,82 168 0 0 0,-124-300-212 0 0,-1 0 1 0 0,1-1 0 0 0,0 1-1 0 0,0 0 1 0 0,0-1 0 0 0,0 0-1 0 0,1 0 1 0 0,0-1 0 0 0,0 1-1 0 0,0-1 1 0 0,0 0 0 0 0,9 4-1 0 0,1-1-40 0 0,-1 0-1 0 0,31 6 1 0 0,-4-8-2919 0 0,-39-5 2486 0 0,-1 1 1 0 0,1 0-1 0 0,-1 0 0 0 0,1-1 1 0 0,-1 1-1 0 0,1-1 1 0 0,-1 1-1 0 0,0-1 1 0 0,1 0-1 0 0,-1 1 1 0 0,0-1-1 0 0,1 0 1 0 0,-1 0-1 0 0,0 0 0 0 0,0 0 1 0 0,0 0-1 0 0,0 0 1 0 0,0 0-1 0 0,0-1 1 0 0,0 1-1 0 0,0 0 1 0 0,0-1-1 0 0,-1 1 1 0 0,1 0-1 0 0,0-1 0 0 0,0-1 1 0 0,3-12-1402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2996 0 0,'-11'19'1022'0'0,"0"0"-1"0"0,0 0 1 0 0,-2-1-1 0 0,0-1 1 0 0,-26 26 0 0 0,-6 6 102 0 0,17-23-2414 0 0,-35 43 0 0 0,45-45-2760 0 0,9-14 2126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8447 8 2016 0 0,'0'0'1596'0'0,"9"-6"-1185"0"0,-6 4 27 0 0,-7 5 2312 0 0,-38 25-2455 0 0,40-26-231 0 0,-23 19 95 0 0,6-5-93 0 0,17-15-7 0 0,-32 31 57 0 0,22-20 25 0 0,-26 31-105 0 0,37-42 2 0 0,-10 14 58 0 0,1-5-75 0 0,2 1 0 0 0,-1 0 0 0 0,-9 17 1 0 0,6-8 71 0 0,-1-1-1 0 0,-24 26 1 0 0,-19 23-4 0 0,13-17-62 0 0,14-15-34 0 0,-48 46-1 0 0,-12 2-24 0 0,55-50 43 0 0,-47 35-1 0 0,-103 89 149 0 0,91-78-229 0 0,63-53 35 0 0,0-1 1 0 0,-44 29-1 0 0,-226 157 268 0 0,244-170-150 0 0,-295 206-33 0 0,1-21 145 0 0,85-52-269 0 0,124-76 324 0 0,48-31-126 0 0,-142 109-241 0 0,214-161 115 0 0,-25 21-5 0 0,-260 214-134 0 0,66-33 431 0 0,86-85-287 0 0,23-26-38 0 0,-48 36-80 0 0,-106 73 133 0 0,5-2 315 0 0,75-61-581 0 0,-72 60 308 0 0,93-43-192 0 0,128-117 266 0 0,-325 321-54 0 0,97-114 15 0 0,70-96-298 0 0,76-62 103 0 0,-85 61 134 0 0,-43 34 271 0 0,72-36-366 0 0,-62 49 210 0 0,-136 71-192 0 0,85-80 176 0 0,152-95-212 0 0,71-46 87 0 0,-95 77 110 0 0,175-134-106 0 0,-4 6 2 0 0,0-1 1 0 0,0 0-1 0 0,-1 0 0 0 0,0-1 1 0 0,-12 7-1 0 0,19-12-16 0 0,-1-1-15 0 0,-39 32-6309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1308 0 0,'0'0'5514'0'0,"-2"8"-5283"0"0,1-7-256 0 0,-2 8 226 0 0,-1 0-1 0 0,1 0 1 0 0,-2-1-1 0 0,1 0 1 0 0,-1 0-1 0 0,-11 14 0 0 0,11-17 3 0 0,1 0-1 0 0,0 0 0 0 0,0 0 1 0 0,0 0-1 0 0,1 1 0 0 0,-3 6 0 0 0,-10 14 415 0 0,-14 8-600 0 0,20-26-2608 0 0,-2 1-3486 0 0,10-8 4424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2384 0 0,'0'0'8049'0'0,"4"5"-7779"0"0,-1-3-244 0 0,-1 0 23 0 0,0 1 0 0 0,1-1 1 0 0,-1 0-1 0 0,0 1 0 0 0,0-1 0 0 0,-1 1 0 0 0,1 0 1 0 0,0 0-1 0 0,-1-1 0 0 0,0 1 0 0 0,0 0 0 0 0,0 0 1 0 0,0 0-1 0 0,1 5 0 0 0,-2 8 184 0 0,-1 6-48 0 0,1 0 0 0 0,1 0 0 0 0,7 39 0 0 0,-10-21-4 0 0,-1-18 118 0 0,3 9 601 0 0,0-29 454 0 0,0-1-1311 0 0,0-1 1 0 0,0 1-1 0 0,0 0 0 0 0,0-1 0 0 0,0 1 1 0 0,0-1-1 0 0,0 1 0 0 0,0 0 0 0 0,0-1 1 0 0,0 1-1 0 0,0-1 0 0 0,1 1 1 0 0,-1-1-1 0 0,0 1 0 0 0,0 0 0 0 0,0-1 1 0 0,1 1-1 0 0,-1-1 0 0 0,0 1 0 0 0,1-1 1 0 0,-1 1-1 0 0,0-1 0 0 0,1 0 1 0 0,-1 1-1 0 0,1-1 0 0 0,-1 1 0 0 0,1-1 1 0 0,-1 0-1 0 0,1 1 0 0 0,-1-1 0 0 0,1 0 1 0 0,-1 0-1 0 0,1 1 0 0 0,-1-1 0 0 0,1 0 1 0 0,-1 0-1 0 0,1 0 0 0 0,1 0 1 0 0,109-34 901 0 0,-11 3-3666 0 0,-98 30 1637 0 0,20 11-10122 0 0,-17-9 9454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12722 0 1420 0 0,'0'0'5001'0'0,"-29"39"-4867"0"0,14-31-136 0 0,-1 1 0 0 0,2 0 0 0 0,-1 1 0 0 0,1 1 0 0 0,-17 17 0 0 0,29-26 3 0 0,-34 30-66 0 0,-50 42 184 0 0,-2 2-194 0 0,-34 17 161 0 0,70-51-103 0 0,-87 54 1 0 0,-29-1-107 0 0,-92 53 307 0 0,-42 27-337 0 0,54-33 57 0 0,58-30 217 0 0,-188 116 41 0 0,-66 27-198 0 0,293-172-107 0 0,-307 195 242 0 0,343-205-61 0 0,-178 122 82 0 0,-225 123-261 0 0,-24-40 229 0 0,217-98-96 0 0,290-159 5 0 0,-515 291-81 0 0,420-236 269 0 0,-404 221-310 0 0,85-71 85 0 0,166-78 171 0 0,231-119-176 0 0,-90 52 50 0 0,4 5-1 0 0,-143 118 0 0 0,159-114 77 0 0,-4-6 0 0 0,-203 101 0 0 0,211-125-47 0 0,-181 101 6 0 0,-236 137-200 0 0,320-181 96 0 0,-65 41 64 0 0,-183 98 153 0 0,115-87-277 0 0,120-67 206 0 0,-26 12-169 0 0,66-20 118 0 0,-135 74 57 0 0,-144 83-128 0 0,383-211 104 0 0,-180 79 53 0 0,85-34-74 0 0,3 5-64 0 0,173-89 19 0 0,-1 0 28 0 0,-1 0 0 0 0,1 1 0 0 0,-1 0 0 0 0,1 0 0 0 0,0 0 0 0 0,0 0 0 0 0,0 1 1 0 0,-5 3-1 0 0,-8 5 105 0 0,1 4-713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72 1236 0 0,'1'-2'464'0'0,"0"0"0"0"0,0 0-1 0 0,1 1 1 0 0,-1-1 0 0 0,1 0 0 0 0,-1 1 0 0 0,1 0-1 0 0,-1-1 1 0 0,1 1 0 0 0,0 0 0 0 0,0 0 0 0 0,-1 0-1 0 0,1 0 1 0 0,3-1 0 0 0,4 8 4377 0 0,-5 6-4616 0 0,-2-7-119 0 0,14-7-324 0 0,-17-2-290 0 0,-24-6-217 0 0,20 8 889 0 0,1 1-257 0 0,1 0 0 0 0,-1 1-1 0 0,0-1 1 0 0,0 1 0 0 0,0 0 0 0 0,0 0 0 0 0,1 0 0 0 0,-1 1 0 0 0,0-1 0 0 0,0 1 0 0 0,1 0-1 0 0,-1 0 1 0 0,0 0 0 0 0,1 1 0 0 0,-1-1 0 0 0,-6 5 0 0 0,9-6 77 0 0,0 1 0 0 0,0-1 0 0 0,0 1 0 0 0,0 0 0 0 0,1-1-1 0 0,-1 1 1 0 0,0 0 0 0 0,0 0 0 0 0,0-1 0 0 0,1 1 0 0 0,-1 0 0 0 0,0 0 0 0 0,1 0 0 0 0,-1 0 0 0 0,1 0 0 0 0,-1 0-1 0 0,1 0 1 0 0,0 0 0 0 0,-1 0 0 0 0,1 0 0 0 0,0 0 0 0 0,-1 2 0 0 0,1-1-15 0 0,15 18-229 0 0,-12-16 224 0 0,4-7-644 0 0,-3 1 684 0 0,-1 1-62 0 0,0 0 1 0 0,0 0-1 0 0,-1-1 0 0 0,1 1 1 0 0,0-1-1 0 0,-1 0 1 0 0,1 0-1 0 0,-1 0 0 0 0,1 0 1 0 0,-1 0-1 0 0,0 0 1 0 0,0-1-1 0 0,0 1 1 0 0,0-1-1 0 0,0 1 0 0 0,2-6 1 0 0,-3 5-155 0 0,-1 0-59 0 0,0 0 215 0 0,1 1 0 0 0,-1-1 0 0 0,0 1 1 0 0,-1-1-1 0 0,1 1 0 0 0,0 0 0 0 0,-1-1 0 0 0,1 1 0 0 0,-1-1 0 0 0,0 1 1 0 0,0 0-1 0 0,0 0 0 0 0,0-1 0 0 0,0 1 0 0 0,0 0 0 0 0,-1 0 0 0 0,1 0 1 0 0,-1 0-1 0 0,1 1 0 0 0,-1-1 0 0 0,0 0 0 0 0,0 0 0 0 0,0 1 0 0 0,0 0 1 0 0,0-1-1 0 0,0 1 0 0 0,0 0 0 0 0,0 0 0 0 0,0 0 0 0 0,-1 0 0 0 0,1 0 0 0 0,0 0 1 0 0,-1 1-1 0 0,1-1 0 0 0,-1 1 0 0 0,-3 0 0 0 0,3-1-89 0 0,-21 4 11 0 0,21-2 79 0 0,1-1 1 0 0,-1 1 0 0 0,0 0-1 0 0,1-1 1 0 0,-1 1 0 0 0,1 0-1 0 0,-1 1 1 0 0,1-1 0 0 0,0 0-1 0 0,0 1 1 0 0,-1-1 0 0 0,1 1-1 0 0,0-1 1 0 0,0 1 0 0 0,0 0-1 0 0,0 0 1 0 0,1 0 0 0 0,-1 0-1 0 0,1 1 1 0 0,-3 3 0 0 0,1-1-31 0 0,1-3-14 0 0,7 24 107 0 0,-5-23 16 0 0,2 3 12 0 0,19 9-19 0 0,-18-13-19 0 0,-1 0 0 0 0,1 0-1 0 0,0-1 1 0 0,0 0 0 0 0,0 1 0 0 0,0-1 0 0 0,0 0 0 0 0,0-1 0 0 0,0 1 0 0 0,0 0 0 0 0,0-1 0 0 0,1 0 0 0 0,-1 0 0 0 0,0 0 0 0 0,0 0-1 0 0,0 0 1 0 0,1 0 0 0 0,3-2 0 0 0,-3 0 2 0 0,0 0 0 0 0,0 0 1 0 0,0-1-1 0 0,0 1 0 0 0,0-1 0 0 0,0 0 0 0 0,0 0 0 0 0,-1-1 0 0 0,0 1 0 0 0,0-1 1 0 0,3-4-1 0 0,-4 7 46 0 0,-2-2-46 0 0,0-9-68 0 0,0 9 73 0 0,-1 1-10 0 0,0 1 0 0 0,0-1-1 0 0,-1 1 1 0 0,1-1 0 0 0,0 1-1 0 0,-1 0 1 0 0,1 0 0 0 0,0-1 0 0 0,-1 1-1 0 0,0 0 1 0 0,1 0 0 0 0,-1 0 0 0 0,1 1-1 0 0,-1-1 1 0 0,0 0 0 0 0,0 1 0 0 0,0-1-1 0 0,-3 0 1 0 0,1 0 1 0 0,-22 3-145 0 0,2 4 154 0 0,22-6 9 0 0,-1 1 1 0 0,1 0-1 0 0,0-1 0 0 0,0 1 0 0 0,0 0 1 0 0,0 0-1 0 0,-1 0 0 0 0,1 0 1 0 0,0 0-1 0 0,1 1 0 0 0,-1-1 0 0 0,0 0 1 0 0,0 1-1 0 0,1 0 0 0 0,-1-1 1 0 0,0 1-1 0 0,1 0 0 0 0,0 0 0 0 0,-1 0 1 0 0,1 0-1 0 0,0 0 0 0 0,0 0 1 0 0,0 0-1 0 0,1 0 0 0 0,-1 0 0 0 0,0 1 1 0 0,1-1-1 0 0,-1 0 0 0 0,1 0 1 0 0,0 1-1 0 0,0-1 0 0 0,0 0 0 0 0,0 3 1 0 0,1 0 66 0 0,0 0 1 0 0,0 0-1 0 0,0-1 0 0 0,0 1 1 0 0,1-1-1 0 0,0 1 1 0 0,0-1-1 0 0,0 0 1 0 0,1 1-1 0 0,-1-1 1 0 0,1-1-1 0 0,0 1 1 0 0,0 0-1 0 0,4 3 1 0 0,-5-6-69 0 0,-1 0 1 0 0,1 0 0 0 0,0 0-1 0 0,-1 0 1 0 0,1 0 0 0 0,0 0-1 0 0,-1-1 1 0 0,1 1 0 0 0,0-1 0 0 0,0 1-1 0 0,0-1 1 0 0,0 0 0 0 0,0 0-1 0 0,-1 1 1 0 0,1-1 0 0 0,0-1 0 0 0,0 1-1 0 0,0 0 1 0 0,0 0 0 0 0,0-1-1 0 0,-1 1 1 0 0,1-1 0 0 0,0 1-1 0 0,0-1 1 0 0,0 0 0 0 0,-1 0 0 0 0,1 0-1 0 0,-1 0 1 0 0,1 0 0 0 0,-1 0-1 0 0,1 0 1 0 0,-1 0 0 0 0,1-1 0 0 0,-1 1-1 0 0,0-1 1 0 0,0 1 0 0 0,0-1-1 0 0,0 1 1 0 0,0-1 0 0 0,0 0-1 0 0,0 1 1 0 0,1-4 0 0 0,-1-1 70 0 0,4-38-109 0 0,-5 41-55 0 0,-7-9-65 0 0,7 11 130 0 0,0 0 1 0 0,-1-1 0 0 0,1 1-1 0 0,-1 0 1 0 0,1-1-1 0 0,-1 1 1 0 0,1 0 0 0 0,-1 0-1 0 0,0-1 1 0 0,0 1-1 0 0,0 0 1 0 0,0 0 0 0 0,1 0-1 0 0,-1 0 1 0 0,-1 0-1 0 0,1 0 1 0 0,-2-1 0 0 0,-1 1-3 0 0,0-1-1 0 0,0 1 1 0 0,-1 0 0 0 0,1 0 0 0 0,0 1 0 0 0,0-1 0 0 0,-1 1 0 0 0,1 0 0 0 0,0 0 0 0 0,0 1 0 0 0,-1-1 0 0 0,1 1 0 0 0,0 0 0 0 0,0 0 0 0 0,0 0 0 0 0,-1 1 0 0 0,2-1 0 0 0,-1 1 0 0 0,0 0 0 0 0,0 0 0 0 0,0 0 0 0 0,1 1 0 0 0,-1 0 0 0 0,1-1 0 0 0,0 1 0 0 0,0 0 0 0 0,0 0 0 0 0,0 1 0 0 0,0-1 0 0 0,-3 7 0 0 0,4-6 30 0 0,1-1 0 0 0,0 1 0 0 0,0-1 0 0 0,1 1 0 0 0,-1-1 0 0 0,1 1 0 0 0,-1-1 0 0 0,1 1 0 0 0,0-1 0 0 0,1 1 0 0 0,-1 0 0 0 0,0-1 0 0 0,1 1 0 0 0,0-1 0 0 0,0 1 1 0 0,0-1-1 0 0,0 0 0 0 0,1 1 0 0 0,-1-1 0 0 0,1 0 0 0 0,0 0 0 0 0,0 0 0 0 0,0 0 0 0 0,0 0 0 0 0,0 0 0 0 0,1-1 0 0 0,0 1 0 0 0,-1-1 0 0 0,4 3 0 0 0,-3-3 99 0 0,-3-2-107 0 0,0-1 0 0 0,1 1 0 0 0,-1 0 0 0 0,0 0 0 0 0,1 0 0 0 0,-1 0 0 0 0,0-1 0 0 0,0 1 0 0 0,1 0 0 0 0,-1 0 0 0 0,0 0 0 0 0,1 0 0 0 0,-1 0 0 0 0,0 0 0 0 0,1 0 0 0 0,-1 0 0 0 0,0 0 0 0 0,1 0 0 0 0,-1 0 0 0 0,1 0 0 0 0,-1 0 0 0 0,0 0 0 0 0,1 0 0 0 0,-1 0 0 0 0,0 0 0 0 0,0 1 0 0 0,1-1 0 0 0,-1 0 0 0 0,0 0 0 0 0,1 0 0 0 0,-1 1 0 0 0,1-1 11 0 0,0 1-1 0 0,0-1 1 0 0,0 1 0 0 0,0-1-1 0 0,-1 0 1 0 0,1 0 0 0 0,0 1 0 0 0,0-1-1 0 0,0 0 1 0 0,0 0 0 0 0,0 0 0 0 0,0 0-1 0 0,0 0 1 0 0,0 0 0 0 0,0 0 0 0 0,0 0-1 0 0,0 0 1 0 0,-1-1 0 0 0,1 1-1 0 0,0 0 1 0 0,1-1 0 0 0,1 0-21 0 0,-1 0 0 0 0,1 0 0 0 0,-1 0 0 0 0,0 0 0 0 0,1-1 0 0 0,-1 1 0 0 0,0-1 1 0 0,0 1-1 0 0,0-1 0 0 0,0 0 0 0 0,0 0 0 0 0,0 0 0 0 0,-1 0 0 0 0,1 0 0 0 0,-1 0 0 0 0,1 0 0 0 0,-1-1 0 0 0,0 1 0 0 0,0 0 1 0 0,0-1-1 0 0,0 1 0 0 0,0-1 0 0 0,0 1 0 0 0,-1-1 0 0 0,1 0 0 0 0,-1 1 0 0 0,0-1 0 0 0,0 0 0 0 0,0 1 0 0 0,0-1 0 0 0,-1-3 1 0 0,1 3-1 0 0,-21-22-129 0 0,8 22 147 0 0,11 2-31 0 0,0 1 1 0 0,0-1-1 0 0,0 1 1 0 0,0 0-1 0 0,0 0 1 0 0,0 0-1 0 0,0 0 1 0 0,0 0-1 0 0,0 0 1 0 0,0 1 0 0 0,0-1-1 0 0,0 1 1 0 0,1-1-1 0 0,-1 1 1 0 0,0 0-1 0 0,0 0 1 0 0,0-1-1 0 0,1 1 1 0 0,-1 0 0 0 0,0 1-1 0 0,1-1 1 0 0,-1 0-1 0 0,1 0 1 0 0,0 1-1 0 0,-1-1 1 0 0,1 1-1 0 0,0-1 1 0 0,-2 3-1 0 0,2-1-22 0 0,1 1 39 0 0,1 0-1 0 0,0 0 0 0 0,1 0 1 0 0,-1 0-1 0 0,1 0 0 0 0,0 0 0 0 0,0 0 1 0 0,0 0-1 0 0,0 0 0 0 0,1-1 1 0 0,0 1-1 0 0,-1-1 0 0 0,1 0 0 0 0,0 0 1 0 0,1 0-1 0 0,-1 0 0 0 0,0-1 0 0 0,1 1 1 0 0,0-1-1 0 0,-1 0 0 0 0,1 0 1 0 0,0 0-1 0 0,0 0 0 0 0,5 1 0 0 0,-1 0 66 0 0,0 0 0 0 0,1 0-1 0 0,-1 0 1 0 0,1-1 0 0 0,0 0-1 0 0,0-1 1 0 0,0 0 0 0 0,0 0-1 0 0,0-1 1 0 0,0-1 0 0 0,9 0-1 0 0,-14 0-63 0 0,0 1 1 0 0,-1-1-1 0 0,1 0 0 0 0,0 0 0 0 0,-1-1 0 0 0,1 1 0 0 0,-1-1 1 0 0,0 1-1 0 0,1-1 0 0 0,-1 0 0 0 0,0 0 0 0 0,0-1 0 0 0,0 1 1 0 0,0-1-1 0 0,-1 1 0 0 0,1-1 0 0 0,-1 0 0 0 0,0 0 0 0 0,1 0 1 0 0,-1 0-1 0 0,0-1 0 0 0,-1 1 0 0 0,2-4 0 0 0,-2 4 28 0 0,-16-22-454 0 0,10 21 325 0 0,0 1 1 0 0,-1 0 0 0 0,0 0 0 0 0,1 1 0 0 0,-1 0-1 0 0,0 0 1 0 0,0 0 0 0 0,-1 1 0 0 0,1-1 0 0 0,-11 1-1 0 0,13 1-70 0 0,-18 2-79 0 0,21-2 245 0 0,0 0 0 0 0,0 0 0 0 0,0 0 0 0 0,0 0 0 0 0,0 0 0 0 0,1 0 0 0 0,-1 0 0 0 0,0 0 0 0 0,0 0 0 0 0,0 1 0 0 0,0-1 0 0 0,0 0 0 0 0,1 0 0 0 0,-1 1 0 0 0,0-1 0 0 0,0 1 0 0 0,0-1 0 0 0,1 1 1 0 0,-1-1-1 0 0,0 1 0 0 0,1-1 0 0 0,-1 1 0 0 0,0 0 0 0 0,1-1 0 0 0,-1 1 0 0 0,1 0 0 0 0,-1-1 0 0 0,1 1 0 0 0,-1 0 0 0 0,1 0 0 0 0,0-1 0 0 0,-1 1 0 0 0,1 0 0 0 0,0 0 0 0 0,0 0 0 0 0,-1 0 0 0 0,1 0 0 0 0,0-1 0 0 0,0 1 0 0 0,0 0 0 0 0,0 0 0 0 0,0 0 0 0 0,0 0 0 0 0,0 0 0 0 0,1 0 0 0 0,-1 0 0 0 0,0-1 0 0 0,0 1 0 0 0,1 0 0 0 0,-1 0 0 0 0,1 0 0 0 0,-1-1 0 0 0,1 2 0 0 0,2 2 39 0 0,-1 0 0 0 0,1 0 0 0 0,0 0 0 0 0,0-1 0 0 0,0 0 0 0 0,0 1 0 0 0,1-1 0 0 0,5 4 0 0 0,-6-6 15 0 0,0 1-1 0 0,0-1 0 0 0,1 1 1 0 0,-1-1-1 0 0,0 0 0 0 0,1 0 1 0 0,-1 0-1 0 0,1-1 0 0 0,-1 1 1 0 0,1-1-1 0 0,7 0 0 0 0,-8 0-42 0 0,0 0-3 0 0,23-9 113 0 0,-23 8-116 0 0,-1 0 0 0 0,0-1 0 0 0,0 0 0 0 0,0 1 0 0 0,0-1 0 0 0,-1 0 0 0 0,1 0-1 0 0,0 0 1 0 0,-1 0 0 0 0,1 0 0 0 0,-1 0 0 0 0,0-1 0 0 0,0 1 0 0 0,0 0 0 0 0,0-1 0 0 0,1-4 0 0 0,-2 5 5 0 0,0 1 0 0 0,0-1 1 0 0,0 0-1 0 0,0 1 0 0 0,0-1 1 0 0,0 0-1 0 0,-1 1 0 0 0,1-1 1 0 0,-1 0-1 0 0,1 1 0 0 0,-1-1 1 0 0,0 1-1 0 0,1-1 0 0 0,-1 1 1 0 0,0-1-1 0 0,0 1 0 0 0,0-1 1 0 0,0 1-1 0 0,-1 0 0 0 0,1 0 1 0 0,0-1-1 0 0,0 1 0 0 0,-1 0 1 0 0,1 0-1 0 0,-1 0 0 0 0,1 1 1 0 0,-1-1-1 0 0,1 0 0 0 0,-4-1 1 0 0,-1 0-61 0 0,-1-1-1 0 0,0 1 1 0 0,1 0 0 0 0,-1 0 0 0 0,0 1 0 0 0,0 0-1 0 0,-1 0 1 0 0,-9 1 0 0 0,14 0 35 0 0,0 0 0 0 0,-1 0 0 0 0,1 1 1 0 0,0-1-1 0 0,-1 1 0 0 0,1 0 0 0 0,0 0 0 0 0,0 0 0 0 0,0 0 0 0 0,0 1 1 0 0,0 0-1 0 0,0-1 0 0 0,0 1 0 0 0,0 0 0 0 0,1 0 0 0 0,-1 0 0 0 0,1 1 0 0 0,-1-1 1 0 0,1 1-1 0 0,0-1 0 0 0,0 1 0 0 0,0 0 0 0 0,0-1 0 0 0,-1 4 0 0 0,1 1 146 0 0,0-2 136 0 0,-1-7-144 0 0,-12-36-316 0 0,15 37 133 0 0,-17-8-232 0 0,16 8 265 0 0,-1 0 0 0 0,0-1 0 0 0,1 1 0 0 0,-1 0 0 0 0,0 0 0 0 0,0 0-1 0 0,0 0 1 0 0,0 1 0 0 0,0-1 0 0 0,0 0 0 0 0,0 1 0 0 0,0-1 0 0 0,0 1 0 0 0,0 0 0 0 0,0 0 0 0 0,-4 0 0 0 0,4 0 20 0 0,1 0 1 0 0,-1 0-1 0 0,0 0 1 0 0,1 1-1 0 0,-1-1 0 0 0,0 1 1 0 0,1-1-1 0 0,-1 1 0 0 0,1 0 1 0 0,-1 0-1 0 0,1-1 1 0 0,-1 1-1 0 0,1 0 0 0 0,0 0 1 0 0,-1 0-1 0 0,1 1 0 0 0,0-1 1 0 0,0 0-1 0 0,0 0 1 0 0,0 1-1 0 0,0-1 0 0 0,0 1 1 0 0,0-1-1 0 0,0 1 1 0 0,0-1-1 0 0,1 1 0 0 0,-1-1 1 0 0,0 4-1 0 0,1-2 16 0 0,1 1 1 0 0,-1-1-1 0 0,1 1 0 0 0,-1-1 1 0 0,1 1-1 0 0,0-1 1 0 0,1 0-1 0 0,-1 1 0 0 0,1-1 1 0 0,-1 0-1 0 0,1 0 0 0 0,0 0 1 0 0,3 4-1 0 0,-4-6 5 0 0,0 0 0 0 0,0 0 1 0 0,0 0-1 0 0,0 0 0 0 0,0 0 1 0 0,0 0-1 0 0,0 0 0 0 0,1 0 0 0 0,-1 0 1 0 0,0 0-1 0 0,1-1 0 0 0,-1 1 0 0 0,0-1 1 0 0,1 1-1 0 0,-1-1 0 0 0,1 1 0 0 0,-1-1 1 0 0,1 0-1 0 0,-1 0 0 0 0,0 0 1 0 0,1 1-1 0 0,-1-2 0 0 0,1 1 0 0 0,-1 0 1 0 0,1 0-1 0 0,-1 0 0 0 0,1-1 0 0 0,-1 1 1 0 0,1 0-1 0 0,-1-1 0 0 0,0 0 0 0 0,1 1 1 0 0,-1-1-1 0 0,0 0 0 0 0,1 0 1 0 0,-1 1-1 0 0,0-1 0 0 0,1-1 0 0 0,0-2 10 0 0,0 1-1 0 0,0 0 0 0 0,-1-1 0 0 0,1 1 0 0 0,-1 0 1 0 0,0-1-1 0 0,0 0 0 0 0,0 1 0 0 0,0-1 0 0 0,-1 0 0 0 0,0 1 1 0 0,0-1-1 0 0,0 0 0 0 0,0 0 0 0 0,0 1 0 0 0,-1-5 1 0 0,-2-5 68 0 0,2 5-62 0 0,-1 0-1 0 0,0 1 0 0 0,0-1 1 0 0,-1 0-1 0 0,-5-11 1 0 0,6 17-7 0 0,-1 0 17 0 0,3 2-34 0 0,0 0 0 0 0,0-1 1 0 0,0 1-1 0 0,0 0 0 0 0,0 0 0 0 0,0-1 0 0 0,-1 1 0 0 0,1 0 1 0 0,0 0-1 0 0,0 0 0 0 0,0-1 0 0 0,0 1 0 0 0,-1 0 0 0 0,1 0 0 0 0,0 0 1 0 0,0 0-1 0 0,-1-1 0 0 0,1 1 0 0 0,0 0 0 0 0,0 0 0 0 0,0 0 1 0 0,-1 0-1 0 0,1 0 0 0 0,0 0 0 0 0,0 0 0 0 0,-1 0 0 0 0,1 0 1 0 0,0 0-1 0 0,-1 0 0 0 0,1 0 0 0 0,0 0 0 0 0,0 0 0 0 0,-1 0 1 0 0,1 0-1 0 0,0 0 0 0 0,0 0 0 0 0,-1 0 0 0 0,1 0 0 0 0,0 0 1 0 0,0 0-1 0 0,-1 0 0 0 0,1 1 0 0 0,0-1 0 0 0,0 0 0 0 0,0 0 1 0 0,-1 0-1 0 0,1 0 0 0 0,0 1 0 0 0,0-1 0 0 0,0 0 0 0 0,-6 21 33 0 0,4-16-70 0 0,10 18 147 0 0,-7-20-99 0 0,0 0 0 0 0,0 0-1 0 0,0 0 1 0 0,1 0 0 0 0,0 0 0 0 0,0 0 0 0 0,-1 0-1 0 0,2 0 1 0 0,-1-1 0 0 0,0 1 0 0 0,0-1 0 0 0,4 3-1 0 0,-2-1-11 0 0,-3-3 69 0 0,0-1-63 0 0,0 1-1 0 0,-1-1 0 0 0,1 1 1 0 0,0-1-1 0 0,0 0 1 0 0,-1 0-1 0 0,1 1 1 0 0,0-1-1 0 0,0 0 0 0 0,0 0 1 0 0,-1 0-1 0 0,1 0 1 0 0,0 0-1 0 0,0 0 1 0 0,0 0-1 0 0,0 0 0 0 0,-1 0 1 0 0,1 0-1 0 0,0-1 1 0 0,0 1-1 0 0,-1 0 1 0 0,1 0-1 0 0,0-1 1 0 0,0 1-1 0 0,0-1 0 0 0,12-39-90 0 0,42 73 31 0 0,-53-31 109 0 0,5 3 86 0 0,-7-5-151 0 0,0 0-1 0 0,0 0 1 0 0,0 0-1 0 0,0 0 1 0 0,-1 0-1 0 0,1 0 1 0 0,0-1 0 0 0,0 1-1 0 0,0 0 1 0 0,0 0-1 0 0,0 0 1 0 0,0 0-1 0 0,0 0 1 0 0,0 0-1 0 0,0 0 1 0 0,0-1 0 0 0,0 1-1 0 0,1 0 1 0 0,-1 0-1 0 0,0 0 1 0 0,0 0-1 0 0,0 0 1 0 0,0 0-1 0 0,0 0 1 0 0,0 0 0 0 0,0 0-1 0 0,0-1 1 0 0,0 1-1 0 0,0 0 1 0 0,0 0-1 0 0,0 0 1 0 0,0 0 0 0 0,0 0-1 0 0,1 0 1 0 0,-1 0-1 0 0,0 0 1 0 0,0 0-1 0 0,0 0 1 0 0,0 0-1 0 0,0 0 1 0 0,0 0 0 0 0,0 0-1 0 0,0 0 1 0 0,1 0-1 0 0,-1 0 1 0 0,0 0-1 0 0,0 0 1 0 0,0 0-1 0 0,0 0 1 0 0,0 0 0 0 0,0 0-1 0 0,0 0 1 0 0,0 0-1 0 0,1 0 1 0 0,-1 0-1 0 0,0 0 1 0 0,0 0-1 0 0,0 0 1 0 0,-3-6-18 0 0,0 0 0 0 0,0 0-1 0 0,-1 1 1 0 0,0-1 0 0 0,0 1 0 0 0,0 0 0 0 0,-1 0-1 0 0,1 0 1 0 0,-1 1 0 0 0,0-1 0 0 0,-1 1 0 0 0,-10-6-1 0 0,13 9-45 0 0,3 6-148 0 0,-3 21 375 0 0,6-23-122 0 0,44 28-183 0 0,-44-30 154 0 0,-1 0-52 0 0,-1-1 45 0 0,-1 0 0 0 0,1 1 0 0 0,-1-1 0 0 0,1 0 0 0 0,0 1 0 0 0,-1-1 0 0 0,1 0 0 0 0,0 0 0 0 0,-1 0 1 0 0,1 1-1 0 0,0-1 0 0 0,-1 0 0 0 0,1 0 0 0 0,0 0 0 0 0,0 0 0 0 0,-1 0 0 0 0,1 0 0 0 0,0-1 1 0 0,-1 1-1 0 0,1 0 0 0 0,0 0 0 0 0,-1 0 0 0 0,1-1 0 0 0,0 1 0 0 0,0-1 0 0 0,1-2 0 0 0,-1 0 0 0 0,0 0 0 0 0,0 0 0 0 0,0 0 0 0 0,0 0 0 0 0,0-1 0 0 0,0 1 0 0 0,-1 0 0 0 0,0-1 0 0 0,0 1 0 0 0,0 0 0 0 0,0-1 0 0 0,0 1 0 0 0,-2-6 0 0 0,2 5-121 0 0,-6-10 9 0 0,3 13 104 0 0,1 0 1 0 0,0 0-1 0 0,0 0 0 0 0,-1 0 0 0 0,1 0 0 0 0,0 1 1 0 0,-1-1-1 0 0,1 1 0 0 0,-1-1 0 0 0,1 1 0 0 0,0 0 0 0 0,-4 0 32 0 0,7 1-19 0 0,-1-1 0 0 0,0 0 0 0 0,0 0 0 0 0,0 0 0 0 0,0 1 0 0 0,0-1 0 0 0,0 0 0 0 0,0 0 0 0 0,0 0 0 0 0,0 1 1 0 0,0-1-1 0 0,0 0 0 0 0,0 0 0 0 0,-1 1 0 0 0,1-1 0 0 0,0 0 0 0 0,0 0 0 0 0,0 0 0 0 0,0 0 0 0 0,0 1 0 0 0,0-1 0 0 0,0 0 0 0 0,-1 0 0 0 0,1 0 0 0 0,0 0 0 0 0,0 1 0 0 0,0-1 0 0 0,0 0 0 0 0,-1 0 1 0 0,1 0-1 0 0,0 0 0 0 0,0 0 0 0 0,0 0 0 0 0,0 1 0 0 0,-1-1 0 0 0,1 0 0 0 0,0 0 0 0 0,0 0 0 0 0,0 0 0 0 0,-1 0 0 0 0,1 0 0 0 0,0 0 0 0 0,0 0 0 0 0,-1 0 0 0 0,1 0 0 0 0,0 0 0 0 0,0 0 0 0 0,0 0 1 0 0,-1 0-1 0 0,1-1 0 0 0,-9 5 5 0 0,9 26-108 0 0,0-29 98 0 0,1 0 1 0 0,-1 0 0 0 0,0 1 0 0 0,1-1 0 0 0,-1 0 0 0 0,0 0 0 0 0,1 0-1 0 0,-1 0 1 0 0,1 1 0 0 0,0-1 0 0 0,-1 0 0 0 0,1 0 0 0 0,0 0-1 0 0,0 0 1 0 0,0 0 0 0 0,-1-1 0 0 0,1 1 0 0 0,0 0 0 0 0,0 0 0 0 0,0-1-1 0 0,0 1 1 0 0,2 0 0 0 0,15 15 75 0 0,-15-12-70 0 0,1 0-1 0 0,-1 0 1 0 0,1 0-1 0 0,0-1 1 0 0,0 0-1 0 0,0 1 1 0 0,1-1 0 0 0,-1-1-1 0 0,10 5 1 0 0,4 4-198 0 0,-16-9 300 0 0,12 3-991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98 1136 0 0,'0'0'4263'0'0,"-6"-2"-4163"0"0,-18-8-4 0 0,18 8 234 0 0,-32 11-472 0 0,36-9 155 0 0,1 1 0 0 0,0-1 1 0 0,0 1-1 0 0,-1 0 0 0 0,1-1 1 0 0,0 1-1 0 0,0 0 0 0 0,0 0 1 0 0,0 0-1 0 0,0 0 0 0 0,0 0 1 0 0,0 0-1 0 0,0 0 0 0 0,0 1 1 0 0,0-1-1 0 0,1 0 0 0 0,-2 2 1 0 0,2-1 312 0 0,0 0-204 0 0,0 0 1 0 0,0 1 0 0 0,0-1-1 0 0,0 0 1 0 0,1 0 0 0 0,-1 0 0 0 0,1 0-1 0 0,0 0 1 0 0,-1 0 0 0 0,1 0-1 0 0,0 0 1 0 0,0 0 0 0 0,0 0 0 0 0,2 2-1 0 0,-1 1-138 0 0,0-3 115 0 0,0 0 0 0 0,0 0-1 0 0,0 0 1 0 0,0 0-1 0 0,1 0 1 0 0,-1 0-1 0 0,1-1 1 0 0,-1 1-1 0 0,1-1 1 0 0,0 1-1 0 0,-1-1 1 0 0,1 0-1 0 0,0 0 1 0 0,6 0 0 0 0,-6 0 287 0 0,3-3-302 0 0,-1 1-61 0 0,-4 0-17 0 0,1 1 1 0 0,0 0-1 0 0,-1-1 1 0 0,1 0-1 0 0,0 1 1 0 0,-1-1-1 0 0,1 0 1 0 0,-1 1-1 0 0,1-1 1 0 0,-1 0-1 0 0,0 0 1 0 0,1 0-1 0 0,-1-1 1 0 0,1 0-1 0 0,0 0-8 0 0,0 0-1 0 0,0 1 1 0 0,-1-1-1 0 0,1 0 0 0 0,-1 0 1 0 0,1 0-1 0 0,-1-1 1 0 0,0 1-1 0 0,0 0 1 0 0,0 0-1 0 0,0-1 0 0 0,0 1 1 0 0,0 0-1 0 0,-1-1 1 0 0,1 1-1 0 0,-1-1 1 0 0,0 1-1 0 0,0-1 0 0 0,0 1 1 0 0,0-4-1 0 0,0 2-9 0 0,0 2 18 0 0,0 0-17 0 0,-1 0 1 0 0,1 1-1 0 0,0-1 1 0 0,0 0-1 0 0,-1 0 1 0 0,1 1 0 0 0,-1-1-1 0 0,0 1 1 0 0,0-1-1 0 0,1 0 1 0 0,-1 1-1 0 0,0-1 1 0 0,0 1 0 0 0,0 0-1 0 0,0-1 1 0 0,-1 1-1 0 0,1 0 1 0 0,0 0-1 0 0,0-1 1 0 0,-1 1 0 0 0,1 0-1 0 0,-1 1 1 0 0,1-1-1 0 0,-3-1 1 0 0,2 1-9 0 0,-3 2 67 0 0,-6 0-122 0 0,0 1 1 0 0,0 1 0 0 0,1 0 0 0 0,-1 0-1 0 0,-17 9 1 0 0,25-10 56 0 0,0-1 0 0 0,0 1 0 0 0,0 0 0 0 0,0 0 0 0 0,0 0 0 0 0,0 0 0 0 0,1 0 0 0 0,-1 0 0 0 0,1 1 0 0 0,0 0 0 0 0,0-1 0 0 0,0 1 0 0 0,0 0 0 0 0,0 0 0 0 0,1 0 0 0 0,-1 0 0 0 0,1 0 0 0 0,0 0 0 0 0,-1 1 0 0 0,2-1 0 0 0,-1 0 0 0 0,0 1 0 0 0,0 6 0 0 0,1-6 27 0 0,1 1 0 0 0,-1-1 0 0 0,1 0 0 0 0,0 1 0 0 0,0-1 0 0 0,0 0 0 0 0,1 0 0 0 0,0 1 0 0 0,0-1 1 0 0,0-1-1 0 0,0 1 0 0 0,0 0 0 0 0,1 0 0 0 0,-1-1 0 0 0,1 1 0 0 0,0-1 0 0 0,0 0 0 0 0,1 0 0 0 0,-1 0 0 0 0,0 0 0 0 0,1-1 0 0 0,0 0 0 0 0,0 1 0 0 0,0-1 0 0 0,0 0 0 0 0,5 1 0 0 0,-4-1 3 0 0,-1 0-1 0 0,1-1 0 0 0,0 0 1 0 0,0 0-1 0 0,0 0 1 0 0,0 0-1 0 0,0-1 1 0 0,0 0-1 0 0,0 0 1 0 0,1 0-1 0 0,-1 0 1 0 0,0-1-1 0 0,0 0 0 0 0,0 0 1 0 0,-1-1-1 0 0,1 1 1 0 0,0-1-1 0 0,0 0 1 0 0,-1 0-1 0 0,1-1 1 0 0,-1 1-1 0 0,5-4 1 0 0,-5 2-50 0 0,-1 0 1 0 0,1 0-1 0 0,-1 0 1 0 0,1-1 0 0 0,-1 1-1 0 0,0-1 1 0 0,-1 0-1 0 0,1 0 1 0 0,-1 0 0 0 0,0 0-1 0 0,0 0 1 0 0,-1 0-1 0 0,0 0 1 0 0,0-1 0 0 0,0 1-1 0 0,0-1 1 0 0,-1 1-1 0 0,0-1 1 0 0,0-6-1 0 0,-2 8 14 0 0,1 1 0 0 0,-1 0 0 0 0,1 0-1 0 0,-1 0 1 0 0,0 0 0 0 0,0 0 0 0 0,0 0-1 0 0,0 1 1 0 0,-1-1 0 0 0,1 1-1 0 0,-1-1 1 0 0,0 1 0 0 0,0 0 0 0 0,0 0-1 0 0,0 0 1 0 0,0 0 0 0 0,0 1 0 0 0,-4-2-1 0 0,-1-2 18 0 0,4 3-6 0 0,0 0-1 0 0,0 1 1 0 0,0 0-1 0 0,-1 0 0 0 0,1 0 1 0 0,0 0-1 0 0,0 0 1 0 0,-1 1-1 0 0,1 0 0 0 0,0 0 1 0 0,0 0-1 0 0,-1 1 1 0 0,1-1-1 0 0,0 1 0 0 0,0 0 1 0 0,0 0-1 0 0,0 0 1 0 0,0 1-1 0 0,0 0 0 0 0,0-1 1 0 0,0 2-1 0 0,0-1 1 0 0,1 0-1 0 0,-1 0 0 0 0,1 1 1 0 0,0 0-1 0 0,-1 0 0 0 0,1 0 1 0 0,1 0-1 0 0,-1 0 1 0 0,-4 7-1 0 0,7-9 32 0 0,0 0 0 0 0,0 0 1 0 0,0 1-1 0 0,0-1 0 0 0,0 0 0 0 0,0 1 0 0 0,0-1 0 0 0,0 0 0 0 0,0 1 1 0 0,0-1-1 0 0,1 0 0 0 0,-1 0 0 0 0,0 1 0 0 0,1-1 0 0 0,-1 0 0 0 0,1 0 1 0 0,0 0-1 0 0,-1 1 0 0 0,1-1 0 0 0,0 0 0 0 0,0 0 0 0 0,1 1 0 0 0,23 20 361 0 0,-25-22-379 0 0,2 2 6 0 0,0-1-1 0 0,1 0 0 0 0,-1 0 1 0 0,0 0-1 0 0,0 0 0 0 0,1-1 1 0 0,-1 1-1 0 0,0-1 0 0 0,1 1 1 0 0,-1-1-1 0 0,0 0 0 0 0,1 0 1 0 0,4 0-1 0 0,-4-1-4 0 0,0-1 1 0 0,0 0-1 0 0,0 0 1 0 0,-1 0-1 0 0,1 0 0 0 0,0 0 1 0 0,-1-1-1 0 0,1 1 1 0 0,-1-1-1 0 0,0 1 1 0 0,0-1-1 0 0,0 0 0 0 0,0 0 1 0 0,1-4-1 0 0,-2 4-27 0 0,0 0-1 0 0,-1 0 0 0 0,0 0 1 0 0,0 0-1 0 0,0 1 1 0 0,0-1-1 0 0,0 0 0 0 0,0 0 1 0 0,-1 0-1 0 0,0 0 1 0 0,1 1-1 0 0,-1-1 1 0 0,0 0-1 0 0,0 0 0 0 0,0 1 1 0 0,-1-1-1 0 0,1 1 1 0 0,-1-1-1 0 0,1 1 0 0 0,-1 0 1 0 0,0-1-1 0 0,0 1 1 0 0,-4-3-1 0 0,-1 2-12 0 0,-1 1 0 0 0,0 0-1 0 0,0 0 1 0 0,0 1 0 0 0,1 0-1 0 0,-1 1 1 0 0,0-1 0 0 0,0 2-1 0 0,0-1 1 0 0,0 1 0 0 0,0 0 0 0 0,0 1-1 0 0,0-1 1 0 0,0 2 0 0 0,-9 3-1 0 0,16-5 52 0 0,0 0 0 0 0,-1 0 0 0 0,1 0 0 0 0,0 0 0 0 0,0 0 0 0 0,-1 0 0 0 0,1 0 0 0 0,0 0 0 0 0,0 0 0 0 0,1 1 0 0 0,-1-1 0 0 0,0 0 0 0 0,0 1 0 0 0,1-1 0 0 0,-1 1 0 0 0,0-1 0 0 0,1 1 0 0 0,0-1 0 0 0,-1 1-1 0 0,1-1 1 0 0,0 1 0 0 0,0 0 0 0 0,0-1 0 0 0,0 1 0 0 0,0-1 0 0 0,0 1 0 0 0,0 2 0 0 0,1-1 144 0 0,7-6-145 0 0,25-12-14 0 0,-29 13-7 0 0,-1 0 0 0 0,0 0-1 0 0,0-1 1 0 0,0 1-1 0 0,-1-1 1 0 0,1 0 0 0 0,0 0-1 0 0,-1 0 1 0 0,0 0-1 0 0,0 0 1 0 0,0 0 0 0 0,0-1-1 0 0,0 1 1 0 0,-1 0-1 0 0,1-1 1 0 0,-1 0 0 0 0,1-6-1 0 0,1 1-87 0 0,-2 7 34 0 0,-3-1-43 0 0,0 0 99 0 0,0 1-1 0 0,0 0 1 0 0,-1 0-1 0 0,1-1 1 0 0,-1 2-1 0 0,1-1 1 0 0,-1 0-1 0 0,0 1 1 0 0,0-1 0 0 0,1 1-1 0 0,-1 0 1 0 0,0 0-1 0 0,0 0 1 0 0,-1 0-1 0 0,1 0 1 0 0,0 1-1 0 0,0-1 1 0 0,0 1-1 0 0,0 0 1 0 0,0 0 0 0 0,-1 0-1 0 0,1 0 1 0 0,0 1-1 0 0,0-1 1 0 0,0 1-1 0 0,0 0 1 0 0,0 0-1 0 0,0 0 1 0 0,0 0 0 0 0,0 1-1 0 0,0-1 1 0 0,0 1-1 0 0,1 0 1 0 0,-1-1-1 0 0,1 1 1 0 0,-1 0-1 0 0,1 1 1 0 0,0-1-1 0 0,0 0 1 0 0,-1 1 0 0 0,2-1-1 0 0,-1 1 1 0 0,0 0-1 0 0,1-1 1 0 0,-1 1-1 0 0,1 0 1 0 0,0 0-1 0 0,0 0 1 0 0,0 0 0 0 0,0 0-1 0 0,0 0 1 0 0,1 0-1 0 0,-1 1 1 0 0,1-1-1 0 0,0 0 1 0 0,0 5-1 0 0,2-1 95 0 0,0 0 0 0 0,1 0 0 0 0,-1 0 1 0 0,1 0-1 0 0,1-1 0 0 0,-1 0 0 0 0,1 1 0 0 0,0-1 0 0 0,1-1 0 0 0,9 11 0 0 0,-12-14-62 0 0,-1 0 1 0 0,1-1-1 0 0,0 1 1 0 0,0-1 0 0 0,0 1-1 0 0,0-1 1 0 0,0 0-1 0 0,0 0 1 0 0,0 0-1 0 0,1 0 1 0 0,-1 0-1 0 0,0 0 1 0 0,0-1 0 0 0,1 1-1 0 0,-1-1 1 0 0,0 1-1 0 0,1-1 1 0 0,-1 0-1 0 0,1 0 1 0 0,2 0-1 0 0,-4 0-13 0 0,3 0 25 0 0,0-3-7 0 0,12-7-5 0 0,-14 9-26 0 0,0 0-1 0 0,0-1 0 0 0,-1 1 0 0 0,1-1 0 0 0,-1 1 1 0 0,1-1-1 0 0,-1 0 0 0 0,1 1 0 0 0,-1-1 0 0 0,0 0 1 0 0,0 0-1 0 0,0 0 0 0 0,2-3 0 0 0,-3 0-8 0 0,1 0 1 0 0,0-1-1 0 0,-1 1 0 0 0,0 0 0 0 0,0-1 0 0 0,-1 1 0 0 0,1-1 1 0 0,-1 1-1 0 0,0 0 0 0 0,-1 0 0 0 0,-1-6 0 0 0,1 8-6 0 0,1 1 1 0 0,0-1-1 0 0,-1 1 0 0 0,0 0 0 0 0,1 0 0 0 0,-1 0 0 0 0,0-1 0 0 0,0 2 0 0 0,0-1 0 0 0,-1 0 0 0 0,1 0 1 0 0,0 1-1 0 0,-1-1 0 0 0,1 1 0 0 0,-1 0 0 0 0,1-1 0 0 0,-1 1 0 0 0,1 0 0 0 0,-1 1 0 0 0,0-1 0 0 0,0 0 0 0 0,1 1 1 0 0,-1 0-1 0 0,-3-1 0 0 0,2 1-39 0 0,-22 7 0 0 0,25-6 58 0 0,-1-1-1 0 0,1 1 1 0 0,-1 0 0 0 0,1 0 0 0 0,0 1 0 0 0,-1-1 0 0 0,1 0 0 0 0,0 0-1 0 0,0 1 1 0 0,0-1 0 0 0,0 0 0 0 0,0 1 0 0 0,0-1 0 0 0,0 1 0 0 0,0 0-1 0 0,1-1 1 0 0,-1 1 0 0 0,1 0 0 0 0,-1-1 0 0 0,1 1 0 0 0,0 0 0 0 0,-1-1-1 0 0,1 1 1 0 0,0 3 0 0 0,1-1 16 0 0,-1 1-1 0 0,1-1 0 0 0,0 1 1 0 0,0-1-1 0 0,0 0 0 0 0,1 1 1 0 0,0-1-1 0 0,-1 0 0 0 0,2 0 1 0 0,2 5-1 0 0,-3-5-5 0 0,1 1-1 0 0,1 0 1 0 0,-1-1-1 0 0,1 0 1 0 0,-1 0-1 0 0,1 0 1 0 0,0 0-1 0 0,1 0 1 0 0,-1-1-1 0 0,1 0 1 0 0,-1 0-1 0 0,1 0 1 0 0,0 0-1 0 0,0-1 1 0 0,0 0-1 0 0,0 0 1 0 0,1 0-1 0 0,-1-1 1 0 0,6 2-1 0 0,-8-4-37 0 0,0 1 0 0 0,0 0-1 0 0,0-1 1 0 0,0 0 0 0 0,0 0 0 0 0,0 0-1 0 0,0 0 1 0 0,0 0 0 0 0,0 0-1 0 0,-1-1 1 0 0,1 0 0 0 0,0 1 0 0 0,-1-1-1 0 0,1 0 1 0 0,-1 0 0 0 0,0 0 0 0 0,0-1-1 0 0,0 1 1 0 0,0 0 0 0 0,0-1 0 0 0,0 1-1 0 0,-1-1 1 0 0,1 0 0 0 0,-1 0-1 0 0,1 1 1 0 0,-1-1 0 0 0,0 0 0 0 0,0 0-1 0 0,-1 0 1 0 0,1 0 0 0 0,-1 0 0 0 0,1 0-1 0 0,-1-1 1 0 0,0 1 0 0 0,0 0-1 0 0,0 0 1 0 0,-1 0 0 0 0,1 0 0 0 0,-2-4-1 0 0,2 6 15 0 0,-1 0 0 0 0,1 0 0 0 0,0 0 0 0 0,-1 0 0 0 0,1 0-1 0 0,-1 0 1 0 0,0 0 0 0 0,1 0 0 0 0,-1 1 0 0 0,0-1-1 0 0,1 0 1 0 0,-1 0 0 0 0,0 1 0 0 0,0-1 0 0 0,1 1 0 0 0,-1-1-1 0 0,0 0 1 0 0,0 1 0 0 0,0-1 0 0 0,0 1 0 0 0,0 0 0 0 0,0-1-1 0 0,0 1 1 0 0,0 0 0 0 0,0 0 0 0 0,0 0 0 0 0,0 0-1 0 0,-2-1 1 0 0,-5-1-59 0 0,6 2 50 0 0,-1-1-1 0 0,1 0 0 0 0,-1 0 0 0 0,1 1 0 0 0,-1 0 1 0 0,1-1-1 0 0,-1 1 0 0 0,0 0 0 0 0,1 0 0 0 0,-1 0 1 0 0,1 1-1 0 0,-1-1 0 0 0,1 0 0 0 0,-1 1 1 0 0,1 0-1 0 0,-1 0 0 0 0,1 0 0 0 0,-1 0 0 0 0,1 0 1 0 0,0 0-1 0 0,-3 2 0 0 0,4-1 35 0 0,0 0 0 0 0,0 0 0 0 0,0 0 0 0 0,1 0 1 0 0,-1 0-1 0 0,1 0 0 0 0,-1 0 0 0 0,1 0 0 0 0,0 1 0 0 0,0-1 0 0 0,-1 0 0 0 0,2 0 0 0 0,-1 0 0 0 0,0 0 1 0 0,0 1-1 0 0,1-1 0 0 0,-1 0 0 0 0,1 0 0 0 0,0 0 0 0 0,-1 0 0 0 0,1 0 0 0 0,0 0 0 0 0,0 0 1 0 0,0-1-1 0 0,1 1 0 0 0,-1 0 0 0 0,0 0 0 0 0,1-1 0 0 0,-1 1 0 0 0,1-1 0 0 0,-1 1 0 0 0,4 1 1 0 0,-4-2 0 0 0,3 4 62 0 0,1 0 0 0 0,0 0-1 0 0,0-1 1 0 0,0 0-1 0 0,1 0 1 0 0,-1 0 0 0 0,1-1-1 0 0,0 0 1 0 0,0 0-1 0 0,0 0 1 0 0,1-1 0 0 0,-1 1-1 0 0,1-2 1 0 0,-1 1-1 0 0,1-1 1 0 0,9 1-1 0 0,-12-2 0 0 0,1-1-4 0 0,-3 0-72 0 0,1 1 1 0 0,-1-1-1 0 0,0 0 0 0 0,1 0 1 0 0,-1 0-1 0 0,0 0 1 0 0,0 0-1 0 0,0 0 0 0 0,0-1 1 0 0,0 1-1 0 0,0-1 1 0 0,0 1-1 0 0,0-1 0 0 0,-1 0 1 0 0,1 0-1 0 0,0 0 1 0 0,-1 1-1 0 0,0-2 0 0 0,1 1 1 0 0,-1 0-1 0 0,0 0 1 0 0,0 0-1 0 0,0-1 0 0 0,-1 1 1 0 0,1 0-1 0 0,0-1 1 0 0,-1 1-1 0 0,1 0 0 0 0,-1-1 1 0 0,0 1-1 0 0,0-1 1 0 0,0 1-1 0 0,0-1 0 0 0,-1 1 1 0 0,1-1-1 0 0,0 1 1 0 0,-1 0-1 0 0,0-1 0 0 0,0 1 1 0 0,1 0-1 0 0,-1-1 1 0 0,-1 1-1 0 0,1 0 0 0 0,0 0 1 0 0,0 0-1 0 0,-1 0 1 0 0,1 0-1 0 0,-1 0 0 0 0,-2-1 1 0 0,2 0-28 0 0,0 1 0 0 0,-1 0 0 0 0,1 0 0 0 0,-1 0 0 0 0,0 0 0 0 0,0 0 0 0 0,0 0 0 0 0,0 1 0 0 0,0-1 0 0 0,0 1 0 0 0,0 0 0 0 0,0 0 0 0 0,0 0 0 0 0,-1 0 0 0 0,1 1 0 0 0,0 0 0 0 0,-1-1 0 0 0,1 1 1 0 0,0 0-1 0 0,-1 0 0 0 0,1 1 0 0 0,0-1 0 0 0,-1 1 0 0 0,1 0 0 0 0,0-1 0 0 0,0 1 0 0 0,0 1 0 0 0,0-1 0 0 0,0 0 0 0 0,0 1 0 0 0,0 0 0 0 0,0 0 0 0 0,-4 3 0 0 0,6-3 39 0 0,0-1 1 0 0,0 1-1 0 0,0-1 1 0 0,0 1-1 0 0,1-1 0 0 0,-1 1 1 0 0,1 0-1 0 0,-1-1 0 0 0,1 1 1 0 0,0 0-1 0 0,-1 0 1 0 0,1-1-1 0 0,0 1 0 0 0,0 0 1 0 0,0 0-1 0 0,1-1 0 0 0,-1 1 1 0 0,0 0-1 0 0,1-1 1 0 0,-1 1-1 0 0,1 0 0 0 0,1 3 1 0 0,0-2 25 0 0,0 0 0 0 0,0 1 0 0 0,1-1 0 0 0,0 0 0 0 0,-1 0 0 0 0,1 0 0 0 0,0-1 0 0 0,0 1 0 0 0,1-1 0 0 0,-1 1 0 0 0,1-1 0 0 0,-1 0 0 0 0,1 0 0 0 0,-1-1 0 0 0,9 3 0 0 0,-9-3 20 0 0,1-3-25 0 0,-1 1-37 0 0,0-1 0 0 0,0 1 0 0 0,0-1 1 0 0,0 0-1 0 0,0 0 0 0 0,-1 0 0 0 0,1-1 1 0 0,-1 1-1 0 0,1-1 0 0 0,-1 1 0 0 0,0-1 1 0 0,0 0-1 0 0,0 0 0 0 0,0 0 0 0 0,-1 0 1 0 0,1 0-1 0 0,-1 0 0 0 0,1 0 0 0 0,-1 0 1 0 0,0-4-1 0 0,1 2-18 0 0,-1 0 0 0 0,0 0 0 0 0,0 0 1 0 0,-1 0-1 0 0,0 0 0 0 0,0 0 0 0 0,0 0 0 0 0,0 0 1 0 0,-1 0-1 0 0,-1-6 0 0 0,1 9 17 0 0,1 0 1 0 0,-1 0-1 0 0,0 0 1 0 0,0 0-1 0 0,0 0 1 0 0,0 1-1 0 0,0-1 1 0 0,-1 0-1 0 0,1 1 1 0 0,0-1-1 0 0,-1 1 1 0 0,1-1-1 0 0,-1 1 1 0 0,0 0-1 0 0,1 0 1 0 0,-1-1-1 0 0,0 1 1 0 0,0 0-1 0 0,0 1 1 0 0,1-1-1 0 0,-1 0 1 0 0,0 0-1 0 0,0 1 1 0 0,0-1-1 0 0,0 1 1 0 0,-1 0-1 0 0,1 0 0 0 0,0 0 1 0 0,-4 0-1 0 0,2 0 7 0 0,-1 0 0 0 0,1 0 0 0 0,-1 1 0 0 0,1 0 0 0 0,-1 0 0 0 0,1 0-1 0 0,0 0 1 0 0,0 1 0 0 0,-1-1 0 0 0,1 1 0 0 0,0 0 0 0 0,0 1 0 0 0,1-1-1 0 0,-1 1 1 0 0,0-1 0 0 0,1 1 0 0 0,-1 0 0 0 0,1 0 0 0 0,-5 8 0 0 0,6-8 32 0 0,0 0-1 0 0,1 0 1 0 0,-1 0 0 0 0,1 0 0 0 0,0 0 0 0 0,0 0 0 0 0,0 1 0 0 0,0-1 0 0 0,0 0 0 0 0,1 1 0 0 0,0-1 0 0 0,-1 0 0 0 0,1 1 0 0 0,1-1 0 0 0,-1 1 0 0 0,0-1 0 0 0,1 0 0 0 0,0 1 0 0 0,0-1 0 0 0,0 0 0 0 0,0 0 0 0 0,0 0 0 0 0,0 1 0 0 0,1-1 0 0 0,0 0 0 0 0,0-1 0 0 0,2 4 0 0 0,-2-2 58 0 0,1 0 1 0 0,0-1 0 0 0,0 0 0 0 0,0 1 0 0 0,0-1 0 0 0,0 0 0 0 0,1 0 0 0 0,-1-1 0 0 0,1 1 0 0 0,0-1 0 0 0,-1 0 0 0 0,9 4 0 0 0,-9-5 247 0 0,3-4-282 0 0,-6 3-55 0 0,31-18 105 0 0,-30 17-104 0 0,0 0 1 0 0,1 0 0 0 0,-1 0 0 0 0,0 0 0 0 0,0-1 0 0 0,0 1-1 0 0,0-1 1 0 0,-1 1 0 0 0,1-1 0 0 0,0 1 0 0 0,0-1 0 0 0,-1 1-1 0 0,1-1 1 0 0,-1 1 0 0 0,0-1 0 0 0,1 0 0 0 0,-1 1 0 0 0,0-1-1 0 0,0 0 1 0 0,0 1 0 0 0,0-1 0 0 0,0 0 0 0 0,0 1 0 0 0,-1-1-1 0 0,1 0 1 0 0,-2-3 0 0 0,1 2-111 0 0,0 0 0 0 0,0 0 0 0 0,0 0 0 0 0,-1 0 0 0 0,0 0 0 0 0,1 0 0 0 0,-1 1 0 0 0,0-1 0 0 0,-1 0 0 0 0,1 1 0 0 0,0 0 0 0 0,-1-1 0 0 0,1 1 1 0 0,-1 0-1 0 0,0 0 0 0 0,1 0 0 0 0,-1 1 0 0 0,0-1 0 0 0,0 1 0 0 0,0 0 0 0 0,-1-1 0 0 0,1 1 0 0 0,0 1 0 0 0,0-1 0 0 0,-1 0 0 0 0,1 1 0 0 0,0 0 0 0 0,-1-1 0 0 0,1 1 0 0 0,-5 1 0 0 0,-3 9-882 0 0,6-3-2974 0 0,-2 5 1988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107 110 172 0 0,'0'0'489'0'0,"-4"1"-608"0"0,-19 5 609 0 0,-23 9 3162 0 0,43-14-3644 0 0,-8 11-172 0 0,-5 15 1336 0 0,15-26-1123 0 0,0 0 0 0 0,1 0 0 0 0,0 1 0 0 0,-1-1 0 0 0,1 1 0 0 0,0-1 0 0 0,0 0 0 0 0,-1 1 0 0 0,1-1 0 0 0,0 1 0 0 0,1-1 0 0 0,-1 0 0 0 0,0 1 0 0 0,0-1 0 0 0,1 1 0 0 0,-1-1 0 0 0,0 0 0 0 0,1 1 0 0 0,-1-1 0 0 0,1 0 0 0 0,0 0 0 0 0,-1 1 0 0 0,3 1 0 0 0,4-7-88 0 0,2-1 12 0 0,-6 4 12 0 0,0 0 0 0 0,-1 0 1 0 0,1-1-1 0 0,-1 1 0 0 0,1-1 0 0 0,-1 0 1 0 0,1 0-1 0 0,-1 0 0 0 0,0 0 0 0 0,0 0 0 0 0,3-4 1 0 0,-3 4-23 0 0,2-5-166 0 0,-4 8 227 0 0,0-1-1 0 0,0 0 1 0 0,0 0-1 0 0,0 0 1 0 0,0 0-1 0 0,0 0 1 0 0,0 0-1 0 0,0 0 0 0 0,0 1 1 0 0,0-1-1 0 0,0 0 1 0 0,0 0-1 0 0,0 0 1 0 0,0 0-1 0 0,0 0 1 0 0,0 0-1 0 0,0 0 1 0 0,0 0-1 0 0,1 0 1 0 0,-1 1-1 0 0,0-1 0 0 0,0 0 1 0 0,0 0-1 0 0,0 0 1 0 0,0 0-1 0 0,0 0 1 0 0,0 0-1 0 0,0 0 1 0 0,0 0-1 0 0,1 0 1 0 0,-1 0-1 0 0,0 0 0 0 0,0 0 1 0 0,0 0-1 0 0,0 0 1 0 0,0 0-1 0 0,0 0 1 0 0,0 0-1 0 0,0 0 1 0 0,1 0-1 0 0,-1 0 1 0 0,0 0-1 0 0,0 0 1 0 0,0 0-1 0 0,0 0 0 0 0,0 0 1 0 0,0 0-1 0 0,0 0 1 0 0,1 0-1 0 0,-1 0 1 0 0,0 0-1 0 0,0 0 1 0 0,0 0-1 0 0,0 0 1 0 0,0-1-1 0 0,0 1 0 0 0,0 0 1 0 0,0 0-1 0 0,0 31 277 0 0,1-30-265 0 0,0 0 1 0 0,-1 1-1 0 0,1-1 1 0 0,0 0-1 0 0,0 1 0 0 0,0-1 1 0 0,0 0-1 0 0,0 0 1 0 0,0 0-1 0 0,1 0 1 0 0,-1 0-1 0 0,0 0 1 0 0,1 0-1 0 0,-1 0 0 0 0,0 0 1 0 0,1 0-1 0 0,-1-1 1 0 0,1 1-1 0 0,-1-1 1 0 0,1 1-1 0 0,-1-1 1 0 0,1 0-1 0 0,-1 1 0 0 0,1-1 1 0 0,1 0-1 0 0,-1 0 64 0 0,5 2-6 0 0,-1-1 0 0 0,0 0-1 0 0,1-1 1 0 0,-1 1-1 0 0,1-1 1 0 0,-1-1 0 0 0,1 1-1 0 0,-1-1 1 0 0,1 0-1 0 0,-1-1 1 0 0,0 1-1 0 0,10-5 1 0 0,-15 6-100 0 0,1-1-1 0 0,-1 1 1 0 0,1-1-1 0 0,-1 0 1 0 0,1 1-1 0 0,-1-1 1 0 0,0 0 0 0 0,0 0-1 0 0,1 0 1 0 0,-1 0-1 0 0,0 0 1 0 0,0 0-1 0 0,0-1 1 0 0,0 1 0 0 0,0 0-1 0 0,0 0 1 0 0,0-1-1 0 0,-1 1 1 0 0,1-1-1 0 0,0 1 1 0 0,-1-1 0 0 0,1 1-1 0 0,-1-1 1 0 0,0 1-1 0 0,1-1 1 0 0,-1 1 0 0 0,0-1-1 0 0,0 1 1 0 0,0-1-1 0 0,0 0 1 0 0,0 1-1 0 0,0-1 1 0 0,0 1 0 0 0,-1-1-1 0 0,1 1 1 0 0,-1-1-1 0 0,0-2 1 0 0,0 2-22 0 0,-1-1 1 0 0,1 1 0 0 0,0-1-1 0 0,-1 1 1 0 0,0-1 0 0 0,1 1-1 0 0,-1 0 1 0 0,0 0 0 0 0,0 0-1 0 0,0 0 1 0 0,0 1 0 0 0,-1-1-1 0 0,1 0 1 0 0,0 1 0 0 0,-1-1-1 0 0,1 1 1 0 0,-1 0 0 0 0,0 0-1 0 0,1 0 1 0 0,-5-1 0 0 0,-51-2-343 0 0,55 5 360 0 0,-1-1 0 0 0,1 1-1 0 0,0 0 1 0 0,0 0 0 0 0,0 0-1 0 0,0 1 1 0 0,0-1 0 0 0,0 1-1 0 0,-4 2 1 0 0,6-3 22 0 0,0 0 0 0 0,1-1 0 0 0,-1 1 0 0 0,1 0 0 0 0,-1 0 0 0 0,1 0 0 0 0,-1-1 0 0 0,1 1 1 0 0,0 0-1 0 0,-1 0 0 0 0,1 0 0 0 0,0 0 0 0 0,0 0 0 0 0,0 0 0 0 0,-1 0 0 0 0,1 0 0 0 0,0-1 0 0 0,0 1 0 0 0,0 0 0 0 0,1 0 0 0 0,-1 0 0 0 0,0 0 0 0 0,0 0 0 0 0,0 0 0 0 0,1 0 0 0 0,-1 0 0 0 0,0 0 0 0 0,1-1 0 0 0,-1 1 0 0 0,1 0 0 0 0,0 1 0 0 0,16 22 214 0 0,-13-21-232 0 0,-1-1 1 0 0,1 0-1 0 0,0 1 1 0 0,0-1-1 0 0,0-1 1 0 0,0 1 0 0 0,0-1-1 0 0,0 1 1 0 0,0-1-1 0 0,0 0 1 0 0,1 0-1 0 0,-1-1 1 0 0,0 0-1 0 0,1 1 1 0 0,-1-1 0 0 0,0-1-1 0 0,1 1 1 0 0,-1-1-1 0 0,0 1 1 0 0,1-1-1 0 0,-1-1 1 0 0,0 1 0 0 0,0 0-1 0 0,0-1 1 0 0,0 0-1 0 0,0 0 1 0 0,-1 0-1 0 0,1-1 1 0 0,0 1 0 0 0,-1-1-1 0 0,0 0 1 0 0,1 1-1 0 0,-1-2 1 0 0,0 1-1 0 0,-1 0 1 0 0,1-1-1 0 0,-1 1 1 0 0,1-1 0 0 0,-1 0-1 0 0,0 0 1 0 0,0 1-1 0 0,1-7 1 0 0,-2 7-110 0 0,-1 1 72 0 0,0-1 0 0 0,1 1 0 0 0,-2 0 0 0 0,1 0 0 0 0,0-1 0 0 0,0 1 0 0 0,-1 0 0 0 0,1 0 1 0 0,-1-1-1 0 0,0 1 0 0 0,1 0 0 0 0,-1 0 0 0 0,0 0 0 0 0,0 0 0 0 0,-1 0 0 0 0,-1-3 0 0 0,0 3 25 0 0,-1 0-1 0 0,1 1 0 0 0,-1-1 1 0 0,1 0-1 0 0,-1 1 1 0 0,0 0-1 0 0,1 0 1 0 0,-1 0-1 0 0,0 0 1 0 0,0 1-1 0 0,0 0 0 0 0,0-1 1 0 0,0 1-1 0 0,1 1 1 0 0,-1-1-1 0 0,0 1 1 0 0,0-1-1 0 0,0 1 1 0 0,0 0-1 0 0,1 0 1 0 0,-1 1-1 0 0,0-1 0 0 0,1 1 1 0 0,-1 0-1 0 0,1 0 1 0 0,0 0-1 0 0,0 0 1 0 0,0 0-1 0 0,0 1 1 0 0,-3 2-1 0 0,5-3 64 0 0,0-1 1 0 0,0 0-1 0 0,0 1 0 0 0,0-1 1 0 0,1 1-1 0 0,-1-1 0 0 0,0 1 1 0 0,1-1-1 0 0,-1 1 0 0 0,1-1 1 0 0,-1 1-1 0 0,1 0 0 0 0,0-1 1 0 0,0 1-1 0 0,0-1 0 0 0,0 1 1 0 0,0 0-1 0 0,0-1 0 0 0,0 1 1 0 0,1 0-1 0 0,-1-1 0 0 0,1 1 0 0 0,-1-1 1 0 0,1 1-1 0 0,-1-1 0 0 0,1 1 1 0 0,0-1-1 0 0,0 1 0 0 0,0-1 1 0 0,-1 0-1 0 0,2 1 0 0 0,0 1 1 0 0,1-1 49 0 0,0 1-1 0 0,1 0 1 0 0,-1-1 0 0 0,0 0 0 0 0,1 0 0 0 0,-1 0 0 0 0,1 0 0 0 0,0 0-1 0 0,0-1 1 0 0,0 0 0 0 0,6 2 0 0 0,-7-3 67 0 0,19-9-190 0 0,-18 8-18 0 0,-3 0 42 0 0,0 1 0 0 0,0 0-1 0 0,0 0 1 0 0,0-1 0 0 0,0 1-1 0 0,0-1 1 0 0,-1 1 0 0 0,1-1-1 0 0,0 0 1 0 0,0 1 0 0 0,0-1-1 0 0,-1 1 1 0 0,1-1 0 0 0,0 0-1 0 0,-1 0 1 0 0,1 0 0 0 0,0 1-1 0 0,-1-1 1 0 0,1-2 0 0 0,1 1-25 0 0,0 0 0 0 0,-1-1 1 0 0,1 1-1 0 0,-1 0 1 0 0,0-1-1 0 0,0 1 1 0 0,0-1-1 0 0,0 1 1 0 0,0-1-1 0 0,-1 0 0 0 0,1 1 1 0 0,-1-1-1 0 0,1 0 1 0 0,-1 0-1 0 0,0 1 1 0 0,0-1-1 0 0,0 0 0 0 0,-1 0 1 0 0,1 1-1 0 0,-1-1 1 0 0,1 0-1 0 0,-1 1 1 0 0,0-1-1 0 0,0 1 0 0 0,0-1 1 0 0,0 1-1 0 0,-4-5 1 0 0,2 1-55 0 0,2 4 56 0 0,0 0 0 0 0,-1 0 0 0 0,1 0 1 0 0,-1 0-1 0 0,1 1 0 0 0,-1-1 1 0 0,0 0-1 0 0,0 1 0 0 0,0-1 1 0 0,0 1-1 0 0,0 0 0 0 0,0 0 1 0 0,0-1-1 0 0,-1 1 0 0 0,1 1 1 0 0,0-1-1 0 0,0 0 0 0 0,-1 0 1 0 0,-2 1-1 0 0,-39-2-311 0 0,41 3 320 0 0,0-1 30 0 0,-1 1-1 0 0,1-1 0 0 0,0 1 1 0 0,-1 0-1 0 0,1 1 1 0 0,0-1-1 0 0,0 0 1 0 0,0 1-1 0 0,0 0 1 0 0,0 0-1 0 0,0-1 1 0 0,0 2-1 0 0,1-1 0 0 0,-1 0 1 0 0,1 1-1 0 0,-1-1 1 0 0,1 1-1 0 0,0-1 1 0 0,0 1-1 0 0,0 0 1 0 0,1 0-1 0 0,-1 0 1 0 0,1 0-1 0 0,-3 6 0 0 0,4-6 30 0 0,0-1-1 0 0,0 0 0 0 0,0 0 0 0 0,0 0 0 0 0,0 0 0 0 0,1 0 0 0 0,-1 0 0 0 0,1 0 1 0 0,-1 0-1 0 0,1 0 0 0 0,0 0 0 0 0,0 0 0 0 0,-1 0 0 0 0,2 0 0 0 0,-1 0 0 0 0,0-1 0 0 0,2 4 1 0 0,29 25 523 0 0,-27-27-514 0 0,1 0 0 0 0,-1 0 0 0 0,0-1 0 0 0,1 0 0 0 0,0 0 0 0 0,0 0 1 0 0,0-1-1 0 0,-1 1 0 0 0,1-2 0 0 0,8 1 0 0 0,0-5-7 0 0,-4-3-95 0 0,-8 6 39 0 0,0 1-1 0 0,0-1 1 0 0,0-1-1 0 0,0 1 1 0 0,0 0-1 0 0,0 0 1 0 0,-1-1-1 0 0,1 1 1 0 0,0-1-1 0 0,-1 1 1 0 0,1-1-1 0 0,-1 0 1 0 0,1 0-1 0 0,-1 0 1 0 0,0 0-1 0 0,0 0 1 0 0,0 0-1 0 0,0 0 1 0 0,0 0-1 0 0,0 0 1 0 0,-1 0-1 0 0,1-1 1 0 0,-1 1-1 0 0,1 0 1 0 0,-1 0-1 0 0,0-1 1 0 0,0 1-1 0 0,0 0 1 0 0,0-3-1 0 0,0-1-49 0 0,0 3 45 0 0,0 0 1 0 0,0 0-1 0 0,-1 1 0 0 0,1-1 1 0 0,0 0-1 0 0,-1 1 1 0 0,0-1-1 0 0,1 0 0 0 0,-1 1 1 0 0,0-1-1 0 0,-1 1 1 0 0,1-1-1 0 0,0 1 0 0 0,-1 0 1 0 0,1-1-1 0 0,-1 1 0 0 0,0 0 1 0 0,1 0-1 0 0,-1 0 1 0 0,0 0-1 0 0,0 1 0 0 0,-1-1 1 0 0,1 0-1 0 0,0 1 1 0 0,0-1-1 0 0,-1 1 0 0 0,1 0 1 0 0,-1 0-1 0 0,1 0 0 0 0,-1 0 1 0 0,0 0-1 0 0,1 1 1 0 0,-1-1-1 0 0,0 1 0 0 0,1 0 1 0 0,-1 0-1 0 0,-4 0 1 0 0,2 0 2 0 0,-1 0 0 0 0,0 1 0 0 0,0-1 1 0 0,1 1-1 0 0,-1 1 0 0 0,1-1 1 0 0,-1 1-1 0 0,1 0 0 0 0,0 0 0 0 0,-1 0 1 0 0,1 1-1 0 0,0 0 0 0 0,1 0 1 0 0,-1 0-1 0 0,0 1 0 0 0,1-1 1 0 0,-6 8-1 0 0,8-10 36 0 0,1 1 0 0 0,-1 0 0 0 0,1 0 1 0 0,-1 0-1 0 0,1 1 0 0 0,0-1 0 0 0,0 0 0 0 0,0 0 0 0 0,1 1 1 0 0,-1-1-1 0 0,0 0 0 0 0,1 1 0 0 0,-1-1 0 0 0,1 1 1 0 0,0-1-1 0 0,0 1 0 0 0,0-1 0 0 0,0 1 0 0 0,0-1 0 0 0,1 0 1 0 0,-1 1-1 0 0,1-1 0 0 0,0 1 0 0 0,-1-1 0 0 0,1 0 0 0 0,0 1 1 0 0,0-1-1 0 0,1 0 0 0 0,-1 0 0 0 0,0 0 0 0 0,3 3 1 0 0,0 0 76 0 0,1 0 1 0 0,0 0 0 0 0,0-1 0 0 0,1 1 0 0 0,-1-1 0 0 0,1 0-1 0 0,0 0 1 0 0,0-1 0 0 0,11 5 0 0 0,-13-8-104 0 0,1 1-1 0 0,-1-1 1 0 0,0 0 0 0 0,1 0 0 0 0,-1-1-1 0 0,0 1 1 0 0,0-1 0 0 0,1 0-1 0 0,-1 0 1 0 0,0-1 0 0 0,0 1 0 0 0,0-1-1 0 0,0 0 1 0 0,0 0 0 0 0,-1 0 0 0 0,1 0-1 0 0,-1-1 1 0 0,1 1 0 0 0,-1-1-1 0 0,0 0 1 0 0,0 0 0 0 0,0 0 0 0 0,3-5-1 0 0,-4 5-24 0 0,-1 1-1 0 0,0 0 0 0 0,0-1 0 0 0,0 0 0 0 0,0 1 1 0 0,0-1-1 0 0,0 1 0 0 0,-1-1 0 0 0,1 0 0 0 0,-1 0 1 0 0,0 1-1 0 0,0-1 0 0 0,0 0 0 0 0,0 0 0 0 0,0 1 1 0 0,0-1-1 0 0,-1 0 0 0 0,0 0 0 0 0,1 1 1 0 0,-1-1-1 0 0,0 1 0 0 0,0-1 0 0 0,0 1 0 0 0,-1-1 1 0 0,1 1-1 0 0,-1-1 0 0 0,-2-2 0 0 0,2 3 11 0 0,0 1-1 0 0,0 0 1 0 0,-1-1-1 0 0,1 1 1 0 0,0 0-1 0 0,-1 0 1 0 0,1 1-1 0 0,0-1 1 0 0,-1 0-1 0 0,1 1 1 0 0,-1-1-1 0 0,1 1 1 0 0,-1 0-1 0 0,1 0 0 0 0,-1 0 1 0 0,1 0-1 0 0,-4 1 1 0 0,-37 6-196 0 0,38-6 219 0 0,-1 0 0 0 0,1 1-1 0 0,0 0 1 0 0,-1 0 0 0 0,1 0 0 0 0,0 0-1 0 0,0 1 1 0 0,0 0 0 0 0,1 0 0 0 0,-1 0-1 0 0,1 1 1 0 0,0-1 0 0 0,0 1 0 0 0,0 0-1 0 0,0 1 1 0 0,1-1 0 0 0,-1 0 0 0 0,-3 9 0 0 0,6-11 29 0 0,1 0 1 0 0,0 0-1 0 0,0 0 1 0 0,1 0-1 0 0,-1 0 1 0 0,0 0-1 0 0,1-1 1 0 0,-1 1-1 0 0,1 0 1 0 0,0 0-1 0 0,-1 0 1 0 0,1 0-1 0 0,0-1 1 0 0,0 1-1 0 0,0 0 1 0 0,1-1-1 0 0,-1 1 1 0 0,0 0-1 0 0,0-1 1 0 0,1 0-1 0 0,-1 1 1 0 0,1-1-1 0 0,-1 0 1 0 0,1 0-1 0 0,0 0 1 0 0,0 0-1 0 0,-1 0 1 0 0,1 0-1 0 0,0 0 1 0 0,2 0-1 0 0,0 1-6 0 0,0 0 0 0 0,1-1 0 0 0,-1 1-1 0 0,0-1 1 0 0,1 0 0 0 0,-1 0 0 0 0,1 0-1 0 0,-1-1 1 0 0,1 0 0 0 0,0 0 0 0 0,-1 0 0 0 0,1 0-1 0 0,-1-1 1 0 0,1 1 0 0 0,-1-1 0 0 0,1 0 0 0 0,-1-1-1 0 0,0 1 1 0 0,1-1 0 0 0,-1 0 0 0 0,0 0-1 0 0,0 0 1 0 0,0-1 0 0 0,0 1 0 0 0,-1-1 0 0 0,1 0-1 0 0,-1 0 1 0 0,1 0 0 0 0,-1 0 0 0 0,0-1-1 0 0,0 1 1 0 0,-1-1 0 0 0,1 0 0 0 0,-1 0 0 0 0,4-7-1 0 0,-3 2-27 0 0,0 0-1 0 0,0 0 1 0 0,-1 0-1 0 0,-1 0 1 0 0,1-1-1 0 0,-1 1 1 0 0,-1 0 0 0 0,0-10-1 0 0,0 16-3 0 0,-1 0-1 0 0,1-1 1 0 0,-1 1 0 0 0,0 0-1 0 0,0 0 1 0 0,0 0 0 0 0,0 1-1 0 0,-1-1 1 0 0,1 0-1 0 0,-1 0 1 0 0,0 1 0 0 0,0-1-1 0 0,0 1 1 0 0,0 0 0 0 0,0-1-1 0 0,0 1 1 0 0,-1 0 0 0 0,1 0-1 0 0,-1 0 1 0 0,1 1 0 0 0,-1-1-1 0 0,0 1 1 0 0,0-1-1 0 0,0 1 1 0 0,1 0 0 0 0,-1 0-1 0 0,-4-1 1 0 0,0 1-27 0 0,0 0 0 0 0,0 0 0 0 0,-1 1-1 0 0,1 0 1 0 0,0 0 0 0 0,0 0 0 0 0,0 1 0 0 0,0 0 0 0 0,0 1 0 0 0,0 0 0 0 0,0 0-1 0 0,0 0 1 0 0,0 1 0 0 0,1 0 0 0 0,-1 0 0 0 0,-9 7 0 0 0,14-9 52 0 0,-1 1 0 0 0,0 0 1 0 0,1 0-1 0 0,0 0 0 0 0,-1 0 0 0 0,1 0 0 0 0,0 1 1 0 0,0-1-1 0 0,0 0 0 0 0,0 1 0 0 0,1 0 1 0 0,-1-1-1 0 0,1 1 0 0 0,0 0 0 0 0,-1 0 1 0 0,1 0-1 0 0,0 0 0 0 0,1 0 0 0 0,-1 0 0 0 0,1 0 1 0 0,-1 0-1 0 0,1 0 0 0 0,0 0 0 0 0,0 0 1 0 0,0 0-1 0 0,0 1 0 0 0,1-1 0 0 0,-1 0 1 0 0,1 0-1 0 0,0 0 0 0 0,0 0 0 0 0,0 0 0 0 0,0-1 1 0 0,0 1-1 0 0,1 0 0 0 0,0 0 0 0 0,-1-1 1 0 0,1 1-1 0 0,0-1 0 0 0,4 5 0 0 0,-1 0 104 0 0,0-1-1 0 0,1 0 1 0 0,-1 0-1 0 0,1 0 0 0 0,1-1 1 0 0,-1 0-1 0 0,1 0 1 0 0,-1 0-1 0 0,1-1 1 0 0,1 0-1 0 0,-1 0 1 0 0,1-1-1 0 0,-1 0 0 0 0,1-1 1 0 0,0 1-1 0 0,0-1 1 0 0,0-1-1 0 0,0 0 1 0 0,0 0-1 0 0,0 0 0 0 0,1-1 1 0 0,12-1-1 0 0,-19 0-103 0 0,1 0 0 0 0,-1 1 1 0 0,0-1-1 0 0,1 0 0 0 0,-1 0 0 0 0,0-1 0 0 0,0 1 0 0 0,0 0 0 0 0,0-1 0 0 0,0 1 0 0 0,0-1 0 0 0,-1 0 0 0 0,1 0 1 0 0,0 1-1 0 0,-1-1 0 0 0,1 0 0 0 0,-1 0 0 0 0,0-1 0 0 0,0 1 0 0 0,1 0 0 0 0,-2 0 0 0 0,1-1 0 0 0,1-3 0 0 0,-1 5-27 0 0,-1-1-1 0 0,0 1 0 0 0,1-1 0 0 0,-1 1 1 0 0,0-1-1 0 0,0 1 0 0 0,0-1 0 0 0,0 1 0 0 0,0-1 1 0 0,0 1-1 0 0,0-1 0 0 0,0 1 0 0 0,-1-1 0 0 0,1 1 1 0 0,-1-1-1 0 0,1 1 0 0 0,-1-1 0 0 0,1 1 0 0 0,-1 0 1 0 0,0-1-1 0 0,0 1 0 0 0,0 0 0 0 0,0 0 1 0 0,0-1-1 0 0,0 1 0 0 0,0 0 0 0 0,0 0 0 0 0,0 0 1 0 0,0 0-1 0 0,-1 0 0 0 0,1 1 0 0 0,0-1 0 0 0,-1 0 1 0 0,1 1-1 0 0,0-1 0 0 0,-2 0 0 0 0,-1 0-66 0 0,1-1 0 0 0,-1 1 0 0 0,1 0 0 0 0,-1 0 0 0 0,1 0 0 0 0,-1 1 0 0 0,0-1 0 0 0,1 1 0 0 0,-1 0 0 0 0,0 0 0 0 0,1 0 0 0 0,-1 1-1 0 0,0-1 1 0 0,1 1 0 0 0,-1 0 0 0 0,1 0 0 0 0,-1 0 0 0 0,1 1 0 0 0,-1-1 0 0 0,1 1 0 0 0,0-1 0 0 0,0 1 0 0 0,0 0 0 0 0,-4 4 0 0 0,6-4-115 0 0,1 0 0 0 0,0 0 0 0 0,-1 0 0 0 0,1 0-1 0 0,0 0 1 0 0,0 0 0 0 0,1 0 0 0 0,-1 0 0 0 0,0 0 0 0 0,1 0 0 0 0,-1 0 0 0 0,1 0 0 0 0,0 0 0 0 0,0 0 0 0 0,-1 0 0 0 0,1 0 0 0 0,1 0 0 0 0,-1-1 0 0 0,0 1 0 0 0,0 0-1 0 0,0-1 1 0 0,3 3 0 0 0,8 3-4092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279 104 1196 0 0,'0'0'4955'0'0,"-9"1"-4981"0"0,-13 2 70 0 0,1 1 0 0 0,-29 10 0 0 0,49-14-25 0 0,-3 1 22 0 0,3-1 54 0 0,0 0-1 0 0,1 0 0 0 0,-1 0 1 0 0,0 0-1 0 0,0 0 0 0 0,1 0 0 0 0,-1 0 1 0 0,0 1-1 0 0,0-1 0 0 0,1 0 1 0 0,-1 0-1 0 0,0 0 0 0 0,1 1 1 0 0,-1-1-1 0 0,0 0 0 0 0,1 1 1 0 0,-1-1-1 0 0,1 1 0 0 0,-1-1 1 0 0,0 1-1 0 0,1-1 0 0 0,-1 1 1 0 0,1-1-1 0 0,-1 1 0 0 0,1 0 1 0 0,0-1-1 0 0,-1 1 0 0 0,0 0 1 0 0,25 5 946 0 0,-16-5-870 0 0,-5-3-82 0 0,15-9-40 0 0,9-9-193 0 0,-22 10-77 0 0,-10 8-70 0 0,1 0 288 0 0,1 0-1 0 0,-1 0 1 0 0,0 1 0 0 0,0-1 0 0 0,0 1-1 0 0,0 0 1 0 0,0 0 0 0 0,0 1 0 0 0,0-1-1 0 0,0 1 1 0 0,0 0 0 0 0,-8 0 0 0 0,-6 2-112 0 0,-108 12-834 0 0,123-13 1002 0 0,-8 2-24 0 0,11-3-25 0 0,0 0 0 0 0,1 0 0 0 0,-1 1 0 0 0,0-1 0 0 0,0 0 1 0 0,0 0-1 0 0,0 0 0 0 0,1 0 0 0 0,-1 0 0 0 0,0 0 0 0 0,0 0 1 0 0,0 0-1 0 0,0 0 0 0 0,0 0 0 0 0,1 1 0 0 0,-1-1 0 0 0,0 0 1 0 0,0 0-1 0 0,0 0 0 0 0,0 0 0 0 0,0 0 0 0 0,0 1 1 0 0,1-1-1 0 0,-1 0 0 0 0,0 0 0 0 0,0 0 0 0 0,0 0 0 0 0,0 1 1 0 0,0-1-1 0 0,0 0 0 0 0,0 0 0 0 0,0 0 0 0 0,0 0 0 0 0,0 1 1 0 0,0-1-1 0 0,0 0 0 0 0,0 0 0 0 0,0 0 0 0 0,0 1 1 0 0,0-1-1 0 0,0 0 0 0 0,0 0 0 0 0,0 0 0 0 0,0 0 0 0 0,-1 1 1 0 0,1-1-1 0 0,0 0 0 0 0,0 0 0 0 0,0 0 0 0 0,0 0 0 0 0,0 0 1 0 0,0 1-1 0 0,0-1 0 0 0,-1 0 0 0 0,1 0 0 0 0,0 0 1 0 0,0 0-1 0 0,0 0 0 0 0,0 0 0 0 0,0 0 0 0 0,-1 1 0 0 0,1-1 1 0 0,0 0-1 0 0,0 0 0 0 0,0 0 0 0 0,-1 0 0 0 0,1 0 0 0 0,0 0 1 0 0,0 0-1 0 0,27 12-2 0 0,-25-11-8 0 0,1-1 0 0 0,0 1-1 0 0,0-1 1 0 0,-1 0 0 0 0,1 0-1 0 0,0 0 1 0 0,-1 0-1 0 0,1 0 1 0 0,0-1 0 0 0,0 1-1 0 0,-1-1 1 0 0,1 1 0 0 0,-1-1-1 0 0,1 0 1 0 0,-1 0-1 0 0,1 0 1 0 0,2-2 0 0 0,-2 1-10 0 0,1 1-3 0 0,-1-1 0 0 0,0 0-1 0 0,0 1 1 0 0,1-1 0 0 0,-2-1-1 0 0,1 1 1 0 0,0 0 0 0 0,0-1-1 0 0,-1 0 1 0 0,1 1 0 0 0,-1-1-1 0 0,0 0 1 0 0,0 0 0 0 0,0 0-1 0 0,3-7 1 0 0,-5 9 19 0 0,2-1 17 0 0,-19-19-321 0 0,13 19 261 0 0,-1 1 0 0 0,0-1 0 0 0,0 1 0 0 0,0 0 0 0 0,-1 0 0 0 0,1 0 0 0 0,0 1 0 0 0,0 0-1 0 0,0 0 1 0 0,-1 0 0 0 0,1 0 0 0 0,0 1 0 0 0,0 0 0 0 0,0 0 0 0 0,0 1 0 0 0,0-1 0 0 0,0 1 0 0 0,0 0 0 0 0,0 1 0 0 0,1-1 0 0 0,-1 1 0 0 0,1-1 0 0 0,-7 7 0 0 0,11-7 66 0 0,-1 0 0 0 0,1 0 0 0 0,0 0 1 0 0,0 1-1 0 0,0-1 0 0 0,0 0 0 0 0,0 0 0 0 0,0 0 0 0 0,1 0 1 0 0,-1 0-1 0 0,1 1 0 0 0,-1-1 0 0 0,1 0 0 0 0,0 0 0 0 0,0 0 0 0 0,0 0 1 0 0,0-1-1 0 0,0 1 0 0 0,0 0 0 0 0,1 0 0 0 0,1 1 0 0 0,0 0-21 0 0,1-1 0 0 0,0 0-1 0 0,0 0 1 0 0,0 0 0 0 0,0 0 0 0 0,0-1-1 0 0,0 1 1 0 0,0-1 0 0 0,1 0-1 0 0,-1 0 1 0 0,0-1 0 0 0,1 1-1 0 0,-1-1 1 0 0,1 0 0 0 0,-1 0 0 0 0,1-1-1 0 0,-1 1 1 0 0,0-1 0 0 0,1 0-1 0 0,-1 0 1 0 0,6-3 0 0 0,-8 3-68 0 0,0 0 0 0 0,0-1 0 0 0,0 1 1 0 0,-1-1-1 0 0,1 1 0 0 0,0-1 0 0 0,-1 0 1 0 0,1 0-1 0 0,-1 0 0 0 0,1 0 0 0 0,-1 0 1 0 0,0 0-1 0 0,0 0 0 0 0,0 0 0 0 0,0 0 0 0 0,0-1 1 0 0,-1 1-1 0 0,1 0 0 0 0,0-1 0 0 0,-1 1 1 0 0,0 0-1 0 0,0-1 0 0 0,0 1 0 0 0,0-3 1 0 0,0 1-104 0 0,-3 2-154 0 0,-1 1 277 0 0,-1 0 0 0 0,1 0 0 0 0,-1 0 0 0 0,1 0 0 0 0,-1 0-1 0 0,1 1 1 0 0,-1 0 0 0 0,1 0 0 0 0,-1 0 0 0 0,1 1 0 0 0,-1-1 0 0 0,1 1 0 0 0,-1 0 0 0 0,1 1-1 0 0,0-1 1 0 0,-1 1 0 0 0,1 0 0 0 0,-5 2 0 0 0,-1 0 95 0 0,10-3-9 0 0,-1 0 0 0 0,0 0-1 0 0,1 0 1 0 0,-1 0-1 0 0,0 1 1 0 0,1-1-1 0 0,-1 0 1 0 0,1 0-1 0 0,0 0 1 0 0,-1 1-1 0 0,1-1 1 0 0,0 0-1 0 0,0 0 1 0 0,0 1-1 0 0,0-1 1 0 0,0 0 0 0 0,0 0-1 0 0,0 1 1 0 0,0-1-1 0 0,1 0 1 0 0,-1 0-1 0 0,0 1 1 0 0,1-1-1 0 0,-1 0 1 0 0,1 0-1 0 0,-1 0 1 0 0,1 0-1 0 0,0 0 1 0 0,0 2 0 0 0,7 3 40 0 0,0 0 0 0 0,0-1 0 0 0,1 0 0 0 0,0-1 1 0 0,0 0-1 0 0,0 0 0 0 0,0 0 0 0 0,0-1 1 0 0,17 3-1 0 0,-12-4-38 0 0,1 1 0 0 0,0-2 1 0 0,0 0-1 0 0,0 0 0 0 0,27-4 1 0 0,-27 1-106 0 0,-9 1 28 0 0,-1 1 0 0 0,0-1-1 0 0,1 0 1 0 0,-1-1 0 0 0,0 1 0 0 0,0-1-1 0 0,0 0 1 0 0,0 0 0 0 0,0-1 0 0 0,0 1-1 0 0,-1-1 1 0 0,6-4 0 0 0,-9 6 10 0 0,-1-1-1 0 0,1 1 1 0 0,-1 0 0 0 0,1 0 0 0 0,-1 0-1 0 0,1-1 1 0 0,-1 1 0 0 0,0 0 0 0 0,0 0 0 0 0,1-1-1 0 0,-1 1 1 0 0,0 0 0 0 0,0 0 0 0 0,0-1-1 0 0,-1 1 1 0 0,1 0 0 0 0,0 0 0 0 0,0-1-1 0 0,-1 1 1 0 0,1 0 0 0 0,0 0 0 0 0,-1-1-1 0 0,0 1 1 0 0,1 0 0 0 0,-1 0 0 0 0,0 0-1 0 0,1 0 1 0 0,-1 0 0 0 0,0 0 0 0 0,0 0-1 0 0,0 0 1 0 0,0 0 0 0 0,0 1 0 0 0,-2-2 0 0 0,-8-2-74 0 0,-1 1 0 0 0,0 1-1 0 0,0 0 1 0 0,0 0 0 0 0,0 1 0 0 0,0 1 0 0 0,-24 2 0 0 0,35-2 119 0 0,0 0-1 0 0,0 0 0 0 0,0-1 0 0 0,0 2 0 0 0,0-1 0 0 0,0 0 0 0 0,0 0 1 0 0,0 0-1 0 0,0 0 0 0 0,0 1 0 0 0,0-1 0 0 0,0 0 0 0 0,0 1 0 0 0,0-1 0 0 0,0 1 1 0 0,0-1-1 0 0,0 1 0 0 0,0-1 0 0 0,1 1 0 0 0,-1 0 0 0 0,0-1 0 0 0,0 1 1 0 0,1 0-1 0 0,-1 0 0 0 0,0-1 0 0 0,1 1 0 0 0,-2 2 0 0 0,2-2 10 0 0,0 1-1 0 0,1-1 1 0 0,-1 0 0 0 0,0 1-1 0 0,0-1 1 0 0,1 1 0 0 0,-1-1-1 0 0,1 0 1 0 0,-1 1-1 0 0,1-1 1 0 0,0 0 0 0 0,-1 0-1 0 0,1 1 1 0 0,0-1 0 0 0,0 0-1 0 0,2 2 1 0 0,2 3 55 0 0,1-1 1 0 0,-1 1-1 0 0,1-1 0 0 0,1 0 1 0 0,8 4-1 0 0,-10-6-66 0 0,1-1-1 0 0,0 0 1 0 0,0 0-1 0 0,0 0 1 0 0,-1-1-1 0 0,2 0 1 0 0,-1 0-1 0 0,0-1 1 0 0,0 0-1 0 0,0 0 1 0 0,0 0-1 0 0,10-2 1 0 0,-13 1-61 0 0,0 0 1 0 0,1-1 0 0 0,-1 1-1 0 0,0-1 1 0 0,0 1 0 0 0,0-1 0 0 0,0 0-1 0 0,0 0 1 0 0,0 0 0 0 0,-1 0-1 0 0,1-1 1 0 0,-1 1 0 0 0,0-1-1 0 0,1 0 1 0 0,-1 1 0 0 0,0-1 0 0 0,0 0-1 0 0,-1 0 1 0 0,3-7 0 0 0,-3 10 38 0 0,0-2-22 0 0,0 0 1 0 0,-1 0 0 0 0,1 0 0 0 0,0 0 0 0 0,-1 0-1 0 0,1 0 1 0 0,-1 0 0 0 0,1 0 0 0 0,-1 0-1 0 0,0-1 1 0 0,0 1 0 0 0,0 0 0 0 0,0 0 0 0 0,0 0-1 0 0,-1 0 1 0 0,1-1 0 0 0,-1 1 0 0 0,1 0 0 0 0,-1 0-1 0 0,0 0 1 0 0,0 0 0 0 0,0 0 0 0 0,0 0 0 0 0,0 0-1 0 0,0 1 1 0 0,0-1 0 0 0,-1 0 0 0 0,1 1 0 0 0,-1-1-1 0 0,1 1 1 0 0,-1-1 0 0 0,0 1 0 0 0,1-1 0 0 0,-1 1-1 0 0,0 0 1 0 0,-3-1 0 0 0,-4-3-115 0 0,0 0 1 0 0,0 1-1 0 0,-1 0 1 0 0,0 1-1 0 0,-17-4 0 0 0,-15 3 244 0 0,32 4-50 0 0,0 0 0 0 0,0 1 0 0 0,1 0-1 0 0,-1 1 1 0 0,1 0 0 0 0,-18 6-1 0 0,26-8-26 0 0,1 1 0 0 0,-1-1-1 0 0,1 0 1 0 0,-1 1 0 0 0,1-1 0 0 0,-1 1-1 0 0,1-1 1 0 0,-1 0 0 0 0,1 1-1 0 0,-1-1 1 0 0,1 1 0 0 0,-1-1-1 0 0,1 1 1 0 0,0 0 0 0 0,-1-1-1 0 0,1 1 1 0 0,0-1 0 0 0,0 1 0 0 0,-1 0-1 0 0,1-1 1 0 0,0 1 0 0 0,0-1-1 0 0,0 1 1 0 0,0 0 0 0 0,0-1-1 0 0,0 1 1 0 0,0 0 0 0 0,0-1-1 0 0,0 1 1 0 0,0 0 0 0 0,0-1 0 0 0,0 1-1 0 0,1 0 1 0 0,-1-1 0 0 0,0 1-1 0 0,0-1 1 0 0,1 2 0 0 0,0 0 6 0 0,0-1 0 0 0,0 1 0 0 0,0-1 0 0 0,0 1 0 0 0,0-1 0 0 0,0 1 0 0 0,1-1 0 0 0,-1 0 0 0 0,0 1 1 0 0,1-1-1 0 0,-1 0 0 0 0,1 0 0 0 0,1 1 0 0 0,3 1-37 0 0,-1-1-1 0 0,1 0 1 0 0,0 0 0 0 0,0 0-1 0 0,0-1 1 0 0,0 0 0 0 0,0 0-1 0 0,0 0 1 0 0,0-1 0 0 0,0 0 0 0 0,0 0-1 0 0,0-1 1 0 0,0 0 0 0 0,0 0-1 0 0,0 0 1 0 0,0 0 0 0 0,0-1-1 0 0,0 0 1 0 0,0 0 0 0 0,-1-1-1 0 0,1 0 1 0 0,-1 0 0 0 0,9-7 0 0 0,-12 9-28 0 0,-1 0 1 0 0,-1 0-1 0 0,1-1 1 0 0,0 1-1 0 0,0 0 1 0 0,0-1-1 0 0,-1 1 1 0 0,1-1-1 0 0,-1 1 1 0 0,1-1 0 0 0,-1 1-1 0 0,1-1 1 0 0,-1 1-1 0 0,0-1 1 0 0,0 1-1 0 0,0-1 1 0 0,0 0-1 0 0,0 1 1 0 0,0-1-1 0 0,0 1 1 0 0,-1-1 0 0 0,1 1-1 0 0,0-1 1 0 0,-1 1-1 0 0,1-1 1 0 0,-1 1-1 0 0,0-1 1 0 0,0 1-1 0 0,1 0 1 0 0,-1-1-1 0 0,0 1 1 0 0,-1-2 0 0 0,1 2 72 0 0,-5-4-79 0 0,-2 3 29 0 0,0 0 1 0 0,0 1-1 0 0,0 0 1 0 0,0 0-1 0 0,0 1 0 0 0,-1 0 1 0 0,1 1-1 0 0,0 0 1 0 0,0 0-1 0 0,0 0 1 0 0,0 1-1 0 0,0 0 1 0 0,1 1-1 0 0,-1 0 0 0 0,1 0 1 0 0,-1 0-1 0 0,-9 7 1 0 0,14-8 92 0 0,0 0 0 0 0,0 0 0 0 0,0 0 0 0 0,0 0 0 0 0,0 0 1 0 0,0 1-1 0 0,1-1 0 0 0,-1 1 0 0 0,1 0 0 0 0,0-1 0 0 0,0 1 0 0 0,0 0 1 0 0,-2 6-1 0 0,-3 2 309 0 0,5-8-147 0 0,2-2-189 0 0,0 0 0 0 0,0 1 1 0 0,0-1-1 0 0,1 0 0 0 0,-1 0 0 0 0,0 1 0 0 0,0-1 0 0 0,1 0 0 0 0,-1 0 0 0 0,1 1 0 0 0,-1-1 0 0 0,1 0 0 0 0,0 0 1 0 0,-1 0-1 0 0,2 1 0 0 0,0-1-53 0 0,0 0 1 0 0,0-1-1 0 0,0 1 1 0 0,1-1 0 0 0,-1 1-1 0 0,0-1 1 0 0,0 0-1 0 0,0 0 1 0 0,1 0 0 0 0,-1 0-1 0 0,0 0 1 0 0,0 0-1 0 0,1-1 1 0 0,-1 1 0 0 0,0-1-1 0 0,0 0 1 0 0,0 0-1 0 0,0 1 1 0 0,0-1-1 0 0,0 0 1 0 0,0-1 0 0 0,0 1-1 0 0,0 0 1 0 0,0 0-1 0 0,-1-1 1 0 0,1 1 0 0 0,-1-1-1 0 0,1 0 1 0 0,-1 1-1 0 0,1-1 1 0 0,-1 0 0 0 0,0 0-1 0 0,0 0 1 0 0,2-4-1 0 0,-2 4-40 0 0,1-2-65 0 0,-2 3 92 0 0,0 1 0 0 0,1-1 0 0 0,-1 1 0 0 0,0-1 0 0 0,1 1 0 0 0,-1-1 0 0 0,0 1 0 0 0,0-1 0 0 0,0 0 0 0 0,0 1 0 0 0,1-1 0 0 0,-1 0 0 0 0,0 1 0 0 0,0-1 0 0 0,0 1 0 0 0,0-1 0 0 0,0 0 0 0 0,0 1 0 0 0,0-1 0 0 0,-1 0 0 0 0,1 1 0 0 0,0-1 0 0 0,0 1 0 0 0,0-1 0 0 0,-1 1 0 0 0,1-2 0 0 0,-2-2 13 0 0,2 3-7 0 0,0 1-1 0 0,0-1 0 0 0,0 1 0 0 0,-1-1 0 0 0,1 1 0 0 0,0-1 0 0 0,0 1 0 0 0,0 0 0 0 0,-1-1 0 0 0,1 1 0 0 0,0-1 0 0 0,-1 1 0 0 0,1-1 1 0 0,0 1-1 0 0,-1 0 0 0 0,1-1 0 0 0,0 1 0 0 0,-1 0 0 0 0,1-1 0 0 0,-1 1 0 0 0,1 0 0 0 0,0 0 0 0 0,-1-1 0 0 0,1 1 0 0 0,-1 0 0 0 0,1 0 0 0 0,-2-1 1 0 0,-4 0-3 0 0,0 1 0 0 0,0-1 0 0 0,-1 1 0 0 0,1 0 0 0 0,0 0 0 0 0,-10 2 0 0 0,9-1 42 0 0,1-1 0 0 0,-1 1 0 0 0,1 0 0 0 0,-1 1 0 0 0,1 0 1 0 0,0 0-1 0 0,0 0 0 0 0,0 0 0 0 0,0 1 0 0 0,0 0 0 0 0,0 1 0 0 0,1-1 0 0 0,0 1 0 0 0,0 0 1 0 0,0 0-1 0 0,0 1 0 0 0,0-1 0 0 0,1 1 0 0 0,-8 11 0 0 0,12-15-5 0 0,-1 0 0 0 0,1 0 0 0 0,-1 0-1 0 0,1 1 1 0 0,-1-1 0 0 0,1 0 0 0 0,0 1 0 0 0,0-1-1 0 0,0 0 1 0 0,0 1 0 0 0,0-1 0 0 0,0 0 0 0 0,0 1 0 0 0,0-1-1 0 0,0 0 1 0 0,1 1 0 0 0,-1-1 0 0 0,0 0 0 0 0,1 1 0 0 0,-1-1-1 0 0,1 0 1 0 0,0 0 0 0 0,-1 0 0 0 0,1 0 0 0 0,0 1 0 0 0,0-1-1 0 0,0 0 1 0 0,0 0 0 0 0,1 1 0 0 0,31 16 470 0 0,-28-16-289 0 0,-1 0-100 0 0,18 4-6 0 0,-18-7-64 0 0,1 0 0 0 0,-1 0 0 0 0,0 0 0 0 0,1 0 0 0 0,-1-1 0 0 0,0 1 0 0 0,0-1 0 0 0,5-3 0 0 0,-6 3-30 0 0,-1 0 1 0 0,1 0 0 0 0,0 0 0 0 0,0 0 0 0 0,-1 0 0 0 0,1-1-1 0 0,-1 0 1 0 0,0 1 0 0 0,1-1 0 0 0,-1 0 0 0 0,0 0 0 0 0,-1 0-1 0 0,1 0 1 0 0,-1 0 0 0 0,1 0 0 0 0,-1-1 0 0 0,0 1 0 0 0,0 0 0 0 0,0-6-1 0 0,0 8-14 0 0,-1 0-2 0 0,0 0 0 0 0,0 0 0 0 0,0 0 0 0 0,0 0 1 0 0,0 0-1 0 0,0 0 0 0 0,-1 0 0 0 0,1 0 1 0 0,0 1-1 0 0,0-1 0 0 0,-1 0 0 0 0,1 0 0 0 0,0 0 1 0 0,-1 1-1 0 0,1-1 0 0 0,-1 0 0 0 0,1 0 0 0 0,-1 1 1 0 0,0-1-1 0 0,1 0 0 0 0,-1 1 0 0 0,0-1 1 0 0,1 1-1 0 0,-2-2 0 0 0,-1 1-4 0 0,1-1-1 0 0,0 1 1 0 0,-1 0 0 0 0,1-1 0 0 0,-1 1 0 0 0,1 0-1 0 0,-1 0 1 0 0,0 1 0 0 0,1-1 0 0 0,-1 1 0 0 0,0-1-1 0 0,0 1 1 0 0,1 0 0 0 0,-1 0 0 0 0,0 0-1 0 0,1 0 1 0 0,-1 1 0 0 0,-4 0 0 0 0,0 0-36 0 0,-43 15-158 0 0,47-15 210 0 0,0 0 1 0 0,0 1-1 0 0,0-1 1 0 0,0 1 0 0 0,1 0-1 0 0,-1 0 1 0 0,1 0-1 0 0,-1 0 1 0 0,1 0 0 0 0,0 0-1 0 0,0 0 1 0 0,0 1-1 0 0,0 0 1 0 0,0-1 0 0 0,-2 4-1 0 0,3-3 196 0 0,2-3-200 0 0,-1 0 0 0 0,1 0-1 0 0,-1 0 1 0 0,0 1 0 0 0,1-1-1 0 0,-1 0 1 0 0,0 0 0 0 0,1 0-1 0 0,-1 1 1 0 0,0-1 0 0 0,0 0-1 0 0,1 0 1 0 0,-1 1 0 0 0,0-1 0 0 0,0 0-1 0 0,1 1 1 0 0,-1-1 0 0 0,0 0-1 0 0,0 1 1 0 0,0-1 0 0 0,1 0-1 0 0,-1 1 1 0 0,0-1 0 0 0,0 0-1 0 0,0 1 1 0 0,0-1 0 0 0,0 1-1 0 0,0-1 1 0 0,0 1 0 0 0,0 0-1 0 0,0 0 0 0 0,1 0 1 0 0,-1-1-1 0 0,0 1 0 0 0,0 0 0 0 0,1 0 1 0 0,-1 0-1 0 0,0 0 0 0 0,1-1 1 0 0,-1 1-1 0 0,1 0 0 0 0,-1 0 0 0 0,1-1 1 0 0,0 1-1 0 0,-1 0 0 0 0,1-1 0 0 0,0 1 1 0 0,-1-1-1 0 0,1 1 0 0 0,1 0 1 0 0,0 0-46 0 0,1 0 1 0 0,-1 0 0 0 0,1 0-1 0 0,0 0 1 0 0,0 0 0 0 0,-1 0-1 0 0,1-1 1 0 0,0 1 0 0 0,0-1-1 0 0,0 0 1 0 0,0 0 0 0 0,-1 0-1 0 0,1 0 1 0 0,0-1 0 0 0,0 1-1 0 0,0-1 1 0 0,0 0 0 0 0,-1 1-1 0 0,1-1 1 0 0,2-2 0 0 0,-1 2-159 0 0,-1 0-86 0 0,-1 0 0 0 0,1 0 0 0 0,-1 0 0 0 0,0-1 0 0 0,1 1 0 0 0,-1-1 0 0 0,0 1 0 0 0,0-1 0 0 0,0 0 1 0 0,0 0-1 0 0,0 0 0 0 0,-1 0 0 0 0,1 0 0 0 0,0 0 0 0 0,-1 0 0 0 0,0 0 0 0 0,1-1 0 0 0,-1 1 0 0 0,0-1 1 0 0,1-3-1 0 0,3-8-1426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1176 0 0,'0'0'3244'0'0,"2"6"-2824"0"0,0 0-231 0 0,1 0 0 0 0,0 0-1 0 0,0 0 1 0 0,0 0-1 0 0,1-1 1 0 0,0 0 0 0 0,0 1-1 0 0,1-1 1 0 0,-1-1-1 0 0,1 1 1 0 0,0-1 0 0 0,0 0-1 0 0,1 0 1 0 0,-1 0 0 0 0,1-1-1 0 0,10 5 1 0 0,-14-7-136 0 0,2 1-11 0 0,-1 0 0 0 0,1-1 0 0 0,-1 0 0 0 0,1 0 0 0 0,0 0 0 0 0,-1 0 0 0 0,1 0 0 0 0,0-1 0 0 0,0 1 0 0 0,-1-1 0 0 0,1 0 0 0 0,0 0 0 0 0,0-1 0 0 0,0 1 0 0 0,-1-1 0 0 0,1 0 0 0 0,0 0 0 0 0,-1 0 0 0 0,1 0 0 0 0,-1-1 0 0 0,1 1 0 0 0,-1-1 0 0 0,1 0 0 0 0,-1 0 0 0 0,0 0 0 0 0,0 0 0 0 0,0-1 0 0 0,0 1 0 0 0,-1-1 0 0 0,1 0 0 0 0,-1 0 0 0 0,1 0 0 0 0,3-6 0 0 0,-5 8-54 0 0,-1 0 0 0 0,1-1 0 0 0,0 1 0 0 0,0 0 1 0 0,-1 0-1 0 0,1-1 0 0 0,0 1 0 0 0,-1 0 1 0 0,1-1-1 0 0,-1 1 0 0 0,0-1 0 0 0,1 1 0 0 0,-1-1 1 0 0,0 1-1 0 0,0 0 0 0 0,0-1 0 0 0,0 1 1 0 0,0-1-1 0 0,0 1 0 0 0,-1-1 0 0 0,1 1 0 0 0,0-1 1 0 0,-1 1-1 0 0,1 0 0 0 0,-1-1 0 0 0,1 1 1 0 0,-1 0-1 0 0,0-1 0 0 0,1 1 0 0 0,-1 0 1 0 0,0 0-1 0 0,0 0 0 0 0,0 0 0 0 0,0 0 0 0 0,0 0 1 0 0,0 0-1 0 0,0 0 0 0 0,-1 0 0 0 0,1 0 1 0 0,0 0-1 0 0,0 1 0 0 0,-1-1 0 0 0,1 0 0 0 0,-1 1 1 0 0,1 0-1 0 0,0-1 0 0 0,-1 1 0 0 0,1 0 1 0 0,-1-1-1 0 0,1 1 0 0 0,-1 0 0 0 0,1 0 0 0 0,0 0 1 0 0,-1 0-1 0 0,-1 1 0 0 0,-1-1-98 0 0,4 0 35 0 0,0 1 75 0 0,0-1-1 0 0,0 0 0 0 0,0 1 0 0 0,0-1 0 0 0,-1 1 0 0 0,1-1 1 0 0,0 0-1 0 0,0 1 0 0 0,0-1 0 0 0,-1 0 0 0 0,1 1 1 0 0,0-1-1 0 0,0 0 0 0 0,-1 1 0 0 0,1-1 0 0 0,0 0 1 0 0,-1 0-1 0 0,1 1 0 0 0,0-1 0 0 0,-1 0 0 0 0,1 0 1 0 0,0 0-1 0 0,-1 1 0 0 0,1-1 0 0 0,-1 0 0 0 0,1 0 1 0 0,0 0-1 0 0,-1 0 0 0 0,0 0 6 0 0,0 1 0 0 0,0-1 1 0 0,0 0-1 0 0,1 1 0 0 0,-1-1 0 0 0,0 0 1 0 0,0 1-1 0 0,1-1 0 0 0,-1 1 0 0 0,0-1 0 0 0,1 1 1 0 0,-1-1-1 0 0,1 1 0 0 0,-1 0 0 0 0,1-1 0 0 0,-1 1 1 0 0,1 0-1 0 0,-1-1 0 0 0,1 1 0 0 0,0 0 1 0 0,-1 1-1 0 0,0 1 38 0 0,0 0-1 0 0,1 1 1 0 0,0-1 0 0 0,-1 1 0 0 0,1-1 0 0 0,0 1-1 0 0,1-1 1 0 0,-1 1 0 0 0,1-1 0 0 0,-1 1-1 0 0,1-1 1 0 0,0 0 0 0 0,0 1 0 0 0,1-1 0 0 0,-1 0-1 0 0,1 0 1 0 0,-1 0 0 0 0,1 0 0 0 0,0 0 0 0 0,0 0-1 0 0,0 0 1 0 0,1-1 0 0 0,3 5 0 0 0,-1-3 133 0 0,-1 0 0 0 0,1 0 1 0 0,0 0-1 0 0,0-1 0 0 0,0 0 0 0 0,0 0 1 0 0,1 0-1 0 0,-1-1 0 0 0,1 0 1 0 0,-1 0-1 0 0,1 0 0 0 0,0-1 1 0 0,7 2-1 0 0,-10-3 303 0 0,2-1-367 0 0,-3 0-123 0 0,0 1 39 0 0,-1 0 0 0 0,1-1 0 0 0,0 1-1 0 0,0-1 1 0 0,0 0 0 0 0,-1 1 0 0 0,1-1 0 0 0,0 0 0 0 0,-1 0 0 0 0,1 0 0 0 0,0 0-1 0 0,-1 0 1 0 0,1-1 0 0 0,-1 1 0 0 0,2-2 0 0 0,-2 1 45 0 0,7-20-33 0 0,-9 19-71 0 0,0 0-1 0 0,-1 0 0 0 0,1 0 1 0 0,0 1-1 0 0,-1-1 0 0 0,1 0 1 0 0,-1 1-1 0 0,0 0 1 0 0,0-1-1 0 0,0 1 0 0 0,0 0 1 0 0,0 0-1 0 0,-1 0 0 0 0,1 0 1 0 0,-1 0-1 0 0,1 1 0 0 0,-1-1 1 0 0,0 1-1 0 0,1 0 1 0 0,-1-1-1 0 0,0 1 0 0 0,0 0 1 0 0,0 1-1 0 0,0-1 0 0 0,0 1 1 0 0,0-1-1 0 0,0 1 1 0 0,0 0-1 0 0,0 0 0 0 0,0 0 1 0 0,0 0-1 0 0,0 1 0 0 0,-4 0 1 0 0,-2 0-68 0 0,-1 1 0 0 0,1 0 0 0 0,-1 1 0 0 0,1 0 0 0 0,0 0 0 0 0,0 1 0 0 0,1 0 0 0 0,-1 1 0 0 0,-11 8 0 0 0,19-13 123 0 0,1 1-1 0 0,-1-1 1 0 0,0 0 0 0 0,1 1-1 0 0,-1-1 1 0 0,0 1-1 0 0,1-1 1 0 0,-1 1-1 0 0,1-1 1 0 0,-1 1 0 0 0,1 0-1 0 0,0-1 1 0 0,-1 1-1 0 0,1 0 1 0 0,0-1-1 0 0,-1 1 1 0 0,1 0 0 0 0,0-1-1 0 0,0 1 1 0 0,-1 0-1 0 0,1 0 1 0 0,0-1-1 0 0,0 1 1 0 0,0 0 0 0 0,0 0-1 0 0,0-1 1 0 0,0 1-1 0 0,0 0 1 0 0,0 0-1 0 0,0-1 1 0 0,1 1-1 0 0,-1 0 1 0 0,0-1 0 0 0,0 1-1 0 0,1 0 1 0 0,-1 0-1 0 0,0-1 1 0 0,1 1-1 0 0,-1-1 1 0 0,1 1 0 0 0,-1 0-1 0 0,2 0 1 0 0,18 13 483 0 0,-15-11-329 0 0,-2-4-80 0 0,0 1-82 0 0,0 0 1 0 0,-1-1 0 0 0,1 1-1 0 0,-1-1 1 0 0,1 1-1 0 0,-1-1 1 0 0,1 0 0 0 0,-1 0-1 0 0,1-1 1 0 0,-1 1 0 0 0,0 0-1 0 0,0-1 1 0 0,0 1 0 0 0,1-1-1 0 0,-2 0 1 0 0,1 1 0 0 0,0-1-1 0 0,3-4 1 0 0,-1 0-35 0 0,-1 0 0 0 0,0 0-1 0 0,0 0 1 0 0,-1 0 0 0 0,1-1-1 0 0,0-6 1 0 0,-2 10-12 0 0,-1 0-1 0 0,0 0 1 0 0,0 0-1 0 0,0 1 1 0 0,-1-1-1 0 0,1 0 0 0 0,-1 0 1 0 0,0 1-1 0 0,1-1 1 0 0,-1 1-1 0 0,0-1 1 0 0,-1 0-1 0 0,1 1 1 0 0,0 0-1 0 0,-1-1 1 0 0,1 1-1 0 0,-1 0 1 0 0,0 0-1 0 0,0 0 0 0 0,0 0 1 0 0,0 0-1 0 0,0 0 1 0 0,0 0-1 0 0,0 1 1 0 0,-1-1-1 0 0,1 1 1 0 0,0-1-1 0 0,-1 1 1 0 0,1 0-1 0 0,-1 0 1 0 0,0 0-1 0 0,1 1 1 0 0,-1-1-1 0 0,0 0 0 0 0,0 1 1 0 0,1 0-1 0 0,-1 0 1 0 0,0 0-1 0 0,-4 0 1 0 0,-1 2-38 0 0,0-1 0 0 0,1 2 0 0 0,-1-1 0 0 0,1 1 0 0 0,-1 0-1 0 0,1 1 1 0 0,0-1 0 0 0,0 1 0 0 0,0 1 0 0 0,1 0 0 0 0,0-1 0 0 0,-1 2 0 0 0,-7 9 0 0 0,12-13 94 0 0,1 0 0 0 0,0 0 0 0 0,-1 0 0 0 0,1 0 0 0 0,0 1 0 0 0,1-1 0 0 0,-1 0 0 0 0,0 1 0 0 0,1-1 0 0 0,-1 1-1 0 0,1-1 1 0 0,0 1 0 0 0,-1-1 0 0 0,1 1 0 0 0,0-1 0 0 0,1 1 0 0 0,-1-1 0 0 0,0 1 0 0 0,1-1 0 0 0,0 1 0 0 0,-1-1 0 0 0,1 1 0 0 0,0-1 0 0 0,0 0 0 0 0,0 0 0 0 0,1 1 0 0 0,2 3 0 0 0,1 1 101 0 0,0-1 1 0 0,0 1-1 0 0,1-1 0 0 0,0 0 1 0 0,0 0-1 0 0,13 9 1 0 0,-13-10-40 0 0,0-1-1 0 0,1 0 1 0 0,-1-1 0 0 0,1 1-1 0 0,0-1 1 0 0,0-1 0 0 0,0 1 0 0 0,1-1-1 0 0,-1 0 1 0 0,0-1 0 0 0,1 0-1 0 0,-1 0 1 0 0,1 0 0 0 0,-1-1 0 0 0,9-1-1 0 0,-13 1-70 0 0,0-1 0 0 0,1 1 0 0 0,-1-1 0 0 0,0 0-1 0 0,0 1 1 0 0,0-2 0 0 0,0 1 0 0 0,0 0 0 0 0,0-1-1 0 0,0 1 1 0 0,-1-1 0 0 0,1 0 0 0 0,0 0 0 0 0,-1 0-1 0 0,0 0 1 0 0,1 0 0 0 0,3-5 0 0 0,21-41 79 0 0,-25 43-85 0 0,-2 2-40 0 0,0 0 1 0 0,0-1 0 0 0,0 1 0 0 0,0 0 0 0 0,0 0 0 0 0,-1 0-1 0 0,0 0 1 0 0,1 0 0 0 0,-1 0 0 0 0,0 0 0 0 0,0 0-1 0 0,-1 1 1 0 0,1-1 0 0 0,0 0 0 0 0,-1 0 0 0 0,0 1 0 0 0,0-1-1 0 0,0 1 1 0 0,0 0 0 0 0,0 0 0 0 0,-4-4 0 0 0,3 4-14 0 0,1 1 0 0 0,0-1 0 0 0,0 1 1 0 0,-1 0-1 0 0,1 0 0 0 0,-1 0 0 0 0,1 0 0 0 0,-1 1 1 0 0,1-1-1 0 0,-1 1 0 0 0,0-1 0 0 0,1 1 1 0 0,-1 0-1 0 0,0 0 0 0 0,1 0 0 0 0,-1 0 0 0 0,0 0 1 0 0,1 1-1 0 0,-1-1 0 0 0,1 1 0 0 0,-1 0 1 0 0,1 0-1 0 0,-1 0 0 0 0,1 0 0 0 0,-1 0 0 0 0,1 0 1 0 0,-4 4-1 0 0,-1-1 29 0 0,1 2 0 0 0,0-1-1 0 0,0 0 1 0 0,0 1 0 0 0,1 0 0 0 0,0 1 0 0 0,-8 11 0 0 0,13-16 31 0 0,-1-1 0 0 0,1 1 0 0 0,0-1-1 0 0,0 1 1 0 0,0 0 0 0 0,0-1 0 0 0,0 1 0 0 0,0-1 0 0 0,0 1 0 0 0,1-1 0 0 0,-1 1 0 0 0,0-1 0 0 0,1 1-1 0 0,0-1 1 0 0,-1 1 0 0 0,1-1 0 0 0,0 0 0 0 0,-1 1 0 0 0,1-1 0 0 0,0 0 0 0 0,0 1 0 0 0,0-1-1 0 0,0 0 1 0 0,0 0 0 0 0,1 0 0 0 0,1 1 0 0 0,29 23 299 0 0,-29-23-285 0 0,1 0 0 0 0,-1-1 0 0 0,1 1 0 0 0,0-1 0 0 0,0 0 0 0 0,-1 0 0 0 0,1-1 0 0 0,0 1 1 0 0,0-1-1 0 0,0 0 0 0 0,0 0 0 0 0,0 0 0 0 0,0 0 0 0 0,0-1 0 0 0,-1 1 0 0 0,1-1 0 0 0,7-3 0 0 0,-8 3-31 0 0,-1-1 0 0 0,0 1 1 0 0,1-1-1 0 0,-1 0 0 0 0,0 0 0 0 0,0 0 0 0 0,0 0 0 0 0,0 0 1 0 0,-1 0-1 0 0,1 0 0 0 0,0-1 0 0 0,-1 1 0 0 0,0-1 0 0 0,1 1 1 0 0,-1-1-1 0 0,0 1 0 0 0,0-1 0 0 0,0 0 0 0 0,-1 0 0 0 0,1 1 0 0 0,-1-1 1 0 0,0 0-1 0 0,1 0 0 0 0,-1 0 0 0 0,-1-3 0 0 0,1 1-48 0 0,0 0-1 0 0,0 0 1 0 0,-1 1-1 0 0,0-1 1 0 0,0 0 0 0 0,0 0-1 0 0,0 0 1 0 0,-1 1-1 0 0,0-1 1 0 0,0 1-1 0 0,0-1 1 0 0,-1 1-1 0 0,1 0 1 0 0,-1 0-1 0 0,0 0 1 0 0,0 0 0 0 0,-1 0-1 0 0,1 1 1 0 0,-1-1-1 0 0,0 1 1 0 0,1 0-1 0 0,-2 0 1 0 0,1 0-1 0 0,0 1 1 0 0,0 0 0 0 0,-5-2-1 0 0,1 1-85 0 0,1 0 0 0 0,0 1 0 0 0,-1 1 0 0 0,1-1-1 0 0,-1 1 1 0 0,0 0 0 0 0,1 1 0 0 0,-1 0 0 0 0,0 0 0 0 0,1 1 0 0 0,-1 0 0 0 0,0 0-1 0 0,1 1 1 0 0,0-1 0 0 0,-1 2 0 0 0,-11 4 0 0 0,17-6 165 0 0,-1 0 1 0 0,1 0-1 0 0,0 0 0 0 0,0 1 1 0 0,0-1-1 0 0,0 0 1 0 0,0 1-1 0 0,1-1 0 0 0,-1 1 1 0 0,0 0-1 0 0,1 0 0 0 0,-1 0 1 0 0,1 0-1 0 0,-1 0 1 0 0,1 0-1 0 0,0 0 0 0 0,0 0 1 0 0,0 0-1 0 0,0 0 0 0 0,0 1 1 0 0,0-1-1 0 0,1 0 1 0 0,-1 1-1 0 0,1-1 0 0 0,0 1 1 0 0,0-1-1 0 0,0 0 0 0 0,0 1 1 0 0,0-1-1 0 0,0 1 1 0 0,1-1-1 0 0,-1 0 0 0 0,1 1 1 0 0,-1-1-1 0 0,1 0 0 0 0,0 1 1 0 0,0-1-1 0 0,0 0 1 0 0,0 0-1 0 0,0 0 0 0 0,1 0 1 0 0,-1 0-1 0 0,1 0 0 0 0,-1 0 1 0 0,1-1-1 0 0,0 1 1 0 0,0 0-1 0 0,-1-1 0 0 0,1 1 1 0 0,0-1-1 0 0,4 2 0 0 0,49 15 1247 0 0,-52-18-1142 0 0,22-10 174 0 0,-21 8-306 0 0,0 0-1 0 0,-1 0 1 0 0,0-1-1 0 0,1 0 1 0 0,-1 1-1 0 0,0-1 1 0 0,-1 0 0 0 0,1 0-1 0 0,0-1 1 0 0,-1 1-1 0 0,0-1 1 0 0,1 1-1 0 0,-1-1 1 0 0,-1 0-1 0 0,1 1 1 0 0,-1-1-1 0 0,1 0 1 0 0,-1 0-1 0 0,0 0 1 0 0,0 0-1 0 0,-1 0 1 0 0,1-1-1 0 0,-1 1 1 0 0,0 0 0 0 0,0 0-1 0 0,0 0 1 0 0,-1 0-1 0 0,0 0 1 0 0,1-1-1 0 0,-1 1 1 0 0,-1 0-1 0 0,1 1 1 0 0,-4-8-1 0 0,4 8-65 0 0,-1 1-1 0 0,0-1 0 0 0,1 1 0 0 0,-1 0 1 0 0,0-1-1 0 0,0 1 0 0 0,0 0 1 0 0,-1 0-1 0 0,1 1 0 0 0,0-1 1 0 0,-1 0-1 0 0,1 1 0 0 0,-1-1 0 0 0,0 1 1 0 0,1 0-1 0 0,-1 0 0 0 0,0 0 1 0 0,0 0-1 0 0,1 1 0 0 0,-1-1 0 0 0,0 1 1 0 0,0-1-1 0 0,0 1 0 0 0,0 0 1 0 0,0 0-1 0 0,0 1 0 0 0,0-1 0 0 0,0 0 1 0 0,-4 2-1 0 0,0 0-20 0 0,0-1 0 0 0,0 1 0 0 0,1 1 0 0 0,-1-1 0 0 0,1 1 0 0 0,0 0 0 0 0,-1 1 0 0 0,1-1 0 0 0,1 1 0 0 0,-9 7 0 0 0,15-8 129 0 0,-1-1 0 0 0,0 1 0 0 0,1 0 0 0 0,-1 0-1 0 0,1 0 1 0 0,0 0 0 0 0,0-1 0 0 0,0 1 0 0 0,0 0-1 0 0,0-1 1 0 0,1 1 0 0 0,-1-1 0 0 0,1 1 0 0 0,3 4-1 0 0,1 3 90 0 0,-4-9-105 0 0,-1 1 0 0 0,1-1 0 0 0,-1 1 0 0 0,1-1 0 0 0,0 0 0 0 0,0 0 0 0 0,0 0 0 0 0,0 0 0 0 0,-1 0 0 0 0,1 0 0 0 0,0 0 0 0 0,1-1 0 0 0,-1 1 0 0 0,0-1 0 0 0,0 1-1 0 0,2-1 1 0 0,18 7 455 0 0,4-11-252 0 0,-24 4-216 0 0,0-1-1 0 0,-1 0 1 0 0,1 0 0 0 0,0 0 0 0 0,-1 1-1 0 0,1-1 1 0 0,-1-1 0 0 0,1 1 0 0 0,-1 0-1 0 0,0 0 1 0 0,1-1 0 0 0,-1 1 0 0 0,0 0-1 0 0,0-1 1 0 0,0 1 0 0 0,0-1-1 0 0,0 1 1 0 0,0-1 0 0 0,-1 0 0 0 0,1 1-1 0 0,-1-1 1 0 0,1 0 0 0 0,-1 0 0 0 0,1 1-1 0 0,-1-1 1 0 0,0-3 0 0 0,1 0 6 0 0,0 0 1 0 0,-1 1-1 0 0,0-1 0 0 0,0 1 1 0 0,0-1-1 0 0,-1 0 1 0 0,-1-7-1 0 0,-5-16 95 0 0,7 25-122 0 0,0 1 0 0 0,0-1 1 0 0,-1 0-1 0 0,1 0 0 0 0,-1 0 1 0 0,0 0-1 0 0,1 0 0 0 0,-2 1 1 0 0,1-1-1 0 0,0 0 0 0 0,0 1 1 0 0,-1-1-1 0 0,0 1 0 0 0,1-1 1 0 0,-1 1-1 0 0,0 0 0 0 0,0 0 1 0 0,0 0-1 0 0,-5-4 0 0 0,2 4-48 0 0,1-1-1 0 0,-1 1 1 0 0,0 1-1 0 0,0-1 1 0 0,0 1-1 0 0,0 0 1 0 0,0 0-1 0 0,0 0 1 0 0,-1 0 0 0 0,1 1-1 0 0,0 0 1 0 0,0 0-1 0 0,0 1 1 0 0,-10 1-1 0 0,11-1 30 0 0,1 0 0 0 0,0 1 0 0 0,-1-1 0 0 0,1 1 0 0 0,0-1 0 0 0,0 1 0 0 0,0 0-1 0 0,0 0 1 0 0,0 1 0 0 0,0-1 0 0 0,0 0 0 0 0,1 1 0 0 0,-1 0 0 0 0,1-1 0 0 0,0 1 0 0 0,0 0 0 0 0,0 0 0 0 0,0 1 0 0 0,1-1 0 0 0,-1 0-1 0 0,1 0 1 0 0,0 1 0 0 0,-2 6 0 0 0,2-5 51 0 0,1-1 0 0 0,0 1 0 0 0,0-1 0 0 0,0 1 0 0 0,1-1 0 0 0,-1 1 0 0 0,1-1 0 0 0,0 0 1 0 0,1 1-1 0 0,-1-1 0 0 0,1 0 0 0 0,0 0 0 0 0,0 0 0 0 0,0 0 0 0 0,0 0 0 0 0,1 0 0 0 0,5 6 0 0 0,-7-8 28 0 0,0-1-26 0 0,0-1-34 0 0,-1 1 1 0 0,1-1-1 0 0,0 1 0 0 0,-1-1 0 0 0,1 1 1 0 0,0-1-1 0 0,-1 0 0 0 0,1 1 1 0 0,0-1-1 0 0,0 0 0 0 0,0 0 1 0 0,-1 1-1 0 0,1-1 0 0 0,0 0 1 0 0,0 0-1 0 0,0 0 0 0 0,-1 0 0 0 0,1 0 1 0 0,0 0-1 0 0,0 0 0 0 0,0 0 1 0 0,-1-1-1 0 0,1 1 0 0 0,0 0 1 0 0,1-1-1 0 0,0-1-35 0 0,-1 1 0 0 0,1-1 0 0 0,-1 0 0 0 0,0 0 0 0 0,1 1 0 0 0,-1-1 0 0 0,0 0 0 0 0,0 0 0 0 0,0-1 0 0 0,0 1 0 0 0,-1 0 0 0 0,1 0 0 0 0,0 0 0 0 0,-1-1 0 0 0,0 1 0 0 0,1 0 0 0 0,-1 0 0 0 0,0-1 0 0 0,0 1 0 0 0,0 0 0 0 0,-1 0 0 0 0,1-1 0 0 0,-1-2 0 0 0,0 2-198 0 0,-8-8-1718 0 0,0 0-4825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0 440 0 0,'0'0'353'0'0,"-4"1"-285"0"0,-30 13 472 0 0,31-12-475 0 0,-43 17 204 0 0,43-17-76 0 0,0-1 1 0 0,0 1 0 0 0,0-1-1 0 0,0 0 1 0 0,0 0 0 0 0,-1 0-1 0 0,1 0 1 0 0,0-1-1 0 0,0 1 1 0 0,-1-1 0 0 0,1 0-1 0 0,0 0 1 0 0,-1 0-1 0 0,1 0 1 0 0,0-1 0 0 0,0 1-1 0 0,-1-1 1 0 0,1 0 0 0 0,-4-1-1 0 0,4 1-147 0 0,2 0-30 0 0,0 0 0 0 0,0 0 1 0 0,0 1-1 0 0,0-1 1 0 0,0 1-1 0 0,0-1 1 0 0,0 0-1 0 0,0 1 1 0 0,-1 0-1 0 0,1-1 1 0 0,0 1-1 0 0,0 0 1 0 0,0-1-1 0 0,-1 1 0 0 0,1 0 1 0 0,0 0-1 0 0,-1 0 1 0 0,1 0-1 0 0,0 0 1 0 0,-2 1-1 0 0,-32 5 21 0 0,24 2 153 0 0,0 1 1 0 0,1 0-1 0 0,0 1 0 0 0,-11 13 0 0 0,19-21 95 0 0,-9 11 1054 0 0,4-12 3429 0 0,29-21-4625 0 0,-17 15 89 0 0,-5 5-259 0 0,1-1 0 0 0,-1 1-1 0 0,0 0 1 0 0,1 0 0 0 0,-1 0 0 0 0,0-1 0 0 0,1 1 0 0 0,-1 0 0 0 0,0-1 0 0 0,0 1 0 0 0,1 0 0 0 0,-1-1 0 0 0,0 1 0 0 0,0 0 0 0 0,0-1 0 0 0,0 1 0 0 0,1 0 0 0 0,-1-1 0 0 0,0 1 0 0 0,0-1 0 0 0,0 1 0 0 0,0 0 0 0 0,0-1 0 0 0,0 1 0 0 0,0-1 0 0 0,0 1 0 0 0,0 0 0 0 0,0-1 0 0 0,0 1-1 0 0,0 0 1 0 0,0-1 0 0 0,0 1 0 0 0,0-1 0 0 0,-1 1 0 0 0,1 0 0 0 0,0-1 0 0 0,0 0 0 0 0,-22-1-41 0 0,17 1 24 0 0,0 3-1 0 0,-73 31-505 0 0,77-32 558 0 0,1-1 0 0 0,-1 1 0 0 0,1 0 1 0 0,-1 0-1 0 0,1 0 0 0 0,-1 0 0 0 0,1-1 0 0 0,0 1 1 0 0,-1 0-1 0 0,1 0 0 0 0,0 0 0 0 0,-1 0 1 0 0,1 0-1 0 0,0 0 0 0 0,0 0 0 0 0,0 0 0 0 0,0 0 1 0 0,0 0-1 0 0,0 0 0 0 0,0 0 0 0 0,1 0 1 0 0,-1 0-1 0 0,0 0 0 0 0,0 0 0 0 0,1-1 0 0 0,-1 1 1 0 0,1 0-1 0 0,0 1 0 0 0,-1 0 16 0 0,1 0 0 0 0,0 0 0 0 0,0 0 1 0 0,0 0-1 0 0,1 0 0 0 0,-1 0 0 0 0,0 0 0 0 0,1-1 0 0 0,-1 1 0 0 0,1-1 0 0 0,0 1 0 0 0,-1-1 1 0 0,1 1-1 0 0,2 0 0 0 0,7 4 63 0 0,1-1-1 0 0,-1-1 1 0 0,1 1 0 0 0,0-2 0 0 0,22 4-1 0 0,-27-6-76 0 0,0-1-1 0 0,0 0 1 0 0,0 0-1 0 0,0-1 1 0 0,0 0-1 0 0,0 0 1 0 0,0 0-1 0 0,0-1 1 0 0,-1 0-1 0 0,1-1 1 0 0,0 1-1 0 0,-1-1 1 0 0,10-6-1 0 0,2-6-148 0 0,-17 14 117 0 0,0 1 0 0 0,0-1 0 0 0,-1 0-1 0 0,1 0 1 0 0,0 1 0 0 0,-1-1 0 0 0,1 0 0 0 0,0 0-1 0 0,-1 1 1 0 0,1-1 0 0 0,-1 0 0 0 0,0 0-1 0 0,1 0 1 0 0,-1 0 0 0 0,0 0 0 0 0,1 0 0 0 0,-1 0-1 0 0,0 0 1 0 0,0 0 0 0 0,0 0 0 0 0,0 0-1 0 0,0 0 1 0 0,0 0 0 0 0,0 0 0 0 0,0 0-1 0 0,0 0 1 0 0,0 0 0 0 0,-1-1 0 0 0,-2-2-55 0 0,0 0 1 0 0,0 0-1 0 0,-1 0 1 0 0,1 0-1 0 0,-1 1 1 0 0,0-1-1 0 0,0 1 1 0 0,0 0-1 0 0,-1 0 1 0 0,1 1-1 0 0,-1-1 1 0 0,1 1-1 0 0,-1 0 1 0 0,0 0-1 0 0,0 1 1 0 0,0-1-1 0 0,0 1 1 0 0,0 0-1 0 0,0 0 1 0 0,0 1-1 0 0,0 0 1 0 0,0 0 0 0 0,-1 0-1 0 0,1 0 1 0 0,0 1-1 0 0,0 0 1 0 0,0 0-1 0 0,0 0 1 0 0,0 1-1 0 0,0-1 1 0 0,1 1-1 0 0,-10 5 1 0 0,12-6 108 0 0,1 0-1 0 0,-1 0 1 0 0,0 0 0 0 0,1 0 0 0 0,-1 1 0 0 0,1-1 0 0 0,-1 0 0 0 0,1 1 0 0 0,-1 0 0 0 0,1-1 0 0 0,0 1 0 0 0,0 0 0 0 0,0-1 0 0 0,0 1 0 0 0,0 0 0 0 0,0 0 0 0 0,1 0 0 0 0,-1 0 0 0 0,0 0 0 0 0,1 0 0 0 0,0 0 0 0 0,-1 0 0 0 0,1 3 0 0 0,0-1 44 0 0,1-1 0 0 0,0 1 0 0 0,0-1 0 0 0,0 1 0 0 0,0-1 0 0 0,0 0 0 0 0,1 0 0 0 0,0 1 0 0 0,-1-1 0 0 0,1 0 0 0 0,0 0 0 0 0,4 4 0 0 0,-1-2 67 0 0,0 1-1 0 0,0-1 1 0 0,0 0-1 0 0,1 0 0 0 0,0-1 1 0 0,0 0-1 0 0,0 0 1 0 0,0 0-1 0 0,1-1 1 0 0,-1 1-1 0 0,1-2 1 0 0,10 4-1 0 0,-12-5-102 0 0,0-1-1 0 0,0 1 1 0 0,1-1-1 0 0,-1-1 1 0 0,0 1 0 0 0,1-1-1 0 0,-1 1 1 0 0,0-2-1 0 0,0 1 1 0 0,10-4-1 0 0,-12 4-66 0 0,0-1-1 0 0,-1 0 1 0 0,1 0-1 0 0,-1 1 1 0 0,1-1-1 0 0,-1-1 1 0 0,0 1-1 0 0,0 0 1 0 0,0 0-1 0 0,0-1 1 0 0,0 0-1 0 0,0 1 1 0 0,-1-1-1 0 0,1 0 1 0 0,-1 1-1 0 0,0-1 1 0 0,0 0-1 0 0,1-4 1 0 0,-1 5-170 0 0,-4-11-197 0 0,3 12 380 0 0,0 0-1 0 0,0 0 1 0 0,0 0-1 0 0,-1 0 0 0 0,1 0 1 0 0,0 0-1 0 0,0 0 0 0 0,-1 0 1 0 0,1 0-1 0 0,0 0 1 0 0,-1 1-1 0 0,1-1 0 0 0,-1 0 1 0 0,1 0-1 0 0,-1 0 1 0 0,1 1-1 0 0,-1-1 0 0 0,0 0 1 0 0,1 1-1 0 0,-1-1 1 0 0,0 0-1 0 0,1 1 0 0 0,-1-1 1 0 0,0 1-1 0 0,0-1 0 0 0,0 1 1 0 0,0 0-1 0 0,1-1 1 0 0,-1 1-1 0 0,0 0 0 0 0,-2-1 1 0 0,-3-1-44 0 0,-1 0 0 0 0,0 0-1 0 0,0 1 1 0 0,1 0 0 0 0,-1 0 0 0 0,0 1 0 0 0,0 0 0 0 0,0 0 0 0 0,0 0 0 0 0,0 1-1 0 0,0 0 1 0 0,0 1 0 0 0,1-1 0 0 0,-1 1 0 0 0,0 1 0 0 0,1-1 0 0 0,0 1 0 0 0,-1 0 0 0 0,1 0-1 0 0,0 1 1 0 0,1 0 0 0 0,-10 8 0 0 0,14-11 76 0 0,0 0 0 0 0,1 0 0 0 0,-1 0 0 0 0,0 0 0 0 0,1 0 0 0 0,-1 0 0 0 0,1 0 0 0 0,0 0 0 0 0,-1 0 0 0 0,1 0 0 0 0,0 0 0 0 0,0 0 0 0 0,0 0 0 0 0,0 1 0 0 0,-1-1 0 0 0,2 0 0 0 0,-1 0 0 0 0,0 0 0 0 0,0 0 0 0 0,0 0 0 0 0,0 1 0 0 0,1-1 0 0 0,-1 0 0 0 0,1 0 0 0 0,-1 0 0 0 0,0 0 0 0 0,2 2 0 0 0,21 23 313 0 0,-19-23-299 0 0,1-1 1 0 0,0 1 0 0 0,0-1-1 0 0,0 0 1 0 0,0 0-1 0 0,0 0 1 0 0,0-1 0 0 0,1 0-1 0 0,-1 0 1 0 0,0 0-1 0 0,1-1 1 0 0,-1 0 0 0 0,1 0-1 0 0,-1 0 1 0 0,1 0 0 0 0,-1-1-1 0 0,0 0 1 0 0,0 0-1 0 0,1-1 1 0 0,-1 1 0 0 0,0-1-1 0 0,0 0 1 0 0,0-1-1 0 0,0 1 1 0 0,-1-1 0 0 0,1 0-1 0 0,-1 0 1 0 0,1 0-1 0 0,-1-1 1 0 0,0 0 0 0 0,-1 1-1 0 0,7-8 1 0 0,-9 9-43 0 0,0 0 0 0 0,0 0 0 0 0,0 0 0 0 0,0 0 1 0 0,0-1-1 0 0,-1 1 0 0 0,1 0 0 0 0,-1 0 0 0 0,1 0 0 0 0,-1-1 0 0 0,0 1 1 0 0,0 0-1 0 0,0 0 0 0 0,0-1 0 0 0,0 1 0 0 0,-1 0 0 0 0,1 0 0 0 0,0-1 1 0 0,-1 1-1 0 0,0 0 0 0 0,0 0 0 0 0,1 0 0 0 0,-1 0 0 0 0,0 0 1 0 0,-1 0-1 0 0,1 0 0 0 0,0 0 0 0 0,-1 0 0 0 0,1 1 0 0 0,-1-1 0 0 0,1 0 1 0 0,-1 1-1 0 0,-2-2 0 0 0,-2-3-46 0 0,0 1-1 0 0,0 0 1 0 0,0 0 0 0 0,-1 1 0 0 0,0-1 0 0 0,0 1-1 0 0,0 1 1 0 0,-8-3 0 0 0,6 3-44 0 0,1 1 0 0 0,-1 1 1 0 0,0 0-1 0 0,1 0 0 0 0,-1 1 0 0 0,0 0 0 0 0,0 0 1 0 0,1 1-1 0 0,-18 3 0 0 0,22-3 79 0 0,-1 0 1 0 0,0 1-1 0 0,1-1 0 0 0,-1 1 0 0 0,1 0 1 0 0,0 0-1 0 0,0 0 0 0 0,0 1 1 0 0,0 0-1 0 0,0-1 0 0 0,0 1 1 0 0,0 1-1 0 0,1-1 0 0 0,0 0 0 0 0,0 1 1 0 0,0 0-1 0 0,0 0 0 0 0,0 0 1 0 0,-3 6-1 0 0,5-7 61 0 0,0 1-1 0 0,0-1 1 0 0,0 0-1 0 0,0 0 1 0 0,0 1-1 0 0,1-1 1 0 0,0 0-1 0 0,-1 1 1 0 0,1-1 0 0 0,0 0-1 0 0,1 1 1 0 0,-1-1-1 0 0,1 0 1 0 0,-1 1-1 0 0,1-1 1 0 0,0 0 0 0 0,0 0-1 0 0,1 0 1 0 0,-1 1-1 0 0,0-1 1 0 0,1-1-1 0 0,0 1 1 0 0,0 0-1 0 0,0 0 1 0 0,0-1 0 0 0,0 1-1 0 0,0-1 1 0 0,1 1-1 0 0,3 1 1 0 0,0 1 53 0 0,0 0 0 0 0,1-1 0 0 0,0 0 0 0 0,0 0 0 0 0,0-1 0 0 0,0 0 0 0 0,0 0 0 0 0,1-1 0 0 0,-1 0 0 0 0,11 2 0 0 0,-15-4-79 0 0,-1 0 0 0 0,1 0 0 0 0,-1 0 0 0 0,1 0 0 0 0,-1-1 0 0 0,1 1 0 0 0,-1-1 0 0 0,1 0 0 0 0,-1 1 0 0 0,1-1 0 0 0,-1 0 0 0 0,0 0 0 0 0,0-1 0 0 0,3-1 0 0 0,2 0 24 0 0,-4 1-36 0 0,1 0 1 0 0,-1-1-1 0 0,0 1 0 0 0,0 0 1 0 0,0-1-1 0 0,0 0 1 0 0,0 0-1 0 0,-1 0 1 0 0,1 0-1 0 0,-1 0 1 0 0,0 0-1 0 0,1-1 1 0 0,-2 1-1 0 0,1-1 1 0 0,0 1-1 0 0,1-6 1 0 0,0 2-2 0 0,-3 6-5 0 0,1-1 0 0 0,0 1-1 0 0,-1-1 1 0 0,1 1 0 0 0,-1 0 0 0 0,1-1 0 0 0,-1 1 0 0 0,0-1 0 0 0,1 1-1 0 0,-1-1 1 0 0,0 0 0 0 0,0 1 0 0 0,0-1 0 0 0,0 1 0 0 0,-1-1 0 0 0,1 1-1 0 0,0-1 1 0 0,-1 1 0 0 0,1-1 0 0 0,-1 1 0 0 0,1-1 0 0 0,-1 1 0 0 0,1 0-1 0 0,-1-1 1 0 0,-2-1 0 0 0,1 0-22 0 0,-1 1 1 0 0,0-1-1 0 0,0 1 1 0 0,0-1-1 0 0,0 1 1 0 0,0 0-1 0 0,0 0 0 0 0,-1 1 1 0 0,1-1-1 0 0,-6-1 1 0 0,0 0-66 0 0,-1 0 1 0 0,0 1 0 0 0,1 0 0 0 0,-1 0 0 0 0,0 1 0 0 0,0 1-1 0 0,-20 1 1 0 0,28-1 88 0 0,-6 1-62 0 0,0 1-1 0 0,0 0 1 0 0,0 0 0 0 0,0 1 0 0 0,-7 3-1 0 0,13-5 59 0 0,-1 0 0 0 0,1 1-1 0 0,0-1 1 0 0,0 0 0 0 0,0 1 0 0 0,0 0-1 0 0,0-1 1 0 0,0 1 0 0 0,0 0-1 0 0,0 0 1 0 0,1 0 0 0 0,-1 0-1 0 0,1 0 1 0 0,-1 1 0 0 0,1-1-1 0 0,0 0 1 0 0,0 1 0 0 0,0-1 0 0 0,0 1-1 0 0,1-1 1 0 0,-1 1 0 0 0,1-1-1 0 0,-1 1 1 0 0,1 4 0 0 0,0-4 34 0 0,-1 0 0 0 0,2 0 0 0 0,-1 0 1 0 0,0 0-1 0 0,1 1 0 0 0,-1-1 0 0 0,1 0 1 0 0,0 0-1 0 0,0 0 0 0 0,0 0 0 0 0,0 0 1 0 0,1 0-1 0 0,-1 0 0 0 0,1-1 0 0 0,0 1 0 0 0,-1 0 1 0 0,1-1-1 0 0,1 0 0 0 0,-1 1 0 0 0,0-1 1 0 0,0 0-1 0 0,1 0 0 0 0,-1 0 0 0 0,1 0 1 0 0,0-1-1 0 0,0 1 0 0 0,-1-1 0 0 0,1 1 0 0 0,0-1 1 0 0,0 0-1 0 0,0 0 0 0 0,1 0 0 0 0,-1-1 1 0 0,6 1-1 0 0,-5-1 20 0 0,1-2-9 0 0,-2 0-42 0 0,1 1 0 0 0,-1-1 0 0 0,1 0-1 0 0,-1 0 1 0 0,0-1 0 0 0,0 1 0 0 0,0-1 0 0 0,0 1-1 0 0,0-1 1 0 0,0 0 0 0 0,-1 0 0 0 0,1 0-1 0 0,-1-1 1 0 0,0 1 0 0 0,0 0 0 0 0,0-1 0 0 0,-1 1-1 0 0,1-1 1 0 0,-1 0 0 0 0,0 0 0 0 0,0 1 0 0 0,0-1-1 0 0,0 0 1 0 0,-1 0 0 0 0,1-7 0 0 0,-1 6-22 0 0,0-1 0 0 0,-1 1 0 0 0,0-1 0 0 0,1 1 0 0 0,-2 0 0 0 0,1-1 0 0 0,-1 1 0 0 0,1 0 1 0 0,-1 0-1 0 0,-1 0 0 0 0,1 0 0 0 0,-4-5 0 0 0,4 7-13 0 0,0 1 1 0 0,0-1-1 0 0,-1 1 1 0 0,1 0-1 0 0,0 0 0 0 0,-1 0 1 0 0,1 0-1 0 0,-1 0 0 0 0,0 1 1 0 0,0-1-1 0 0,0 1 1 0 0,0-1-1 0 0,0 1 0 0 0,0 0 1 0 0,0 0-1 0 0,0 1 1 0 0,0-1-1 0 0,0 1 0 0 0,0-1 1 0 0,-1 1-1 0 0,1 0 1 0 0,-5 1-1 0 0,6-1 14 0 0,-1 0 1 0 0,1 1-1 0 0,0 0 0 0 0,0-1 0 0 0,0 1 1 0 0,-1 0-1 0 0,1 0 0 0 0,0 0 0 0 0,0 0 1 0 0,0 0-1 0 0,0 0 0 0 0,0 1 0 0 0,1-1 0 0 0,-1 1 1 0 0,0 0-1 0 0,1-1 0 0 0,-1 1 0 0 0,1 0 1 0 0,-1 0-1 0 0,1 0 0 0 0,0 0 0 0 0,0 0 1 0 0,-2 3-1 0 0,1 0 24 0 0,1 0-1 0 0,-1 0 1 0 0,1 0 0 0 0,0 0 0 0 0,0 0-1 0 0,0 0 1 0 0,1 0 0 0 0,0 1 0 0 0,0 9-1 0 0,1-10 55 0 0,-1-1 0 0 0,0 1 0 0 0,1-1-1 0 0,0 0 1 0 0,0 1 0 0 0,0-1 0 0 0,1 0-1 0 0,-1 1 1 0 0,1-1 0 0 0,0 0 0 0 0,0 0 0 0 0,1 0-1 0 0,-1-1 1 0 0,1 1 0 0 0,0 0 0 0 0,0-1-1 0 0,0 0 1 0 0,0 0 0 0 0,0 0 0 0 0,1 0-1 0 0,0 0 1 0 0,-1-1 0 0 0,1 1 0 0 0,8 2-1 0 0,-9-4 116 0 0,2-2-72 0 0,-1-1-76 0 0,0 0 0 0 0,0-1 0 0 0,-1 1 0 0 0,1-1 0 0 0,0 0 0 0 0,-1 0 0 0 0,0 0 0 0 0,1 0 0 0 0,-1 0 0 0 0,-1-1 0 0 0,1 1 0 0 0,0-1 1 0 0,-1 0-1 0 0,0 0 0 0 0,0 0 0 0 0,0 0 0 0 0,0 0 0 0 0,-1 0 0 0 0,2-8 0 0 0,-3 8-39 0 0,0-1 1 0 0,0 1 0 0 0,0 0-1 0 0,-1 0 1 0 0,0 0 0 0 0,0 0-1 0 0,0 0 1 0 0,0 0 0 0 0,-1 0-1 0 0,-3-6 1 0 0,3 8 0 0 0,0 1 0 0 0,-1 0-1 0 0,1 0 1 0 0,0 0 0 0 0,-1 0 0 0 0,1 0 0 0 0,0 0 0 0 0,-1 1 0 0 0,1-1-1 0 0,-1 1 1 0 0,1 0 0 0 0,-4 0 0 0 0,-16-2-56 0 0,20 2 67 0 0,0 1 1 0 0,0-1-1 0 0,-1 0 1 0 0,1 1-1 0 0,0-1 1 0 0,0 1-1 0 0,-1-1 0 0 0,1 1 1 0 0,0 0-1 0 0,0 0 1 0 0,0 0-1 0 0,0 0 1 0 0,0 1-1 0 0,0-1 1 0 0,1 0-1 0 0,-1 1 0 0 0,0-1 1 0 0,1 1-1 0 0,-1 0 1 0 0,1 0-1 0 0,-1-1 1 0 0,1 1-1 0 0,0 0 1 0 0,0 0-1 0 0,0 0 1 0 0,0 0-1 0 0,0 0 0 0 0,0 1 1 0 0,1-1-1 0 0,-1 0 1 0 0,1 0-1 0 0,-1 1 1 0 0,1-1-1 0 0,0 0 1 0 0,0 0-1 0 0,0 1 0 0 0,0-1 1 0 0,1 3-1 0 0,-1 2 1 0 0,0-1 0 0 0,1 1 0 0 0,-1-1 0 0 0,2 1 0 0 0,-1-1 0 0 0,1 1 0 0 0,0-1 0 0 0,0 0 0 0 0,1 0 0 0 0,5 10 0 0 0,36 25-1525 0 0,-30-37 180 0 0,-5-6-5259 0 0,14-8 4852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2488 0 0,'0'0'2790'0'0,"2"-7"-2151"0"0,6-20-76 0 0,-6 20 910 0 0,1-3-1099 0 0,1-3 562 0 0,-3 10 118 0 0,0 5 576 0 0,-3 58-592 0 0,12 101-1 0 0,-9-152-1028 0 0,10 108-282 0 0,-8-44-4354 0 0,-3-69 2699 0 0,0 15-4091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479 163 2208 0 0,'-5'-71'8892'0'0,"5"67"-7804"0"0,-12-28 689 0 0,2 25-1645 0 0,-1 1 0 0 0,1 0 0 0 0,-1 0-1 0 0,0 1 1 0 0,0 1 0 0 0,-1 0 0 0 0,1 1 0 0 0,-1 0-1 0 0,-23-3 1 0 0,4 3 30 0 0,1 0 0 0 0,-60 5 0 0 0,74-1 35 0 0,0 0 0 0 0,0 1 0 0 0,0 1 0 0 0,1 0 0 0 0,-1 1 0 0 0,1 1-1 0 0,-27 12 1 0 0,40-16-140 0 0,0 1 0 0 0,0-1 0 0 0,1 1 1 0 0,-1 0-1 0 0,0-1 0 0 0,1 1 0 0 0,-1 0 0 0 0,1 0 0 0 0,0 0 0 0 0,0 0 0 0 0,-1 0 0 0 0,1 0 0 0 0,0 0 0 0 0,1 1 0 0 0,-1-1 0 0 0,0 0 1 0 0,1 0-1 0 0,-1 1 0 0 0,1-1 0 0 0,0 0 0 0 0,0 1 0 0 0,0-1 0 0 0,0 0 0 0 0,0 1 0 0 0,0-1 0 0 0,1 1 0 0 0,-1-1 0 0 0,1 0 0 0 0,-1 0 0 0 0,1 1 1 0 0,0-1-1 0 0,0 0 0 0 0,0 0 0 0 0,0 0 0 0 0,3 4 0 0 0,0 1 9 0 0,1 0 1 0 0,0 0-1 0 0,0 0 1 0 0,0 0-1 0 0,1-1 1 0 0,0 0-1 0 0,0 0 1 0 0,10 7-1 0 0,29 13 260 0 0,69 29-1 0 0,-68-35-249 0 0,74 45 0 0 0,-106-56-99 0 0,-1 0 1 0 0,0 2-1 0 0,0-1 1 0 0,-1 2-1 0 0,0 0 0 0 0,-1 0 1 0 0,-1 1-1 0 0,0 0 1 0 0,10 18-1 0 0,-17-25 12 0 0,0-1 0 0 0,0 1 0 0 0,-1 0 0 0 0,0-1 0 0 0,0 1 0 0 0,0 0 0 0 0,-1 1 0 0 0,0-1 0 0 0,0 0 0 0 0,0 0 0 0 0,-1 0 0 0 0,0 1 0 0 0,0-1 0 0 0,-1 0 0 0 0,0 0 0 0 0,-2 9 0 0 0,1-7 12 0 0,-1 0 0 0 0,-1 0-1 0 0,0 0 1 0 0,0-1 0 0 0,0 1-1 0 0,-1-1 1 0 0,0 0 0 0 0,0 0 0 0 0,-1-1-1 0 0,-11 11 1 0 0,2-5-336 0 0,0 0-1 0 0,0-1 1 0 0,-2-1-1 0 0,1-1 1 0 0,-1 0 0 0 0,0-1-1 0 0,-1 0 1 0 0,0-2-1 0 0,-37 9 1 0 0,-15-4-3539 0 0,49-9 1186 0 0,0-1 0 0 0,0-1 0 0 0,-23-3 0 0 0,22 1 945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 2988 0 0,'0'0'1750'0'0,"-6"5"-966"0"0,-1 1-349 0 0,-1-1-1 0 0,1 1 1 0 0,-2-1 0 0 0,1-1 0 0 0,0 0-1 0 0,-1 0 1 0 0,0 0 0 0 0,0-1 0 0 0,0-1-1 0 0,0 1 1 0 0,-18 1 0 0 0,-126 3 2555 0 0,110-8-2415 0 0,0 3 0 0 0,-80 12 0 0 0,-11 23-309 0 0,53-13-2822 0 0,-5-4-7558 0 0,71-17 8352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8 2784 0 0,'0'0'5771'0'0,"-6"-1"-5261"0"0,1 0-405 0 0,-7-1 105 0 0,5 1-67 0 0,1 0 166 0 0,0 0-48 0 0,2 1-164 0 0,0 0-62 0 0,-2 2 135 0 0,-1-1 167 0 0,-303 52 3801 0 0,105-7-7282 0 0,159-37-5948 0 0,43-8 7130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1892 0 0,'0'0'3576'0'0,"4"-10"-3216"0"0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1092 0 0,'0'0'502'0'0,"-4"0"20"0"0,-9 3-99 0 0,-1 0 0 0 0,1 1 0 0 0,0 0 0 0 0,1 1 0 0 0,-1 0 0 0 0,1 1 0 0 0,0 1 0 0 0,0 0-1 0 0,1 0 1 0 0,0 1 0 0 0,0 0 0 0 0,1 1 0 0 0,0 1 0 0 0,1-1 0 0 0,0 2 0 0 0,0-1 0 0 0,1 1 0 0 0,-9 16 0 0 0,14-21-276 0 0,1 1 1 0 0,0-1-1 0 0,0 0 1 0 0,1 1-1 0 0,0-1 1 0 0,0 1 0 0 0,0-1-1 0 0,1 1 1 0 0,0-1-1 0 0,0 1 1 0 0,1-1-1 0 0,-1 1 1 0 0,2-1 0 0 0,-1 1-1 0 0,1-1 1 0 0,0 0-1 0 0,0 0 1 0 0,0 0-1 0 0,6 10 1 0 0,-5-11-88 0 0,0 0 0 0 0,0 0 1 0 0,1 0-1 0 0,0-1 0 0 0,-1 0 0 0 0,1 1 0 0 0,1-2 0 0 0,-1 1 1 0 0,0 0-1 0 0,1-1 0 0 0,0 0 0 0 0,0 0 0 0 0,0 0 1 0 0,0 0-1 0 0,0-1 0 0 0,1 0 0 0 0,-1 0 0 0 0,1-1 0 0 0,-1 1 1 0 0,1-1-1 0 0,0 0 0 0 0,-1-1 0 0 0,12 0 0 0 0,5-1-12 0 0,0-2 0 0 0,-1-1 0 0 0,1-1 0 0 0,-1 0 0 0 0,0-2 0 0 0,21-9 0 0 0,-29 10-1223 0 0,0-1-1 0 0,0 0 1 0 0,12-10-1 0 0,-16 0-7033 0 0,-2 9 6501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2916 0 0,'0'0'7110'0'0,"7"-18"-5023"0"0,19 4-745 0 0,-23 13-1049 0 0,14-7 710 0 0,-16 7-1006 0 0,0 1 0 0 0,0 0 0 0 0,1 0 0 0 0,-1 0 0 0 0,0 0 0 0 0,0 0 0 0 0,0 0 0 0 0,1 0 0 0 0,-1 0 0 0 0,0 0 0 0 0,0 0 0 0 0,0 1 0 0 0,1-1 0 0 0,-1 0 0 0 0,0 1 0 0 0,0-1 0 0 0,0 1 0 0 0,0 0 0 0 0,0-1 0 0 0,0 1 0 0 0,0 0 0 0 0,0-1 0 0 0,0 1 0 0 0,0 0 0 0 0,0 1 0 0 0,2 1-159 0 0,-9 26-310 0 0,-28 38 271 0 0,34-65 183 0 0,-15 27 41 0 0,15-28 97 0 0,-1-1 0 0 0,1 1 0 0 0,-1 0 0 0 0,0-1 0 0 0,1 1 0 0 0,0 0 0 0 0,-1-1 0 0 0,1 1 0 0 0,-1 0-1 0 0,1-1 1 0 0,0 1 0 0 0,-1 0 0 0 0,1 0 0 0 0,0 0 0 0 0,0-1 0 0 0,0 1 0 0 0,0 0 0 0 0,0 0 0 0 0,0 0 0 0 0,0 0 0 0 0,0-1-1 0 0,0 1 1 0 0,0 0 0 0 0,0 0 0 0 0,0 0 0 0 0,1-1 0 0 0,-1 1 0 0 0,0 0 0 0 0,1 1 0 0 0,0-1-44 0 0,1 0 1 0 0,-1 0-1 0 0,1 0 0 0 0,-1 0 1 0 0,1 0-1 0 0,-1-1 1 0 0,1 1-1 0 0,-1-1 0 0 0,1 1 1 0 0,-1-1-1 0 0,1 1 0 0 0,0-1 1 0 0,-1 0-1 0 0,3 0 1 0 0,72-3-178 0 0,-62 2 504 0 0,265-14-158 0 0,-216 12-866 0 0,-59 3 330 0 0,0 1-59 0 0,-1 0-251 0 0,2 1 2399 0 0,-2-1-3367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2720 0 0,'-6'-7'9881'0'0,"-6"353"-7419"0"0,2-253-3766 0 0,3-50-2186 0 0,4-2-4487 0 0,3-38 6225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2732 0 0,'0'0'6826'0'0,"2"10"-6482"0"0,14 234 2260 0 0,-13-173-2410 0 0,-1-33-2573 0 0,-1-7-3902 0 0,-1-27 4445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2976 0 0,'12'-18'2859'0'0,"48"-72"3129"0"0,-36 62-4724 0 0,-21 24-1154 0 0,-1-1-1 0 0,2 1 0 0 0,-1 0 0 0 0,0 0 0 0 0,1 1 0 0 0,0-1 0 0 0,-1 1 0 0 0,1-1 0 0 0,1 1 1 0 0,-1 0-1 0 0,0 1 0 0 0,1-1 0 0 0,0 1 0 0 0,-1 0 0 0 0,1 0 0 0 0,0 0 0 0 0,0 1 0 0 0,0 0 1 0 0,0 0-1 0 0,7-1 0 0 0,-8 2-92 0 0,-1 1 1 0 0,0-1-1 0 0,1 1 1 0 0,-1 0-1 0 0,0 0 1 0 0,0 0-1 0 0,0 0 1 0 0,0 1-1 0 0,0-1 1 0 0,0 1 0 0 0,0 0-1 0 0,0 0 1 0 0,-1 0-1 0 0,1 0 1 0 0,-1 0-1 0 0,1 1 1 0 0,-1-1-1 0 0,0 1 1 0 0,0-1-1 0 0,0 1 1 0 0,0 0-1 0 0,-1 0 1 0 0,1 0-1 0 0,-1 0 1 0 0,1 0-1 0 0,-1 0 1 0 0,0 0-1 0 0,0 0 1 0 0,0 6 0 0 0,2 2-21 0 0,-1 0 1 0 0,-1 1 0 0 0,1-1-1 0 0,-2 0 1 0 0,0 1 0 0 0,0-1-1 0 0,-3 16 1 0 0,2-20-7 0 0,-1-1-1 0 0,0 1 1 0 0,0-1-1 0 0,-1 0 1 0 0,0 0-1 0 0,0 0 1 0 0,0 0 0 0 0,-1-1-1 0 0,0 1 1 0 0,0-1-1 0 0,-5 6 1 0 0,-7 4-242 0 0,0 0 0 0 0,-20 13 0 0 0,22-17-1243 0 0,0 0 0 0 0,1 0 0 0 0,-17 19 0 0 0,18-13-4754 0 0,5-7 4464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2516 0 0,'0'0'3141'0'0,"4"2"-2719"0"0,-3-2-347 0 0,1 1 1 0 0,0 0-1 0 0,-1 0 1 0 0,1 0-1 0 0,-1 0 1 0 0,0 1-1 0 0,1-1 1 0 0,-1 0-1 0 0,0 0 1 0 0,0 1-1 0 0,1-1 1 0 0,-1 1-1 0 0,0-1 1 0 0,-1 1-1 0 0,1-1 1 0 0,1 4-1 0 0,-1-3 184 0 0,-1 6-14 0 0,-1 0 0 0 0,0 0 0 0 0,0-1-1 0 0,0 1 1 0 0,-3 8 0 0 0,2-9-25 0 0,-23 68 1661 0 0,24-72-1634 0 0,-9 27 2886 0 0,10-29-3057 0 0,0-1 1 0 0,0 1-1 0 0,0 0 0 0 0,0 0 0 0 0,-1-1 0 0 0,1 1 0 0 0,0 0 1 0 0,1 0-1 0 0,-1-1 0 0 0,0 1 0 0 0,0 0 0 0 0,0-1 0 0 0,0 1 1 0 0,0 0-1 0 0,1 0 0 0 0,-1-1 0 0 0,0 1 0 0 0,1 0 0 0 0,-1-1 1 0 0,0 1-1 0 0,1-1 0 0 0,-1 1 0 0 0,1 0 0 0 0,-1-1 0 0 0,1 1 0 0 0,-1-1 1 0 0,1 1-1 0 0,-1-1 0 0 0,1 0 0 0 0,0 1 0 0 0,-1-1 0 0 0,1 0 1 0 0,0 1-1 0 0,-1-1 0 0 0,1 0 0 0 0,0 1 0 0 0,-1-1 0 0 0,1 0 1 0 0,0 0-1 0 0,0 0 0 0 0,-1 0 0 0 0,1 0 0 0 0,0 0 0 0 0,0 0 1 0 0,-1 0-1 0 0,1 0 0 0 0,0 0 0 0 0,1-1 0 0 0,54-2-149 0 0,-35 0 132 0 0,45-10-2385 0 0,-63 12 1336 0 0,2-1-326 0 0,18-10-9311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2168 0 0,'0'0'3263'0'0,"3"8"-2627"0"0,8 40 964 0 0,-1 1 1 0 0,4 81-1 0 0,-13-124-1546 0 0,5 66 10 0 0,-6-70-290 0 0,0 14-982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2160 0 0,'-8'62'1834'0'0,"4"-1"-1"0"0,4 102 1 0 0,27 124 773 0 0,-15-180-1826 0 0,51 344 1302 0 0,-42-307-1499 0 0,6 54 25 0 0,-27-189-740 0 0,3 39-341 0 0,-6-13-2639 0 0,-1-31 1150 0 0,0-3 405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2056 0 0,'0'0'629'0'0,"6"-15"8788"0"0,-4-3-4303 0 0,3 48-4212 0 0,2 61-902 0 0,-7-13 128 0 0,-13 106 0 0 0,9-146-606 0 0,3-24-511 0 0,0-1 0 0 0,-1 1 0 0 0,-5 19 1 0 0,6-30 92 0 0,0 2 228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 0 0,'0'0'5696'0'0,"3"7"-5021"0"0,35 153 3504 0 0,-29-115-3281 0 0,6 65 1 0 0,-7-39-2104 0 0,-8-68 633 0 0,0 10-387 0 0,-14-4-10596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3376 0 0,'6'-19'2849'0'0,"1"10"-2162"0"0,0-1 1 0 0,1 1 0 0 0,0 1 0 0 0,0-1 0 0 0,1 1-1 0 0,0 1 1 0 0,1 0 0 0 0,-1 0 0 0 0,1 1 0 0 0,16-8-1 0 0,-9 6-264 0 0,1 1 0 0 0,0 0 0 0 0,0 1 0 0 0,1 1 0 0 0,30-4 0 0 0,-27 8-208 0 0,-7 4-94 0 0,-12-4-118 0 0,-1 1 0 0 0,1 0 0 0 0,-1 0 0 0 0,1 1 0 0 0,0-1 0 0 0,-1 0 0 0 0,0 1 0 0 0,1 0 0 0 0,-1-1 0 0 0,1 1 0 0 0,-1 0 0 0 0,0 0 0 0 0,1 0 0 0 0,-1 1 0 0 0,0-1 0 0 0,0 0 0 0 0,0 1 0 0 0,2 2 0 0 0,1 1 12 0 0,-3-4-16 0 0,-1 1 0 0 0,1-1 0 0 0,-1 1 1 0 0,0-1-1 0 0,1 1 0 0 0,-1 0 1 0 0,0 0-1 0 0,0 0 0 0 0,0 0 0 0 0,0-1 1 0 0,-1 1-1 0 0,1 0 0 0 0,0 1 1 0 0,-1-1-1 0 0,1 0 0 0 0,-1 0 0 0 0,0 0 1 0 0,0 0-1 0 0,0 0 0 0 0,0 0 0 0 0,0 0 1 0 0,0 0-1 0 0,0 0 0 0 0,-1 1 1 0 0,1-1-1 0 0,-1 0 0 0 0,0 0 0 0 0,1 0 1 0 0,-1 0-1 0 0,0-1 0 0 0,0 1 1 0 0,0 0-1 0 0,-1 0 0 0 0,0 2 0 0 0,-5 5-9 0 0,1 0-1 0 0,-1-1 1 0 0,0 1-1 0 0,-15 12 1 0 0,-57 38-1211 0 0,28-24-2754 0 0,5 6-5008 0 0,37-32 7128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2200 0 0,'0'0'1631'0'0,"15"16"1536"0"0,-13-8-2776 0 0,0 1 0 0 0,-1 0 1 0 0,0 0-1 0 0,0 0 0 0 0,-1 0 0 0 0,0 0 1 0 0,0 0-1 0 0,-1 0 0 0 0,-3 11 0 0 0,-25 80 763 0 0,11-45-210 0 0,17-53-778 0 0,1 0 0 0 0,-1-1 0 0 0,1 1 0 0 0,-1 0 1 0 0,1-1-1 0 0,0 1 0 0 0,0 0 0 0 0,0 0 0 0 0,0 0 0 0 0,0-1 0 0 0,0 1 0 0 0,0 0 1 0 0,1 2-1 0 0,0-3-70 0 0,-1 0 0 0 0,1 0 0 0 0,0-1 1 0 0,0 1-1 0 0,0-1 0 0 0,0 1 0 0 0,0 0 1 0 0,0-1-1 0 0,-1 0 0 0 0,1 1 0 0 0,0-1 1 0 0,0 0-1 0 0,0 1 0 0 0,1-1 0 0 0,-1 0 0 0 0,0 0 1 0 0,0 0-1 0 0,0 0 0 0 0,0 0 0 0 0,0 0 1 0 0,2 0 176 0 0,2-3-135 0 0,195-82-394 0 0,-197 84-509 0 0,5-4-1092 0 0,0 1-2094 0 0,8-20-6846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2300 0 0,'51'-30'7037'0'0,"-48"28"-6906"0"0,0 1 1 0 0,-1 0 0 0 0,1 0-1 0 0,0 0 1 0 0,0 0-1 0 0,0 0 1 0 0,0 0-1 0 0,0 0 1 0 0,0 1-1 0 0,0 0 1 0 0,0 0-1 0 0,0 0 1 0 0,0 0 0 0 0,0 0-1 0 0,0 0 1 0 0,0 1-1 0 0,0-1 1 0 0,-1 1-1 0 0,1 0 1 0 0,0 0-1 0 0,0 0 1 0 0,0 0 0 0 0,-1 1-1 0 0,1-1 1 0 0,3 3-1 0 0,-4-2-109 0 0,-1-1 1 0 0,1 1-1 0 0,-1-1 0 0 0,1 1 0 0 0,-1 0 0 0 0,0-1 0 0 0,0 1 1 0 0,0 0-1 0 0,0 0 0 0 0,0 0 0 0 0,0 0 0 0 0,0 0 1 0 0,-1 0-1 0 0,1 0 0 0 0,-1 0 0 0 0,1 0 0 0 0,-1 0 1 0 0,0 0-1 0 0,0 1 0 0 0,0-1 0 0 0,0 0 0 0 0,0 0 0 0 0,-1 0 1 0 0,1 0-1 0 0,0 0 0 0 0,-2 3 0 0 0,-20 56 116 0 0,18-52-61 0 0,-19 48 607 0 0,22-55-465 0 0,-3 7 244 0 0,3-9-362 0 0,1 1-1 0 0,-1 0 1 0 0,0-1 0 0 0,1 1 0 0 0,-1 0-1 0 0,1-1 1 0 0,-1 1 0 0 0,1 0-1 0 0,-1 0 1 0 0,1-1 0 0 0,0 1-1 0 0,-1 0 1 0 0,1 0 0 0 0,0 0-1 0 0,0 0 1 0 0,0 0 0 0 0,0-1-1 0 0,-1 1 1 0 0,1 0 0 0 0,0 0-1 0 0,0 0 1 0 0,1 0 0 0 0,-1 0 0 0 0,0 0-1 0 0,0-1 1 0 0,0 1 0 0 0,1 1-1 0 0,1 1-59 0 0,0-1-1 0 0,0 1 0 0 0,0-1 1 0 0,1 0-1 0 0,-1 1 1 0 0,1-1-1 0 0,0 0 0 0 0,-1-1 1 0 0,1 1-1 0 0,0 0 1 0 0,0-1-1 0 0,0 0 0 0 0,0 0 1 0 0,0 0-1 0 0,1 0 0 0 0,-1 0 1 0 0,0 0-1 0 0,0-1 1 0 0,1 0-1 0 0,3 1 0 0 0,69 10-1508 0 0,-73-10 1014 0 0,29 4-6112 0 0,-24-4-650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1 776 0 0,'-7'70'8256'0'0,"6"-18"-6721"0"0,5 55 0 0 0,0 32 173 0 0,-4-113-1518 0 0,6 32-2897 0 0,-6-55 1411 0 0,0 1-854 0 0,0 15-2362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2844 0 0,'0'0'2127'0'0,"0"8"-1178"0"0,3 25 964 0 0,0-1 0 0 0,15 55 0 0 0,3 26 187 0 0,5 1-1603 0 0,-24-100 84 0 0,-2-13-926 0 0,1 0 0 0 0,-1 0-1 0 0,1 0 1 0 0,-1 0-1 0 0,0 1 1 0 0,1-1-1 0 0,-1 0 1 0 0,0 0-1 0 0,0 0 1 0 0,0 1 0 0 0,0-1-1 0 0,0 0 1 0 0,0 0-1 0 0,0 0 1 0 0,0 1-1 0 0,-1-1 1 0 0,1 0-1 0 0,0 0 1 0 0,-1 0-1 0 0,1 0 1 0 0,-1 0 0 0 0,1 0-1 0 0,-1 0 1 0 0,1 1-1 0 0,-1-1 1 0 0,0-1-1 0 0,0 1 1 0 0,1 0-1 0 0,-1 0 1 0 0,0 0-1 0 0,-1 1 1 0 0,-1-1-1698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3212 0 0,'75'-133'9116'0'0,"-56"95"-7828"0"0,2 0 0 0 0,44-60 0 0 0,-43 77-662 0 0,-21 20-495 0 0,2 1-79 0 0,-1-1-35 0 0,-1 1-1 0 0,1 0 0 0 0,-1 0 0 0 0,1-1 1 0 0,-1 1-1 0 0,1 0 0 0 0,-1 1 0 0 0,1-1 1 0 0,-1 0-1 0 0,1 0 0 0 0,-1 1 0 0 0,1-1 1 0 0,-1 0-1 0 0,1 1 0 0 0,-1 0 1 0 0,1-1-1 0 0,-1 1 0 0 0,0 0 0 0 0,1 0 1 0 0,-1 0-1 0 0,0-1 0 0 0,0 1 0 0 0,0 1 1 0 0,0-1-1 0 0,0 0 0 0 0,0 0 0 0 0,0 0 1 0 0,0 0-1 0 0,0 1 0 0 0,0-1 0 0 0,-1 1 1 0 0,1-1-1 0 0,0 2 0 0 0,1 5-6 0 0,0 3-14 0 0,1 0 0 0 0,-2 1 0 0 0,0-1 0 0 0,0 0 0 0 0,-1 1 0 0 0,0-1 0 0 0,-1 0 0 0 0,0 1 0 0 0,-1-1 0 0 0,-4 16 0 0 0,-16 23-858 0 0,-7-2-4528 0 0,8-13-2892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2260 0 0,'0'0'1638'0'0,"29"-32"10571"0"0,-28 32-12185 0 0,-1 0-1 0 0,1-1 0 0 0,-1 1 1 0 0,1 0-1 0 0,0-1 0 0 0,-1 1 1 0 0,1 0-1 0 0,-1 0 0 0 0,1-1 1 0 0,0 1-1 0 0,-1 0 0 0 0,1 0 1 0 0,-1 0-1 0 0,1 0 0 0 0,0 0 1 0 0,-1 0-1 0 0,1 0 0 0 0,0 0 1 0 0,-1 0-1 0 0,1 0 0 0 0,0 1 1 0 0,-1-1-1 0 0,1 0 0 0 0,-1 0 1 0 0,1 0-1 0 0,-1 1 0 0 0,1-1 1 0 0,0 0-1 0 0,-1 1 0 0 0,1-1 1 0 0,-1 0-1 0 0,1 1 0 0 0,-1-1 1 0 0,0 1-1 0 0,1-1 0 0 0,-1 1 1 0 0,1-1-1 0 0,-1 1 0 0 0,0-1 0 0 0,1 1 1 0 0,-1 0-1 0 0,0-1 0 0 0,0 1 1 0 0,1-1-1 0 0,-1 2 0 0 0,6 27 917 0 0,-6-25-877 0 0,0 3-179 0 0,0-7 190 0 0,0 1-1 0 0,0-1 1 0 0,-1 0 0 0 0,1 1-1 0 0,0-1 1 0 0,0 1-1 0 0,0-1 1 0 0,0 1 0 0 0,0-1-1 0 0,0 1 1 0 0,0-1-1 0 0,0 0 1 0 0,0 1 0 0 0,0-1-1 0 0,0 1 1 0 0,0-1 0 0 0,0 1-1 0 0,0-1 1 0 0,1 1-1 0 0,-1-1 1 0 0,0 0 0 0 0,0 1-1 0 0,0-1 1 0 0,1 1-1 0 0,-1-1 1 0 0,0 0 0 0 0,0 1-1 0 0,1-1 1 0 0,-1 0 0 0 0,1 1-1 0 0,0-1-62 0 0,0 0-1 0 0,1 0 1 0 0,-1 0-1 0 0,0-1 1 0 0,0 1-1 0 0,0 0 1 0 0,1-1-1 0 0,-1 1 1 0 0,0-1-1 0 0,0 1 1 0 0,0-1-1 0 0,0 0 1 0 0,0 1-1 0 0,0-1 1 0 0,0 0-1 0 0,0 0 1 0 0,0 1-1 0 0,0-1 1 0 0,-1 0-1 0 0,1 0 1 0 0,0 0-1 0 0,0 0 1 0 0,-1 0-1 0 0,1 0 1 0 0,-1-1-1 0 0,1 0 1 0 0,0 1-16 0 0,1-3-38 0 0,7-11-660 0 0,-13-30-1278 0 0,-1 25-1225 0 0,5 18 2935 0 0,-3 0-1012 0 0,0 0 1444 0 0,0 0 1 0 0,0 0-1 0 0,0 0 0 0 0,0 0 1 0 0,-1 0-1 0 0,1 1 0 0 0,-1 0 0 0 0,1 0 1 0 0,-4-1-1 0 0,4 3-133 0 0,1 0 0 0 0,1 1 0 0 0,-1-1-1 0 0,0 1 1 0 0,0-1 0 0 0,0 1 0 0 0,1 0 0 0 0,-1 0 0 0 0,1 0 0 0 0,0 0-1 0 0,-1 0 1 0 0,1 0 0 0 0,-1 3 0 0 0,1-2 223 0 0,5 34 441 0 0,-2-30-630 0 0,-1-1-1 0 0,0 0 0 0 0,0 1 0 0 0,0-1 0 0 0,-1 1 0 0 0,0-1 0 0 0,0 1 0 0 0,-2 8 0 0 0,-1 21 87 0 0,-2 29-337 0 0,5-63 39 0 0,1-11-2815 0 0,16-174-4689 0 0,-9 156 6544 0 0,-8 27 1181 0 0,0-1 1 0 0,0 1-1 0 0,0-1 0 0 0,0 0 1 0 0,0 1-1 0 0,1-1 1 0 0,-1 1-1 0 0,0-1 0 0 0,0 1 1 0 0,0-1-1 0 0,1 0 1 0 0,-1 1-1 0 0,0-1 0 0 0,1 1 1 0 0,-1-1-1 0 0,0 1 1 0 0,1-1-1 0 0,-1 1 0 0 0,1 0 1 0 0,-1-1-1 0 0,1 1 1 0 0,-1 0-1 0 0,1-1 0 0 0,-1 1 1 0 0,1 0-1 0 0,-1-1 1 0 0,1 1-1 0 0,-1 0 0 0 0,1 0 1 0 0,-1-1-1 0 0,1 1 1 0 0,-1 0-1 0 0,1 0 0 0 0,0 0 1 0 0,-1 0-1 0 0,1 0 1 0 0,-1 0-1 0 0,1 0 0 0 0,0 0 1 0 0,0 0-81 0 0,43 40 1763 0 0,-40-37-1537 0 0,0 0 1 0 0,0 0-1 0 0,1 0 0 0 0,-1-1 0 0 0,1 0 1 0 0,0 0-1 0 0,0 0 0 0 0,0-1 0 0 0,0 1 1 0 0,0-1-1 0 0,0 0 0 0 0,5 0 0 0 0,-2-2-154 0 0,0 0 0 0 0,-1 0 0 0 0,1-1-1 0 0,0 0 1 0 0,-1 0 0 0 0,1-1-1 0 0,-1 0 1 0 0,0 0 0 0 0,0 0 0 0 0,0-1-1 0 0,0-1 1 0 0,-1 1 0 0 0,0-1-1 0 0,9-8 1 0 0,-6-6-676 0 0,-8 16 277 0 0,-1 6-263 0 0,-6 32 676 0 0,5-26-5 0 0,9 29 486 0 0,4 28-4808 0 0,-11-63 3146 0 0,-1 19-4496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2312 0 0,'7'128'6773'0'0,"0"-8"-4089"0"0,-7-117-2839 0 0,5 26-3386 0 0,-2-7-1739 0 0,-2-19 3551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3048 0 0,'-20'132'4284'0'0,"-57"208"1"0"0,26-138-2474 0 0,-75 380 1474 0 0,120-548-3351 0 0,-10 40-4138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1852 0 0,'0'0'4818'0'0,"3"-15"-4035"0"0,-2 8 2574 0 0,13-18 1393 0 0,-14 34-4603 0 0,-2 153 888 0 0,-2-43-487 0 0,1 117-836 0 0,-5-200-3425 0 0,2-23-6401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2508 0 0,'0'0'7712'0'0,"3"9"-6938"0"0,53 209 4567 0 0,-34-112-4733 0 0,-21-105-859 0 0,-1 1 0 0 0,0-1 0 0 0,1 1 1 0 0,-1-1-1 0 0,0 1 0 0 0,1-1 0 0 0,-1 0 0 0 0,0 1 1 0 0,0-1-1 0 0,0 1 0 0 0,0-1 0 0 0,-1 1 0 0 0,1-1 1 0 0,0 1-1 0 0,-1-1 0 0 0,0 3 0 0 0,1-4 44 0 0,-1 1 0 0 0,1-1-1 0 0,0 0 1 0 0,-1 1-1 0 0,1-1 1 0 0,-1 1 0 0 0,1-1-1 0 0,-1 0 1 0 0,0 1 0 0 0,1-1-1 0 0,-1 0 1 0 0,1 0 0 0 0,-1 0-1 0 0,1 1 1 0 0,-1-1 0 0 0,0 0-1 0 0,1 0 1 0 0,-1 0 0 0 0,0 0-1 0 0,1 0 1 0 0,-1 0-1 0 0,1 0 1 0 0,-1 0 0 0 0,0 0-1 0 0,0-1 1 0 0,-25-10-4641 0 0,13 0 4364 0 0,4 1-1240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2812 0 0,'10'-19'2899'0'0,"3"-2"-1722"0"0,0 1 1 0 0,2 0 0 0 0,0 0 0 0 0,25-24 0 0 0,79-64 1150 0 0,-58 67-551 0 0,-59 40-1627 0 0,2 2-28 0 0,-1-1-103 0 0,-1 1 0 0 0,1-1-1 0 0,-1 1 1 0 0,1 0 0 0 0,-1 0-1 0 0,0 0 1 0 0,1 0 0 0 0,-1 0-1 0 0,0 1 1 0 0,0-1 0 0 0,0 1-1 0 0,0-1 1 0 0,0 1 0 0 0,0 0-1 0 0,0 0 1 0 0,-1 0-1 0 0,1 0 1 0 0,0 0 0 0 0,-1 0-1 0 0,0 0 1 0 0,0 0 0 0 0,1 1-1 0 0,-1-1 1 0 0,-1 1 0 0 0,1-1-1 0 0,0 0 1 0 0,-1 1 0 0 0,1-1-1 0 0,-1 1 1 0 0,1 2 0 0 0,-2 14-4 0 0,0-1 0 0 0,0 0 1 0 0,-2 0-1 0 0,0 0 1 0 0,-2 0-1 0 0,0 0 1 0 0,-12 29-1 0 0,-24 24-4867 0 0,15-33-4585 0 0,15-27 7495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3552 0 0,'0'0'4427'0'0,"10"-3"1273"0"0,33 230-2318 0 0,-42-200-4211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 0 0,'0'0'4791'0'0,"5"5"-4183"0"0,11 12 125 0 0,-2 1-1 0 0,0 0 1 0 0,-1 1-1 0 0,17 32 1 0 0,7 11-2154 0 0,5-6-5197 0 0,-28-41 4747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66 3960 0 0,'-17'-22'6509'0'0,"16"20"-5654"0"0,-12-6 1632 0 0,-37-1-1881 0 0,-56-1 0 0 0,14 1-9630 0 0,80 5 4806 0 0,10 3 2465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2436 0 0,'10'40'1400'0'0,"-2"1"1"0"0,-2-1-1 0 0,-1 1 0 0 0,-2 0 0 0 0,-4 56 1 0 0,1-81-1134 0 0,1-9-258 0 0,1 5-27 0 0,0-2-77 0 0,2 7-1720 0 0,-4-6-4388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3304 0 0,'0'-7'10731'0'0,"3"394"-7660"0"0,2-228-3939 0 0,-7-89-3891 0 0,-1-7-3468 0 0,3-61 6395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0,'0'0'2572'0'0,"3"8"-1797"0"0,49 123 3782 0 0,-17-19-3783 0 0,-34-109-1263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1984 0 0,'2'-3'846'0'0,"4"-10"-313"0"0,1-1 1 0 0,0 1 0 0 0,1 0-1 0 0,1 1 1 0 0,0-1 0 0 0,0 2 0 0 0,2-1-1 0 0,-1 2 1 0 0,1-1 0 0 0,1 1-1 0 0,0 1 1 0 0,0 0 0 0 0,1 1 0 0 0,0 0-1 0 0,17-7 1 0 0,35-8 752 0 0,-62 22-1088 0 0,20 12 201 0 0,-20-5-375 0 0,-1-1 1 0 0,1 1 0 0 0,-2 0-1 0 0,1-1 1 0 0,-1 1 0 0 0,1 0-1 0 0,-1 0 1 0 0,-1 0-1 0 0,1 0 1 0 0,-1 0 0 0 0,0 0-1 0 0,-1 0 1 0 0,0 0-1 0 0,1-1 1 0 0,-2 1 0 0 0,1 0-1 0 0,-1 0 1 0 0,0-1 0 0 0,0 1-1 0 0,0 0 1 0 0,-4 4-1 0 0,-4 11-584 0 0,-1-1 0 0 0,0 0 0 0 0,-2-1 0 0 0,-21 25-1 0 0,-19 17-8273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1360 0 0,'0'0'3630'0'0,"1"10"-3033"0"0,21 406 6064 0 0,-17-282-5637 0 0,-4-105-1346 0 0,0-9-2123 0 0,-11-57-4830 0 0,4 13 5557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1052 0 0,'0'0'7585'0'0,"1"7"-7227"0"0,3 126 2418 0 0,-4-129-2660 0 0,-1 16 399 0 0,0-17 91 0 0,-1-10-517 0 0,1-58-57 0 0,1 56 6 0 0,1 0 0 0 0,0 0 0 0 0,0-1 0 0 0,1 1 0 0 0,1 0 0 0 0,-1 0 0 0 0,5-9 0 0 0,-6 16-54 0 0,17-7-43 0 0,14 15 66 0 0,-27-4 17 0 0,-2-1 261 0 0,2-1-158 0 0,14 0 31 0 0,-14 0-45 0 0,28-20 214 0 0,12-45-175 0 0,-45 65-165 0 0,0-1 0 0 0,1 0 0 0 0,-1 1-1 0 0,0-1 1 0 0,1 0 0 0 0,-1 0-1 0 0,0 1 1 0 0,1-1 0 0 0,-1 1 0 0 0,1-1-1 0 0,-1 0 1 0 0,1 1 0 0 0,-1-1-1 0 0,1 1 1 0 0,0-1 0 0 0,-1 1 0 0 0,1 0-1 0 0,-1-1 1 0 0,1 1 0 0 0,0-1-1 0 0,-1 1 1 0 0,1 0 0 0 0,0 0 0 0 0,0-1-1 0 0,-1 1 1 0 0,1 0 0 0 0,0 0 0 0 0,0 0-1 0 0,-1 0 1 0 0,1 0 0 0 0,0 0-1 0 0,0 0 1 0 0,-1 0 0 0 0,1 0 0 0 0,0 0-1 0 0,0 0 1 0 0,-1 1 0 0 0,1-1-1 0 0,1 1 1 0 0,0 1 14 0 0,-1 0 1 0 0,1 0-1 0 0,-1 1 0 0 0,0-1 0 0 0,1 1 0 0 0,-1-1 0 0 0,0 1 0 0 0,0-1 1 0 0,-1 1-1 0 0,1-1 0 0 0,0 5 0 0 0,3 13-93 0 0,-2 1 1 0 0,1 24-1 0 0,-3-42-90 0 0,0 18-1606 0 0,2-8 1448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2180 0 0,'0'0'930'0'0,"25"-25"4215"0"0,-23 22-4716 0 0,1 0-1 0 0,-1 0 0 0 0,1 1 1 0 0,0-1-1 0 0,0 0 0 0 0,0 1 0 0 0,0 0 1 0 0,0 0-1 0 0,0 0 0 0 0,1 0 1 0 0,-1 0-1 0 0,8-2 0 0 0,-9 3 369 0 0,1 5-837 0 0,-1-1 35 0 0,0 0 0 0 0,-1 0 0 0 0,1 0 0 0 0,-1 1-1 0 0,1-1 1 0 0,-1 0 0 0 0,0 1 0 0 0,-1-1 0 0 0,1 1 0 0 0,-1-1 0 0 0,1 1 0 0 0,-1 0-1 0 0,0-1 1 0 0,0 1 0 0 0,-1-1 0 0 0,1 1 0 0 0,-1-1 0 0 0,0 1 0 0 0,0-1 0 0 0,0 1-1 0 0,-3 5 1 0 0,-17 48 97 0 0,20-55-66 0 0,-3 12 255 0 0,3-13-116 0 0,1 0 1 0 0,-1 0-1 0 0,0 1 1 0 0,1-1-1 0 0,-1 0 0 0 0,1 1 1 0 0,-1-1-1 0 0,1 1 1 0 0,0-1-1 0 0,0 0 1 0 0,-1 1-1 0 0,1-1 0 0 0,0 1 1 0 0,0-1-1 0 0,0 1 1 0 0,1-1-1 0 0,-1 0 0 0 0,0 1 1 0 0,1 1-1 0 0,17 0-108 0 0,-14-2-16 0 0,1-1 3 0 0,25-2-454 0 0,68-1-2371 0 0,-64 7-2063 0 0,1 4-3726 0 0,-20-4 6907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2332 0 0,'12'-14'3558'0'0,"-6"9"619"0"0,-7 10-1152 0 0,-3 20-3332 0 0,-24 232 2043 0 0,-4 58-791 0 0,20-13 71 0 0,7-233-2680 0 0,-3-29-3972 0 0,7-37 3201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3152 0 0,'0'0'5769'0'0,"1"-4"-5120"0"0,4-4-373 0 0,-1 1 0 0 0,1-1 1 0 0,0 1-1 0 0,1 0 0 0 0,-1 0 0 0 0,1 0 0 0 0,1 1 0 0 0,-1 0 0 0 0,1 0 1 0 0,1 0-1 0 0,-1 1 0 0 0,0 0 0 0 0,1 1 0 0 0,0 0 0 0 0,15-6 0 0 0,17-5 305 0 0,81-21-1 0 0,-120 36-578 0 0,28-7 97 0 0,1 1 1 0 0,0 1 0 0 0,0 1-1 0 0,0 2 1 0 0,1 1 0 0 0,48 5-1 0 0,-68-3-90 0 0,0 0-1 0 0,-1 1 1 0 0,1 1-1 0 0,0 0 1 0 0,-1 1-1 0 0,0 0 1 0 0,0 0-1 0 0,0 1 1 0 0,0 0-1 0 0,-1 1 1 0 0,0 0-1 0 0,0 0 0 0 0,-1 1 1 0 0,1 0-1 0 0,-1 1 1 0 0,-1 0-1 0 0,0 0 1 0 0,0 1-1 0 0,0-1 1 0 0,-1 2-1 0 0,8 15 1 0 0,-8-12-22 0 0,0 1 0 0 0,-2 0 1 0 0,1 0-1 0 0,-2 0 0 0 0,0 1 0 0 0,0-1 1 0 0,-2 1-1 0 0,1 0 0 0 0,-2 0 1 0 0,0-1-1 0 0,-1 1 0 0 0,0 0 0 0 0,-2-1 1 0 0,1 1-1 0 0,-2-1 0 0 0,0 1 1 0 0,-9 20-1 0 0,6-19 9 0 0,-1 0 0 0 0,-1 0 1 0 0,0-1-1 0 0,-2 0 0 0 0,1-1 0 0 0,-2 0 1 0 0,0-1-1 0 0,0 0 0 0 0,-1-1 0 0 0,-1 0 0 0 0,0-1 1 0 0,0-1-1 0 0,-1 0 0 0 0,-20 9 0 0 0,11-8-433 0 0,0-1 0 0 0,-1-1-1 0 0,0-1 1 0 0,0-1 0 0 0,-1-1-1 0 0,0-2 1 0 0,-46 3-1 0 0,42-6-1994 0 0,0-2-1 0 0,0-2 1 0 0,-50-9-1 0 0,52 6 761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51 1156 0 0,'0'0'503'0'0,"-4"-34"2574"0"0,-5 18-1685 0 0,1 16 667 0 0,6 4-1829 0 0,0-1 0 0 0,0 1 0 0 0,0 0 0 0 0,1 0 0 0 0,-1-1 0 0 0,1 1 0 0 0,0 0 0 0 0,-1 5 0 0 0,-7 47 877 0 0,2 0-1 0 0,2 0 1 0 0,4 70 0 0 0,-2 33-44 0 0,0-91-830 0 0,0-4-2470 0 0,-1-21-5857 0 0,0-31 4314 0 0,3-10 2123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2792 0 0,'7'-8'7699'0'0,"19"158"-5191"0"0,-16-96-2012 0 0,2 20-2433 0 0,-17-34-5943 0 0,2-39 6038 0 0,-8 7 118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2372 0 0,'5'-24'3066'0'0,"7"-3"-711"0"0,1 0 1 0 0,30-46-1 0 0,-29 53-1746 0 0,1 0-1 0 0,1 1 1 0 0,1 1-1 0 0,1 1 1 0 0,0 0-1 0 0,41-28 1 0 0,-50 38-407 0 0,2 1 1 0 0,-1 0-1 0 0,1 1 1 0 0,17-7-1 0 0,-25 11-145 0 0,2 3-13 0 0,-2-2-49 0 0,-1 1 1 0 0,0 0-1 0 0,0-1 1 0 0,0 1-1 0 0,0 0 1 0 0,0 0-1 0 0,0 1 0 0 0,0-1 1 0 0,0 0-1 0 0,-1 1 1 0 0,1-1-1 0 0,0 1 1 0 0,-1-1-1 0 0,1 1 0 0 0,-1 0 1 0 0,0 0-1 0 0,1-1 1 0 0,-1 1-1 0 0,0 0 1 0 0,0 0-1 0 0,0 0 0 0 0,-1 1 1 0 0,1-1-1 0 0,0 0 1 0 0,-1 0-1 0 0,1 0 1 0 0,-1 0-1 0 0,0 1 0 0 0,0-1 1 0 0,1 0-1 0 0,-2 0 1 0 0,1 1-1 0 0,-1 2 1 0 0,2 6-30 0 0,-2-1 0 0 0,1 1 0 0 0,-1-1 0 0 0,-1 0 0 0 0,0 1 1 0 0,0-1-1 0 0,-1 0 0 0 0,-1 0 0 0 0,1-1 0 0 0,-2 1 0 0 0,1-1 0 0 0,-10 14 1 0 0,8-14-530 0 0,0-1 1 0 0,-1 1 0 0 0,0-1-1 0 0,-1-1 1 0 0,0 1 0 0 0,-10 6 0 0 0,-34 20-10287 0 0,34-24 8976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3468 0 0,'0'0'8434'0'0,"3"7"-7879"0"0,26 123 3632 0 0,-19-90-3632 0 0,-2 6-2979 0 0,-8-43 1628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2352 0 0,'50'128'7007'0'0,"-14"-31"-6593"0"0,-32-69-2258 0 0,-3-17-3277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1176 0 0,'-3'-2'357'0'0,"1"1"1"0"0,-1 0-1 0 0,1 0 1 0 0,-1 0-1 0 0,1 1 0 0 0,-1-1 1 0 0,0 1-1 0 0,1-1 0 0 0,-1 1 1 0 0,-3 0-1 0 0,2 0 485 0 0,-18 3-58 0 0,-92 21-875 0 0,77-15-3671 0 0,34-9 2098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1720 0 0,'11'-23'3372'0'0,"-10"23"-3272"0"0,-1-1-1 0 0,0 1 0 0 0,1 0 0 0 0,-1 0 1 0 0,1-1-1 0 0,-1 1 0 0 0,1 0 0 0 0,-1 0 1 0 0,0 0-1 0 0,1-1 0 0 0,-1 1 0 0 0,1 0 1 0 0,-1 0-1 0 0,1 0 0 0 0,-1 0 0 0 0,1 0 1 0 0,-1 0-1 0 0,1 0 0 0 0,-1 0 0 0 0,1 0 1 0 0,-1 0-1 0 0,1 0 0 0 0,-1 0 0 0 0,1 1 1 0 0,-1-1-1 0 0,1 0 0 0 0,-1 0 0 0 0,0 0 1 0 0,1 1-1 0 0,5 4 302 0 0,0 0 1 0 0,-1 0-1 0 0,1 1 0 0 0,-1 0 1 0 0,7 11-1 0 0,-8-12-177 0 0,1 1-1 0 0,0-1 0 0 0,0 0 0 0 0,0 0 1 0 0,1 0-1 0 0,0-1 0 0 0,0 0 0 0 0,0 0 0 0 0,0-1 1 0 0,1 1-1 0 0,12 3 0 0 0,-16-6-39 0 0,-2-1-174 0 0,1 0 0 0 0,-1 0 1 0 0,1 0-1 0 0,-1 0 1 0 0,1 0-1 0 0,0 0 1 0 0,-1 0-1 0 0,1-1 0 0 0,-1 1 1 0 0,1 0-1 0 0,-1-1 1 0 0,1 0-1 0 0,-1 1 1 0 0,0-1-1 0 0,1 0 0 0 0,-1 1 1 0 0,0-1-1 0 0,1 0 1 0 0,-1 0-1 0 0,0 0 1 0 0,0 0-1 0 0,0-1 1 0 0,0 1-1 0 0,0 0 0 0 0,0 0 1 0 0,0-1-1 0 0,0 1 1 0 0,-1 0-1 0 0,2-3 1 0 0,26-47 116 0 0,-26 45-172 0 0,3-5 7 0 0,-2-1 0 0 0,0 0 0 0 0,0 0 0 0 0,-1 0-1 0 0,-1 0 1 0 0,0 0 0 0 0,0-16 0 0 0,6-46-179 0 0,-7 74 215 0 0,-1 0-1 0 0,1 0 1 0 0,0 0 0 0 0,0-1 0 0 0,0 1-1 0 0,0 0 1 0 0,0 0 0 0 0,0 0 0 0 0,0 0-1 0 0,0 0 1 0 0,0 0 0 0 0,0-1 0 0 0,0 1-1 0 0,0 0 1 0 0,0 0 0 0 0,0 0 0 0 0,0 0-1 0 0,1 0 1 0 0,-1 0 0 0 0,0 0 0 0 0,0-1-1 0 0,0 1 1 0 0,0 0 0 0 0,0 0 0 0 0,0 0 0 0 0,0 0-1 0 0,0 0 1 0 0,0 0 0 0 0,0 0 0 0 0,0 0-1 0 0,0 0 1 0 0,1 0 0 0 0,-1-1 0 0 0,0 1-1 0 0,0 0 1 0 0,0 0 0 0 0,0 0 0 0 0,0 0-1 0 0,0 0 1 0 0,0 0 0 0 0,1 0 0 0 0,-1 0-1 0 0,0 0 1 0 0,0 0 0 0 0,0 0 0 0 0,0 0-1 0 0,0 0 1 0 0,0 0 0 0 0,0 0 0 0 0,1 0-1 0 0,-1 0 1 0 0,0 0 0 0 0,0 0 0 0 0,0 0-1 0 0,0 0 1 0 0,0 0 0 0 0,0 0 0 0 0,0 0-1 0 0,1 1 1 0 0,-1-1 0 0 0,0 0 0 0 0,0 0-1 0 0,0 0 1 0 0,0 0 0 0 0,7 13-21 0 0,8 35 174 0 0,-5-17-40 0 0,25 65 118 0 0,60 146 246 0 0,-81-203-1028 0 0,4 7-1081 0 0,-9-18-10 0 0,-4-9-702 0 0,5 0-3801 0 0,-2-8 4480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91 2444 0 0,'0'0'7845'0'0,"-1"-5"-7450"0"0,-1-12-47 0 0,2 13-4 0 0,11-7 483 0 0,7-1-130 0 0,-9 5-445 0 0,0 1-1 0 0,0 0 0 0 0,1 1 0 0 0,11-5 1 0 0,-18 9-102 0 0,13-1 56 0 0,-15 1-210 0 0,0 1-1 0 0,-1 0 1 0 0,1-1-1 0 0,0 1 1 0 0,0-1 0 0 0,0 1-1 0 0,0 0 1 0 0,-1 0-1 0 0,1-1 1 0 0,0 1 0 0 0,0 0-1 0 0,0 0 1 0 0,0 0 0 0 0,0 0-1 0 0,0 0 1 0 0,0 0-1 0 0,0 0 1 0 0,-1 0 0 0 0,1 0-1 0 0,0 1 1 0 0,0-1-1 0 0,0 0 1 0 0,0 1 0 0 0,0-1-1 0 0,-1 0 1 0 0,1 1-1 0 0,0-1 1 0 0,0 1 0 0 0,0 0-1 0 0,1 4-24 0 0,-1 0-1 0 0,0 0 1 0 0,0 0 0 0 0,0 0-1 0 0,-1 0 1 0 0,0 0-1 0 0,0 0 1 0 0,0 0-1 0 0,0 1 1 0 0,-1-1-1 0 0,0 0 1 0 0,0 0 0 0 0,-3 6-1 0 0,1-1-6 0 0,-2 0-1 0 0,1-1 1 0 0,-1 1-1 0 0,-1-1 1 0 0,-13 17 0 0 0,0-4 67 0 0,-2 0 0 0 0,-1-2 0 0 0,-39 30 0 0 0,59-48 9 0 0,-16 12 541 0 0,9-4 467 0 0,9-10-1006 0 0,0 0 0 0 0,0 0 0 0 0,0 0 0 0 0,0 0 0 0 0,0 0 0 0 0,0 1 0 0 0,-1-1 0 0 0,1 0 0 0 0,0 0 0 0 0,0 0 0 0 0,0 0 0 0 0,0 0 1 0 0,0 1-1 0 0,0-1 0 0 0,0 0 0 0 0,0 0 0 0 0,0 0 0 0 0,0 0 0 0 0,0 0 0 0 0,0 0 0 0 0,0 1 0 0 0,0-1 0 0 0,0 0 0 0 0,0 0 0 0 0,1 0 0 0 0,-1 0 0 0 0,0 0 1 0 0,0 0-1 0 0,0 1 0 0 0,0-1 0 0 0,0 0 0 0 0,0 0 0 0 0,0 0 0 0 0,0 0 0 0 0,0 0 0 0 0,0 0 0 0 0,0 0 0 0 0,1 0 0 0 0,-1 0 0 0 0,0 1 0 0 0,0-1 0 0 0,0 0 1 0 0,0 0-1 0 0,0 0 0 0 0,0 0 0 0 0,1 0 0 0 0,-1 0 0 0 0,0 0 0 0 0,0 0 0 0 0,0 0 0 0 0,0 0 0 0 0,0 0 0 0 0,0 0 0 0 0,1 0 0 0 0,-1 0 0 0 0,0 0 1 0 0,0 0-1 0 0,0 0 0 0 0,10 2 13 0 0,45-5 335 0 0,108-2-673 0 0,-115 5-639 0 0,-44 0 421 0 0,0 0-143 0 0,15 0-164 0 0,-14 0-312 0 0,12 0-839 0 0,-13 0-1167 0 0,14-1-5154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0 199 664 0 0,'0'0'3876'0'0,"3"9"-3333"0"0,44 123 3276 0 0,4 7-1748 0 0,-31-90-1635 0 0,-15-39-157 0 0,0 1-1 0 0,-1-1 1 0 0,5 19-1 0 0,-9-27-183 0 0,1 0 1 0 0,0-1-1 0 0,0 1 0 0 0,0 0 0 0 0,0-1 0 0 0,0 1 1 0 0,0-1-1 0 0,0 1 0 0 0,0-1 0 0 0,1 0 1 0 0,-1 1-1 0 0,0-1 0 0 0,1 0 0 0 0,-1 0 1 0 0,1 0-1 0 0,2 1 0 0 0,2-34-43 0 0,-1 0 0 0 0,-2 0-1 0 0,-1-1 1 0 0,-2-34 0 0 0,-1 42-59 0 0,1 23 11 0 0,0-1-1 0 0,0 1 1 0 0,0 0 0 0 0,0 0-1 0 0,0-1 1 0 0,1 1 0 0 0,-1 0-1 0 0,1 0 1 0 0,-1 0-1 0 0,1 0 1 0 0,0-1 0 0 0,0 1-1 0 0,0 0 1 0 0,0 0 0 0 0,0 0-1 0 0,0 1 1 0 0,1-1 0 0 0,-1 0-1 0 0,1 0 1 0 0,1-1 0 0 0,-2 2-94 0 0,5 2 28 0 0,0 0 47 0 0,0 1 1 0 0,-1-1-1 0 0,1 1 0 0 0,0 1 1 0 0,-1-1-1 0 0,0 1 1 0 0,10 6-1 0 0,49 36-72 0 0,-44-31 120 0 0,-11-8 32 0 0,1 0-1 0 0,-1-1 1 0 0,1 0-1 0 0,0-1 1 0 0,20 6-1 0 0,-26-9-97 0 0,0-3 4 0 0,0-2 22 0 0,1 1 0 0 0,-1-1 0 0 0,0 0 0 0 0,1 0 0 0 0,-2-1 0 0 0,1 1 0 0 0,0-1 0 0 0,-1 0 0 0 0,0 0 0 0 0,0 0 0 0 0,-1 0 0 0 0,1 0 0 0 0,-1-1 0 0 0,2-10 0 0 0,5-16-40 0 0,7-48-1 0 0,-8 32-92 0 0,9-56-1431 0 0,-12 38-3396 0 0,0 33-454 0 0,-5 13 3807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96BD0A-F17A-4D57-87E0-9B872C76D018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5965E4-DDF9-4015-8E3D-B944350B8394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01F64-1F86-497F-9344-2196C7EADA5A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262F80-5F3E-4440-A45D-10D7D76978D0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3D7F2-6AE8-4AC3-B881-DE84A93043B3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31A4F-2970-4FC7-A799-C36683AB4E85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2477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81E56-F774-4784-BBCD-494094A49046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8C1CA-C9C2-484A-B445-E63116560785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CD839-33C2-4379-8890-8E6B1C743944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3B9732-C858-4264-8650-1081B04FB0DF}" type="slidenum">
              <a:rPr lang="en-US" altLang="en-US" sz="1200" smtClean="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0B262-8E79-409F-BDAE-FFD61836C20D}" type="slidenum">
              <a:rPr lang="en-US" altLang="en-US" sz="1200" smtClean="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041DE3-398A-464A-86B3-FC1C5D39D754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D99B32-7440-4D72-96BA-A21AE7775FFC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F4EF01-B7AF-44F9-9CBC-313FD8E4EE1F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60F8EB-ACAE-479E-9B9F-2E09F768BFA3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94800-531C-4E2D-AB24-535E23DDB48B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05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3FCE8-095D-46F7-9AD9-323B45D8D2A9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37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63" Type="http://schemas.openxmlformats.org/officeDocument/2006/relationships/customXml" Target="../ink/ink31.xml"/><Relationship Id="rId84" Type="http://schemas.openxmlformats.org/officeDocument/2006/relationships/image" Target="NUL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53" Type="http://schemas.openxmlformats.org/officeDocument/2006/relationships/customXml" Target="../ink/ink26.xm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22" Type="http://schemas.openxmlformats.org/officeDocument/2006/relationships/image" Target="NULL"/><Relationship Id="rId43" Type="http://schemas.openxmlformats.org/officeDocument/2006/relationships/customXml" Target="../ink/ink21.xm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NUL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NUL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NULL"/><Relationship Id="rId162" Type="http://schemas.openxmlformats.org/officeDocument/2006/relationships/image" Target="NUL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NULL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8.xm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6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3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1.xml"/><Relationship Id="rId88" Type="http://schemas.openxmlformats.org/officeDocument/2006/relationships/image" Target="NUL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52" Type="http://schemas.openxmlformats.org/officeDocument/2006/relationships/image" Target="NUL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48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26" Type="http://schemas.openxmlformats.org/officeDocument/2006/relationships/image" Target="NULL"/><Relationship Id="rId47" Type="http://schemas.openxmlformats.org/officeDocument/2006/relationships/customXml" Target="../ink/ink23.xml"/><Relationship Id="rId68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6" Type="http://schemas.openxmlformats.org/officeDocument/2006/relationships/image" Target="NULL"/><Relationship Id="rId37" Type="http://schemas.openxmlformats.org/officeDocument/2006/relationships/customXml" Target="../ink/ink18.xml"/><Relationship Id="rId58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image" Target="NULL"/><Relationship Id="rId27" Type="http://schemas.openxmlformats.org/officeDocument/2006/relationships/customXml" Target="../ink/ink13.xml"/><Relationship Id="rId48" Type="http://schemas.openxmlformats.org/officeDocument/2006/relationships/image" Target="NUL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image" Target="NULL"/><Relationship Id="rId155" Type="http://schemas.openxmlformats.org/officeDocument/2006/relationships/customXml" Target="../ink/ink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16: Power System Economic Modeling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Fuel-cost Curve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fuel-cost curve is the I/O curve scaled by fuel cost.  Fuel costs vary (with the latest values in Chapter 4 of EIA’s Electricity Monthly) </a:t>
            </a:r>
          </a:p>
        </p:txBody>
      </p:sp>
      <p:pic>
        <p:nvPicPr>
          <p:cNvPr id="60420" name="Picture 4" descr="Fuel-cost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0214" r="1517" b="2553"/>
          <a:stretch>
            <a:fillRect/>
          </a:stretch>
        </p:blipFill>
        <p:spPr bwMode="auto">
          <a:xfrm>
            <a:off x="762000" y="2286000"/>
            <a:ext cx="7543800" cy="40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6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Heat-rate Curve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Plots the average number of </a:t>
            </a:r>
            <a:r>
              <a:rPr lang="en-US" altLang="en-US" dirty="0" err="1"/>
              <a:t>MBtu</a:t>
            </a:r>
            <a:r>
              <a:rPr lang="en-US" altLang="en-US" dirty="0"/>
              <a:t>/</a:t>
            </a:r>
            <a:r>
              <a:rPr lang="en-US" altLang="en-US" dirty="0" err="1"/>
              <a:t>hr</a:t>
            </a:r>
            <a:r>
              <a:rPr lang="en-US" altLang="en-US" dirty="0"/>
              <a:t> of fuel input needed per MW of output.</a:t>
            </a:r>
          </a:p>
          <a:p>
            <a:pPr eaLnBrk="1" hangingPunct="1"/>
            <a:r>
              <a:rPr lang="en-US" altLang="en-US" dirty="0"/>
              <a:t>Heat-rate curve is the I/O curve scaled by MW; often heat rates are given in </a:t>
            </a:r>
            <a:br>
              <a:rPr lang="en-US" altLang="en-US" dirty="0"/>
            </a:br>
            <a:r>
              <a:rPr lang="en-US" altLang="en-US" dirty="0"/>
              <a:t>Btu/kWh, which is the </a:t>
            </a:r>
            <a:r>
              <a:rPr lang="en-US" altLang="en-US" dirty="0" err="1"/>
              <a:t>Mbtu</a:t>
            </a:r>
            <a:r>
              <a:rPr lang="en-US" altLang="en-US" dirty="0"/>
              <a:t>/MWh value multiplied by 1000</a:t>
            </a:r>
          </a:p>
        </p:txBody>
      </p:sp>
      <p:pic>
        <p:nvPicPr>
          <p:cNvPr id="61444" name="Picture 4" descr="Heat-rate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003" r="1875" b="2501"/>
          <a:stretch>
            <a:fillRect/>
          </a:stretch>
        </p:blipFill>
        <p:spPr bwMode="auto">
          <a:xfrm>
            <a:off x="1020344" y="3014662"/>
            <a:ext cx="6324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572000" y="2828835"/>
            <a:ext cx="6858000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Coal and nuclear heat rates are around 10 (MBtu/MWh), and get down to 6.2 for highly efficient combined cycle plants</a:t>
            </a:r>
          </a:p>
        </p:txBody>
      </p:sp>
    </p:spTree>
    <p:extLst>
      <p:ext uri="{BB962C8B-B14F-4D97-AF65-F5344CB8AC3E}">
        <p14:creationId xmlns:p14="http://schemas.microsoft.com/office/powerpoint/2010/main" val="295440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Incremental (Marginal) cost Curve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Plots the incremental $/MWh as a function of MW.</a:t>
            </a:r>
          </a:p>
          <a:p>
            <a:pPr eaLnBrk="1" hangingPunct="1"/>
            <a:r>
              <a:rPr lang="en-US" altLang="en-US" dirty="0"/>
              <a:t>Found by differentiating the cost curve</a:t>
            </a:r>
          </a:p>
        </p:txBody>
      </p:sp>
      <p:pic>
        <p:nvPicPr>
          <p:cNvPr id="62468" name="Picture 4" descr="Incremental cost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000" r="1875" b="2501"/>
          <a:stretch>
            <a:fillRect/>
          </a:stretch>
        </p:blipFill>
        <p:spPr bwMode="auto">
          <a:xfrm>
            <a:off x="1143000" y="2514600"/>
            <a:ext cx="5562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2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Mathematical Formulation of Costs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Generator cost curves are usually not smooth.  However the curves can usually be adequately approximated using piece-wise smooth, functions.</a:t>
            </a:r>
          </a:p>
          <a:p>
            <a:r>
              <a:rPr lang="en-US" altLang="en-US" dirty="0"/>
              <a:t>Two representations predominate</a:t>
            </a:r>
          </a:p>
          <a:p>
            <a:pPr lvl="1"/>
            <a:r>
              <a:rPr lang="en-US" altLang="en-US" dirty="0"/>
              <a:t>quadratic or cubic functions</a:t>
            </a:r>
          </a:p>
          <a:p>
            <a:pPr lvl="1"/>
            <a:r>
              <a:rPr lang="en-US" altLang="en-US" dirty="0"/>
              <a:t>piecewise linear functions</a:t>
            </a:r>
          </a:p>
          <a:p>
            <a:r>
              <a:rPr lang="en-US" altLang="en-US" dirty="0"/>
              <a:t>In 460 we’ll generally assume a quadratic representation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4"/>
              <p:cNvSpPr txBox="1"/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fuel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1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3FB7-D195-4429-9496-414E2667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generator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system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assume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1000+​20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+0.01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400+​15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+0.03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Then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=20+0.02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=15+0.06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  <a:blipFill>
                <a:blip r:embed="rId2"/>
                <a:stretch>
                  <a:fillRect l="-1259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/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sz="2200" i="0" dirty="0">
                    <a:solidFill>
                      <a:srgbClr val="000000"/>
                    </a:solidFill>
                    <a:latin typeface="+mj-lt"/>
                  </a:rPr>
                  <a:t>Then</a:t>
                </a:r>
                <a:br>
                  <a:rPr lang="en-US" sz="2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1000+​20×250+0.01×25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$ 6625/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400+​15×150+0.03×15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$6025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20+0.02×250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15+0.06×150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24/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blipFill>
                <a:blip r:embed="rId3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5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41C8-E334-44E2-ABF0-AB039461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Dispatch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</p:spPr>
            <p:txBody>
              <a:bodyPr/>
              <a:lstStyle/>
              <a:p>
                <a:r>
                  <a:rPr lang="en-US" altLang="en-US" sz="2400" dirty="0"/>
                  <a:t>The goal of economic dispatch is to determine the generation dispatch that minimizes the instantaneous operating cost, subject to the constraint that total generation = total load + losses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Minimize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0" dirty="0">
                    <a:latin typeface="+mj-lt"/>
                  </a:rPr>
                  <a:t>S</a:t>
                </a:r>
                <a:r>
                  <a:rPr lang="en-US" sz="2400" b="0" i="0" dirty="0">
                    <a:latin typeface="+mj-lt"/>
                  </a:rPr>
                  <a:t>uch that:</a:t>
                </a: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  <a:blipFill>
                <a:blip r:embed="rId2"/>
                <a:stretch>
                  <a:fillRect l="-152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/>
              <p:nvPr/>
            </p:nvSpPr>
            <p:spPr>
              <a:xfrm>
                <a:off x="6598920" y="2842837"/>
                <a:ext cx="4953000" cy="208672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System total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Cost for generator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+mj-lt"/>
                  </a:rPr>
                  <a:t> as a function of the generator's real power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Total system power demand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20" y="2842837"/>
                <a:ext cx="4953000" cy="2086725"/>
              </a:xfrm>
              <a:prstGeom prst="rect">
                <a:avLst/>
              </a:prstGeom>
              <a:blipFill>
                <a:blip r:embed="rId3"/>
                <a:stretch>
                  <a:fillRect l="-1970" t="-2041" r="-493" b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0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2056-DB03-6E9D-8266-AB927E42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Economic Dispatch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4A5D83-4209-F536-80B2-233B3729B0B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Economic dispatch is formulated as a constrained minimization</a:t>
                </a:r>
              </a:p>
              <a:p>
                <a:pPr lvl="1"/>
                <a:r>
                  <a:rPr lang="en-US" dirty="0"/>
                  <a:t>The cost function is often total generation cost in an area</a:t>
                </a:r>
              </a:p>
              <a:p>
                <a:pPr lvl="1"/>
                <a:r>
                  <a:rPr lang="en-US" dirty="0"/>
                  <a:t>Single equality constraint is the real power balance equation</a:t>
                </a:r>
              </a:p>
              <a:p>
                <a:r>
                  <a:rPr lang="en-US" dirty="0"/>
                  <a:t>Solved by setting up the </a:t>
                </a:r>
                <a:r>
                  <a:rPr lang="en-US" dirty="0" err="1"/>
                  <a:t>Lagrangian</a:t>
                </a:r>
                <a:r>
                  <a:rPr lang="en-US" dirty="0"/>
                  <a:t> (with P</a:t>
                </a:r>
                <a:r>
                  <a:rPr lang="en-US" baseline="-25000" dirty="0"/>
                  <a:t>D</a:t>
                </a:r>
                <a:r>
                  <a:rPr lang="en-US" dirty="0"/>
                  <a:t> the load and P</a:t>
                </a:r>
                <a:r>
                  <a:rPr lang="en-US" baseline="-25000" dirty="0"/>
                  <a:t>L</a:t>
                </a:r>
                <a:r>
                  <a:rPr lang="en-US" dirty="0"/>
                  <a:t> the losses, which are a function the generation)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necessary condition for a minimum is that the gradient is zero.  Without losses this occurs when all generators are dispatched at the same marginal cost (except when they hit a limit)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4A5D83-4209-F536-80B2-233B3729B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54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24E0-0818-2696-A92B-BEE5F1BA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Economic Dispatch Problem,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892344-8C03-AAB1-0AE8-08ED622312F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>
                  <a:solidFill>
                    <a:srgbClr val="1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losses are neglected then there is a single marginal cost (lambda); if losses are included then each bus could have a different marginal cost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892344-8C03-AAB1-0AE8-08ED62231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19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27A4-EFEA-08D2-8A87-DC024CCF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Penalty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2853DAF-0E21-18CE-8ABD-E7141FD712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Solving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penalty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factor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1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1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1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1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1F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dirty="0">
                    <a:solidFill>
                      <a:srgbClr val="1E0000"/>
                    </a:solidFill>
                  </a:rPr>
                  <a:t>The penalty factor at the slack bus is always unity!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2853DAF-0E21-18CE-8ABD-E7141FD71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32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Example</a:t>
            </a:r>
          </a:p>
        </p:txBody>
      </p:sp>
      <p:pic>
        <p:nvPicPr>
          <p:cNvPr id="4" name="Picture 2" descr="Economic dispatch example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4766" b="11665"/>
          <a:stretch/>
        </p:blipFill>
        <p:spPr bwMode="auto">
          <a:xfrm>
            <a:off x="990600" y="1295400"/>
            <a:ext cx="7391400" cy="44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24071" y="5751937"/>
            <a:ext cx="9491529" cy="830997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Case is Example7_3 from the book; use </a:t>
            </a:r>
            <a:r>
              <a:rPr lang="en-US" altLang="en-US" sz="2400" b="1" dirty="0">
                <a:solidFill>
                  <a:srgbClr val="1E0000"/>
                </a:solidFill>
                <a:latin typeface="+mj-lt"/>
              </a:rPr>
              <a:t>Power Flow Solution </a:t>
            </a:r>
            <a:br>
              <a:rPr lang="en-US" altLang="en-US" sz="2400" b="1" dirty="0">
                <a:solidFill>
                  <a:srgbClr val="1E0000"/>
                </a:solidFill>
                <a:latin typeface="+mj-lt"/>
              </a:rPr>
            </a:br>
            <a:r>
              <a:rPr lang="en-US" altLang="en-US" sz="2400" b="1" dirty="0">
                <a:solidFill>
                  <a:srgbClr val="1E0000"/>
                </a:solidFill>
                <a:latin typeface="+mj-lt"/>
              </a:rPr>
              <a:t>Options, Advanced Options</a:t>
            </a: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 to set penalty </a:t>
            </a:r>
            <a:r>
              <a:rPr lang="en-US" altLang="en-US" dirty="0">
                <a:solidFill>
                  <a:srgbClr val="1E0000"/>
                </a:solidFill>
                <a:latin typeface="+mj-lt"/>
              </a:rPr>
              <a:t>f</a:t>
            </a: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actor options</a:t>
            </a:r>
          </a:p>
        </p:txBody>
      </p:sp>
    </p:spTree>
    <p:extLst>
      <p:ext uri="{BB962C8B-B14F-4D97-AF65-F5344CB8AC3E}">
        <p14:creationId xmlns:p14="http://schemas.microsoft.com/office/powerpoint/2010/main" val="42480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D4F-86A6-2833-EDBD-BAF70D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4CB5-9D95-5A6D-44F4-80E42CD4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#7: 6th edition book problems 6.62, 6.63, 6.65 or 7th edition book problems 7.1, 7.2, 7.4</a:t>
            </a:r>
          </a:p>
          <a:p>
            <a:pPr lvl="1"/>
            <a:r>
              <a:rPr lang="en-US" dirty="0"/>
              <a:t>Due Tuesday, March 24th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Unconstrained Minimization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Assume we have a function f(</a:t>
            </a:r>
            <a:r>
              <a:rPr lang="en-US" altLang="en-US" b="1" dirty="0"/>
              <a:t>x</a:t>
            </a:r>
            <a:r>
              <a:rPr lang="en-US" altLang="en-US" dirty="0"/>
              <a:t>) and wish to determine its minimum. This is an unconstrained minimization. A necessary (but not sufficient) condition for a minimum is the gradient of the function must be zero.</a:t>
            </a:r>
          </a:p>
          <a:p>
            <a:pPr eaLnBrk="1" hangingPunct="1"/>
            <a:r>
              <a:rPr lang="en-US" altLang="en-US" dirty="0"/>
              <a:t>The gradient generalizes the first derivative for multi-variable problems: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This is not sufficient since the gradient is also zero at the maximum and at any saddle points </a:t>
            </a:r>
          </a:p>
          <a:p>
            <a:pPr marL="0" indent="0" eaLnBrk="1" hangingPunct="1">
              <a:buNone/>
            </a:pP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eaLnBrk="1" hangingPunct="1"/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Object 4"/>
              <p:cNvSpPr txBox="1"/>
              <p:nvPr/>
            </p:nvSpPr>
            <p:spPr bwMode="auto">
              <a:xfrm>
                <a:off x="1066800" y="2933700"/>
                <a:ext cx="46863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933700"/>
                <a:ext cx="46863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Object 5"/>
              <p:cNvSpPr txBox="1"/>
              <p:nvPr/>
            </p:nvSpPr>
            <p:spPr bwMode="auto">
              <a:xfrm>
                <a:off x="6438902" y="3407229"/>
                <a:ext cx="1409700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8902" y="3407229"/>
                <a:ext cx="1409700" cy="39370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4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Minimization with Equality Constraint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the minimization is constrained with one or more equality constraints we can solve the problem using the method of Lagrange Multipliers</a:t>
            </a:r>
          </a:p>
          <a:p>
            <a:pPr eaLnBrk="1" hangingPunct="1"/>
            <a:r>
              <a:rPr lang="en-US" altLang="en-US" dirty="0"/>
              <a:t>Key idea is to modify a constrained minimization problem to be an unconstrained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4"/>
              <p:cNvSpPr txBox="1"/>
              <p:nvPr/>
            </p:nvSpPr>
            <p:spPr bwMode="auto">
              <a:xfrm>
                <a:off x="1219200" y="3048000"/>
                <a:ext cx="7226300" cy="2628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Lagrangian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condition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8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048000"/>
                <a:ext cx="7226300" cy="262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2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Economic Dispatch </a:t>
            </a:r>
            <a:r>
              <a:rPr lang="en-US" altLang="en-US" dirty="0" err="1"/>
              <a:t>Lagrangian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3"/>
              <p:cNvSpPr txBox="1"/>
              <p:nvPr/>
            </p:nvSpPr>
            <p:spPr bwMode="auto">
              <a:xfrm>
                <a:off x="914400" y="1279525"/>
                <a:ext cx="7658100" cy="4699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economic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dispatch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minimization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constrained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single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equality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losses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conditions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7658100" cy="4699000"/>
              </a:xfrm>
              <a:prstGeom prst="rect">
                <a:avLst/>
              </a:prstGeom>
              <a:blipFill>
                <a:blip r:embed="rId3"/>
                <a:stretch>
                  <a:fillRect l="-2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46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Economic Dispatch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Object 3"/>
              <p:cNvSpPr txBox="1"/>
              <p:nvPr/>
            </p:nvSpPr>
            <p:spPr bwMode="auto">
              <a:xfrm>
                <a:off x="914400" y="1279525"/>
                <a:ext cx="6592888" cy="5487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economic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dispatch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two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1000+​20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+0.01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400+​15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Largrange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multiplier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method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know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3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6592888" cy="5487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50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Economic Dispatch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Object 3"/>
              <p:cNvSpPr txBox="1"/>
              <p:nvPr/>
            </p:nvSpPr>
            <p:spPr bwMode="auto">
              <a:xfrm>
                <a:off x="914400" y="1279525"/>
                <a:ext cx="6985000" cy="530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equations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−500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312.5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187.5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26.2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$/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MWh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5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6985000" cy="530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2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Lambda-Iteration Solution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The direct solution only works well if the incremental cost curves are linear and no generators are at their limits</a:t>
            </a:r>
          </a:p>
          <a:p>
            <a:pPr eaLnBrk="1" hangingPunct="1"/>
            <a:r>
              <a:rPr lang="en-US" altLang="en-US" dirty="0"/>
              <a:t>A more general method is known as the lambda-iteration</a:t>
            </a:r>
          </a:p>
          <a:p>
            <a:pPr lvl="1" eaLnBrk="1" hangingPunct="1"/>
            <a:r>
              <a:rPr lang="en-US" altLang="en-US" dirty="0"/>
              <a:t>the method requires that there be a unique mapping between a value of lambda and each generator’s MW output</a:t>
            </a:r>
          </a:p>
          <a:p>
            <a:pPr lvl="1" eaLnBrk="1" hangingPunct="1"/>
            <a:r>
              <a:rPr lang="en-US" altLang="en-US" dirty="0"/>
              <a:t>the method then starts with values of lambda below and above the optimal value, and then iteratively brackets the optimal value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12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Lambda-Iteration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Object 3"/>
              <p:cNvSpPr txBox="1"/>
              <p:nvPr/>
            </p:nvSpPr>
            <p:spPr bwMode="auto">
              <a:xfrm>
                <a:off x="898525" y="1219200"/>
                <a:ext cx="6502400" cy="563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7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25" y="1219200"/>
                <a:ext cx="6502400" cy="563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4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Lambda-Iteration: Graphical View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In the graph shown, for each value of lambda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there is a unique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baseline="-25000" dirty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for each generator</a:t>
            </a:r>
            <a:r>
              <a:rPr lang="en-US" altLang="en-US" sz="2000" dirty="0">
                <a:latin typeface="+mj-lt"/>
              </a:rPr>
              <a:t>.  </a:t>
            </a:r>
            <a:r>
              <a:rPr lang="en-US" altLang="en-US" dirty="0">
                <a:latin typeface="+mj-lt"/>
              </a:rPr>
              <a:t>This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relationship is the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dirty="0">
                <a:latin typeface="+mj-lt"/>
              </a:rPr>
              <a:t>(</a:t>
            </a:r>
            <a:r>
              <a:rPr lang="en-US" altLang="en-US" dirty="0">
                <a:latin typeface="+mj-lt"/>
                <a:sym typeface="Symbol" pitchFamily="18" charset="2"/>
              </a:rPr>
              <a:t>) function.  </a:t>
            </a:r>
            <a:r>
              <a:rPr lang="en-US" altLang="en-US" dirty="0">
                <a:latin typeface="+mj-lt"/>
              </a:rPr>
              <a:t>  </a:t>
            </a:r>
          </a:p>
        </p:txBody>
      </p:sp>
      <p:grpSp>
        <p:nvGrpSpPr>
          <p:cNvPr id="64586" name="Group 64585" descr="Lambda-iteration example">
            <a:extLst>
              <a:ext uri="{FF2B5EF4-FFF2-40B4-BE49-F238E27FC236}">
                <a16:creationId xmlns:a16="http://schemas.microsoft.com/office/drawing/2014/main" id="{62E9B662-2C74-447F-A3EE-AAA6F638FE85}"/>
              </a:ext>
            </a:extLst>
          </p:cNvPr>
          <p:cNvGrpSpPr/>
          <p:nvPr/>
        </p:nvGrpSpPr>
        <p:grpSpPr>
          <a:xfrm>
            <a:off x="5334000" y="1676400"/>
            <a:ext cx="5496840" cy="4234320"/>
            <a:chOff x="6455175" y="1553724"/>
            <a:chExt cx="5496840" cy="42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14:cNvPr>
                <p14:cNvContentPartPr/>
                <p14:nvPr/>
              </p14:nvContentPartPr>
              <p14:xfrm>
                <a:off x="7070775" y="2224044"/>
                <a:ext cx="141480" cy="347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1775" y="2215044"/>
                  <a:ext cx="159120" cy="34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14:cNvPr>
                <p14:cNvContentPartPr/>
                <p14:nvPr/>
              </p14:nvContentPartPr>
              <p14:xfrm>
                <a:off x="6944055" y="5359284"/>
                <a:ext cx="4478040" cy="7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35415" y="5350284"/>
                  <a:ext cx="449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14:cNvPr>
                <p14:cNvContentPartPr/>
                <p14:nvPr/>
              </p14:nvContentPartPr>
              <p14:xfrm>
                <a:off x="7112895" y="2342484"/>
                <a:ext cx="3045600" cy="2437200"/>
              </p14:xfrm>
            </p:contentPart>
          </mc:Choice>
          <mc:Fallback xmlns="">
            <p:pic>
              <p:nvPicPr>
                <p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3895" y="2333484"/>
                  <a:ext cx="3063240" cy="24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14:cNvPr>
                <p14:cNvContentPartPr/>
                <p14:nvPr/>
              </p14:nvContentPartPr>
              <p14:xfrm>
                <a:off x="6670815" y="1673244"/>
                <a:ext cx="195840" cy="28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2175" y="1664244"/>
                  <a:ext cx="213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14:cNvPr>
                <p14:cNvContentPartPr/>
                <p14:nvPr/>
              </p14:nvContentPartPr>
              <p14:xfrm>
                <a:off x="6759375" y="1553724"/>
                <a:ext cx="55440" cy="56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50735" y="1545084"/>
                  <a:ext cx="73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14:cNvPr>
                <p14:cNvContentPartPr/>
                <p14:nvPr/>
              </p14:nvContentPartPr>
              <p14:xfrm>
                <a:off x="6876015" y="1610964"/>
                <a:ext cx="106920" cy="49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7015" y="1601964"/>
                  <a:ext cx="124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14:cNvPr>
                <p14:cNvContentPartPr/>
                <p14:nvPr/>
              </p14:nvContentPartPr>
              <p14:xfrm>
                <a:off x="7018215" y="1792404"/>
                <a:ext cx="1116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9575" y="1783764"/>
                  <a:ext cx="28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14:cNvPr>
                <p14:cNvContentPartPr/>
                <p14:nvPr/>
              </p14:nvContentPartPr>
              <p14:xfrm>
                <a:off x="7010655" y="1747044"/>
                <a:ext cx="170280" cy="21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01655" y="1738044"/>
                  <a:ext cx="187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14:cNvPr>
                <p14:cNvContentPartPr/>
                <p14:nvPr/>
              </p14:nvContentPartPr>
              <p14:xfrm>
                <a:off x="7195335" y="1702404"/>
                <a:ext cx="19548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86335" y="1693764"/>
                  <a:ext cx="213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14:cNvPr>
                <p14:cNvContentPartPr/>
                <p14:nvPr/>
              </p14:nvContentPartPr>
              <p14:xfrm>
                <a:off x="7426095" y="1710324"/>
                <a:ext cx="24516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7095" y="1701684"/>
                  <a:ext cx="26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14:cNvPr>
                <p14:cNvContentPartPr/>
                <p14:nvPr/>
              </p14:nvContentPartPr>
              <p14:xfrm>
                <a:off x="10574655" y="1985724"/>
                <a:ext cx="15120" cy="196200"/>
              </p14:xfrm>
            </p:contentPart>
          </mc:Choice>
          <mc:Fallback xmlns="">
            <p:pic>
              <p:nvPicPr>
                <p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66015" y="1977084"/>
                  <a:ext cx="32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14:cNvPr>
                <p14:cNvContentPartPr/>
                <p14:nvPr/>
              </p14:nvContentPartPr>
              <p14:xfrm>
                <a:off x="10431015" y="1921644"/>
                <a:ext cx="309240" cy="166680"/>
              </p14:xfrm>
            </p:contentPart>
          </mc:Choice>
          <mc:Fallback xmlns="">
            <p:pic>
              <p:nvPicPr>
                <p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015" y="1912644"/>
                  <a:ext cx="32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14:cNvPr>
                <p14:cNvContentPartPr/>
                <p14:nvPr/>
              </p14:nvContentPartPr>
              <p14:xfrm>
                <a:off x="10469895" y="2166804"/>
                <a:ext cx="178560" cy="39600"/>
              </p14:xfrm>
            </p:contentPart>
          </mc:Choice>
          <mc:Fallback xmlns="">
            <p:pic>
              <p:nvPicPr>
                <p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1255" y="2158164"/>
                  <a:ext cx="196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14:cNvPr>
                <p14:cNvContentPartPr/>
                <p14:nvPr/>
              </p14:nvContentPartPr>
              <p14:xfrm>
                <a:off x="10694175" y="1925964"/>
                <a:ext cx="165960" cy="232560"/>
              </p14:xfrm>
            </p:contentPart>
          </mc:Choice>
          <mc:Fallback xmlns="">
            <p:pic>
              <p:nvPicPr>
                <p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85535" y="1916964"/>
                  <a:ext cx="183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14:cNvPr>
                <p14:cNvContentPartPr/>
                <p14:nvPr/>
              </p14:nvContentPartPr>
              <p14:xfrm>
                <a:off x="10903335" y="2038284"/>
                <a:ext cx="19800" cy="135360"/>
              </p14:xfrm>
            </p:contentPart>
          </mc:Choice>
          <mc:Fallback xmlns="">
            <p:pic>
              <p:nvPicPr>
                <p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4695" y="2029284"/>
                  <a:ext cx="3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14:cNvPr>
                <p14:cNvContentPartPr/>
                <p14:nvPr/>
              </p14:nvContentPartPr>
              <p14:xfrm>
                <a:off x="6911655" y="2779164"/>
                <a:ext cx="45288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02655" y="2770164"/>
                  <a:ext cx="47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14:cNvPr>
                <p14:cNvContentPartPr/>
                <p14:nvPr/>
              </p14:nvContentPartPr>
              <p14:xfrm>
                <a:off x="6470655" y="2719044"/>
                <a:ext cx="286560" cy="26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1655" y="2710044"/>
                  <a:ext cx="304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14:cNvPr>
                <p14:cNvContentPartPr/>
                <p14:nvPr/>
              </p14:nvContentPartPr>
              <p14:xfrm>
                <a:off x="6523575" y="2885004"/>
                <a:ext cx="115560" cy="13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14575" y="2876364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14:cNvPr>
                <p14:cNvContentPartPr/>
                <p14:nvPr/>
              </p14:nvContentPartPr>
              <p14:xfrm>
                <a:off x="6653175" y="2614284"/>
                <a:ext cx="48960" cy="14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4535" y="2605284"/>
                  <a:ext cx="66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14:cNvPr>
                <p14:cNvContentPartPr/>
                <p14:nvPr/>
              </p14:nvContentPartPr>
              <p14:xfrm>
                <a:off x="6714735" y="2566404"/>
                <a:ext cx="92880" cy="16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05735" y="2557764"/>
                  <a:ext cx="110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14:cNvPr>
                <p14:cNvContentPartPr/>
                <p14:nvPr/>
              </p14:nvContentPartPr>
              <p14:xfrm>
                <a:off x="6659655" y="2666484"/>
                <a:ext cx="11412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50655" y="2657844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14:cNvPr>
                <p14:cNvContentPartPr/>
                <p14:nvPr/>
              </p14:nvContentPartPr>
              <p14:xfrm>
                <a:off x="6890415" y="3497364"/>
                <a:ext cx="55476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81415" y="3488724"/>
                  <a:ext cx="57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14:cNvPr>
                <p14:cNvContentPartPr/>
                <p14:nvPr/>
              </p14:nvContentPartPr>
              <p14:xfrm>
                <a:off x="6572175" y="3406644"/>
                <a:ext cx="21960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63175" y="3398004"/>
                  <a:ext cx="237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14:cNvPr>
                <p14:cNvContentPartPr/>
                <p14:nvPr/>
              </p14:nvContentPartPr>
              <p14:xfrm>
                <a:off x="6639135" y="3515364"/>
                <a:ext cx="7920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30135" y="3506364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14:cNvPr>
                <p14:cNvContentPartPr/>
                <p14:nvPr/>
              </p14:nvContentPartPr>
              <p14:xfrm>
                <a:off x="6714735" y="3326364"/>
                <a:ext cx="159120" cy="9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5735" y="3317724"/>
                  <a:ext cx="17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14:cNvPr>
                <p14:cNvContentPartPr/>
                <p14:nvPr/>
              </p14:nvContentPartPr>
              <p14:xfrm>
                <a:off x="6722655" y="3322764"/>
                <a:ext cx="169200" cy="9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4015" y="3313764"/>
                  <a:ext cx="18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14:cNvPr>
                <p14:cNvContentPartPr/>
                <p14:nvPr/>
              </p14:nvContentPartPr>
              <p14:xfrm>
                <a:off x="6937215" y="4336884"/>
                <a:ext cx="493200" cy="5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8215" y="4328244"/>
                  <a:ext cx="51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14:cNvPr>
                <p14:cNvContentPartPr/>
                <p14:nvPr/>
              </p14:nvContentPartPr>
              <p14:xfrm>
                <a:off x="6455175" y="4258404"/>
                <a:ext cx="282960" cy="29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46175" y="4249404"/>
                  <a:ext cx="300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14:cNvPr>
                <p14:cNvContentPartPr/>
                <p14:nvPr/>
              </p14:nvContentPartPr>
              <p14:xfrm>
                <a:off x="6490815" y="4456764"/>
                <a:ext cx="94320" cy="113040"/>
              </p14:xfrm>
            </p:contentPart>
          </mc:Choice>
          <mc:Fallback xmlns="">
            <p:pic>
              <p:nvPicPr>
                <p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2175" y="4447764"/>
                  <a:ext cx="111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14:cNvPr>
                <p14:cNvContentPartPr/>
                <p14:nvPr/>
              </p14:nvContentPartPr>
              <p14:xfrm>
                <a:off x="6559215" y="4406364"/>
                <a:ext cx="52200" cy="73440"/>
              </p14:xfrm>
            </p:contentPart>
          </mc:Choice>
          <mc:Fallback xmlns="">
            <p:pic>
              <p:nvPicPr>
                <p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0575" y="4397364"/>
                  <a:ext cx="6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14:cNvPr>
                <p14:cNvContentPartPr/>
                <p14:nvPr/>
              </p14:nvContentPartPr>
              <p14:xfrm>
                <a:off x="6635175" y="4102524"/>
                <a:ext cx="104040" cy="111240"/>
              </p14:xfrm>
            </p:contentPart>
          </mc:Choice>
          <mc:Fallback xmlns="">
            <p:pic>
              <p:nvPicPr>
                <p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6535" y="4093884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14:cNvPr>
                <p14:cNvContentPartPr/>
                <p14:nvPr/>
              </p14:nvContentPartPr>
              <p14:xfrm>
                <a:off x="7111095" y="2334204"/>
                <a:ext cx="4580280" cy="2612880"/>
              </p14:xfrm>
            </p:contentPart>
          </mc:Choice>
          <mc:Fallback xmlns="">
            <p:pic>
              <p:nvPicPr>
                <p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02095" y="2325204"/>
                  <a:ext cx="4597920" cy="26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14:cNvPr>
                <p14:cNvContentPartPr/>
                <p14:nvPr/>
              </p14:nvContentPartPr>
              <p14:xfrm>
                <a:off x="7704735" y="4280004"/>
                <a:ext cx="102960" cy="79200"/>
              </p14:xfrm>
            </p:contentPart>
          </mc:Choice>
          <mc:Fallback xmlns="">
            <p:pic>
              <p:nvPicPr>
                <p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5735" y="4271004"/>
                  <a:ext cx="12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14:cNvPr>
                <p14:cNvContentPartPr/>
                <p14:nvPr/>
              </p14:nvContentPartPr>
              <p14:xfrm>
                <a:off x="8382255" y="4240764"/>
                <a:ext cx="105840" cy="95760"/>
              </p14:xfrm>
            </p:contentPart>
          </mc:Choice>
          <mc:Fallback xmlns="">
            <p:pic>
              <p:nvPicPr>
                <p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3615" y="4232124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14:cNvPr>
                <p14:cNvContentPartPr/>
                <p14:nvPr/>
              </p14:nvContentPartPr>
              <p14:xfrm>
                <a:off x="8738295" y="3408804"/>
                <a:ext cx="94320" cy="81000"/>
              </p14:xfrm>
            </p:contentPart>
          </mc:Choice>
          <mc:Fallback xmlns="">
            <p:pic>
              <p:nvPicPr>
                <p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29295" y="3400164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14:cNvPr>
                <p14:cNvContentPartPr/>
                <p14:nvPr/>
              </p14:nvContentPartPr>
              <p14:xfrm>
                <a:off x="9942855" y="3328164"/>
                <a:ext cx="141120" cy="63360"/>
              </p14:xfrm>
            </p:contentPart>
          </mc:Choice>
          <mc:Fallback xmlns="">
            <p:pic>
              <p:nvPicPr>
                <p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34215" y="3319164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14:cNvPr>
                <p14:cNvContentPartPr/>
                <p14:nvPr/>
              </p14:nvContentPartPr>
              <p14:xfrm>
                <a:off x="9737295" y="2661804"/>
                <a:ext cx="112680" cy="112320"/>
              </p14:xfrm>
            </p:contentPart>
          </mc:Choice>
          <mc:Fallback xmlns="">
            <p:pic>
              <p:nvPicPr>
                <p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28655" y="2652804"/>
                  <a:ext cx="130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14:cNvPr>
                <p14:cNvContentPartPr/>
                <p14:nvPr/>
              </p14:nvContentPartPr>
              <p14:xfrm>
                <a:off x="11289975" y="2555244"/>
                <a:ext cx="144720" cy="117000"/>
              </p14:xfrm>
            </p:contentPart>
          </mc:Choice>
          <mc:Fallback xmlns="">
            <p:pic>
              <p:nvPicPr>
                <p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81335" y="2546244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545" name="Group 64544">
              <a:extLst>
                <a:ext uri="{FF2B5EF4-FFF2-40B4-BE49-F238E27FC236}">
                  <a16:creationId xmlns:a16="http://schemas.microsoft.com/office/drawing/2014/main" id="{2A3ED4FD-C580-4E21-80DA-0358B27296E5}"/>
                </a:ext>
              </a:extLst>
            </p:cNvPr>
            <p:cNvGrpSpPr/>
            <p:nvPr/>
          </p:nvGrpSpPr>
          <p:grpSpPr>
            <a:xfrm>
              <a:off x="11317695" y="2059884"/>
              <a:ext cx="634320" cy="172080"/>
              <a:chOff x="11317695" y="2059884"/>
              <a:chExt cx="63432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14:cNvPr>
                  <p14:cNvContentPartPr/>
                  <p14:nvPr/>
                </p14:nvContentPartPr>
                <p14:xfrm>
                  <a:off x="11475375" y="2067804"/>
                  <a:ext cx="16200" cy="160560"/>
                </p14:xfrm>
              </p:contentPart>
            </mc:Choice>
            <mc:Fallback xmlns="">
              <p:pic>
                <p:nvPicPr>
                  <p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1466735" y="2058804"/>
                    <a:ext cx="338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14:cNvPr>
                  <p14:cNvContentPartPr/>
                  <p14:nvPr/>
                </p14:nvContentPartPr>
                <p14:xfrm>
                  <a:off x="11317695" y="2059884"/>
                  <a:ext cx="289440" cy="58320"/>
                </p14:xfrm>
              </p:contentPart>
            </mc:Choice>
            <mc:Fallback xmlns="">
              <p:pic>
                <p:nvPicPr>
                  <p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1308695" y="2051244"/>
                    <a:ext cx="3070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14:cNvPr>
                  <p14:cNvContentPartPr/>
                  <p14:nvPr/>
                </p14:nvContentPartPr>
                <p14:xfrm>
                  <a:off x="11398695" y="2175804"/>
                  <a:ext cx="226080" cy="40680"/>
                </p14:xfrm>
              </p:contentPart>
            </mc:Choice>
            <mc:Fallback xmlns="">
              <p:pic>
                <p:nvPicPr>
                  <p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1390055" y="2167164"/>
                    <a:ext cx="2437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14:cNvPr>
                  <p14:cNvContentPartPr/>
                  <p14:nvPr/>
                </p14:nvContentPartPr>
                <p14:xfrm>
                  <a:off x="11681295" y="2119644"/>
                  <a:ext cx="1800" cy="3960"/>
                </p14:xfrm>
              </p:contentPart>
            </mc:Choice>
            <mc:Fallback xmlns="">
              <p:pic>
                <p:nvPicPr>
                  <p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672655" y="2110644"/>
                    <a:ext cx="1944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14:cNvPr>
                  <p14:cNvContentPartPr/>
                  <p14:nvPr/>
                </p14:nvContentPartPr>
                <p14:xfrm>
                  <a:off x="11599215" y="2096244"/>
                  <a:ext cx="142560" cy="130680"/>
                </p14:xfrm>
              </p:contentPart>
            </mc:Choice>
            <mc:Fallback xmlns="">
              <p:pic>
                <p:nvPicPr>
                  <p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590575" y="2087604"/>
                    <a:ext cx="16020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14:cNvPr>
                  <p14:cNvContentPartPr/>
                  <p14:nvPr/>
                </p14:nvContentPartPr>
                <p14:xfrm>
                  <a:off x="11770935" y="2168964"/>
                  <a:ext cx="181080" cy="63000"/>
                </p14:xfrm>
              </p:contentPart>
            </mc:Choice>
            <mc:Fallback xmlns="">
              <p:pic>
                <p:nvPicPr>
                  <p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1761935" y="2160324"/>
                    <a:ext cx="19872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51" name="Group 64550">
              <a:extLst>
                <a:ext uri="{FF2B5EF4-FFF2-40B4-BE49-F238E27FC236}">
                  <a16:creationId xmlns:a16="http://schemas.microsoft.com/office/drawing/2014/main" id="{7BA75921-E7BA-475A-9F71-2D52BA63B8E6}"/>
                </a:ext>
              </a:extLst>
            </p:cNvPr>
            <p:cNvGrpSpPr/>
            <p:nvPr/>
          </p:nvGrpSpPr>
          <p:grpSpPr>
            <a:xfrm>
              <a:off x="7516815" y="5299884"/>
              <a:ext cx="219600" cy="488160"/>
              <a:chOff x="7516815" y="5299884"/>
              <a:chExt cx="219600" cy="48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14:cNvPr>
                  <p14:cNvContentPartPr/>
                  <p14:nvPr/>
                </p14:nvContentPartPr>
                <p14:xfrm>
                  <a:off x="7628775" y="5299884"/>
                  <a:ext cx="13680" cy="189360"/>
                </p14:xfrm>
              </p:contentPart>
            </mc:Choice>
            <mc:Fallback xmlns="">
              <p:pic>
                <p:nvPicPr>
                  <p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619775" y="5290884"/>
                    <a:ext cx="3132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14:cNvPr>
                  <p14:cNvContentPartPr/>
                  <p14:nvPr/>
                </p14:nvContentPartPr>
                <p14:xfrm>
                  <a:off x="7528335" y="5613084"/>
                  <a:ext cx="8640" cy="143640"/>
                </p14:xfrm>
              </p:contentPart>
            </mc:Choice>
            <mc:Fallback xmlns="">
              <p:pic>
                <p:nvPicPr>
                  <p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519335" y="5604444"/>
                    <a:ext cx="262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14:cNvPr>
                  <p14:cNvContentPartPr/>
                  <p14:nvPr/>
                </p14:nvContentPartPr>
                <p14:xfrm>
                  <a:off x="7516815" y="5543244"/>
                  <a:ext cx="97200" cy="143640"/>
                </p14:xfrm>
              </p:contentPart>
            </mc:Choice>
            <mc:Fallback xmlns="">
              <p:pic>
                <p:nvPicPr>
                  <p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507815" y="5534244"/>
                    <a:ext cx="11484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14:cNvPr>
                  <p14:cNvContentPartPr/>
                  <p14:nvPr/>
                </p14:nvContentPartPr>
                <p14:xfrm>
                  <a:off x="7602495" y="5705604"/>
                  <a:ext cx="71280" cy="79920"/>
                </p14:xfrm>
              </p:contentPart>
            </mc:Choice>
            <mc:Fallback xmlns="">
              <p:pic>
                <p:nvPicPr>
                  <p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593495" y="5696964"/>
                    <a:ext cx="8892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14:cNvPr>
                  <p14:cNvContentPartPr/>
                  <p14:nvPr/>
                </p14:nvContentPartPr>
                <p14:xfrm>
                  <a:off x="7720215" y="5668884"/>
                  <a:ext cx="16200" cy="119160"/>
                </p14:xfrm>
              </p:contentPart>
            </mc:Choice>
            <mc:Fallback xmlns="">
              <p:pic>
                <p:nvPicPr>
                  <p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711215" y="5659884"/>
                    <a:ext cx="33840" cy="13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63" name="Group 64562">
              <a:extLst>
                <a:ext uri="{FF2B5EF4-FFF2-40B4-BE49-F238E27FC236}">
                  <a16:creationId xmlns:a16="http://schemas.microsoft.com/office/drawing/2014/main" id="{01820F74-3714-4002-95D7-19E15A64946C}"/>
                </a:ext>
              </a:extLst>
            </p:cNvPr>
            <p:cNvGrpSpPr/>
            <p:nvPr/>
          </p:nvGrpSpPr>
          <p:grpSpPr>
            <a:xfrm>
              <a:off x="8328615" y="5294844"/>
              <a:ext cx="787680" cy="484560"/>
              <a:chOff x="8328615" y="5294844"/>
              <a:chExt cx="787680" cy="48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14:cNvPr>
                  <p14:cNvContentPartPr/>
                  <p14:nvPr/>
                </p14:nvContentPartPr>
                <p14:xfrm>
                  <a:off x="8481975" y="5335164"/>
                  <a:ext cx="11160" cy="181440"/>
                </p14:xfrm>
              </p:contentPart>
            </mc:Choice>
            <mc:Fallback xmlns="">
              <p:pic>
                <p:nvPicPr>
                  <p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473335" y="5326524"/>
                    <a:ext cx="2880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14:cNvPr>
                  <p14:cNvContentPartPr/>
                  <p14:nvPr/>
                </p14:nvContentPartPr>
                <p14:xfrm>
                  <a:off x="8343375" y="5586804"/>
                  <a:ext cx="26640" cy="151200"/>
                </p14:xfrm>
              </p:contentPart>
            </mc:Choice>
            <mc:Fallback xmlns="">
              <p:pic>
                <p:nvPicPr>
                  <p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334375" y="5578164"/>
                    <a:ext cx="442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14:cNvPr>
                  <p14:cNvContentPartPr/>
                  <p14:nvPr/>
                </p14:nvContentPartPr>
                <p14:xfrm>
                  <a:off x="8328615" y="5566284"/>
                  <a:ext cx="131040" cy="105840"/>
                </p14:xfrm>
              </p:contentPart>
            </mc:Choice>
            <mc:Fallback xmlns="">
              <p:pic>
                <p:nvPicPr>
                  <p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319975" y="5557284"/>
                    <a:ext cx="14868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14:cNvPr>
                  <p14:cNvContentPartPr/>
                  <p14:nvPr/>
                </p14:nvContentPartPr>
                <p14:xfrm>
                  <a:off x="8452815" y="5668884"/>
                  <a:ext cx="95400" cy="110520"/>
                </p14:xfrm>
              </p:contentPart>
            </mc:Choice>
            <mc:Fallback xmlns="">
              <p:pic>
                <p:nvPicPr>
                  <p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444175" y="5659884"/>
                    <a:ext cx="11304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14:cNvPr>
                  <p14:cNvContentPartPr/>
                  <p14:nvPr/>
                </p14:nvContentPartPr>
                <p14:xfrm>
                  <a:off x="8569095" y="5640444"/>
                  <a:ext cx="96120" cy="100800"/>
                </p14:xfrm>
              </p:contentPart>
            </mc:Choice>
            <mc:Fallback xmlns="">
              <p:pic>
                <p:nvPicPr>
                  <p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560095" y="5631804"/>
                    <a:ext cx="11376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14:cNvPr>
                  <p14:cNvContentPartPr/>
                  <p14:nvPr/>
                </p14:nvContentPartPr>
                <p14:xfrm>
                  <a:off x="8867535" y="5294844"/>
                  <a:ext cx="5400" cy="172440"/>
                </p14:xfrm>
              </p:contentPart>
            </mc:Choice>
            <mc:Fallback xmlns="">
              <p:pic>
                <p:nvPicPr>
                  <p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8858895" y="5286204"/>
                    <a:ext cx="230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14:cNvPr>
                  <p14:cNvContentPartPr/>
                  <p14:nvPr/>
                </p14:nvContentPartPr>
                <p14:xfrm>
                  <a:off x="8856735" y="5590044"/>
                  <a:ext cx="27720" cy="158040"/>
                </p14:xfrm>
              </p:contentPart>
            </mc:Choice>
            <mc:Fallback xmlns="">
              <p:pic>
                <p:nvPicPr>
                  <p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847735" y="5581404"/>
                    <a:ext cx="4536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14:cNvPr>
                  <p14:cNvContentPartPr/>
                  <p14:nvPr/>
                </p14:nvContentPartPr>
                <p14:xfrm>
                  <a:off x="8833695" y="5547204"/>
                  <a:ext cx="93600" cy="119520"/>
                </p14:xfrm>
              </p:contentPart>
            </mc:Choice>
            <mc:Fallback xmlns="">
              <p:pic>
                <p:nvPicPr>
                  <p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824695" y="5538204"/>
                    <a:ext cx="11124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14:cNvPr>
                  <p14:cNvContentPartPr/>
                  <p14:nvPr/>
                </p14:nvContentPartPr>
                <p14:xfrm>
                  <a:off x="8935935" y="5668524"/>
                  <a:ext cx="115560" cy="87120"/>
                </p14:xfrm>
              </p:contentPart>
            </mc:Choice>
            <mc:Fallback xmlns="">
              <p:pic>
                <p:nvPicPr>
                  <p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926935" y="5659524"/>
                    <a:ext cx="13320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14:cNvPr>
                  <p14:cNvContentPartPr/>
                  <p14:nvPr/>
                </p14:nvContentPartPr>
                <p14:xfrm>
                  <a:off x="9107655" y="5667444"/>
                  <a:ext cx="8640" cy="110160"/>
                </p14:xfrm>
              </p:contentPart>
            </mc:Choice>
            <mc:Fallback xmlns="">
              <p:pic>
                <p:nvPicPr>
                  <p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9099015" y="5658804"/>
                    <a:ext cx="2628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77" name="Group 64576">
              <a:extLst>
                <a:ext uri="{FF2B5EF4-FFF2-40B4-BE49-F238E27FC236}">
                  <a16:creationId xmlns:a16="http://schemas.microsoft.com/office/drawing/2014/main" id="{4C80AF8A-6826-4918-AF2E-71A840012889}"/>
                </a:ext>
              </a:extLst>
            </p:cNvPr>
            <p:cNvGrpSpPr/>
            <p:nvPr/>
          </p:nvGrpSpPr>
          <p:grpSpPr>
            <a:xfrm>
              <a:off x="9663135" y="5255604"/>
              <a:ext cx="664560" cy="504720"/>
              <a:chOff x="9663135" y="5255604"/>
              <a:chExt cx="664560" cy="50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14:cNvPr>
                  <p14:cNvContentPartPr/>
                  <p14:nvPr/>
                </p14:nvContentPartPr>
                <p14:xfrm>
                  <a:off x="9838815" y="5255604"/>
                  <a:ext cx="8640" cy="207360"/>
                </p14:xfrm>
              </p:contentPart>
            </mc:Choice>
            <mc:Fallback xmlns="">
              <p:pic>
                <p:nvPicPr>
                  <p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9829815" y="5246964"/>
                    <a:ext cx="2628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14:cNvPr>
                  <p14:cNvContentPartPr/>
                  <p14:nvPr/>
                </p14:nvContentPartPr>
                <p14:xfrm>
                  <a:off x="9705615" y="5602644"/>
                  <a:ext cx="30600" cy="132120"/>
                </p14:xfrm>
              </p:contentPart>
            </mc:Choice>
            <mc:Fallback xmlns="">
              <p:pic>
                <p:nvPicPr>
                  <p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9696615" y="5594004"/>
                    <a:ext cx="4824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14:cNvPr>
                  <p14:cNvContentPartPr/>
                  <p14:nvPr/>
                </p14:nvContentPartPr>
                <p14:xfrm>
                  <a:off x="9663135" y="5523444"/>
                  <a:ext cx="123840" cy="126720"/>
                </p14:xfrm>
              </p:contentPart>
            </mc:Choice>
            <mc:Fallback xmlns="">
              <p:pic>
                <p:nvPicPr>
                  <p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9654495" y="5514804"/>
                    <a:ext cx="14148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14:cNvPr>
                  <p14:cNvContentPartPr/>
                  <p14:nvPr/>
                </p14:nvContentPartPr>
                <p14:xfrm>
                  <a:off x="9791655" y="5635764"/>
                  <a:ext cx="19800" cy="91800"/>
                </p14:xfrm>
              </p:contentPart>
            </mc:Choice>
            <mc:Fallback xmlns="">
              <p:pic>
                <p:nvPicPr>
                  <p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783015" y="5626764"/>
                    <a:ext cx="3744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14:cNvPr>
                  <p14:cNvContentPartPr/>
                  <p14:nvPr/>
                </p14:nvContentPartPr>
                <p14:xfrm>
                  <a:off x="9816135" y="5630724"/>
                  <a:ext cx="66960" cy="93960"/>
                </p14:xfrm>
              </p:contentPart>
            </mc:Choice>
            <mc:Fallback xmlns="">
              <p:pic>
                <p:nvPicPr>
                  <p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807135" y="5621724"/>
                    <a:ext cx="846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14:cNvPr>
                  <p14:cNvContentPartPr/>
                  <p14:nvPr/>
                </p14:nvContentPartPr>
                <p14:xfrm>
                  <a:off x="9775095" y="5679324"/>
                  <a:ext cx="105840" cy="23760"/>
                </p14:xfrm>
              </p:contentPart>
            </mc:Choice>
            <mc:Fallback xmlns="">
              <p:pic>
                <p:nvPicPr>
                  <p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9766455" y="5670684"/>
                    <a:ext cx="1234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14:cNvPr>
                  <p14:cNvContentPartPr/>
                  <p14:nvPr/>
                </p14:nvContentPartPr>
                <p14:xfrm>
                  <a:off x="9895335" y="5583924"/>
                  <a:ext cx="15120" cy="134280"/>
                </p14:xfrm>
              </p:contentPart>
            </mc:Choice>
            <mc:Fallback xmlns="">
              <p:pic>
                <p:nvPicPr>
                  <p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9886695" y="5574924"/>
                    <a:ext cx="3276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14:cNvPr>
                  <p14:cNvContentPartPr/>
                  <p14:nvPr/>
                </p14:nvContentPartPr>
                <p14:xfrm>
                  <a:off x="10009095" y="5280444"/>
                  <a:ext cx="3600" cy="245520"/>
                </p14:xfrm>
              </p:contentPart>
            </mc:Choice>
            <mc:Fallback xmlns="">
              <p:pic>
                <p:nvPicPr>
                  <p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0000455" y="5271444"/>
                    <a:ext cx="2124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14:cNvPr>
                  <p14:cNvContentPartPr/>
                  <p14:nvPr/>
                </p14:nvContentPartPr>
                <p14:xfrm>
                  <a:off x="10000815" y="5636124"/>
                  <a:ext cx="33120" cy="91800"/>
                </p14:xfrm>
              </p:contentPart>
            </mc:Choice>
            <mc:Fallback xmlns="">
              <p:pic>
                <p:nvPicPr>
                  <p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9991815" y="5627484"/>
                    <a:ext cx="507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14:cNvPr>
                  <p14:cNvContentPartPr/>
                  <p14:nvPr/>
                </p14:nvContentPartPr>
                <p14:xfrm>
                  <a:off x="9984975" y="5552244"/>
                  <a:ext cx="104040" cy="118440"/>
                </p14:xfrm>
              </p:contentPart>
            </mc:Choice>
            <mc:Fallback xmlns="">
              <p:pic>
                <p:nvPicPr>
                  <p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9975975" y="5543244"/>
                    <a:ext cx="12168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14:cNvPr>
                  <p14:cNvContentPartPr/>
                  <p14:nvPr/>
                </p14:nvContentPartPr>
                <p14:xfrm>
                  <a:off x="10085055" y="5668524"/>
                  <a:ext cx="84240" cy="91800"/>
                </p14:xfrm>
              </p:contentPart>
            </mc:Choice>
            <mc:Fallback xmlns="">
              <p:pic>
                <p:nvPicPr>
                  <p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0076415" y="5659884"/>
                    <a:ext cx="10188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14:cNvPr>
                  <p14:cNvContentPartPr/>
                  <p14:nvPr/>
                </p14:nvContentPartPr>
                <p14:xfrm>
                  <a:off x="10223295" y="5635404"/>
                  <a:ext cx="104400" cy="73080"/>
                </p14:xfrm>
              </p:contentPart>
            </mc:Choice>
            <mc:Fallback xmlns="">
              <p:pic>
                <p:nvPicPr>
                  <p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214295" y="5626404"/>
                    <a:ext cx="12204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85" name="Group 64584">
              <a:extLst>
                <a:ext uri="{FF2B5EF4-FFF2-40B4-BE49-F238E27FC236}">
                  <a16:creationId xmlns:a16="http://schemas.microsoft.com/office/drawing/2014/main" id="{D265C8DC-5CDA-43BF-9E7C-60EECB45D9D5}"/>
                </a:ext>
              </a:extLst>
            </p:cNvPr>
            <p:cNvGrpSpPr/>
            <p:nvPr/>
          </p:nvGrpSpPr>
          <p:grpSpPr>
            <a:xfrm>
              <a:off x="11072895" y="5119524"/>
              <a:ext cx="670680" cy="592200"/>
              <a:chOff x="11072895" y="5119524"/>
              <a:chExt cx="670680" cy="59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14:cNvPr>
                  <p14:cNvContentPartPr/>
                  <p14:nvPr/>
                </p14:nvContentPartPr>
                <p14:xfrm>
                  <a:off x="11497695" y="5205924"/>
                  <a:ext cx="33120" cy="3664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1489055" y="5197284"/>
                    <a:ext cx="50760" cy="38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14:cNvPr>
                  <p14:cNvContentPartPr/>
                  <p14:nvPr/>
                </p14:nvContentPartPr>
                <p14:xfrm>
                  <a:off x="11463855" y="5119524"/>
                  <a:ext cx="279720" cy="249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1455215" y="5110884"/>
                    <a:ext cx="29736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14:cNvPr>
                  <p14:cNvContentPartPr/>
                  <p14:nvPr/>
                </p14:nvContentPartPr>
                <p14:xfrm>
                  <a:off x="11293215" y="5245884"/>
                  <a:ext cx="27720" cy="245520"/>
                </p14:xfrm>
              </p:contentPart>
            </mc:Choice>
            <mc:Fallback xmlns="">
              <p:pic>
                <p:nvPicPr>
                  <p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1284575" y="5237244"/>
                    <a:ext cx="4536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14:cNvPr>
                  <p14:cNvContentPartPr/>
                  <p14:nvPr/>
                </p14:nvContentPartPr>
                <p14:xfrm>
                  <a:off x="11113215" y="5593284"/>
                  <a:ext cx="20160" cy="118080"/>
                </p14:xfrm>
              </p:contentPart>
            </mc:Choice>
            <mc:Fallback xmlns="">
              <p:pic>
                <p:nvPicPr>
                  <p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1104215" y="5584284"/>
                    <a:ext cx="3780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14:cNvPr>
                  <p14:cNvContentPartPr/>
                  <p14:nvPr/>
                </p14:nvContentPartPr>
                <p14:xfrm>
                  <a:off x="11072895" y="5513004"/>
                  <a:ext cx="125280" cy="124200"/>
                </p14:xfrm>
              </p:contentPart>
            </mc:Choice>
            <mc:Fallback xmlns="">
              <p:pic>
                <p:nvPicPr>
                  <p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1063895" y="5504004"/>
                    <a:ext cx="14292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14:cNvPr>
                  <p14:cNvContentPartPr/>
                  <p14:nvPr/>
                </p14:nvContentPartPr>
                <p14:xfrm>
                  <a:off x="11203935" y="5630004"/>
                  <a:ext cx="18360" cy="81720"/>
                </p14:xfrm>
              </p:contentPart>
            </mc:Choice>
            <mc:Fallback xmlns="">
              <p:pic>
                <p:nvPicPr>
                  <p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1194935" y="5621364"/>
                    <a:ext cx="3600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14:cNvPr>
                  <p14:cNvContentPartPr/>
                  <p14:nvPr/>
                </p14:nvContentPartPr>
                <p14:xfrm>
                  <a:off x="11264055" y="5590764"/>
                  <a:ext cx="33120" cy="95400"/>
                </p14:xfrm>
              </p:contentPart>
            </mc:Choice>
            <mc:Fallback xmlns="">
              <p:pic>
                <p:nvPicPr>
                  <p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1255055" y="5582124"/>
                    <a:ext cx="507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14:cNvPr>
                  <p14:cNvContentPartPr/>
                  <p14:nvPr/>
                </p14:nvContentPartPr>
                <p14:xfrm>
                  <a:off x="11212215" y="5669604"/>
                  <a:ext cx="76320" cy="13320"/>
                </p14:xfrm>
              </p:contentPart>
            </mc:Choice>
            <mc:Fallback xmlns="">
              <p:pic>
                <p:nvPicPr>
                  <p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1203215" y="5660604"/>
                    <a:ext cx="939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14:cNvPr>
                  <p14:cNvContentPartPr/>
                  <p14:nvPr/>
                </p14:nvContentPartPr>
                <p14:xfrm>
                  <a:off x="11345415" y="5570244"/>
                  <a:ext cx="126720" cy="109440"/>
                </p14:xfrm>
              </p:contentPart>
            </mc:Choice>
            <mc:Fallback xmlns="">
              <p:pic>
                <p:nvPicPr>
                  <p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1336415" y="5561604"/>
                    <a:ext cx="144360" cy="127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733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Lambda-Iteration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914400" y="1279525"/>
                <a:ext cx="7696200" cy="547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15+0.02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20+0.01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18+0.025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Rewriting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7696200" cy="5473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625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Object 3"/>
              <p:cNvSpPr txBox="1"/>
              <p:nvPr/>
            </p:nvSpPr>
            <p:spPr bwMode="auto">
              <a:xfrm>
                <a:off x="914400" y="1279525"/>
                <a:ext cx="7099300" cy="563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−1000&lt;0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−1000&gt;0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−1000=−670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30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=1230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7099300" cy="563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9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DB9-0C82-4A5F-9BEC-2C986FA8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Power System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7686-BB2A-491C-A6AC-79B698A54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Today </a:t>
            </a:r>
            <a:r>
              <a:rPr lang="en-US" sz="2400" dirty="0"/>
              <a:t>we're going to have introduce the economic side of power system operations</a:t>
            </a:r>
          </a:p>
          <a:p>
            <a:r>
              <a:rPr lang="en-US" sz="2400" dirty="0"/>
              <a:t>The key challenge is the economic dispatch (ED) problem, which asks how we can</a:t>
            </a:r>
          </a:p>
          <a:p>
            <a:pPr lvl="1"/>
            <a:r>
              <a:rPr lang="en-US" sz="2000" dirty="0"/>
              <a:t>Serve all of the load</a:t>
            </a:r>
          </a:p>
          <a:p>
            <a:pPr lvl="1"/>
            <a:r>
              <a:rPr lang="en-US" sz="2000" dirty="0"/>
              <a:t>Using the cheapest dispatch of generators</a:t>
            </a:r>
          </a:p>
          <a:p>
            <a:pPr lvl="1"/>
            <a:r>
              <a:rPr lang="en-US" sz="2000" dirty="0"/>
              <a:t>Subject to other reliability and efficiency constraints</a:t>
            </a:r>
          </a:p>
          <a:p>
            <a:r>
              <a:rPr lang="en-US" sz="2400" dirty="0"/>
              <a:t>The Optimal Power Flow problem (OPF), which we'll discuss later, combines ED with the Power Flow</a:t>
            </a:r>
          </a:p>
        </p:txBody>
      </p:sp>
      <p:pic>
        <p:nvPicPr>
          <p:cNvPr id="4" name="Picture 2" descr="Rotor">
            <a:extLst>
              <a:ext uri="{FF2B5EF4-FFF2-40B4-BE49-F238E27FC236}">
                <a16:creationId xmlns:a16="http://schemas.microsoft.com/office/drawing/2014/main" id="{72D72843-E590-4195-9DA4-866D7122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4648200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13EB8-8D84-45FA-8E6A-EF18D1FF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403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http://images.pennnet.com/articles/pe/cap/cap_gephoto.jpg</a:t>
            </a:r>
          </a:p>
        </p:txBody>
      </p:sp>
    </p:spTree>
    <p:extLst>
      <p:ext uri="{BB962C8B-B14F-4D97-AF65-F5344CB8AC3E}">
        <p14:creationId xmlns:p14="http://schemas.microsoft.com/office/powerpoint/2010/main" val="410492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Object 3"/>
              <p:cNvSpPr txBox="1"/>
              <p:nvPr/>
            </p:nvSpPr>
            <p:spPr bwMode="auto">
              <a:xfrm>
                <a:off x="914400" y="1279525"/>
                <a:ext cx="7772400" cy="558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convergence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tolerance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iterate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)/2=25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−1000=280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25−20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=(25+20)/2=22.5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(22.5)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−1000=−195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765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7772400" cy="558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0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3"/>
              <p:cNvSpPr txBox="1"/>
              <p:nvPr/>
            </p:nvSpPr>
            <p:spPr bwMode="auto">
              <a:xfrm>
                <a:off x="914400" y="1279525"/>
                <a:ext cx="6451600" cy="568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Continue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iterating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until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&lt;0.05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solution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23.53 $/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calculate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=426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=353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=221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279525"/>
                <a:ext cx="6451600" cy="568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2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Generator MW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Generators have limits on the minimum and maximum amount of power they can produce</a:t>
                </a:r>
              </a:p>
              <a:p>
                <a:pPr eaLnBrk="1" hangingPunct="1"/>
                <a:r>
                  <a:rPr lang="en-US" altLang="en-US" dirty="0"/>
                  <a:t>Often times the minimum limit is not zero.  This represents a limit on the generator’s operation with the desired fuel type</a:t>
                </a:r>
              </a:p>
              <a:p>
                <a:pPr eaLnBrk="1" hangingPunct="1"/>
                <a:r>
                  <a:rPr lang="en-US" altLang="en-US" dirty="0"/>
                  <a:t>Because of varying system economics usually many generators in a system are operated at their maximum MW limits.  </a:t>
                </a:r>
              </a:p>
              <a:p>
                <a:r>
                  <a:rPr lang="en-US" altLang="en-US" dirty="0"/>
                  <a:t>In the Lambda-iteration method the limits are taken into account when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𝑔𝑖</m:t>
                        </m:r>
                      </m:sub>
                    </m:sSub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/>
                      <m:t>If</m:t>
                    </m:r>
                    <m:r>
                      <m:rPr>
                        <m:nor/>
                      </m:rPr>
                      <a:rPr lang="en-US" altLang="en-US" dirty="0"/>
                      <m:t>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7" t="-821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4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4143-BD3A-64BF-6C86-967837EF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Supply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4545-A857-3827-8AF6-8F5E9483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158240"/>
          </a:xfrm>
        </p:spPr>
        <p:txBody>
          <a:bodyPr/>
          <a:lstStyle/>
          <a:p>
            <a:r>
              <a:rPr lang="en-US" dirty="0"/>
              <a:t>The area supply curve shows how the marginal cost for an area (or the entire case) varies assuming an economic dispatch</a:t>
            </a:r>
          </a:p>
          <a:p>
            <a:pPr lvl="1"/>
            <a:r>
              <a:rPr lang="en-US" dirty="0"/>
              <a:t>The curves for an area or super area are available in their case information displays by right-clicking and selecting </a:t>
            </a:r>
            <a:r>
              <a:rPr lang="en-US" b="1" dirty="0"/>
              <a:t>Plot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then one of its options</a:t>
            </a:r>
          </a:p>
          <a:p>
            <a:pPr lvl="1"/>
            <a:r>
              <a:rPr lang="en-US" dirty="0"/>
              <a:t>This is a quick way to get an overall</a:t>
            </a:r>
            <a:br>
              <a:rPr lang="en-US" dirty="0"/>
            </a:br>
            <a:r>
              <a:rPr lang="en-US" dirty="0"/>
              <a:t>feel for a case </a:t>
            </a:r>
          </a:p>
        </p:txBody>
      </p:sp>
      <p:grpSp>
        <p:nvGrpSpPr>
          <p:cNvPr id="4" name="Group 3" descr="Area supply curves">
            <a:extLst>
              <a:ext uri="{FF2B5EF4-FFF2-40B4-BE49-F238E27FC236}">
                <a16:creationId xmlns:a16="http://schemas.microsoft.com/office/drawing/2014/main" id="{93EF0926-6DA2-20A1-9F73-32332060EC9B}"/>
              </a:ext>
            </a:extLst>
          </p:cNvPr>
          <p:cNvGrpSpPr/>
          <p:nvPr/>
        </p:nvGrpSpPr>
        <p:grpSpPr>
          <a:xfrm>
            <a:off x="838200" y="2660590"/>
            <a:ext cx="10668000" cy="3956341"/>
            <a:chOff x="838200" y="2660590"/>
            <a:chExt cx="10668000" cy="39563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2DDA8B-6196-E352-C71C-3E6A7780D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" t="2" r="35473" b="34359"/>
            <a:stretch/>
          </p:blipFill>
          <p:spPr>
            <a:xfrm>
              <a:off x="6096000" y="2660590"/>
              <a:ext cx="4276770" cy="183520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E2E00A-A2AE-940C-710F-75CDEB966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" t="2" r="33900" b="34359"/>
            <a:stretch/>
          </p:blipFill>
          <p:spPr>
            <a:xfrm>
              <a:off x="838200" y="4297030"/>
              <a:ext cx="4876800" cy="21130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F01A0B-F56D-4DE6-A979-B653BEC61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" t="-2" r="34524" b="34398"/>
            <a:stretch/>
          </p:blipFill>
          <p:spPr>
            <a:xfrm>
              <a:off x="6172200" y="4538749"/>
              <a:ext cx="5334000" cy="2078182"/>
            </a:xfrm>
            <a:prstGeom prst="rect">
              <a:avLst/>
            </a:prstGeom>
          </p:spPr>
        </p:pic>
      </p:grpSp>
      <p:sp>
        <p:nvSpPr>
          <p:cNvPr id="11" name="Text Box 4">
            <a:extLst>
              <a:ext uri="{FF2B5EF4-FFF2-40B4-BE49-F238E27FC236}">
                <a16:creationId xmlns:a16="http://schemas.microsoft.com/office/drawing/2014/main" id="{4DBACE01-AE98-1CC3-4B4A-CF68B76B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134" y="2747197"/>
            <a:ext cx="2577829" cy="830997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1E0000"/>
                </a:solidFill>
                <a:latin typeface="+mj-lt"/>
              </a:rPr>
              <a:t>Texas2000 </a:t>
            </a:r>
            <a:r>
              <a:rPr lang="en-US" altLang="en-US" dirty="0">
                <a:solidFill>
                  <a:srgbClr val="1E0000"/>
                </a:solidFill>
                <a:latin typeface="+mj-lt"/>
              </a:rPr>
              <a:t>Supply Curve </a:t>
            </a:r>
            <a:endParaRPr lang="en-US" altLang="en-US" sz="2400" b="1" dirty="0">
              <a:solidFill>
                <a:srgbClr val="1E0000"/>
              </a:solidFill>
              <a:latin typeface="+mj-lt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D2816D9-38F4-4026-77A0-3E941AD0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07916"/>
            <a:ext cx="4038600" cy="46166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1E0000"/>
                </a:solidFill>
                <a:latin typeface="+mj-lt"/>
              </a:rPr>
              <a:t>PSC_37Bus </a:t>
            </a:r>
            <a:r>
              <a:rPr lang="en-US" altLang="en-US" dirty="0">
                <a:solidFill>
                  <a:srgbClr val="1E0000"/>
                </a:solidFill>
                <a:latin typeface="+mj-lt"/>
              </a:rPr>
              <a:t>Supply Curve </a:t>
            </a:r>
            <a:endParaRPr lang="en-US" altLang="en-US" sz="2400" b="1" dirty="0">
              <a:solidFill>
                <a:srgbClr val="1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49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D80D-07FC-4DE5-B477-16E6FF7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Costs and Types</a:t>
            </a:r>
            <a:endParaRPr lang="en-US" dirty="0"/>
          </a:p>
        </p:txBody>
      </p:sp>
      <p:pic>
        <p:nvPicPr>
          <p:cNvPr id="4" name="Picture 4" descr="fig116">
            <a:extLst>
              <a:ext uri="{FF2B5EF4-FFF2-40B4-BE49-F238E27FC236}">
                <a16:creationId xmlns:a16="http://schemas.microsoft.com/office/drawing/2014/main" id="{ADE117B9-A55B-413B-84CB-1156524B0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3452" r="7732" b="55235"/>
          <a:stretch/>
        </p:blipFill>
        <p:spPr bwMode="auto">
          <a:xfrm>
            <a:off x="6477000" y="17526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0544-40AE-48C2-B411-401EFDF11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/>
          <a:lstStyle/>
          <a:p>
            <a:r>
              <a:rPr lang="en-US" dirty="0"/>
              <a:t>Generator costs depend on the fuel type, unit design, </a:t>
            </a:r>
            <a:br>
              <a:rPr lang="en-US" dirty="0"/>
            </a:br>
            <a:r>
              <a:rPr lang="en-US" dirty="0"/>
              <a:t>and system conditions</a:t>
            </a:r>
          </a:p>
          <a:p>
            <a:r>
              <a:rPr lang="en-US" dirty="0"/>
              <a:t>Traditionally there are three broad categories</a:t>
            </a:r>
          </a:p>
          <a:p>
            <a:pPr lvl="1"/>
            <a:r>
              <a:rPr lang="en-US" dirty="0"/>
              <a:t>Baseload: large coal and nuclear, </a:t>
            </a:r>
            <a:br>
              <a:rPr lang="en-US" dirty="0"/>
            </a:br>
            <a:r>
              <a:rPr lang="en-US" dirty="0"/>
              <a:t>operated 24/7 at maximum</a:t>
            </a:r>
          </a:p>
          <a:p>
            <a:pPr lvl="1"/>
            <a:r>
              <a:rPr lang="en-US" dirty="0"/>
              <a:t>Cycling or </a:t>
            </a:r>
            <a:r>
              <a:rPr lang="en-US" dirty="0" err="1"/>
              <a:t>Midload</a:t>
            </a:r>
            <a:r>
              <a:rPr lang="en-US" dirty="0"/>
              <a:t>: coal and gas plants</a:t>
            </a:r>
            <a:br>
              <a:rPr lang="en-US" dirty="0"/>
            </a:br>
            <a:r>
              <a:rPr lang="en-US" dirty="0"/>
              <a:t> that cycle on and off daily</a:t>
            </a:r>
          </a:p>
          <a:p>
            <a:pPr lvl="1"/>
            <a:r>
              <a:rPr lang="en-US" dirty="0" err="1"/>
              <a:t>Peakers</a:t>
            </a:r>
            <a:r>
              <a:rPr lang="en-US" dirty="0"/>
              <a:t>: smaller gas, petroleum, hydro units that are </a:t>
            </a:r>
            <a:br>
              <a:rPr lang="en-US" dirty="0"/>
            </a:br>
            <a:r>
              <a:rPr lang="en-US" dirty="0"/>
              <a:t>mainly used during periods of high demand</a:t>
            </a:r>
          </a:p>
          <a:p>
            <a:r>
              <a:rPr lang="en-US" dirty="0"/>
              <a:t>Non-dispatchable sources such as wind and solar can be quite variable, but have a low incremental cost. Usually they are operated at the maximum available power.</a:t>
            </a:r>
          </a:p>
          <a:p>
            <a:r>
              <a:rPr lang="en-US" dirty="0"/>
              <a:t>For hydro the fuel (water) is free but there may be many constraints on operation: total water availability, reservoir level coordination, downstream flow for wildlife</a:t>
            </a:r>
          </a:p>
        </p:txBody>
      </p:sp>
    </p:spTree>
    <p:extLst>
      <p:ext uri="{BB962C8B-B14F-4D97-AF65-F5344CB8AC3E}">
        <p14:creationId xmlns:p14="http://schemas.microsoft.com/office/powerpoint/2010/main" val="116987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DEAF-9628-4E19-B703-108D76EF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Plant (Coal)</a:t>
            </a:r>
          </a:p>
        </p:txBody>
      </p:sp>
      <p:pic>
        <p:nvPicPr>
          <p:cNvPr id="4" name="Picture 4" descr="Steam plant diagram">
            <a:extLst>
              <a:ext uri="{FF2B5EF4-FFF2-40B4-BE49-F238E27FC236}">
                <a16:creationId xmlns:a16="http://schemas.microsoft.com/office/drawing/2014/main" id="{C137796E-1BF5-4DD2-A0F3-05E4378DF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2871498" y="13981"/>
            <a:ext cx="4967317" cy="77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181236-4519-452C-BC64-4F19EBF2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276945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Masters, Renewable and Efficient Electric Power Systems, 2004</a:t>
            </a:r>
          </a:p>
        </p:txBody>
      </p:sp>
    </p:spTree>
    <p:extLst>
      <p:ext uri="{BB962C8B-B14F-4D97-AF65-F5344CB8AC3E}">
        <p14:creationId xmlns:p14="http://schemas.microsoft.com/office/powerpoint/2010/main" val="35864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9346-ED2D-4DC2-80F9-078B8F17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Simple Cycle and Combined Cycle</a:t>
            </a:r>
          </a:p>
        </p:txBody>
      </p:sp>
      <p:grpSp>
        <p:nvGrpSpPr>
          <p:cNvPr id="3" name="Group 2" descr="Gas plant diagrams">
            <a:extLst>
              <a:ext uri="{FF2B5EF4-FFF2-40B4-BE49-F238E27FC236}">
                <a16:creationId xmlns:a16="http://schemas.microsoft.com/office/drawing/2014/main" id="{2F979089-590D-4A96-D0D9-DF2C56F5B226}"/>
              </a:ext>
            </a:extLst>
          </p:cNvPr>
          <p:cNvGrpSpPr/>
          <p:nvPr/>
        </p:nvGrpSpPr>
        <p:grpSpPr>
          <a:xfrm>
            <a:off x="381000" y="1295400"/>
            <a:ext cx="11626457" cy="4393494"/>
            <a:chOff x="381000" y="1295400"/>
            <a:chExt cx="11626457" cy="4393494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26DD04F6-8530-44C6-92CB-EDD738A9B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295400"/>
              <a:ext cx="2446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Combined Cycle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EB056D2C-E7B5-4640-B0CB-C1F043C70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905000"/>
              <a:ext cx="19832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Simple Cycle</a:t>
              </a:r>
            </a:p>
          </p:txBody>
        </p:sp>
        <p:graphicFrame>
          <p:nvGraphicFramePr>
            <p:cNvPr id="8" name="Object 3">
              <a:extLst>
                <a:ext uri="{FF2B5EF4-FFF2-40B4-BE49-F238E27FC236}">
                  <a16:creationId xmlns:a16="http://schemas.microsoft.com/office/drawing/2014/main" id="{7BC7019D-6ADA-4DA8-A778-8FDA9AC3C3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2004"/>
                </p:ext>
              </p:extLst>
            </p:nvPr>
          </p:nvGraphicFramePr>
          <p:xfrm>
            <a:off x="5943600" y="1828800"/>
            <a:ext cx="6063857" cy="3860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4236720" imgH="2697480" progId="Word.Document.8">
                    <p:embed/>
                  </p:oleObj>
                </mc:Choice>
                <mc:Fallback>
                  <p:oleObj name="Document" r:id="rId2" imgW="4236720" imgH="2697480" progId="Word.Document.8">
                    <p:embed/>
                    <p:pic>
                      <p:nvPicPr>
                        <p:cNvPr id="8" name="Object 3">
                          <a:extLst>
                            <a:ext uri="{FF2B5EF4-FFF2-40B4-BE49-F238E27FC236}">
                              <a16:creationId xmlns:a16="http://schemas.microsoft.com/office/drawing/2014/main" id="{7BC7019D-6ADA-4DA8-A778-8FDA9AC3C3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1828800"/>
                          <a:ext cx="6063857" cy="38600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3E8DA4-625C-442E-9AD9-7EB50AD16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552517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7">
            <a:extLst>
              <a:ext uri="{FF2B5EF4-FFF2-40B4-BE49-F238E27FC236}">
                <a16:creationId xmlns:a16="http://schemas.microsoft.com/office/drawing/2014/main" id="{5125A5FE-2FC0-4371-AC5B-0B5DBE26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5943600"/>
            <a:ext cx="5331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Typical efficiency is around 30 to 35%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179C6E6-BEE6-4F28-87FD-48648396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398" y="5748513"/>
            <a:ext cx="55255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Efficiencies of up to 60% can be achieved, with even higher values when the steam is used for heating.  Fuel is usually natural gas</a:t>
            </a:r>
          </a:p>
        </p:txBody>
      </p:sp>
    </p:spTree>
    <p:extLst>
      <p:ext uri="{BB962C8B-B14F-4D97-AF65-F5344CB8AC3E}">
        <p14:creationId xmlns:p14="http://schemas.microsoft.com/office/powerpoint/2010/main" val="15466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02E8-DD70-4E81-806D-6FD0A751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Natural Gas Prices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0FE5-E20C-4BAE-B472-3A5D6657BA32}"/>
              </a:ext>
            </a:extLst>
          </p:cNvPr>
          <p:cNvSpPr txBox="1"/>
          <p:nvPr/>
        </p:nvSpPr>
        <p:spPr>
          <a:xfrm>
            <a:off x="381000" y="5712142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Our recent cold weather set a new record.</a:t>
            </a:r>
            <a:r>
              <a:rPr lang="en-US" altLang="en-US" sz="2400" dirty="0">
                <a:latin typeface="+mj-lt"/>
              </a:rPr>
              <a:t> Marginal cost for natural gas fired electricity price in $/MWh is about 7-10 times gas price.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BEC22-BDF2-4FFD-B7F9-F8576977754B}"/>
              </a:ext>
            </a:extLst>
          </p:cNvPr>
          <p:cNvSpPr txBox="1"/>
          <p:nvPr/>
        </p:nvSpPr>
        <p:spPr>
          <a:xfrm>
            <a:off x="10598716" y="6099065"/>
            <a:ext cx="1279517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EIA</a:t>
            </a:r>
          </a:p>
        </p:txBody>
      </p:sp>
      <p:pic>
        <p:nvPicPr>
          <p:cNvPr id="9" name="Picture 8" descr="Gas price history">
            <a:extLst>
              <a:ext uri="{FF2B5EF4-FFF2-40B4-BE49-F238E27FC236}">
                <a16:creationId xmlns:a16="http://schemas.microsoft.com/office/drawing/2014/main" id="{93A9DEA4-54C9-D690-74C9-E77F2C45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4" y="1577397"/>
            <a:ext cx="11125200" cy="41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Generator Cost Curves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Generator costs are typically represented by up to four different curves</a:t>
            </a:r>
          </a:p>
          <a:p>
            <a:pPr lvl="1" eaLnBrk="1" hangingPunct="1"/>
            <a:r>
              <a:rPr lang="en-US" altLang="en-US" dirty="0"/>
              <a:t>input/output (I/O) curve</a:t>
            </a:r>
          </a:p>
          <a:p>
            <a:pPr lvl="1" eaLnBrk="1" hangingPunct="1"/>
            <a:r>
              <a:rPr lang="en-US" altLang="en-US" dirty="0"/>
              <a:t>fuel-cost curve</a:t>
            </a:r>
          </a:p>
          <a:p>
            <a:pPr lvl="1" eaLnBrk="1" hangingPunct="1"/>
            <a:r>
              <a:rPr lang="en-US" altLang="en-US" dirty="0"/>
              <a:t>heat-rate curve</a:t>
            </a:r>
          </a:p>
          <a:p>
            <a:pPr lvl="1" eaLnBrk="1" hangingPunct="1"/>
            <a:r>
              <a:rPr lang="en-US" altLang="en-US" dirty="0"/>
              <a:t>incremental cost curve</a:t>
            </a:r>
          </a:p>
          <a:p>
            <a:pPr eaLnBrk="1" hangingPunct="1"/>
            <a:r>
              <a:rPr lang="en-US" altLang="en-US" dirty="0"/>
              <a:t>For reference</a:t>
            </a:r>
          </a:p>
          <a:p>
            <a:pPr lvl="1" eaLnBrk="1" hangingPunct="1"/>
            <a:r>
              <a:rPr lang="en-US" altLang="en-US" dirty="0"/>
              <a:t>1 Btu (British thermal unit) = 1054 J</a:t>
            </a:r>
          </a:p>
          <a:p>
            <a:pPr lvl="1" eaLnBrk="1" hangingPunct="1"/>
            <a:r>
              <a:rPr lang="en-US" altLang="en-US" dirty="0"/>
              <a:t>1 </a:t>
            </a:r>
            <a:r>
              <a:rPr lang="en-US" altLang="en-US" dirty="0" err="1"/>
              <a:t>MBtu</a:t>
            </a:r>
            <a:r>
              <a:rPr lang="en-US" altLang="en-US" dirty="0"/>
              <a:t> = 1x10</a:t>
            </a:r>
            <a:r>
              <a:rPr lang="en-US" altLang="en-US" baseline="30000" dirty="0"/>
              <a:t>6 </a:t>
            </a:r>
            <a:r>
              <a:rPr lang="en-US" altLang="en-US" dirty="0"/>
              <a:t>Btu</a:t>
            </a:r>
          </a:p>
          <a:p>
            <a:pPr lvl="1" eaLnBrk="1" hangingPunct="1"/>
            <a:r>
              <a:rPr lang="en-US" altLang="en-US" dirty="0"/>
              <a:t>1 </a:t>
            </a:r>
            <a:r>
              <a:rPr lang="en-US" altLang="en-US" dirty="0" err="1"/>
              <a:t>MBtu</a:t>
            </a:r>
            <a:r>
              <a:rPr lang="en-US" altLang="en-US" dirty="0"/>
              <a:t> = 0.293 MWh</a:t>
            </a:r>
          </a:p>
          <a:p>
            <a:pPr lvl="1" eaLnBrk="1" hangingPunct="1"/>
            <a:r>
              <a:rPr lang="en-US" altLang="en-US" dirty="0"/>
              <a:t>3.41 </a:t>
            </a:r>
            <a:r>
              <a:rPr lang="en-US" altLang="en-US" dirty="0" err="1"/>
              <a:t>Mbtu</a:t>
            </a:r>
            <a:r>
              <a:rPr lang="en-US" altLang="en-US" dirty="0"/>
              <a:t> = 1 MWh</a:t>
            </a:r>
          </a:p>
        </p:txBody>
      </p:sp>
    </p:spTree>
    <p:extLst>
      <p:ext uri="{BB962C8B-B14F-4D97-AF65-F5344CB8AC3E}">
        <p14:creationId xmlns:p14="http://schemas.microsoft.com/office/powerpoint/2010/main" val="34253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I/O Curve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IO curve plots fuel input (in </a:t>
            </a:r>
            <a:r>
              <a:rPr lang="en-US" altLang="en-US" dirty="0" err="1"/>
              <a:t>MBtu</a:t>
            </a:r>
            <a:r>
              <a:rPr lang="en-US" altLang="en-US" dirty="0"/>
              <a:t>/</a:t>
            </a:r>
            <a:r>
              <a:rPr lang="en-US" altLang="en-US" dirty="0" err="1"/>
              <a:t>hr</a:t>
            </a:r>
            <a:r>
              <a:rPr lang="en-US" altLang="en-US" dirty="0"/>
              <a:t>) versus net MW output.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59396" name="Picture 4" descr="I/O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0788" r="1297" b="2158"/>
          <a:stretch>
            <a:fillRect/>
          </a:stretch>
        </p:blipFill>
        <p:spPr bwMode="auto">
          <a:xfrm>
            <a:off x="990600" y="1905000"/>
            <a:ext cx="83642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60126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1171</TotalTime>
  <Words>2263</Words>
  <Application>Microsoft Office PowerPoint</Application>
  <PresentationFormat>Widescreen</PresentationFormat>
  <Paragraphs>166</Paragraphs>
  <Slides>33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Document</vt:lpstr>
      <vt:lpstr>ECEN 460, Spring 2026 Power System Operation and Control</vt:lpstr>
      <vt:lpstr>Announcements</vt:lpstr>
      <vt:lpstr>Introduction to Power System Economics</vt:lpstr>
      <vt:lpstr>Generator Costs and Types</vt:lpstr>
      <vt:lpstr>Steam Plant (Coal)</vt:lpstr>
      <vt:lpstr>Natural Gas Simple Cycle and Combined Cycle</vt:lpstr>
      <vt:lpstr>Variation in Natural Gas Prices</vt:lpstr>
      <vt:lpstr>Generator Cost Curves</vt:lpstr>
      <vt:lpstr>I/O Curve</vt:lpstr>
      <vt:lpstr>Fuel-cost Curve</vt:lpstr>
      <vt:lpstr>Heat-rate Curve</vt:lpstr>
      <vt:lpstr>Incremental (Marginal) cost Curve</vt:lpstr>
      <vt:lpstr>Mathematical Formulation of Costs</vt:lpstr>
      <vt:lpstr>Incremental Cost Example</vt:lpstr>
      <vt:lpstr>Economic Dispatch Problem</vt:lpstr>
      <vt:lpstr>Solution to the Economic Dispatch Problem</vt:lpstr>
      <vt:lpstr>Solution to the Economic Dispatch Problem, cont.</vt:lpstr>
      <vt:lpstr>Economic Dispatch Penalty Factors</vt:lpstr>
      <vt:lpstr>Economic Dispatch Example</vt:lpstr>
      <vt:lpstr>Unconstrained Minimization</vt:lpstr>
      <vt:lpstr>Minimization with Equality Constraint</vt:lpstr>
      <vt:lpstr>Economic Dispatch Lagrangian</vt:lpstr>
      <vt:lpstr>Economic Dispatch Example </vt:lpstr>
      <vt:lpstr>Economic Dispatch Example, cont’d</vt:lpstr>
      <vt:lpstr>Lambda-Iteration Solution Method</vt:lpstr>
      <vt:lpstr>Lambda-Iteration Algorithm</vt:lpstr>
      <vt:lpstr>Lambda-Iteration: Graphical View</vt:lpstr>
      <vt:lpstr>Lambda-Iteration Example</vt:lpstr>
      <vt:lpstr>Lambda-Iteration Example, cont’d</vt:lpstr>
      <vt:lpstr>Lambda-Iteration Example, cont’d </vt:lpstr>
      <vt:lpstr>Lambda-Iteration Example, cont’d  </vt:lpstr>
      <vt:lpstr>Generator MW Limits</vt:lpstr>
      <vt:lpstr>Area Supply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77</cp:revision>
  <cp:lastPrinted>2026-02-16T17:13:19Z</cp:lastPrinted>
  <dcterms:created xsi:type="dcterms:W3CDTF">2022-08-23T14:02:40Z</dcterms:created>
  <dcterms:modified xsi:type="dcterms:W3CDTF">2026-03-07T22:15:20Z</dcterms:modified>
</cp:coreProperties>
</file>