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356" r:id="rId2"/>
    <p:sldId id="357" r:id="rId3"/>
    <p:sldId id="277" r:id="rId4"/>
    <p:sldId id="447" r:id="rId5"/>
    <p:sldId id="351" r:id="rId6"/>
    <p:sldId id="352" r:id="rId7"/>
    <p:sldId id="354" r:id="rId8"/>
    <p:sldId id="355" r:id="rId9"/>
    <p:sldId id="382" r:id="rId10"/>
    <p:sldId id="407" r:id="rId11"/>
    <p:sldId id="451" r:id="rId12"/>
    <p:sldId id="408" r:id="rId13"/>
    <p:sldId id="384" r:id="rId14"/>
    <p:sldId id="452" r:id="rId15"/>
    <p:sldId id="360" r:id="rId16"/>
    <p:sldId id="361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</p:sldIdLst>
  <p:sldSz cx="12192000" cy="6858000"/>
  <p:notesSz cx="7023100" cy="93091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47" autoAdjust="0"/>
  </p:normalViewPr>
  <p:slideViewPr>
    <p:cSldViewPr>
      <p:cViewPr varScale="1">
        <p:scale>
          <a:sx n="103" d="100"/>
          <a:sy n="103" d="100"/>
        </p:scale>
        <p:origin x="77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339" y="0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173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339" y="8843173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2-03T14:48:51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21451 6628 56 0,'-4'-8'-5'16,"4"8"46"-16,0 0-29 0,-6-7 19 0,6 7-41 15,0 0-26-15,0 0 23 0,0 0-10 16,0 0 26-16,-9-5-34 0</inkml:trace>
  <inkml:trace contextRef="#ctx0" brushRef="#br0" timeOffset="271.62">21426 6603 69 0,'0'0'-13'0,"0"0"3"0,0 0 51 0,0 0-62 15,0 0 52-15,0 0-8 0,0 0-13 0,0 0 16 16,0 0 43-16,-6-8-8 0,6 8-51 16,0 0 6-16,0 0 27 0,0 0 14 0,0 0-19 15,0 0-7-15,0 0 15 0,0 0 0 0,0 0-5 16,0 0 7-16,0 0-32 0,21-5 32 15,-21 5-12-15,0 0 13 0,25 1-34 0,-25-1 34 16,22 6-11-16,-10-3 1 0,4 0-3 0,-1 2 4 16,4-1-16-16,-1 1 6 15,1-1 1-15,0 0-31 0,2 0 23 0,-2 2 10 16,-1-1-30-16,4 0-6 0,0 0 24 0,0-3-1 16,2 3 3-16,-2-2 8 0,0 1 0 15,6-1-39-15,-4-2 23 0,-2 2-9 0,3-2 4 16,-3 0-5-16,-1 2 15 0,1-2-7 0,-3-1-38 15,-1 1-32-15,-2 0 21 0,-1-1-43 16,1 2-128-16,-4 0-218 0,-12-2 36 0</inkml:trace>
  <inkml:trace contextRef="#ctx0" brushRef="#br0" timeOffset="2564.59">25618 6526 87 0,'0'0'40'0,"0"0"7"0,0 0-14 0,0 0-18 15,0 0 3-15,0 0 18 0,0 0-39 16,0 0 21-16,0 0-5 0,0 0 20 0,0 0-2 15,0 0-13-15,0 0 8 0,0 0-6 16,9 24 1-16,-9-24-44 0,0 0 35 0,0 0-37 16,0 0-9-16,0 0-1 0,0 0 9 0,0 0 49 15,0 0-59-15,0 0 26 0,0 0-23 0,0 0 43 16,0 0 46-16,0 0-38 16,0 0 26-16,0 0 43 0,0 0 5 0,0 0-20 0,0 0 9 15,0 0 19-15,0 0-28 0,0 0 0 16,0 12-24-16,0-12 26 0,0 0 8 15,0 0-2-15,13 1-9 0,-13-1 22 0,0 0-17 16,24-3 32-16,-24 3-29 0,22-1-7 0,-6-1-6 16,2-1-4-16,1 1 33 0,-1 0-24 15,4 1-4-15,0-2 10 0,3 0-39 0,-4 1 16 16,1 1-8-16,3-1 0 0,0 2-23 16,-4 0 26-16,4-2-14 0,0 2-17 15,-3-1 5-15,-1 1-10 0,-2 0 15 0,-4 0-7 0,4 1-11 16,-3-1 23-16,-4 0-20 0,3-1-21 0,-15 1 8 15,19 0-38-15,-19 0-13 16,19 0 15-16,-19 0-25 0,12 0-24 0,-12 0-20 16,16 1 0-16,-16-1-41 0,15 2 6 0,-15-2-50 15,19 5 26-15,-10 1-107 0,3-1-108 16,4 2-20-16,-1-1 30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1708 0 0,'0'0'1863'0'0,"5"-11"-441"0"0,-3 5 3407 0 0,-3 33 4413 0 0,3 63-5755 0 0,0 42-2336 0 0,-2-112-805 0 0,1 1-1 0 0,6 33 1 0 0,0-2 176 0 0,-4-45-478 0 0,0 30 234 0 0,-3-32-68 0 0,0 0 1 0 0,1 0-1 0 0,-1 0 1 0 0,1 0-1 0 0,1 0 1 0 0,-1 0-1 0 0,1-1 1 0 0,3 8-1 0 0,21-40-48 0 0,-1-1 0 0 0,37-56-1 0 0,10-13-330 0 0,-39 58-39 0 0,164-187-589 0 0,-196 225 745 0 0,1 1 0 0 0,0-1 1 0 0,0 0-1 0 0,0 1 0 0 0,1 0 1 0 0,-1-1-1 0 0,0 1 0 0 0,0 0 0 0 0,1 0 1 0 0,3-1-1 0 0,14-7-1313 0 0,-18 7 553 0 0,27 2-7470 0 0,0 0-4840 0 0,-4 0 11692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 0 0,'5'0'1539'0'0,"14"0"-95"0"0,-14 0-134 0 0,0 1-103 0 0,7-1-187 0 0,-7 0-528 0 0,0 0 0 0 0,1 0-1 0 0,-1 0 1 0 0,0 1-1 0 0,0 0 1 0 0,0 0 0 0 0,0 0-1 0 0,8 4 1 0 0,-11-4 142 0 0,32 25 1901 0 0,-32-23-2458 0 0,-1 0 0 0 0,-1 0 0 0 0,1 1 1 0 0,0-1-1 0 0,-1 0 0 0 0,0 0 0 0 0,0 0 1 0 0,0 1-1 0 0,0-1 0 0 0,0 0 0 0 0,0 0 1 0 0,-1 0-1 0 0,0 0 0 0 0,0 0 0 0 0,0 1 1 0 0,0-1-1 0 0,-2 4 0 0 0,-33 61 695 0 0,13-24 452 0 0,22-41-936 0 0,1 1-156 0 0,0 0 1 0 0,0 1-1 0 0,0-1 0 0 0,1 0 1 0 0,-1 1-1 0 0,1-1 1 0 0,0 0-1 0 0,0 0 0 0 0,1 0 1 0 0,-1 0-1 0 0,1 0 0 0 0,0 0 1 0 0,0 0-1 0 0,1 0 0 0 0,-1 0 1 0 0,5 4-1 0 0,1 3-70 0 0,0-1 0 0 0,1 0-1 0 0,1-1 1 0 0,18 15 0 0 0,-23-21-41 0 0,10 8 1 0 0,6 33-189 0 0,-20-41 104 0 0,1 2 1 0 0,-1-1-1 0 0,0 0 1 0 0,0 0-1 0 0,0 0 1 0 0,-1 0 0 0 0,0 1-1 0 0,0-1 1 0 0,0 0-1 0 0,0 0 1 0 0,0 0-1 0 0,-1 1 1 0 0,0-1-1 0 0,0 0 1 0 0,0 0-1 0 0,0 0 1 0 0,-1 0-1 0 0,0 0 1 0 0,0 0-1 0 0,-2 4 1 0 0,0-4-110 0 0,0 0 1 0 0,0 0-1 0 0,-1 0 1 0 0,1 0 0 0 0,-1-1-1 0 0,0 1 1 0 0,0-1-1 0 0,0-1 1 0 0,-1 1-1 0 0,1-1 1 0 0,0 0-1 0 0,-9 3 1 0 0,-64 13-4803 0 0,76-17 4769 0 0,-1-1-1263 0 0,-5 4-1735 0 0,2-3 911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1904 0 0,'8'-7'18331'0'0,"2"72"-16735"0"0,3 87 0 0 0,1 15-291 0 0,-12-110-936 0 0,-3-47-309 0 0,1 0-1 0 0,1 0 1 0 0,-1 0 0 0 0,1 0 0 0 0,1 0-1 0 0,4 15 1 0 0,-4-17-272 0 0,-1 0 0 0 0,0 0 0 0 0,-1 0 0 0 0,0 0-1 0 0,0 0 1 0 0,-2 13 0 0 0,-7 17-4997 0 0,3-28 4505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27 268 2068 0 0,'-5'-8'1760'0'0,"1"0"1"0"0,0 0-1 0 0,0-1 0 0 0,1 1 1 0 0,-4-16 2091 0 0,9-4 739 0 0,3 17-3889 0 0,1 0-1 0 0,1 1 1 0 0,0 0-1 0 0,0 0 1 0 0,0 1 0 0 0,2-1-1 0 0,-1 2 1 0 0,1-1-1 0 0,15-11 1 0 0,-11 11-368 0 0,-1 0 0 0 0,1 1 0 0 0,0 1 0 0 0,1-1 0 0 0,0 2 0 0 0,0 0 0 0 0,17-4 0 0 0,-27 9-186 0 0,-3 1-125 0 0,0-1 1 0 0,1 1-1 0 0,-1-1 1 0 0,1 1-1 0 0,-1 0 1 0 0,0 0-1 0 0,1 0 1 0 0,-1 0-1 0 0,1 0 1 0 0,-1 0-1 0 0,1 0 1 0 0,-1 1-1 0 0,0-1 1 0 0,1 0-1 0 0,-1 1 1 0 0,1-1 0 0 0,0 2-1 0 0,2 1-20 0 0,-1 0 0 0 0,0 0 0 0 0,0 0 0 0 0,-1 1 0 0 0,1-1 1 0 0,-1 1-1 0 0,0-1 0 0 0,1 1 0 0 0,-2 0 0 0 0,1 0 0 0 0,0 0 0 0 0,-1 0 0 0 0,0 0 0 0 0,0 1 0 0 0,0-1 0 0 0,0 0 1 0 0,-1 1-1 0 0,0 5 0 0 0,0-6-12 0 0,-5 23 26 0 0,1-10-43 0 0,0 1 1 0 0,-2-1 0 0 0,-10 26-1 0 0,13-36 36 0 0,2-4-79 0 0,-42 61-120 0 0,43-64 248 0 0,-1 0 1 0 0,0 1 0 0 0,0-1 0 0 0,0 0 0 0 0,0 1 0 0 0,0-1-1 0 0,0 1 1 0 0,1-1 0 0 0,-1 1 0 0 0,0-1 0 0 0,1 1-1 0 0,-1 0 1 0 0,0-1 0 0 0,1 1 0 0 0,-1 0 0 0 0,0 0-1 0 0,1-1 1 0 0,-1 1 0 0 0,1 0 0 0 0,0 0 0 0 0,-1 0 0 0 0,1 0-1 0 0,-1-1 1 0 0,1 1 0 0 0,0 0 0 0 0,0 0 0 0 0,0 1-1 0 0,17 8 1424 0 0,-11-7-1926 0 0,1-1 504 0 0,64 21 307 0 0,-59-17-318 0 0,71 41-198 0 0,86 63 1 0 0,-163-105-2145 0 0,18 17 4724 0 0,-15-15-5538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25 572 0 0,'-15'-25'23427'0'0,"15"35"-22918"0"0,5 202 2453 0 0,1 12-5816 0 0,-7-205 2153 0 0,1-16 189 0 0,0 0 1 0 0,0-1 0 0 0,-1 1-1 0 0,2 0 1 0 0,-1-1 0 0 0,0 1-1 0 0,0 0 1 0 0,1-1-1 0 0,0 1 1 0 0,-1 0 0 0 0,1-1-1 0 0,0 1 1 0 0,0-1 0 0 0,0 1-1 0 0,3 3 1 0 0,42-31-14202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 3664 0 0,'0'0'7004'0'0,"-8"0"-5780"0"0,-15-1 303 0 0,1 2 0 0 0,0 0 0 0 0,-23 5 1 0 0,-77 19 875 0 0,39-7-3992 0 0,-2-4-3352 0 0,73-13 3730 0 0,-57 9-9845 0 0,55-4 9653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 4564 0 0,'0'0'13343'0'0,"-8"2"-12877"0"0,-63 9 626 0 0,0-3 0 0 0,-90-1 0 0 0,87-5-1389 0 0,50-1-587 0 0,-84 0-2672 0 0,38-10-7966 0 0,68 8 9656 0 0,1-2 240 0 0,-3-10 228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3540 0 0,'0'0'8078'0'0,"-1"9"-7300"0"0,-41 207 4055 0 0,8-52-3067 0 0,32-154-1743 0 0,-14 82-438 0 0,4-34-3912 0 0,12-57 4044 0 0,0 0 0 0 0,-1 0 0 0 0,1 0 1 0 0,0-1-1 0 0,0 1 0 0 0,0 0 0 0 0,0 0 0 0 0,0 0 0 0 0,0 0 1 0 0,0-1-1 0 0,0 1 0 0 0,0 0 0 0 0,0 0 0 0 0,1 0 0 0 0,-1 0 1 0 0,0-1-1 0 0,1 1 0 0 0,-1 0 0 0 0,0 0 0 0 0,1-1 0 0 0,-1 1 0 0 0,1 0 1 0 0,-1-1-1 0 0,1 1 0 0 0,-1 0 0 0 0,1-1 0 0 0,0 1 0 0 0,-1-1 1 0 0,1 1-1 0 0,0-1 0 0 0,-1 1 0 0 0,1-1 0 0 0,1 1 0 0 0,11 2-2335 0 0,-11-3 3215 0 0,2 1-2051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26 4656 0 0,'0'-1'182'0'0,"0"1"-1"0"0,1 0 0 0 0,-1-1 0 0 0,0 1 0 0 0,1-1 0 0 0,-1 1 1 0 0,0-1-1 0 0,0 1 0 0 0,1-1 0 0 0,-1 1 0 0 0,0-1 0 0 0,0 1 1 0 0,0-1-1 0 0,0 0 0 0 0,0 1 0 0 0,0-1 0 0 0,0 1 0 0 0,0-1 1 0 0,0 1-1 0 0,0-1 0 0 0,0 1 0 0 0,0-1 0 0 0,0 0 0 0 0,0 1 1 0 0,-1-1-1 0 0,1 1 0 0 0,0-1 0 0 0,0 1 0 0 0,-1-1 0 0 0,1 1 1 0 0,0-1-1 0 0,0 1 0 0 0,-1 0 0 0 0,1-1 0 0 0,-1 1 0 0 0,1-1 1 0 0,0 1-1 0 0,-1 0 0 0 0,1-1 0 0 0,-1 1 0 0 0,1 0 0 0 0,-1 0 1 0 0,1-1-1 0 0,-1 1 0 0 0,1 0 0 0 0,-1 0 0 0 0,1 0 0 0 0,-1-1 1 0 0,1 1-1 0 0,-1 0 0 0 0,0 0 0 0 0,1 0 0 0 0,-1 0 0 0 0,1 0 1 0 0,-1 0-1 0 0,0 0 0 0 0,-4-1-1533 0 0,-1-1 1805 0 0,0 2-52 0 0,-58 2 1154 0 0,-73 6-3673 0 0,115-5-209 0 0,0 0 1 0 0,-1 2-1 0 0,1 1 1 0 0,-27 10-1 0 0,24-5 1018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17 4144 0 0,'0'0'17071'0'0,"-9"-3"-16971"0"0,-19-2 40 0 0,0 1 1 0 0,0 1 0 0 0,0 2 0 0 0,-29 2 0 0 0,-204 9 367 0 0,179-9-781 0 0,55 1-999 0 0,-14 2-3703 0 0,36-4 3471 0 0,-13-5-2343 0 0,-1 0-5196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61 828 0 0,'-7'-2'19829'0'0,"31"91"-19007"0"0,114 388 2383 0 0,-118-424-2733 0 0,-20-49-371 0 0,7 16 648 0 0,-7-20-730 0 0,0 0 1 0 0,0 1-1 0 0,0-1 1 0 0,0 0-1 0 0,0 0 1 0 0,0 1-1 0 0,0-1 1 0 0,0 0-1 0 0,0 0 1 0 0,0 0-1 0 0,0 1 0 0 0,0-1 1 0 0,1 0-1 0 0,-1 0 1 0 0,0 0-1 0 0,0 1 1 0 0,0-1-1 0 0,0 0 1 0 0,0 0-1 0 0,0 0 1 0 0,1 0-1 0 0,-1 1 1 0 0,0-1-1 0 0,0 0 1 0 0,0 0-1 0 0,0 0 1 0 0,1 0-1 0 0,-1 0 1 0 0,0 1-1 0 0,0-1 1 0 0,0 0-1 0 0,1 0 1 0 0,-1 0-1 0 0,0 0 1 0 0,0 0-1 0 0,0 0 0 0 0,1 0 1 0 0,-1 0-1 0 0,0 0 1 0 0,0 0-1 0 0,1 0 1 0 0,-1 0-1 0 0,0 0 1 0 0,0 0-1 0 0,0 0 1 0 0,1 0-1 0 0,-1 0 1 0 0,0 0-1 0 0,0 0 1 0 0,0 0-1 0 0,1-1 1 0 0,-1 1-1 0 0,0 0 1 0 0,0 0-1 0 0,0 0 1 0 0,1 0-1 0 0,-1 0 1 0 0,0 0-1 0 0,0-1 1 0 0,15-19 266 0 0,12-41-248 0 0,25-78 201 0 0,-28 68-155 0 0,45-112 65 0 0,-56 159-968 0 0,1 1 1 0 0,1 0 0 0 0,33-38 0 0 0,-30 40-901 0 0,-14 14 553 0 0,1 1 0 0 0,1 0-1 0 0,-1 0 1 0 0,1 1 0 0 0,11-9 0 0 0,-14 12-270 0 0,17-13-4279 0 0,-11 8 74 0 0,2-3 4064 0 0,-9 8 168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 3440 0 0,'-9'-7'16358'0'0,"-6"67"-14342"0"0,-15 120 0 0 0,-5 24-2104 0 0,31-149-1769 0 0,4-52 865 0 0,1 4-749 0 0,1 7 1216 0 0,15-16-8343 0 0,-7-3 7218 0 0,0 0 0 0 0,-1-1-1 0 0,1 0 1 0 0,8-8 0 0 0,-2 2 150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77 1000 0 0,'17'-27'3615'0'0,"-11"7"5559"0"0,-17 6-8532 0 0,9 10 3 0 0,-23 0 833 0 0,-21-1-798 0 0,0 3 0 0 0,-51 2 1 0 0,-31 13-8565 0 0,115-12 5572 0 0,-28 11-4450 0 0,28-5 5329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31 2528 0 0,'0'0'15176'0'0,"-14"-1"-14823"0"0,-52-6 148 0 0,-150-11 1591 0 0,145 16-1583 0 0,41 0-1301 0 0,0 1-1 0 0,-50 6 1 0 0,50-2-1767 0 0,19-3-3071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3580 0 0,'-18'17'4749'0'0,"8"4"-3014"0"0,0 1-1 0 0,1 0 0 0 0,-9 38 0 0 0,-9 74 1423 0 0,5-22-1714 0 0,10-42-1312 0 0,4-19-4065 0 0,8-47 2182 0 0,32-39-9915 0 0,-18 14 10199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34 3744 0 0,'6'-14'9264'0'0,"-9"12"-9083"0"0,-1-1 0 0 0,0 1 0 0 0,0 0 0 0 0,-1 0 0 0 0,1 0-1 0 0,0 1 1 0 0,-1-1 0 0 0,1 1 0 0 0,-1 0 0 0 0,1 1 0 0 0,-1-1 0 0 0,1 1 0 0 0,-1 0 0 0 0,0 0 0 0 0,-4 0 0 0 0,-76 2 600 0 0,-90 13 1 0 0,42 10-4233 0 0,100-16-687 0 0,-57 23 1 0 0,53-13 741 0 0,21-8 1952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1:5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22 2292 0 0,'0'0'2502'0'0,"0"20"-1930"0"0,0 36-319 0 0,0-29 7737 0 0,0-86-7409 0 0,0 45 633 0 0,-3 13-854 0 0,0 0-1 0 0,0-1 1 0 0,0 1-1 0 0,0 0 1 0 0,1-1-1 0 0,-1 0 0 0 0,1 0 1 0 0,-1 0-1 0 0,1 0 1 0 0,-3-3-1 0 0,-8-11 837 0 0,9 4 3255 0 0,4 12-4389 0 0,0 0 0 0 0,0 0 0 0 0,0 0 0 0 0,0-1 0 0 0,0 1 0 0 0,0 0 1 0 0,0 0-1 0 0,0 0 0 0 0,0 0 0 0 0,0 0 0 0 0,0 0 0 0 0,0 0 0 0 0,0 0 0 0 0,0 0 0 0 0,0-1 0 0 0,0 1 1 0 0,0 0-1 0 0,0 0 0 0 0,0 0 0 0 0,0 0 0 0 0,0 0 0 0 0,0 0 0 0 0,42 18 39 0 0,-37-16-47 0 0,-1 0 0 0 0,0 0 1 0 0,0 0-1 0 0,1 0 0 0 0,-1-1 0 0 0,1 1 0 0 0,0-1 1 0 0,4 0-1 0 0,12 5 38 0 0,12 5 102 0 0,1-3 1 0 0,56 8-1 0 0,-1-6 100 0 0,56 1-171 0 0,66 10 86 0 0,-160-20-36 0 0,477 7 44 0 0,138 11-47 0 0,-117-8 170 0 0,-536-11-354 0 0,335 6 405 0 0,-297-4-257 0 0,322 3 102 0 0,-347-5-227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0 3960 0 0,'0'0'10247'0'0,"-7"3"-9764"0"0,-6 0-117 0 0,0 0-1 0 0,-1-1 1 0 0,0-1-1 0 0,1 0 1 0 0,-17-1 0 0 0,-164 9-23 0 0,69 3-8066 0 0,112-10 4836 0 0,5-2 2341 0 0,0-3-3051 0 0,-6-3 2143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2160 0 0,'0'0'13677'0'0,"-3"9"-13200"0"0,-7 31 994 0 0,2 0 0 0 0,-5 81 0 0 0,3-30-1021 0 0,1-3-2369 0 0,9-85 637 0 0,0 13-1145 0 0,18-4-7896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50 3592 0 0,'1'0'170'0'0,"-1"-1"0"0"0,1 0 0 0 0,-1 0 0 0 0,1 0-1 0 0,-1 0 1 0 0,1 0 0 0 0,-1 0 0 0 0,1 0 0 0 0,-1 0-1 0 0,0 0 1 0 0,0 0 0 0 0,1 0 0 0 0,-1 0 0 0 0,0 0-1 0 0,0 0 1 0 0,0 0 0 0 0,0 0 0 0 0,0 0 0 0 0,-1 0-1 0 0,1 0 1 0 0,0 0 0 0 0,0 0 0 0 0,-1 0 0 0 0,1 0-1 0 0,0 0 1 0 0,-1 0 0 0 0,1 0 0 0 0,-1 1 0 0 0,1-1-1 0 0,-1 0 1 0 0,1 0 0 0 0,-1 0 0 0 0,0 1 0 0 0,0-1-1 0 0,1 0 1 0 0,-1 0 0 0 0,0 1 0 0 0,0-1 0 0 0,0 1-1 0 0,0-1 1 0 0,1 1 0 0 0,-1-1 0 0 0,0 1 0 0 0,0 0-1 0 0,0-1 1 0 0,0 1 0 0 0,0 0 0 0 0,0 0 0 0 0,-2-1-1 0 0,-59-9 2580 0 0,57 9-2376 0 0,1 1-9 0 0,-2 1-81 0 0,-46 8-258 0 0,2 0-3978 0 0,-2-5-6157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229 332 2536 0 0,'0'0'5175'0'0,"-11"2"-4855"0"0,-10 2 298 0 0,0 1 1 0 0,0 1-1 0 0,1 1 0 0 0,0 0 0 0 0,0 2 0 0 0,-31 18 0 0 0,48-23-359 0 0,-1-1 0 0 0,1 1 0 0 0,-1 0 0 0 0,1 0 0 0 0,0 0 0 0 0,0 0 0 0 0,1 0 0 0 0,-1 1 0 0 0,1-1 0 0 0,0 1 0 0 0,0-1 0 0 0,1 1 0 0 0,-1 0 0 0 0,1 0 0 0 0,0 0 0 0 0,0 5 0 0 0,-1 0 151 0 0,1-7 389 0 0,5 7-289 0 0,-4-9-474 0 0,0-1 0 0 0,0 1 0 0 0,0 0 0 0 0,0-1 0 0 0,0 1-1 0 0,0 0 1 0 0,0-1 0 0 0,0 1 0 0 0,0-1 0 0 0,1 1 0 0 0,-1 0 0 0 0,0-1 0 0 0,0 1 0 0 0,0-1-1 0 0,1 1 1 0 0,-1-1 0 0 0,0 1 0 0 0,1 0 0 0 0,-1-1 0 0 0,1 1 0 0 0,-1-1 0 0 0,0 0 0 0 0,1 1-1 0 0,-1-1 1 0 0,1 1 0 0 0,-1-1 0 0 0,1 0 0 0 0,-1 1 0 0 0,1-1 0 0 0,0 0 0 0 0,-1 1 0 0 0,2-1-1 0 0,3-1 43 0 0,1 1 0 0 0,-1-1 0 0 0,1-1 0 0 0,-1 1 0 0 0,1-1 0 0 0,-1 0-1 0 0,0 0 1 0 0,0-1 0 0 0,0 0 0 0 0,0 0 0 0 0,0 0 0 0 0,0 0 0 0 0,-1-1 0 0 0,0 1-1 0 0,1-1 1 0 0,-1 0 0 0 0,-1 0 0 0 0,1-1 0 0 0,5-8 0 0 0,12-16 219 0 0,32-58 0 0 0,-47 76-286 0 0,13-25-34 0 0,-2-1 0 0 0,-1-1-1 0 0,-2 0 1 0 0,18-79 0 0 0,-17 59-37 0 0,-15 55-67 0 0,-1 14-202 0 0,-32 194 959 0 0,21-52-1175 0 0,15-135-914 0 0,-2-17 866 0 0,0 1-1 0 0,0-1 1 0 0,0 0 0 0 0,-1 0 0 0 0,1 0-1 0 0,0 0 1 0 0,0 0 0 0 0,1 0-1 0 0,-1 0 1 0 0,0-1 0 0 0,0 1 0 0 0,0 0-1 0 0,0-1 1 0 0,1 1 0 0 0,-1-1-1 0 0,0 1 1 0 0,1-1 0 0 0,-1 1-1 0 0,0-1 1 0 0,3 0 0 0 0,5 1-26 0 0,-5-1-1246 0 0,2-2 277 0 0,19-7 219 0 0,-19 7 72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3160 0 0,'0'0'4438'0'0,"-2"10"-3379"0"0,-54 149 5569 0 0,-4 12-3468 0 0,50-151-3930 0 0,0-2-3319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13 2772 0 0,'0'0'5893'0'0,"-5"-2"-5056"0"0,-16-7-35 0 0,16 7-106 0 0,-75 18 1640 0 0,35-6-1641 0 0,-204 51-2136 0 0,91-2-8591 0 0,141-51 8630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3244 0 0,'24'2'5297'0'0,"29"1"4460"0"0,-67-4-9531 0 0,-160 3 376 0 0,93 3-2896 0 0,62-4 850 0 0,-62 6-8286 0 0,77-7 8020 0 0,-1 1 145 0 0,-20 0 174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1392 0 0,'0'0'19882'0'0,"1"4"-19507"0"0,2 9-23 0 0,1 0 1 0 0,0-1 0 0 0,1 1-1 0 0,1-1 1 0 0,0 0-1 0 0,1-1 1 0 0,0 1 0 0 0,17 19-1 0 0,5 4 571 0 0,45 41-1 0 0,90 68 963 0 0,-162-142-1860 0 0,41 31-610 0 0,-39-32 551 0 0,16 17-1060 0 0,-30-18 1032 0 0,-11 1-63 0 0,0 0 0 0 0,0 2-1 0 0,-36 9 1 0 0,12 4 40 0 0,1 1-1 0 0,0 3 1 0 0,1 2-1 0 0,-69 46 1 0 0,36-23-1824 0 0,73-44 1413 0 0,-7 5-530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0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11 156 2476 0 0,'-10'-3'23451'0'0,"10"27"-23358"0"0,0-18-55 0 0,4 49 580 0 0,0-30-438 0 0,-1-1-1 0 0,0 1 0 0 0,-3 40 0 0 0,0-41-79 0 0,6 20-102 0 0,-6-39 10 0 0,-1 13 14 0 0,-4-8 5 0 0,5-46 88 0 0,2 0 1 0 0,12-65-1 0 0,-11 87-73 0 0,1 0 0 0 0,1 1 1 0 0,1 0-1 0 0,-1 0 0 0 0,2 0 0 0 0,0 1 1 0 0,0 0-1 0 0,2 0 0 0 0,14-18 0 0 0,-9 18 40 0 0,0 0 0 0 0,0 0 0 0 0,1 1 0 0 0,1 1 0 0 0,0 1 0 0 0,32-15 0 0 0,-27 15-146 0 0,1 1 0 0 0,0 0 0 0 0,0 2 0 0 0,1 1-1 0 0,0 1 1 0 0,0 0 0 0 0,0 2 0 0 0,0 1 0 0 0,0 1 0 0 0,0 0 0 0 0,1 2 0 0 0,30 6 0 0 0,-51-7-999 0 0,29 2-6331 0 0,-15-8 1539 0 0,27-15-4756 0 0,-27 11 8989 0 0,-14 7 190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1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1360 460 0 0,'0'0'9294'0'0,"6"-27"-7504"0"0,8 8 6817 0 0,-8-1-6899 0 0,3-50-532 0 0,-8 66-1074 0 0,3-14 195 0 0,2-100 499 0 0,-6 114-817 0 0,11-93 1249 0 0,-10 76-1088 0 0,7-30 197 0 0,-7 48-268 0 0,-1-1-60 0 0,0-11-5 0 0,0 11 58 0 0,0 0-70 0 0,3-10-50 0 0,-2 11 38 0 0,-2-8 53 0 0,1 1-1 0 0,0 0 1 0 0,0-1 0 0 0,1 1 0 0 0,0 0 0 0 0,1 0 0 0 0,6-19-1 0 0,-7 26-4 0 0,-1-25 35 0 0,10-68-23 0 0,-9 71-114 0 0,2-1-1 0 0,5-29 1 0 0,-3 29 166 0 0,-1 0-1 0 0,0-31 1 0 0,-1 4-112 0 0,3 8-57 0 0,1-36 36 0 0,3-24 125 0 0,6-12-195 0 0,-16 114 137 0 0,1 0-246 0 0,2-7 187 0 0,-3 7 198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0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1568 10 19882 0 0,'-8'-8'-200'0'0,"14"7"739"0"0,-4 1-454 0 0,5 5-1195 0 0,20 13 1041 0 0,-20-14 0 0 0,-58-1-1074 0 0,47-3 1154 0 0,-14 0 90 0 0,14 0-108 0 0,-1 0-70 0 0,-34 0 40 0 0,36 0 10 0 0,-2 0 11 0 0,-16 0 49 0 0,-42 0 35 0 0,-30-4-120 0 0,90 3 78 0 0,-25 3 47 0 0,-64-5-108 0 0,69 1-29 0 0,19 1 86 0 0,-1 1 9 0 0,-35 1-102 0 0,-113-5 217 0 0,-27 2-280 0 0,5-1 136 0 0,165 3 17 0 0,-159 4 38 0 0,-73-6 82 0 0,168 0-100 0 0,31 2-34 0 0,39 0-5 0 0,-29 1 1623 0 0,13 0-466 0 0,15-1-772 0 0,8 0-237 0 0,234-8 353 0 0,-234 8-538 0 0,24 2 55 0 0,-21-2 37 0 0,141-4 333 0 0,182 8-203 0 0,68 4-172 0 0,-393-7-40 0 0,1-1-13 0 0,43 2 51 0 0,-44-2 16 0 0,1 0-40 0 0,76 3-36 0 0,-77-3 70 0 0,1 0-1 0 0,97-3 30 0 0,-17 4-189 0 0,-4 1 238 0 0,-60-2-25 0 0,-16 0-62 0 0,373 2-77 0 0,-374-2 28 0 0,22 0 81 0 0,155 2 261 0 0,-176-2-257 0 0,0 1-42 0 0,43 1 1 0 0,-44-2-18 0 0,1 0-33 0 0,12 0 33 0 0,43 2 197 0 0,-18 0-55 0 0,-38-2-158 0 0,1 0 57 0 0,89 0 70 0 0,-89 0-70 0 0,0 0-28 0 0,63 6 69 0 0,492 6 194 0 0,-364-10-259 0 0,-113-4-23 0 0,-21 1-4 0 0,152 8 5 0 0,10-2 117 0 0,-70-4-162 0 0,21 3 120 0 0,209 7-104 0 0,-268-12 235 0 0,150 9-237 0 0,287 5-203 0 0,-297-13 762 0 0,-252 0-636 0 0,21-3 193 0 0,22 6 69 0 0,-42-3-111 0 0,0 0 37 0 0,12 0-4 0 0,-12 0 19 0 0,-1 0-90 0 0,12 0-19 0 0,-12 0 5 0 0,1 0-16 0 0,60 0 41 0 0,-61 0 22 0 0,2 0-16 0 0,422 6-199 0 0,-201 0 235 0 0,-114-1-11 0 0,-108-5-5 0 0,-1 0-49 0 0,14 0-8 0 0,-13 0 21 0 0,19 2 0 0 0,24-4 274 0 0,-43 2-260 0 0,-2 0 26 0 0,11 0-46 0 0,530 8-35 0 0,-28 0 295 0 0,-327-8-473 0 0,-84 2 229 0 0,91 2 90 0 0,-118-1-145 0 0,98 5 46 0 0,240-5 91 0 0,-368-3-96 0 0,226 3-19 0 0,-92 1-45 0 0,-130-5 176 0 0,67 4-160 0 0,91-1-33 0 0,-99-2 88 0 0,-48-2 29 0 0,90 10 1 0 0,-148-7 10 0 0,116 1 3 0 0,-118-2-14 0 0,28 0-117 0 0,21 1 86 0 0,-47 0 22 0 0,-1-1-16 0 0,14 0 4 0 0,-14 0-20 0 0,0 0 1 0 0,39 1-7 0 0,-39 0 16 0 0,1-1-36 0 0,12 0 39 0 0,-12 0 23 0 0,0 0-24 0 0,15 0 26 0 0,27 0 28 0 0,-42 0-52 0 0,38-5 143 0 0,-39 4-107 0 0,-60 6-3873 0 0,45-4 3102 0 0,-4 2-6480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1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1556 0 0,'0'0'4183'0'0,"0"-17"7824"0"0,21 8-11577 0 0,1 2 0 0 0,0 0 0 0 0,0 1 0 0 0,33-3 0 0 0,103-10 356 0 0,-153 19-785 0 0,111-12 171 0 0,1 6 1 0 0,-1 5-1 0 0,1 5 1 0 0,137 23-1 0 0,-239-24-21 0 0,-14-3-129 0 0,47 1-30 0 0,47 7-2130 0 0,-66 16-2015 0 0,-20-16-217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 2456 0 0,'0'0'4492'0'0,"-1"0"-4399"0"0,0-1 0 0 0,1 1 0 0 0,-1-1-1 0 0,1 1 1 0 0,-1-1 0 0 0,1 1 0 0 0,0-1 0 0 0,-1 1 0 0 0,1-1 0 0 0,-1 0-1 0 0,1 1 1 0 0,0-1 0 0 0,0 0 0 0 0,-1 1 0 0 0,1-1 0 0 0,0 1 0 0 0,0-1-1 0 0,0 0 1 0 0,0 0 0 0 0,0 1 0 0 0,-1-1 0 0 0,1 0 0 0 0,1 1 0 0 0,-1-1-1 0 0,0 0 1 0 0,0 1 0 0 0,0-1 0 0 0,0 0 0 0 0,0 1 0 0 0,1-1-1 0 0,-1 0 1 0 0,0 1 0 0 0,0-1 0 0 0,1 0 0 0 0,-1 1 0 0 0,1-1 0 0 0,26-8-1023 0 0,-20 7 39 0 0,20 5-5425 0 0,-27-3 6068 0 0,6 1-1243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3552 0 0,'0'0'18449'0'0,"8"5"-18002"0"0,31 19 165 0 0,-15 19 960 0 0,-9-13-896 0 0,74 128 888 0 0,-43-73-735 0 0,-10-19-114 0 0,-34-64-500 0 0,7 17-839 0 0,4 1 2928 0 0,-12-20-2206 0 0,0 0 0 0 0,1 0 0 0 0,-1 0-1 0 0,0-1 1 0 0,1 1 0 0 0,-1 0 0 0 0,0-1 0 0 0,1 1 0 0 0,-1-1 0 0 0,0 0-1 0 0,0 1 1 0 0,1-1 0 0 0,-1 0 0 0 0,0 0 0 0 0,0 1 0 0 0,0-1-1 0 0,2-2 1 0 0,31-34 301 0 0,-15 15-167 0 0,48-42-299 0 0,3 2-1 0 0,133-89 1 0 0,-118 89-4069 0 0,-82 61 2606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174 331 112 0 0,'0'0'13399'0'0,"8"-4"-12915"0"0,3 0-372 0 0,9-4 2661 0 0,-42 20-2471 0 0,1 1 0 0 0,0 0 1 0 0,1 2-1 0 0,0 1 0 0 0,1 0 0 0 0,1 2 0 0 0,1 0 0 0 0,-24 31 0 0 0,39-44-140 0 0,0-1 1 0 0,0 1-1 0 0,0 0 0 0 0,1 0 1 0 0,0 0-1 0 0,0 0 0 0 0,0 1 1 0 0,0-1-1 0 0,1 0 0 0 0,0 0 1 0 0,0 0-1 0 0,1 8 0 0 0,0-9 123 0 0,20 11 660 0 0,-15-16-885 0 0,0 0 0 0 0,0 0-1 0 0,0 0 1 0 0,-1-1 0 0 0,1 0-1 0 0,0 0 1 0 0,-1 0-1 0 0,1-1 1 0 0,-1 0 0 0 0,0 0-1 0 0,0-1 1 0 0,0 1-1 0 0,0-1 1 0 0,0 0 0 0 0,-1 0-1 0 0,0 0 1 0 0,0-1 0 0 0,0 0-1 0 0,0 0 1 0 0,-1 0-1 0 0,4-6 1 0 0,9-18 3 0 0,-1 0 0 0 0,20-55 1 0 0,-21 49-31 0 0,43-141-104 0 0,-47 137-48 0 0,10-67-233 0 0,-19 103 231 0 0,-3 14-345 0 0,-1 37 570 0 0,1 0-1 0 0,2 0 0 0 0,3 0 0 0 0,10 59 0 0 0,-10-82-139 0 0,8 35 166 0 0,-10-57-286 0 0,0-1-1 0 0,0 1 1 0 0,1 0 0 0 0,-1 0 0 0 0,0-1 0 0 0,1 1-1 0 0,0-1 1 0 0,0 0 0 0 0,-1 1 0 0 0,1-1 0 0 0,0 0-1 0 0,1 0 1 0 0,-1 0 0 0 0,0 0 0 0 0,1-1 0 0 0,-1 1-1 0 0,4 1 1 0 0,-4-2-997 0 0,28-14-4597 0 0,-23 11 4217 0 0,0-1 0 0 0,0 0 0 0 0,0-1 0 0 0,0 0 0 0 0,-1 0 0 0 0,9-7 0 0 0,-10 8 102 0 0,14-8 313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5 212 0 0,'0'-4'14665'0'0,"-9"28"-11230"0"0,-3 22-4141 0 0,6-16 2990 0 0,-6 37-1141 0 0,6-38-1214 0 0,1-1 1 0 0,-2 43-1 0 0,7-59-1620 0 0,-1-7-2434 0 0,1-4 3609 0 0,0 0 1 0 0,0-1-1 0 0,0 1 0 0 0,0 0 1 0 0,0-1-1 0 0,0 1 0 0 0,0 0 1 0 0,4 5-4642 0 0,5-12 158 0 0,9-15 5788 0 0,-1 0-2070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16 2324 0 0,'0'0'5418'0'0,"-4"-3"-4366"0"0,0 1-799 0 0,1 0 0 0 0,-1 1-1 0 0,0-1 1 0 0,0 1 0 0 0,0 0-1 0 0,0 0 1 0 0,0 0 0 0 0,0 0-1 0 0,0 1 1 0 0,0-1 0 0 0,0 1-1 0 0,0 0 1 0 0,0 1 0 0 0,0-1-1 0 0,0 1 1 0 0,0 0 0 0 0,-5 1 0 0 0,-47 9 707 0 0,-131 33 1122 0 0,156-35-3548 0 0,0 2 0 0 0,0 0 0 0 0,-54 31-1 0 0,83-41 1244 0 0,-4 2-569 0 0,1 0 0 0 0,0 0 0 0 0,0 1 0 0 0,0-1 0 0 0,0 1-1 0 0,1 0 1 0 0,0 1 0 0 0,0-1 0 0 0,0 1 0 0 0,-5 7 0 0 0,0 3-436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10 3160 0 0,'1'-9'10627'0'0,"-51"8"-9193"0"0,1 3 1 0 0,-57 8-1 0 0,0 1-1599 0 0,6-10-4354 0 0,61-4 419 0 0,14-1-3047 0 0,6 1 5684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2948 0 0,'0'0'13239'0'0,"-4"8"-12738"0"0,-1 3-102 0 0,0 0 1 0 0,1 0 0 0 0,0 0-1 0 0,1 0 1 0 0,0 1 0 0 0,1-1 0 0 0,0 1-1 0 0,0 21 1 0 0,1-23-229 0 0,1-4 107 0 0,-1 1 0 0 0,1-1 0 0 0,1 0-1 0 0,-1 0 1 0 0,1 1 0 0 0,0-1 0 0 0,0 0 0 0 0,1 0-1 0 0,2 7 1 0 0,-2-10 118 0 0,4 3 51 0 0,-6-5-432 0 0,0-1 0 0 0,0 0 0 0 0,0 1 0 0 0,1-1 0 0 0,-1 1 0 0 0,0-1 0 0 0,0 0 0 0 0,0 1 0 0 0,1-1 0 0 0,-1 0 0 0 0,0 1 0 0 0,0-1 0 0 0,1 0 0 0 0,-1 1 1 0 0,0-1-1 0 0,1 0 0 0 0,-1 1 0 0 0,0-1 0 0 0,1 0 0 0 0,-1 0 0 0 0,0 0 0 0 0,1 1 0 0 0,-1-1 0 0 0,1 0 0 0 0,-1 0 0 0 0,0 0 0 0 0,1 0 0 0 0,-1 0 0 0 0,1 0 0 0 0,-1 0 0 0 0,1 0 0 0 0,-1 0 0 0 0,0 0 0 0 0,1 0 0 0 0,-1 0 1 0 0,1 0-1 0 0,6-1 81 0 0,0-1 1 0 0,0 0 0 0 0,0 0 0 0 0,-1-1 0 0 0,1 0 0 0 0,-1 0 0 0 0,0-1 0 0 0,0 1 0 0 0,0-1 0 0 0,-1-1 0 0 0,10-7-1 0 0,60-67 256 0 0,-43 44-186 0 0,-19 20-129 0 0,-10 11-68 0 0,0 1 0 0 0,-1 0 0 0 0,1 0 1 0 0,1 0-1 0 0,-1 0 0 0 0,0 0 0 0 0,1 1 0 0 0,-1 0 0 0 0,1-1 1 0 0,7-2-1 0 0,-9 4-15 0 0,2 8-39 0 0,7 23 70 0 0,0 0 0 0 0,-2 0 0 0 0,-2 1 0 0 0,0 0 0 0 0,2 44 0 0 0,1 168-200 0 0,-10-234 165 0 0,0 0-1 0 0,-1-1 0 0 0,0 1 1 0 0,0 0-1 0 0,-1 0 0 0 0,0-1 1 0 0,-1 1-1 0 0,0-1 0 0 0,0 0 1 0 0,0 0-1 0 0,-1 0 0 0 0,0 0 1 0 0,-1-1-1 0 0,0 1 0 0 0,0-1 1 0 0,-1 0-1 0 0,0-1 0 0 0,0 1 1 0 0,0-1-1 0 0,-1 0 0 0 0,0-1 1 0 0,0 0-1 0 0,-14 8 0 0 0,-39 6-303 0 0,57-18 334 0 0,-2-1-11 0 0,-42-3 292 0 0,42 2-167 0 0,-12-28 572 0 0,18 19-593 0 0,0 1 1 0 0,1-1 0 0 0,0 1 0 0 0,0 0 0 0 0,1 0 0 0 0,0 0-1 0 0,0 0 1 0 0,1 0 0 0 0,1 0 0 0 0,-1 1 0 0 0,1 0 0 0 0,11-14-1 0 0,10-8-14 0 0,53-50 0 0 0,-52 54-34 0 0,-15 15-172 0 0,1 0 1 0 0,0 1-1 0 0,1 1 1 0 0,1 0-1 0 0,-1 1 1 0 0,1 0-1 0 0,0 1 1 0 0,1 1-1 0 0,32-9 1 0 0,52-4-5078 0 0,4 8-8609 0 0,-88 10 10713 0 0,1-1 1696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2680 0 0,'0'0'20877'0'0,"12"-1"-20592"0"0,37-3-1 0 0,-37 3-138 0 0,50-5-17 0 0,8-1-3991 0 0,-7 8-6765 0 0,-42-3 6040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4328 0 0,'0'0'9776'0'0,"1"15"454"0"0,31-18-9937 0 0,-25 2 136 0 0,-1-1-377 0 0,94-7-6500 0 0,-96 9 5800 0 0,17 0-3366 0 0,-1 0 1 0 0,0-1 0 0 0,29-6-1 0 0,-45 6 2576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1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10 105 776 0 0,'-10'-34'17052'0'0,"13"31"-16630"0"0,8-10-56 0 0,-8 10-58 0 0,1 2-40 0 0,83-14 896 0 0,138-9 0 0 0,98 17-992 0 0,-161 4 0 0 0,286 4 321 0 0,-188 1-5463 0 0,-258-2 4987 0 0,15 0-2673 0 0,19-2-9281 0 0,-27 0 11197 0 0,-5 1-595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3336 0 0,'0'0'8729'0'0,"2"7"-7819"0"0,5 8-12 0 0,-2 1-1 0 0,0 0 1 0 0,-1 1-1 0 0,-1-1 1 0 0,3 33-1 0 0,-6-33-594 0 0,0 0-1 0 0,-1 0 0 0 0,-1 0 0 0 0,-1 0 1 0 0,-6 21-1 0 0,5-26-645 0 0,0 0-1 0 0,-1 0 1 0 0,-1 0-1 0 0,-12 17 1 0 0,18-27 129 0 0,-1 0-1 0 0,0 0 1 0 0,0 0-1 0 0,0 0 1 0 0,0-1-1 0 0,0 1 1 0 0,0-1-1 0 0,0 1 1 0 0,0-1-1 0 0,0 1 1 0 0,-1-1-1 0 0,1 1 1 0 0,0-1-1 0 0,0 0 1 0 0,0 0-1 0 0,0 1 1 0 0,-1-1 0 0 0,1 0-1 0 0,0 0 1 0 0,0 0-1 0 0,0 0 1 0 0,-1-1-1 0 0,1 1 1 0 0,0 0-1 0 0,0 0 1 0 0,0-1-1 0 0,0 1 1 0 0,0-1-1 0 0,-1 1 1 0 0,1-1-1 0 0,-1-1 1 0 0,-28-19-4813 0 0,7-16 84 0 0,14 22 3563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2936 0 0,'2'-4'1487'0'0,"48"-108"9011"0"0,-22 69-11410 0 0,-23 36-628 0 0,0 0 0 0 0,1 0 1 0 0,0 1-1 0 0,0 0 0 0 0,0 0 1 0 0,1 1-1 0 0,9-7 0 0 0,-2 4 133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2700 0 0,'2'3'671'0'0,"-1"-1"0"0"0,1 1 1 0 0,0-1-1 0 0,-1 1 0 0 0,0 0 0 0 0,1 0 0 0 0,-1 0 0 0 0,0 0 0 0 0,-1 0 0 0 0,1 0 0 0 0,0 5 0 0 0,-1 1-62 0 0,0 1-1 0 0,-1-1 1 0 0,0 1-1 0 0,-4 17 1 0 0,-3 28 1543 0 0,7-24-1220 0 0,0-19-419 0 0,0 1 1 0 0,1 0-1 0 0,1 0 1 0 0,0 0 0 0 0,0 0-1 0 0,1 0 1 0 0,1 0 0 0 0,0-1-1 0 0,1 1 1 0 0,9 18-1 0 0,-12-29-459 0 0,0 0-1 0 0,0 0 0 0 0,0 0 0 0 0,1-1 0 0 0,-1 1 0 0 0,1-1 0 0 0,0 1 0 0 0,-1-1 0 0 0,1 1 0 0 0,0-1 0 0 0,0 0 1 0 0,0 0-1 0 0,0 0 0 0 0,0 0 0 0 0,0 0 0 0 0,0 0 0 0 0,0 0 0 0 0,0-1 0 0 0,0 1 0 0 0,0-1 0 0 0,0 0 1 0 0,1 0-1 0 0,-1 1 0 0 0,4-2 0 0 0,-3 1 26 0 0,26-14-58 0 0,38-53-162 0 0,-65 65 106 0 0,0 0-50 0 0,-2 0 85 0 0,1 1 0 0 0,0 0 0 0 0,1-1 0 0 0,-1 1 0 0 0,0 0 0 0 0,0 0 0 0 0,0 0 0 0 0,1-1 0 0 0,-1 1 0 0 0,1 1 0 0 0,-1-1 0 0 0,1 0 0 0 0,-1 0 1 0 0,1 0-1 0 0,-1 1 0 0 0,1-1 0 0 0,0 1 0 0 0,-1-1 0 0 0,4 1 0 0 0,41 33-17 0 0,-35-28 112 0 0,-1 0 0 0 0,1-1-1 0 0,0 0 1 0 0,0-1 0 0 0,13 3-1 0 0,-19-6 9 0 0,1-2-27 0 0,4-2-85 0 0,-1-2 0 0 0,0 1 1 0 0,1-1-1 0 0,-2 0 0 0 0,1-1 1 0 0,-1 0-1 0 0,0-1 0 0 0,0 1 1 0 0,-1-1-1 0 0,0-1 0 0 0,-1 1 0 0 0,0-1 1 0 0,7-12-1 0 0,1-1-150 0 0,-11 17 57 0 0,-1 0-1 0 0,0 0 0 0 0,0 0 1 0 0,0 0-1 0 0,-1-1 1 0 0,0 1-1 0 0,0-1 1 0 0,0 1-1 0 0,-1-1 0 0 0,0 1 1 0 0,0-1-1 0 0,0 1 1 0 0,-2-10-1 0 0,1 12-46 0 0,0 0 0 0 0,1 0 0 0 0,-1 0-1 0 0,-1 0 1 0 0,1 0 0 0 0,0 0 0 0 0,-1 0 0 0 0,0 1 0 0 0,1-1 0 0 0,-5-4-1 0 0,-2-4-420 0 0,7 10 164 0 0,-6-6 99 0 0,5 6-1091 0 0,0-1 0 0 0,0 0 0 0 0,0 0 1 0 0,1 0-1 0 0,-1 0 0 0 0,1 0 0 0 0,-1 0 0 0 0,1 0 0 0 0,0-1 1 0 0,0 1-1 0 0,0 0 0 0 0,-1-4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37 296 0 0,'0'0'8114'0'0,"11"-12"-1194"0"0,-11 11-6833 0 0,1 1-1 0 0,-1-1 0 0 0,0 0 1 0 0,0 1-1 0 0,0-1 1 0 0,0 0-1 0 0,0 1 1 0 0,0-1-1 0 0,0 0 1 0 0,0 1-1 0 0,0-1 1 0 0,0 0-1 0 0,0 0 1 0 0,0 1-1 0 0,-1-1 0 0 0,1 0 1 0 0,0 1-1 0 0,0-1 1 0 0,-1 1-1 0 0,1-1 1 0 0,0 0-1 0 0,-1 1 1 0 0,1-1-1 0 0,-1 1 1 0 0,1-1-1 0 0,-1 1 1 0 0,1-1-1 0 0,-1 1 0 0 0,1-1 1 0 0,-1 1-1 0 0,1-1 1 0 0,-1 1-1 0 0,0 0 1 0 0,1-1-1 0 0,-1 1 1 0 0,0 0-1 0 0,1 0 1 0 0,-1 0-1 0 0,0-1 0 0 0,1 1 1 0 0,-1 0-1 0 0,0 0 1 0 0,-1 0-1 0 0,1 0-340 0 0,-3-2 612 0 0,-3 4-179 0 0,-6 3-40 0 0,0 0 0 0 0,0 1 0 0 0,1 1 0 0 0,-1 0 0 0 0,2 1 1 0 0,-1 0-1 0 0,1 0 0 0 0,0 1 0 0 0,1 1 0 0 0,0 0 0 0 0,-11 14 0 0 0,5-3 555 0 0,0 2 0 0 0,2-1 1 0 0,0 2-1 0 0,-20 48 0 0 0,33-68-597 0 0,0-1-1 0 0,0 0 1 0 0,1 0-1 0 0,-1 1 1 0 0,1-1-1 0 0,0 0 1 0 0,0 0 0 0 0,0 1-1 0 0,0-1 1 0 0,0 0-1 0 0,1 1 1 0 0,0-1 0 0 0,-1 0-1 0 0,1 0 1 0 0,0 0-1 0 0,1 0 1 0 0,-1 0-1 0 0,1 0 1 0 0,-1 0 0 0 0,1 0-1 0 0,0 0 1 0 0,0-1-1 0 0,0 1 1 0 0,0 0 0 0 0,0-1-1 0 0,1 0 1 0 0,-1 0-1 0 0,1 0 1 0 0,0 0 0 0 0,4 3-1 0 0,3 1-199 0 0,0 0 0 0 0,0 0 1 0 0,1-1-1 0 0,-1 0 0 0 0,1-1 0 0 0,13 3 0 0 0,53 3-6619 0 0,-72-10 5245 0 0,25-5-3510 0 0,11-24-5722 0 0,-39 27 9193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3212 0 0,'0'0'10804'0'0,"-1"0"-10693"0"0,0 0-1 0 0,1 0 1 0 0,-1 0 0 0 0,0 0-1 0 0,0 0 1 0 0,0 0 0 0 0,0 1 0 0 0,1-1-1 0 0,-1 0 1 0 0,0 0 0 0 0,0 1-1 0 0,0-1 1 0 0,1 0 0 0 0,-1 1-1 0 0,0-1 1 0 0,0 1 0 0 0,1-1 0 0 0,-1 1-1 0 0,0-1 1 0 0,1 1 0 0 0,-1 0-1 0 0,1-1 1 0 0,-1 1 0 0 0,1 0 0 0 0,-1 1-1 0 0,4 15 334 0 0,1 0-1 0 0,1-1 1 0 0,1 1-1 0 0,1-1 1 0 0,0 0-1 0 0,1 0 1 0 0,0-1-1 0 0,15 19 1 0 0,96 114 1105 0 0,-88-113-1129 0 0,-1-5-165 0 0,1 0-1 0 0,2-2 0 0 0,49 32 0 0 0,-13-10 85 0 0,-44-25-683 0 0,-24-24 329 0 0,-1-1 0 0 0,1 1 0 0 0,-1 0 0 0 0,0-1 0 0 0,1 1 0 0 0,-1 0 0 0 0,0-1 0 0 0,1 1 0 0 0,-1 0 0 0 0,0-1 0 0 0,0 1 0 0 0,0 0 0 0 0,0 0 0 0 0,0-1 0 0 0,0 1 0 0 0,0 0 0 0 0,0 0 0 0 0,0 0 0 0 0,0-1 0 0 0,0 1 0 0 0,0 0 0 0 0,-1 0 0 0 0,-1 2-20 0 0,-1 0-1 0 0,1-1 1 0 0,-1 0 0 0 0,0 1-1 0 0,0-1 1 0 0,0 0 0 0 0,0 0 0 0 0,0 0-1 0 0,0-1 1 0 0,-1 1 0 0 0,-4 1 0 0 0,-20 10 69 0 0,-41 28-234 0 0,1 4-1 0 0,2 2 1 0 0,3 3-1 0 0,-76 77 1 0 0,79-68-2180 0 0,57-57 1723 0 0,53-75-16807 0 0,-45 60 16006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2844 0 0,'0'0'14308'0'0,"-3"9"-13680"0"0,-8 25 370 0 0,1 1 0 0 0,2 0 0 0 0,-5 64 0 0 0,3 116-2002 0 0,10-211-90 0 0,1 1-1390 0 0,2 9 2677 0 0,33-38-15820 0 0,-21 8 14259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8 2024 0 0,'0'0'1824'0'0,"-28"-7"1685"0"0,-135 20 2082 0 0,-18 2-2236 0 0,1-16-4577 0 0,147-1-1738 0 0,-55 4 1 0 0,47 14-3941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53 2672 0 0,'0'0'1140'0'0,"-9"-3"73"0"0,-21-8 313 0 0,0 2 1 0 0,0 1-1 0 0,0 2 0 0 0,-43-4 1 0 0,-138 5 2407 0 0,76 12-2721 0 0,44-2-3138 0 0,6-2-5075 0 0,52-12 779 0 0,28 6 5302 0 0,2 2-432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0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 2928 0 0,'-5'-4'13254'0'0,"14"14"-12876"0"0,-1-1 0 0 0,-1 2 0 0 0,0-1 0 0 0,0 1 0 0 0,-1 0 0 0 0,-1 0-1 0 0,0 0 1 0 0,0 1 0 0 0,5 22 0 0 0,-7-16-147 0 0,-1 0 0 0 0,-1 1 0 0 0,0-1-1 0 0,-3 27 1 0 0,1-38-193 0 0,0-1 1 0 0,-1 1-1 0 0,1-1 0 0 0,-2 1 1 0 0,1-1-1 0 0,-1 0 0 0 0,0 0 0 0 0,0 0 1 0 0,0 0-1 0 0,-1 0 0 0 0,0-1 1 0 0,0 1-1 0 0,0-1 0 0 0,-1 0 0 0 0,0-1 1 0 0,-10 9-1 0 0,6-7-218 0 0,0 1-1 0 0,-1-2 1 0 0,1 1 0 0 0,-1-1 0 0 0,0-1-1 0 0,-1 0 1 0 0,1 0 0 0 0,-18 3-1 0 0,21-6-275 0 0,0 0-1 0 0,0 0 1 0 0,0-1-1 0 0,0 0 1 0 0,0 0-1 0 0,0-1 0 0 0,0 0 1 0 0,0 0-1 0 0,1-1 1 0 0,-1 1-1 0 0,0-2 1 0 0,1 1-1 0 0,-1-1 1 0 0,1 0-1 0 0,-9-5 1 0 0,12 6-104 0 0,-1 0 1 0 0,0-1-1 0 0,1 1 1 0 0,-1-1 0 0 0,1 0-1 0 0,0 0 1 0 0,0 0 0 0 0,0-1-1 0 0,0 1 1 0 0,1-1 0 0 0,0 0-1 0 0,-1 1 1 0 0,1-1 0 0 0,0 0-1 0 0,1 0 1 0 0,-2-5 0 0 0,0 4-148 0 0,2 2-732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0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5188 0 0,'0'0'6928'0'0,"3"-4"-5546"0"0,22-26 3028 0 0,-22 29-3550 0 0,28-26 2525 0 0,-22 22-8245 0 0,42 28-10833 0 0,-49-21 14185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3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2300 2485 100 0 0,'-20'-4'20878'0'0,"23"-18"-20759"0"0,-2 16 302 0 0,-5-60 717 0 0,13-34-1002 0 0,-7 91-114 0 0,0 1 0 0 0,-1-1 0 0 0,0 0 0 0 0,-1 1 0 0 0,0-10 0 0 0,4-23-56 0 0,-2 29 56 0 0,0-1 0 0 0,-1 1 0 0 0,0 0 0 0 0,-1-13 0 0 0,-1 14-3 0 0,1 1 0 0 0,0-1 0 0 0,1 1 0 0 0,3-14 0 0 0,-2 1 68 0 0,-2-30 58 0 0,4-77-252 0 0,-5 57 94 0 0,1-39-112 0 0,0 109 136 0 0,0-1 17 0 0,0-33-40 0 0,0 34 48 0 0,0-1-32 0 0,0-12-53 0 0,0 12-1 0 0,0-1 17 0 0,0-86 32 0 0,6-73 38 0 0,1 39 90 0 0,7-40-140 0 0,-14 162 47 0 0,1-1-1 0 0,3-10 8 0 0,6-49 38 0 0,-9 61-94 0 0,-1 0 17 0 0,0-13 75 0 0,1 0 0 0 0,1 0 0 0 0,4-20 0 0 0,-5 31-85 0 0,4-39 176 0 0,30-99 59 0 0,-34 139-238 0 0,0-15 59 0 0,1 1 0 0 0,1-1 1 0 0,1 1-1 0 0,0-1 0 0 0,9-20 0 0 0,2-11 14 0 0,-14 45-62 0 0,20-68 21 0 0,-17 47-54 0 0,10-34 133 0 0,-13 57 98 0 0,-1-2-423 0 0,0 3 334 0 0,0 1 0 0 0,0-1-1 0 0,0 1 1 0 0,0-1 0 0 0,1 1 0 0 0,-1-1-1 0 0,0 1 1 0 0,-1-1 0 0 0,1 0 0 0 0,0 1-1 0 0,0-1 1 0 0,0 1 0 0 0,0-1 0 0 0,0 1-1 0 0,0-1 1 0 0,-1 1 0 0 0,1-1 0 0 0,0 1-1 0 0,0-1 1 0 0,-1 1 0 0 0,1 0 0 0 0,0-1-1 0 0,-1 1 1 0 0,1-1 0 0 0,0 1 0 0 0,-1 0-1 0 0,1-1 1 0 0,-1 1 0 0 0,1 0 0 0 0,-1-1-1 0 0,1 1 1 0 0,-1 0 0 0 0,1 0 0 0 0,-1 0-1 0 0,1-1 1 0 0,-1 1 0 0 0,1 0 0 0 0,-1 0-1 0 0,1 0 1 0 0,-1 0 0 0 0,1 0 0 0 0,-1 0 0 0 0,1 0-1 0 0,-2 0 1 0 0,0-1-611 0 0,-2 1 818 0 0,-43-9-1371 0 0,8 6 1096 0 0,36 2-41 0 0,-2 1-28 0 0,-79-6-9 0 0,81 6 24 0 0,-44-2-77 0 0,-5 4-84 0 0,47-2 225 0 0,-46-2-104 0 0,-29-1 117 0 0,77 2-42 0 0,-44 1-136 0 0,-5-2 120 0 0,-11-1-19 0 0,60 3-44 0 0,-41 0 122 0 0,-37-2-202 0 0,-834-16 302 0 0,615 9-511 0 0,175 8 432 0 0,-90-6-191 0 0,167 5 75 0 0,-4 0-58 0 0,32 2 41 0 0,14 0-33 0 0,-18-2-185 0 0,-32 5-300 0 0,323 11 692 0 0,428 13-596 0 0,-450-19 281 0 0,-110-1 22 0 0,-48-1-33 0 0,128-8 0 0 0,-177 1 163 0 0,-1 1 0 0 0,40 5 1 0 0,23 1-38 0 0,308 7-300 0 0,-26-3 83 0 0,202 11 47 0 0,-267-14 139 0 0,-94-4 170 0 0,209 9-17 0 0,134 5-80 0 0,23 8 72 0 0,-374-21 185 0 0,-210-4-234 0 0,43 2 33 0 0,-43-1-132 0 0,25 0 45 0 0,39 2 81 0 0,-64-3 2051 0 0,8-66-1540 0 0,-12 63-540 0 0,16-60-366 0 0,8-21-26 0 0,-24 81 358 0 0,9-60-206 0 0,-10 57 86 0 0,0 1-1 0 0,1-1 1 0 0,0 1-1 0 0,0 0 1 0 0,1-1-1 0 0,-1 1 1 0 0,1 0-1 0 0,0 0 1 0 0,0 0-1 0 0,4-6 1 0 0,-4 9-105 0 0,-1 4-1394 0 0,1 0 1649 0 0,-1 1 1 0 0,0-1-1 0 0,1 0 0 0 0,-1 0 1 0 0,1 0-1 0 0,0 0 0 0 0,0 0 1 0 0,0 0-1 0 0,0 0 0 0 0,2 1 1 0 0,1 2-71 0 0,20 55-387 0 0,-8 14-1439 0 0,-3 1 1 0 0,8 129-1 0 0,8 22 1344 0 0,-14-68 658 0 0,-8-99 1778 0 0,-2-33 4647 0 0,-1-33-6532 0 0,23-33-217 0 0,-2 0-1 0 0,-1-2 1 0 0,-3-1-1 0 0,22-58 1 0 0,-23 40-1680 0 0,15-74-1 0 0,14-57 565 0 0,-29 120 1114 0 0,-20 69 286 0 0,20-74-76 0 0,-17 65 49 0 0,-3 9-56 0 0,4-12-405 0 0,-3 4 88 0 0,3 12-158 0 0,2 11 351 0 0,-1 1 0 0 0,1-1 0 0 0,-2 2 0 0 0,0-1 0 0 0,0 1 0 0 0,3 20 0 0 0,11 97-3568 0 0,-10-58 3345 0 0,7 45 946 0 0,37 151 1041 0 0,-30-196 7055 0 0,-19-79-8513 0 0,50-103 320 0 0,23-157-4148 0 0,-30 94 2309 0 0,-22 60 935 0 0,-24 109 348 0 0,0-1 53 0 0,3-13-7 0 0,5-29-222 0 0,-6 30 221 0 0,1 0 1 0 0,11-32-1 0 0,-14 45-33 0 0,2-9-571 0 0,3 23 23 0 0,2 13-237 0 0,-5-16 908 0 0,1 34-75 0 0,2 148-2871 0 0,0-116 1629 0 0,-5-56 1350 0 0,0-1 0 0 0,1 0 0 0 0,8 32 0 0 0,12 63 1223 0 0,33 114 635 0 0,-51-211-1916 0 0,1-1-1 0 0,0 0 1 0 0,14 24 0 0 0,5 19 267 0 0,-23-54-138 0 0,16 35 2656 0 0,-17-37-2732 0 0,0 0 1 0 0,0 0-1 0 0,0-1 0 0 0,0 1 1 0 0,0 0-1 0 0,0 0 0 0 0,1-1 1 0 0,-1 1-1 0 0,0 0 0 0 0,0-1 1 0 0,1 1-1 0 0,-1 0 0 0 0,0-1 1 0 0,1 1-1 0 0,-1-1 0 0 0,1 1 1 0 0,-1 0-1 0 0,1-1 0 0 0,-1 1 1 0 0,1-1-1 0 0,-1 1 0 0 0,1-1 1 0 0,0 0-1 0 0,-1 1 1 0 0,1-1-1 0 0,0 1 0 0 0,-1-1 1 0 0,1 0-1 0 0,0 0 0 0 0,-1 1 1 0 0,1-1-1 0 0,0 0 0 0 0,-1 0 1 0 0,1 0-1 0 0,0 0 0 0 0,0 0 1 0 0,-1 0-1 0 0,1 0 0 0 0,0 0 1 0 0,0 0-1 0 0,-1 0 0 0 0,1 0 1 0 0,0-1-1 0 0,0 1 0 0 0,-1 0 1 0 0,1 0-1 0 0,0-1 1 0 0,-1 1-1 0 0,1 0 0 0 0,-1-1 1 0 0,1 1-1 0 0,0-1 0 0 0,-1 1 1 0 0,1-1-1 0 0,-1 1 0 0 0,1-1 1 0 0,-1 1-1 0 0,1-1 0 0 0,-1 0 1 0 0,0 1-1 0 0,1-1 0 0 0,-1 0 1 0 0,1 0-1 0 0,26-44 366 0 0,26-69 125 0 0,-37 62-456 0 0,-3 16-694 0 0,-2 0 1 0 0,-2-1 0 0 0,-1 0-1 0 0,-2 0 1 0 0,2-49-1 0 0,-5 33 143 0 0,3 0-1 0 0,13-61 1 0 0,-17 104 431 0 0,4-4-22 0 0,-5 12 19 0 0,0 0 0 0 0,0 0 0 0 0,0 0 0 0 0,0 0 0 0 0,0 0 0 0 0,-1 0 0 0 0,1 0 0 0 0,-1-1 0 0 0,1 1 0 0 0,-1 0 0 0 0,0 0 0 0 0,0-1 0 0 0,0 1 0 0 0,0 0 0 0 0,-1-3 0 0 0,1 2 7 0 0,14-57-148 0 0,-15 57 149 0 0,7-23 122 0 0,-4 24-27 0 0,8-37-167 0 0,13-38-280 0 0,-22 74 297 0 0,2 0-334 0 0,-3 3 379 0 0,0-1-1 0 0,0 1 1 0 0,0 0 0 0 0,0 0 0 0 0,0-1-1 0 0,0 1 1 0 0,0 0 0 0 0,0 0 0 0 0,0 0 0 0 0,0-1-1 0 0,1 1 1 0 0,-1 0 0 0 0,0 0 0 0 0,0-1 0 0 0,0 1-1 0 0,0 0 1 0 0,0 0 0 0 0,1 0 0 0 0,-1-1-1 0 0,0 1 1 0 0,0 0 0 0 0,0 0 0 0 0,0 0 0 0 0,1 0-1 0 0,-1 0 1 0 0,0-1 0 0 0,0 1 0 0 0,1 0-1 0 0,-1 0 1 0 0,0 0 0 0 0,0 0 0 0 0,0 0 0 0 0,1 0-1 0 0,-1 0 1 0 0,0 0 0 0 0,0 0 0 0 0,1 0-1 0 0,-1 0 1 0 0,0 0 0 0 0,0 0 0 0 0,1 0 0 0 0,-1 0-1 0 0,0 0 1 0 0,0 0 0 0 0,1 0 0 0 0,-1 0-1 0 0,0 0 1 0 0,0 1 0 0 0,1-1 0 0 0,-1 0 0 0 0,0 0-1 0 0,0 0 1 0 0,0 0 0 0 0,0 0 0 0 0,1 1-1 0 0,-1-1 1 0 0,0 0 0 0 0,0 0 0 0 0,0 0 0 0 0,0 1-1 0 0,1-1 1 0 0,-1 0 0 0 0,0 0 0 0 0,0 1-1 0 0,7 31-38 0 0,-5-24 33 0 0,-2 18-49 0 0,4 36-141 0 0,-4 56 31 0 0,0-115 167 0 0,0 42-228 0 0,1-41 197 0 0,0-1 0 0 0,-1 1 1 0 0,1-1-1 0 0,-1 0 0 0 0,1 1 0 0 0,-1-1 0 0 0,0 1 1 0 0,0-1-1 0 0,0 1 0 0 0,-1-1 0 0 0,1 1 0 0 0,-2 3 1 0 0,1 8-501 0 0,-2-7-662 0 0,11 0 4603 0 0,9-3 7699 0 0,-13-4-11184 0 0,53-1-165 0 0,-32 0 134 0 0,213 5-823 0 0,-36 2 580 0 0,-197-7 367 0 0,0 1 38 0 0,37 2-77 0 0,-38-3 38 0 0,1 0-5 0 0,0-1 6 0 0,42 3 47 0 0,-4 0-50 0 0,-39-2 13 0 0,26 0-68 0 0,-15 2 36 0 0,0 0 1 0 0,0-1-1 0 0,0-1 1 0 0,0 0-1 0 0,15-3 1 0 0,8 1 140 0 0,-34 2-36 0 0,64-4-677 0 0,-65 3 459 0 0,-4-2-621 0 0,0-1 737 0 0,0-1 1 0 0,0 1-1 0 0,1 0 0 0 0,-1 0 0 0 0,1 0 1 0 0,0 0-1 0 0,0 0 0 0 0,1-1 0 0 0,-1 1 1 0 0,3-8-1 0 0,-2-2 151 0 0,0 6-125 0 0,1 0 1 0 0,-1 1-1 0 0,1-1 1 0 0,1 1-1 0 0,4-10 1 0 0,7-28-157 0 0,-11 38 99 0 0,-1 0-1 0 0,1-1 1 0 0,1 1-1 0 0,0 0 1 0 0,0 1-1 0 0,0-1 0 0 0,0 1 1 0 0,9-9-1 0 0,2-6-236 0 0,-7 11 159 0 0,0 1-1 0 0,1-1 0 0 0,0 1 0 0 0,0 1 1 0 0,1 0-1 0 0,14-10 0 0 0,-22 17 28 0 0,34-21-389 0 0,-30 19 447 0 0,4-1-125 0 0,33 2-243 0 0,28 5 204 0 0,-66-2 187 0 0,36 18-248 0 0,-36-16 245 0 0,0 0 0 0 0,0 1-1 0 0,0 0 1 0 0,-1 0 0 0 0,1 0 0 0 0,-1 0 0 0 0,0 1 0 0 0,0 0 0 0 0,0-1 0 0 0,-1 1 0 0 0,5 10 0 0 0,-7-13 30 0 0,22 37-49 0 0,-22-31 31 0 0,-1 0 0 0 0,0 0 0 0 0,0 0 0 0 0,-1 0 0 0 0,0 0 0 0 0,0-1 0 0 0,-1 1 0 0 0,0 0 0 0 0,0-1 0 0 0,-1 1 0 0 0,0-1 1 0 0,-5 9-1 0 0,7-13-77 0 0,-38 52-98 0 0,37-52 96 0 0,-8 19-20 0 0,9-22 154 0 0,1 1-1 0 0,0 0 1 0 0,0 0-1 0 0,-1-1 0 0 0,1 1 1 0 0,0-1-1 0 0,-1 1 1 0 0,1 0-1 0 0,-1-1 1 0 0,1 1-1 0 0,-1-1 1 0 0,1 1-1 0 0,-1-1 1 0 0,1 1-1 0 0,-1-1 1 0 0,1 1-1 0 0,-1-1 1 0 0,0 1-1 0 0,1-1 0 0 0,-1 0 1 0 0,0 1-1 0 0,1-1 1 0 0,-1 0-1 0 0,0 0 1 0 0,1 0-1 0 0,-1 0 1 0 0,0 1-1 0 0,0-1 1 0 0,1 0-1 0 0,-1 0 1 0 0,-1 0-1 0 0,-7-27 58 0 0,6 20-37 0 0,9-17 146 0 0,66-110-671 0 0,-43 83 414 0 0,-27 46-23 0 0,4-7 28 0 0,4-1-15 0 0,-2 3-4 0 0,-5 5 46 0 0,-1 1 5 0 0,0 0-1 0 0,-1 1 1 0 0,1-1 0 0 0,0 1 0 0 0,1 0-1 0 0,-1-1 1 0 0,1 1 0 0 0,-1 0-1 0 0,1 0 1 0 0,0 0 0 0 0,0 1-1 0 0,0-1 1 0 0,1 1 0 0 0,6-4 0 0 0,2 0 17 0 0,-9 4-18 0 0,48-23-366 0 0,-33 25 332 0 0,-14 0 9 0 0,0 2 61 0 0,35 10-137 0 0,-35-11 55 0 0,38 37-240 0 0,-24-11 179 0 0,-15-21 105 0 0,0 0 0 0 0,-1 0 0 0 0,1 1 0 0 0,-1-1 0 0 0,1 13 0 0 0,2 1-188 0 0,-5-18 163 0 0,6 22 30 0 0,-6 78 67 0 0,0-99-61 0 0,-1 0-12 0 0,0 0 0 0 0,-1 0-1 0 0,1 0 1 0 0,0 0 0 0 0,1 0-1 0 0,-1 1 1 0 0,0-1 0 0 0,1 0-1 0 0,0 0 1 0 0,0 5 0 0 0,-3 10-78 0 0,-12 7 2509 0 0,14-33-2343 0 0,-1-24-26 0 0,1 24 121 0 0,2-2-191 0 0,0-1 0 0 0,0 1-1 0 0,1-1 1 0 0,1 1 0 0 0,0 0 0 0 0,0 0 0 0 0,1 0-1 0 0,0 0 1 0 0,1 1 0 0 0,0-1 0 0 0,8-9-1 0 0,-6 10-91 0 0,-1 0 0 0 0,1-1 0 0 0,-2 0 0 0 0,8-15-1 0 0,0 1-2 0 0,-1 6-30 0 0,1 1-1 0 0,1 0 0 0 0,21-20 0 0 0,-29 32 94 0 0,0 0-1 0 0,-1 1 1 0 0,2 0-1 0 0,-1 0 0 0 0,0 0 1 0 0,1 1-1 0 0,0 0 1 0 0,-1 0-1 0 0,1 1 0 0 0,0 0 1 0 0,0 0-1 0 0,10-1 1 0 0,-12 2-40 0 0,-1 2 18 0 0,12 0 4 0 0,-1 2 0 0 0,1 0 1 0 0,0 0-1 0 0,-1 2 0 0 0,0 0 1 0 0,20 9-1 0 0,-33-13 22 0 0,2 0 46 0 0,-1 0 0 0 0,1 1 0 0 0,0-1 0 0 0,-1 1 0 0 0,1 0 0 0 0,-1 0 0 0 0,0 0 0 0 0,0 0 0 0 0,1 1 0 0 0,-1-1 0 0 0,-1 1 0 0 0,1 0 0 0 0,0 0 0 0 0,-1 0 0 0 0,1 0 0 0 0,-1 0 0 0 0,0 1 0 0 0,2 5 0 0 0,2 0 40 0 0,-2-2-95 0 0,0 1 0 0 0,-1 0 1 0 0,-1 0-1 0 0,1 0 0 0 0,-1 0 1 0 0,0 0-1 0 0,0 16 0 0 0,-2-21 71 0 0,1 1-36 0 0,4 11 22 0 0,-4 27 0 0 0,-1-37-12 0 0,0-1-34 0 0,0 1 36 0 0,0 0 0 0 0,0-1 0 0 0,0 1-1 0 0,-1 0 1 0 0,1-1 0 0 0,-1 1 0 0 0,0-1-1 0 0,-3 8 1 0 0,-7 45 82 0 0,13-89 3122 0 0,-1 22-3272 0 0,1 0 0 0 0,1 0 0 0 0,-1 0 0 0 0,8-16 0 0 0,13-23-224 0 0,-21 41 233 0 0,2 0-1 0 0,-1 1 1 0 0,1-1-1 0 0,0 1 1 0 0,0 0-1 0 0,1 0 1 0 0,9-10-1 0 0,30-49-420 0 0,-29 50 435 0 0,-9 9 23 0 0,1-1 0 0 0,0 1 0 0 0,1 0-1 0 0,0 1 1 0 0,0-1 0 0 0,0 2 0 0 0,1-1-1 0 0,-1 1 1 0 0,1 0 0 0 0,1 1 0 0 0,17-6-1 0 0,55-3-142 0 0,-78 13 108 0 0,3-1 30 0 0,-1 0 1 0 0,0 1-1 0 0,1-1 0 0 0,-1 2 0 0 0,0-1 0 0 0,1 1 1 0 0,-1 0-1 0 0,0 0 0 0 0,1 1 0 0 0,-1-1 0 0 0,0 2 1 0 0,0-1-1 0 0,-1 0 0 0 0,1 1 0 0 0,0 0 0 0 0,-1 1 1 0 0,1-1-1 0 0,8 9 0 0 0,16 34-11 0 0,-17-21 19 0 0,-11-19 1 0 0,0 1 0 0 0,0-1 0 0 0,-1 1 0 0 0,0-1 0 0 0,0 1 0 0 0,-1 0 1 0 0,-1 11-1 0 0,1-11 43 0 0,0 0-42 0 0,0 2 13 0 0,0 0 0 0 0,-1 0 0 0 0,0 0 0 0 0,0 0 0 0 0,-1 0 0 0 0,-6 17 0 0 0,-4 21 40 0 0,11-43-21 0 0,-3 29-11 0 0,3-28-56 0 0,-3 6 61 0 0,3-8 8 0 0,-21 68 10 0 0,21-69 144 0 0,0 0-1 0 0,-1 0 1 0 0,1 0 0 0 0,0 1-1 0 0,1-1 1 0 0,-1 0 0 0 0,0 1-1 0 0,1-1 1 0 0,-1 0 0 0 0,1 1-1 0 0,0-1 1 0 0,-1 1 0 0 0,1-1-1 0 0,0 0 1 0 0,1 1 0 0 0,0 4 0 0 0,1-6-108 0 0,0 1 1 0 0,0-1 0 0 0,0 0 0 0 0,0 0 0 0 0,1 0 0 0 0,-1 0 0 0 0,0 0 0 0 0,1-1 0 0 0,-1 1 0 0 0,1-1 0 0 0,-1 1 0 0 0,1-1 0 0 0,-1 0 0 0 0,1 0 0 0 0,-1 0 0 0 0,0 0 0 0 0,5-1 0 0 0,-3 1-10 0 0,29 3-96 0 0,-29-3 70 0 0,192 16 52 0 0,-120-12-33 0 0,-74-4-21 0 0,3 1-42 0 0,192 14 42 0 0,-193-14-48 0 0,10-3 17 0 0,0 1 1 0 0,1 1-1 0 0,-1 0 0 0 0,27 5 0 0 0,-10-2-9 0 0,10-4-52 0 0,127 9 185 0 0,64 6-112 0 0,-228-13 9 0 0,1-1 18 0 0,52 0-174 0 0,17 4 138 0 0,-70-4-30 0 0,0 0 29 0 0,230 6 306 0 0,-229-6-359 0 0,-1 0 21 0 0,44 0-3 0 0,-43 0 97 0 0,0 0-35 0 0,71 4-173 0 0,-58-4 217 0 0,-14 0-2 0 0,1 0-43 0 0,12 0-20 0 0,-12 0-51 0 0,19 5 5 0 0,-7-5 21 0 0,-13 0-49 0 0,0 0 22 0 0,14 0 80 0 0,-14 0 154 0 0,1 1-229 0 0,115 4 88 0 0,-115-5 60 0 0,67 4-340 0 0,-68-4 221 0 0,44 0 82 0 0,-43 0-66 0 0,-1-1-22 0 0,65 1-9 0 0,-65 1-4 0 0,0-1-6 0 0,2-1 42 0 0,41 2-23 0 0,-19 2 108 0 0,38-1 167 0 0,-62-2-241 0 0,8-1-146 0 0,1 0 122 0 0,0 1-1 0 0,22 4 1 0 0,-10-3-72 0 0,29-1-36 0 0,-50 1 80 0 0,0 0-26 0 0,86 12-137 0 0,-86-13 213 0 0,24 3 73 0 0,-5-4-82 0 0,-17 1-37 0 0,-3 0 49 0 0,11-2 32 0 0,62 2 26 0 0,-71 0 28 0 0,26 2-151 0 0,58 5-298 0 0,-85-7 521 0 0,27 2-294 0 0,-15-2 116 0 0,-12 0 187 0 0,22-4-241 0 0,-9 7 84 0 0,-13-2-91 0 0,20 0-29 0 0,-6-2 148 0 0,-14 1 58 0 0,1 0-185 0 0,4 0 4326 0 0,1 0-6002 0 0,22-7-19706 0 0,-23 0 18057 0 0,-6 4 1990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0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0 592 0 0,'0'0'8321'0'0,"-7"5"-7652"0"0,-20 15-8 0 0,20-16-28 0 0,-31 65 4176 0 0,10-1-2061 0 0,11-2-424 0 0,17-50-1656 0 0,-1-14-521 0 0,1 0 0 0 0,-1 1 1 0 0,1-1-1 0 0,0 0 0 0 0,0 0 0 0 0,0 1 1 0 0,0-1-1 0 0,1 0 0 0 0,-1 1 1 0 0,0-1-1 0 0,1 0 0 0 0,0 0 0 0 0,0 1 1 0 0,-1-1-1 0 0,1 0 0 0 0,0 0 0 0 0,1 0 1 0 0,-1 0-1 0 0,0 0 0 0 0,1 0 1 0 0,1 2-1 0 0,0-2 399 0 0,3-2-491 0 0,0-1-1 0 0,-1 0 1 0 0,1 0-1 0 0,-1 0 1 0 0,1-1 0 0 0,8-3-1 0 0,-10 4-55 0 0,45-28 251 0 0,-46 26-181 0 0,-1 2-63 0 0,0-1 0 0 0,0 1 0 0 0,0-1 0 0 0,0 1 0 0 0,0 0 0 0 0,0 0 0 0 0,0 0 0 0 0,0 0 1 0 0,0 0-1 0 0,1 0 0 0 0,4-1 0 0 0,-4 2-11 0 0,1 0 1 0 0,-1 1 0 0 0,0-1 0 0 0,0 0-1 0 0,1 1 1 0 0,-1 0 0 0 0,0 0-1 0 0,0 0 1 0 0,0 0 0 0 0,0 0-1 0 0,0 1 1 0 0,0 0 0 0 0,0-1-1 0 0,0 1 1 0 0,0 0 0 0 0,-1 0 0 0 0,1 0-1 0 0,-1 1 1 0 0,1-1 0 0 0,-1 1-1 0 0,2 2 1 0 0,-2-3 182 0 0,50 0 45 0 0,-47-2-206 0 0,35-18 41 0 0,-31 13-162 0 0,0-1-1 0 0,0 0 1 0 0,-1 0 0 0 0,1 0 0 0 0,-1-1-1 0 0,-1-1 1 0 0,1 1 0 0 0,-1-1-1 0 0,-1 0 1 0 0,7-11 0 0 0,-12 18 114 0 0,0 0-105 0 0,0 0 59 0 0,0-1 1 0 0,0 1 0 0 0,0 0-1 0 0,0 0 1 0 0,1 0 0 0 0,-1 0 0 0 0,0 0-1 0 0,1 0 1 0 0,-1 0 0 0 0,0 1 0 0 0,1-1-1 0 0,-1 0 1 0 0,1 1 0 0 0,-1-1 0 0 0,1 1-1 0 0,-1-1 1 0 0,1 1 0 0 0,0 0 0 0 0,-1 0-1 0 0,1 0 1 0 0,2 0 0 0 0,18 33 197 0 0,-21-31-8 0 0,2-7-1323 0 0,1-3 1653 0 0,9-24-7158 0 0,-13 29 5347 0 0,-16-10-10291 0 0,12 8 8510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0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0 209 624 0 0,'0'0'903'0'0,"5"-1"-779"0"0,12-4 44 0 0,-12 3 1068 0 0,52-30 10632 0 0,-40 26-3846 0 0,-15 30-7873 0 0,-1-18 381 0 0,19 66 1023 0 0,-20-70-1157 0 0,5 11-101 0 0,-5-12-234 0 0,0 0 0 0 0,0 0-1 0 0,0 0 1 0 0,0 0 0 0 0,0 0 0 0 0,0 0 0 0 0,0 0 0 0 0,0 0 0 0 0,1 0 0 0 0,-1 0 0 0 0,0 0 0 0 0,1 0 0 0 0,-1 0 0 0 0,1 0 0 0 0,-1-1 0 0 0,1 1 0 0 0,-1 0 0 0 0,1 0 0 0 0,-1 0 0 0 0,1-1 0 0 0,0 1 0 0 0,0 0 0 0 0,0 0-1 0 0,43 1 647 0 0,-38-3-603 0 0,19-6 84 0 0,-17 5-167 0 0,-1-1 0 0 0,1 0 0 0 0,-1 0 0 0 0,1-1 0 0 0,-1 0 1 0 0,0 0-1 0 0,-1-1 0 0 0,1 0 0 0 0,-1 0 0 0 0,0 0 1 0 0,0-1-1 0 0,0 0 0 0 0,-1 0 0 0 0,0 0 0 0 0,0-1 0 0 0,3-7 1 0 0,-2 4-240 0 0,-1-1 1 0 0,-1 0-1 0 0,0 0 1 0 0,0 0 0 0 0,-1 0-1 0 0,-1 0 1 0 0,0-1-1 0 0,0 0 1 0 0,0-21-1 0 0,-3 27-1478 0 0,2 0 0 0 0,-1 0-1 0 0,1 0 1 0 0,0 0-1 0 0,0 0 1 0 0,3-9 0 0 0,2-5-8834 0 0,-5 17 8903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0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 1184 0 0,'-17'-2'17862'0'0,"14"8"-17713"0"0,0 1-1 0 0,0 0 0 0 0,1-1 0 0 0,0 1 0 0 0,0 0 0 0 0,0 0 0 0 0,1 1 0 0 0,-1 8 0 0 0,-39 288 1870 0 0,21-196-1643 0 0,13-73-292 0 0,-11 37 201 0 0,17-70-88 0 0,1-2-173 0 0,0 0 0 0 0,0 1-1 0 0,-1-1 1 0 0,1 0 0 0 0,0 0-1 0 0,0 0 1 0 0,0 0 0 0 0,-1 1-1 0 0,1-1 1 0 0,0 0 0 0 0,0 0-1 0 0,0 0 1 0 0,0 1 0 0 0,0-1-1 0 0,-1 0 1 0 0,1 0 0 0 0,0 1-1 0 0,0-1 1 0 0,0 0-1 0 0,0 0 1 0 0,0 1 0 0 0,0-1-1 0 0,0 0 1 0 0,0 0 0 0 0,0 1-1 0 0,0-1 1 0 0,0 0 0 0 0,0 0-1 0 0,0 1 1 0 0,0-1 0 0 0,0 0-1 0 0,0 0 1 0 0,0 1 0 0 0,0-1-1 0 0,1 0 1 0 0,-1 0 0 0 0,0 1-1 0 0,0-1 1 0 0,0 0-1 0 0,0 0 1 0 0,0 0 0 0 0,1 1-1 0 0,-1-1 1 0 0,0 0 0 0 0,0 0-1 0 0,0 0 1 0 0,1 1 0 0 0,10 16 1945 0 0,-8-12-2175 0 0,0-3 488 0 0,27-7 96 0 0,-2 2-180 0 0,0 0 0 0 0,39-11 0 0 0,-29 6-141 0 0,144-15-940 0 0,-179 23 458 0 0,3 0-85 0 0,-3-1 210 0 0,1 1 0 0 0,-1 0 0 0 0,1 0 0 0 0,0 0 0 0 0,-1 1 0 0 0,1-1 0 0 0,-1 1 0 0 0,1 0 0 0 0,-1 0 0 0 0,1 0 0 0 0,-1 1 0 0 0,1-1 0 0 0,-1 1 0 0 0,0-1 1 0 0,4 4-1 0 0,-5-3-811 0 0,2 0-97 0 0,13 12-1185 0 0,-8-5-1288 0 0,1-1 0 0 0,1 0-1 0 0,18 11 1 0 0,-15-13 2321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89 980 0 0,'0'0'26143'0'0,"8"-3"-25906"0"0,153-54-1600 0 0,-49 29-8082 0 0,-97 28 8081 0 0,24 3-11624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84 1532 0 0,'-10'21'18622'0'0,"26"-24"-12195"0"0,9-4-5823 0 0,-16 4-2137 0 0,118-36-2646 0 0,-3-4-11904 0 0,-108 35 12803 0 0,-14 6 1874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1 828 0 0,'0'0'19333'0'0,"4"1"-18944"0"0,1 1-255 0 0,-1 1 0 0 0,1 0 1 0 0,-1 0-1 0 0,0 0 0 0 0,0 1 0 0 0,0-1 0 0 0,-1 1 1 0 0,1 0-1 0 0,-1 0 0 0 0,0 0 0 0 0,0 0 1 0 0,-1 0-1 0 0,1 1 0 0 0,-1 0 0 0 0,0-1 0 0 0,0 1 1 0 0,0 0-1 0 0,2 9 0 0 0,-1-2-35 0 0,0 1-1 0 0,0-1 1 0 0,-1 1 0 0 0,-1 0-1 0 0,0 0 1 0 0,-1 0 0 0 0,-2 18 0 0 0,2-27-343 0 0,-1 1 1 0 0,1 0 0 0 0,-1 0-1 0 0,-1-1 1 0 0,1 1 0 0 0,-1-1 0 0 0,1 1-1 0 0,-1-1 1 0 0,-1 0 0 0 0,1 0-1 0 0,0 0 1 0 0,-1 0 0 0 0,-5 6 0 0 0,-19 5-4405 0 0,-10-10-3350 0 0,11-24 3981 0 0,21 14 2877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4 245 3992 0 0,'-1'-3'608'0'0,"0"0"0"0"0,1 0 0 0 0,-1 0 0 0 0,1-1 0 0 0,-1 1 0 0 0,1 0 0 0 0,0 0 0 0 0,1 0 0 0 0,-1-1 0 0 0,0 1 0 0 0,1 0 0 0 0,0 0 0 0 0,-1 0 0 0 0,3-4 0 0 0,-2 2-48 0 0,0 3 745 0 0,16-55 6213 0 0,-6 21-8417 0 0,-6 25-2390 0 0,0 0 0 0 0,1 0 0 0 0,0 1 0 0 0,1-1 0 0 0,12-14 0 0 0,-7 11 1783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1748 0 0,'0'0'19053'0'0,"5"6"-18478"0"0,45 52 2084 0 0,-17-18-1436 0 0,2-2 0 0 0,43 37 1 0 0,-52-52-1074 0 0,35 25-1984 0 0,-17-24-2953 0 0,-43-24 4444 0 0,1 1-1 0 0,-1 0 1 0 0,1-1-1 0 0,-1 0 1 0 0,1 1 0 0 0,-1-1-1 0 0,1 0 1 0 0,-1 0 0 0 0,1 1-1 0 0,-1-1 1 0 0,1-1 0 0 0,-1 1-1 0 0,1 0 1 0 0,-1 0-1 0 0,1 0 1 0 0,-1-1 0 0 0,1 1-1 0 0,-1-1 1 0 0,1 1 0 0 0,-1-1-1 0 0,1 0 1 0 0,-1 1-1 0 0,0-1 1 0 0,0 0 0 0 0,1 0-1 0 0,-1 0 1 0 0,0 0 0 0 0,0 0-1 0 0,0 0 1 0 0,0 0 0 0 0,0-1-1 0 0,0 1 1 0 0,0 0-1 0 0,0-1 1 0 0,-1 1 0 0 0,1 0-1 0 0,1-4 1 0 0,9-46-5863 0 0,-11 50 6173 0 0,4-18-1434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6 2392 0 0,'0'0'1841'0'0,"-12"-5"-149"0"0,4 8 1677 0 0,-15 22-1461 0 0,2 1 1 0 0,-29 44-1 0 0,23-24-537 0 0,1 1 1 0 0,-28 74 0 0 0,-1 10-577 0 0,18-50-5955 0 0,28-65 3222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3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1952 0 0,'0'0'20234'0'0,"6"5"-19950"0"0,-1 1-144 0 0,1 0 0 0 0,-1 1 0 0 0,-1 0 0 0 0,1 0 0 0 0,-1 0 0 0 0,0 0 0 0 0,-1 1 0 0 0,1-1 0 0 0,-2 1 0 0 0,1 0 0 0 0,-1 0 0 0 0,0 0 0 0 0,-1 0 0 0 0,0 0 0 0 0,0 1 0 0 0,0-1 0 0 0,-1 0 0 0 0,-2 10 0 0 0,2-14-112 0 0,0 21 68 0 0,0-19-289 0 0,-1-1 0 0 0,1 1 0 0 0,-1 0 0 0 0,-1-1 0 0 0,1 1 0 0 0,-1-1 0 0 0,0 1 0 0 0,0-1-1 0 0,-1 0 1 0 0,1 0 0 0 0,-4 5 0 0 0,4-7-773 0 0,2-2 802 0 0,-1-1 0 0 0,1 1-1 0 0,0 0 1 0 0,-1-1 0 0 0,1 1-1 0 0,0 0 1 0 0,-1 0-1 0 0,1-1 1 0 0,-1 1 0 0 0,1-1-1 0 0,-1 1 1 0 0,1 0 0 0 0,-1-1-1 0 0,0 1 1 0 0,1-1 0 0 0,-1 0-1 0 0,0 1 1 0 0,1-1 0 0 0,-1 1-1 0 0,0-1 1 0 0,1 0-1 0 0,-1 0 1 0 0,0 1 0 0 0,0-1-1 0 0,0 0 1 0 0,1 0 0 0 0,-1 0-1 0 0,0 0 1 0 0,0 0 0 0 0,1 0-1 0 0,-1 0 1 0 0,0 0-1 0 0,0 0 1 0 0,0 0 0 0 0,1 0-1 0 0,-1 0 1 0 0,0-1 0 0 0,-1 0-1 0 0,-1 1-713 0 0,0-1 0 0 0,0 0 0 0 0,0 0 1 0 0,0-1-1 0 0,0 1 0 0 0,0 0 0 0 0,0-1 0 0 0,0 0 0 0 0,-4-3 0 0 0,-9-12-2762 0 0,2 2 1962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3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20 0 0,'0'0'18724'0'0,"4"7"-18494"0"0,11 21-71 0 0,-12-21 264 0 0,-1-6-380 0 0,-1 0 0 0 0,0 0 1 0 0,1 0-1 0 0,-1 0 0 0 0,0 0 0 0 0,0 0 1 0 0,1 0-1 0 0,-1 0 0 0 0,0 1 0 0 0,0-1 1 0 0,0 0-1 0 0,-1 1 0 0 0,1-1 0 0 0,0 0 1 0 0,0 1-1 0 0,-1 0 0 0 0,1-1 0 0 0,-1 1 1 0 0,1 2-1 0 0,9 30 708 0 0,-10-33-853 0 0,1 3 161 0 0,10 20 373 0 0,-3 10-190 0 0,-5-24-175 0 0,0 0 1 0 0,-1 0 0 0 0,-1-1-1 0 0,1 17 1 0 0,-1-20-23 0 0,0 0 0 0 0,0 0 0 0 0,0 0 0 0 0,0 0 0 0 0,1 0 0 0 0,4 9 0 0 0,8 29 356 0 0,11 31-115 0 0,-15-56-265 0 0,-8-15 20 0 0,0-1 0 0 0,0 1 1 0 0,0-1-1 0 0,-1 1 0 0 0,1-1 1 0 0,-1 1-1 0 0,0 0 0 0 0,0 0 1 0 0,0 0-1 0 0,0 8 0 0 0,-1-15-39 0 0,1 1-1 0 0,0-1 1 0 0,0 1-1 0 0,0-1 1 0 0,0 1-1 0 0,0 0 1 0 0,0 0-1 0 0,1 0 1 0 0,-1 0-1 0 0,1 0 1 0 0,-1 0-1 0 0,4-3 1 0 0,-1 0-4 0 0,87-154-22 0 0,-24 38 120 0 0,-19 54 2 0 0,17-21-481 0 0,-14 27-75 0 0,-49 60 262 0 0,1-4-1342 0 0,0 1 2815 0 0,31 16-22050 0 0,-27-9 19446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3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4616 0 0,'0'0'3518'0'0,"3"-11"-845"0"0,-1 4 2004 0 0,4-9-2291 0 0,6-27 1053 0 0,-14 13-7017 0 0,1 27 2010 0 0,-2-8-1226 0 0,6-14-9503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4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1 448 0 0,'0'0'1337'0'0,"0"64"-771"0"0,0 191 21 0 0,-3-193 17 0 0,-3-63 339 0 0,6 1-743 0 0,-1 0 1 0 0,1 1-1 0 0,-1-1 1 0 0,1 0-1 0 0,-1-1 1 0 0,1 1-1 0 0,-1 0 1 0 0,1 0-1 0 0,-1 0 1 0 0,1 0-1 0 0,0 0 1 0 0,-1 0-1 0 0,1-1 1 0 0,-1 1-1 0 0,1 0 1 0 0,-1 0-1 0 0,1 0 1 0 0,0-1-1 0 0,-1 1 1 0 0,1 0-1 0 0,0-1 1 0 0,-1 1-1 0 0,1 0 0 0 0,0-1 1 0 0,-1 1-1 0 0,1-1 1 0 0,0 1-1 0 0,0 0 1 0 0,-1-1-1 0 0,1 1 1 0 0,0-1-1 0 0,0 1 1 0 0,0-1-1 0 0,-6-20 1905 0 0,3-20-3377 0 0,0-158 2593 0 0,7 96 10202 0 0,5 103-9763 0 0,14 8-2903 0 0,-18-6 1795 0 0,5 2-454 0 0,64 10 870 0 0,-69-13-948 0 0,37 9 939 0 0,-3-1-506 0 0,-36-8-352 0 0,1 0-128 0 0,138 17 491 0 0,-138-17-515 0 0,80 7 90 0 0,25-2-199 0 0,983 12 423 0 0,-242-7-498 0 0,438 7-64 0 0,-166-7 88 0 0,-300-6 219 0 0,816 4 108 0 0,-569 7-314 0 0,4-12 3 0 0,-273 3 305 0 0,-10 2-427 0 0,807 5 15 0 0,-1116-14 178 0 0,-352 0-154 0 0,-123 0 192 0 0,77-2 119 0 0,48 2-205 0 0,-127 0 171 0 0,1 0-142 0 0,14 1-32 0 0,-14 0 60 0 0,3 0 634 0 0,14 2-6008 0 0,12-30-17995 0 0,-21 0 21964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5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1171 276 0 0,'-43'-27'99'0'0,"38"24"-80"0"0,0-1-1 0 0,1 0 1 0 0,-2 1 0 0 0,1 0 0 0 0,0 0-1 0 0,0 0 1 0 0,-1 1 0 0 0,0 0 0 0 0,1 0 0 0 0,-1 0-1 0 0,-12-1 1 0 0,-30-11 8 0 0,44 15 3 0 0,-12 0-148 0 0,-24-20 308 0 0,-32-19-232 0 0,69 36 86 0 0,-85-17 4 0 0,46 12-87 0 0,37 6 275 0 0,-21-2-230 0 0,-12-6-35 0 0,34 7 55 0 0,-15-3 253 0 0,-93-9 9214 0 0,108 13-7794 0 0,-32-1 17221 0 0,93 4-18702 0 0,-42-2-33 0 0,39 0 626 0 0,-44 0-773 0 0,16 0 78 0 0,10 0-87 0 0,-6 0-29 0 0,-2 0 0 0 0,6 0 0 0 0,-1-1 0 0 0,1 2 0 0 0,14 2 0 0 0,60-8 0 0 0,-75 3 0 0 0,2 2 0 0 0,-1-2 0 0 0,-2 0 0 0 0,-3 1 0 0 0,0-1 0 0 0,-2 0 0 0 0,1-1 0 0 0,2 1 0 0 0,1 0 0 0 0,-1 0 0 0 0,62-7 0 0 0,126-16 0 0 0,-196 22 0 0 0,121-12 0 0 0,-110 13 0 0 0,24-3 0 0 0,69-15 0 0 0,-47 6 0 0 0,-25 9 0 0 0,28-6 0 0 0,-53 7 0 0 0,12-5 0 0 0,24 2 0 0 0,-12 0 0 0 0,32 2 0 0 0,-25 1 0 0 0,28-2 0 0 0,0 3 0 0 0,-54 3 0 0 0,0 0 0 0 0,-5 0 0 0 0,3-2 0 0 0,-6 2 0 0 0,3 0 0 0 0,-3 0 0 0 0,5 0 0 0 0,-1 0 0 0 0,1 0 0 0 0,-1 2 0 0 0,-2 1 0 0 0,-1-1 0 0 0,2-2 0 0 0,-1 2 0 0 0,0 0 0 0 0,-4 0 0 0 0,2 1 0 0 0,2 1 0 0 0,1-3 0 0 0,-2 2 0 0 0,1 0 0 0 0,1 1 0 0 0,-1-1 0 0 0,-2-1 0 0 0,-3 1 0 0 0,3 1 0 0 0,3-2 0 0 0,-4 0 0 0 0,3 1 0 0 0,-1-1 0 0 0,0 0 0 0 0,-3 0 0 0 0,4-1 0 0 0,0 1 0 0 0,1-1 0 0 0,3 0 0 0 0,-3 0 0 0 0,3 0 0 0 0,-6-1 0 0 0,5 0 0 0 0,2 0 0 0 0,-3 0 0 0 0,2-1 0 0 0,1 0 0 0 0,-5 0 0 0 0,-4 0 0 0 0,4 1 0 0 0,0 0 0 0 0,-1 0 0 0 0,2-1 0 0 0,0 0 0 0 0,3-1 0 0 0,-3 2 0 0 0,-2 0 0 0 0,0-1 0 0 0,-2-1 0 0 0,6 0 0 0 0,-2 2 0 0 0,0-1 0 0 0,-2 0 0 0 0,18-2-35 0 0,-40 3 19 0 0,46-2-171 0 0,-45 2 162 0 0,68-6 149 0 0,-71 5-86 0 0,2 1-54 0 0,67-4 121 0 0,-69 3-158 0 0,2 1 7 0 0,99-6-226 0 0,-101 6 311 0 0,57-3-96 0 0,486-50-1099 0 0,-225 23 350 0 0,-319 30 826 0 0,78-8-358 0 0,-76 7 298 0 0,74-8 118 0 0,-31 5-215 0 0,-42 4 225 0 0,22-1-794 0 0,-21 1 4866 0 0,-1-1-5972 0 0,5-35-23566 0 0,-12 29 24925 0 0,1 0 0 0 0,1 1 1 0 0,-1-14-1 0 0,1 19 446 0 0,11-193-2508 0 0,-11 190 2669 0 0,-4-41 2557 0 0,3 14 972 0 0,-7 10 7892 0 0,8 21-11435 0 0,-8 39 449 0 0,3 0 0 0 0,-2 63 1 0 0,1 312 1065 0 0,1-325-1321 0 0,5-84-376 0 0,2 85 2208 0 0,2-83-2237 0 0,-3-4 133 0 0,0 0 0 0 0,1 0 0 0 0,0 0 0 0 0,-1 0 0 0 0,1 0 0 0 0,0 0 0 0 0,1-1 0 0 0,-1 1 0 0 0,0 0 0 0 0,1-1 0 0 0,-1 0 0 0 0,1 0 0 0 0,0 0 0 0 0,0 0 0 0 0,0 0 0 0 0,0 0 0 0 0,4 1-1 0 0,-3-2 21 0 0,3-1-25 0 0,845-9-232 0 0,-709 5 67 0 0,-73 0 5 0 0,0 3 0 0 0,80 10 0 0 0,-121-7 40 0 0,0 0-1 0 0,30-3 1 0 0,40 1-102 0 0,6 8-258 0 0,-40 1 252 0 0,-62-9 158 0 0,19 8-203 0 0,11 5 268 0 0,-30-11-77 0 0,40 15 148 0 0,-14-4-204 0 0,1-2 0 0 0,32 7 0 0 0,-59-17 101 0 0,2 1-46 0 0,82 19 10 0 0,-84-20 65 0 0,24 3 44 0 0,-8-4-105 0 0,42 7 34 0 0,-55-7-14 0 0,-2 0-19 0 0,10 0 25 0 0,-10 0-5 0 0,13 3 44 0 0,-10-1-101 0 0,0-1 1 0 0,0 1 0 0 0,1-2-1 0 0,-1 1 1 0 0,0-1-1 0 0,1 0 1 0 0,7-1 0 0 0,-13 1 16 0 0,-1 0 0 0 0,1 0 0 0 0,-1 0 0 0 0,1 0 1 0 0,-1-1-1 0 0,1 1 0 0 0,-1 0 0 0 0,1-1 0 0 0,-1 0 1 0 0,0 1-1 0 0,1-1 0 0 0,-1 0 0 0 0,0 0 0 0 0,1 1 0 0 0,-1-1 1 0 0,0 0-1 0 0,0 0 0 0 0,0-1 0 0 0,0 1 0 0 0,0 0 1 0 0,0 0-1 0 0,0 0 0 0 0,0-1 0 0 0,0 1 0 0 0,-1 0 1 0 0,1-1-1 0 0,0 1 0 0 0,-1-1 0 0 0,1 1 0 0 0,-1-1 0 0 0,0 1 1 0 0,1-1-1 0 0,-1-2 0 0 0,0-68 120 0 0,-2 32-177 0 0,13-510-852 0 0,-10 469 715 0 0,17-119 1 0 0,-15 131 160 0 0,-3 56 30 0 0,0 1 1 0 0,1 0-1 0 0,0-1 1 0 0,1 1-1 0 0,0 0 1 0 0,4-12-1 0 0,-5 21-52 0 0,-1-46 95 0 0,1 37-24 0 0,-1 5-91 0 0,1 1 0 0 0,-1 0 0 0 0,-1-1 0 0 0,1 1 0 0 0,-1 0 0 0 0,0-1 0 0 0,-3-10 0 0 0,3 14-58 0 0,-47-4-453 0 0,-792-13 415 0 0,758 17 333 0 0,-414 0 672 0 0,275 4-582 0 0,-297-6 705 0 0,514 5-886 0 0,-9-1 124 0 0,-1 1 1 0 0,1 0-1 0 0,-25 3 1 0 0,-18 0 118 0 0,55-2-275 0 0,0-1 0 0 0,0 1 0 0 0,1-1 0 0 0,-1 1 0 0 0,0-1 0 0 0,1 1 1 0 0,-1-1-1 0 0,1 1 0 0 0,-1-1 0 0 0,1 1 0 0 0,-1 0 0 0 0,1-1 0 0 0,-1 1 0 0 0,1 0 0 0 0,-1 0 0 0 0,1-1 0 0 0,0 1 0 0 0,0 0 0 0 0,-1 0 0 0 0,1 0 0 0 0,0-1 0 0 0,0 1 0 0 0,0 0 0 0 0,0 0 0 0 0,0 0 0 0 0,0-1 0 0 0,0 1 1 0 0,0 1-1 0 0,-1 36 200 0 0,2-27-270 0 0,-5 54 44 0 0,-17 91 1 0 0,7-61 116 0 0,7-52-290 0 0,-5 51-2776 0 0,11-88 2146 0 0,1 0-1 0 0,0 0 0 0 0,1-1 0 0 0,-1 1 0 0 0,1 0 0 0 0,0-1 0 0 0,1 1 0 0 0,-1-1 0 0 0,1 1 0 0 0,0-1 0 0 0,0 0 1 0 0,6 9-1 0 0,-5-11 183 0 0,-1-1 1 0 0,1 0 0 0 0,0 0 0 0 0,0 0 0 0 0,0 0 0 0 0,0 0-1 0 0,1 0 1 0 0,-1-1 0 0 0,1 1 0 0 0,-1-1 0 0 0,5 1 0 0 0,-5-1-1024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4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1087 1176 0 0,'0'0'19370'0'0,"-11"5"-19462"0"0,11-5 134 0 0,-1 0 1 0 0,1 0-1 0 0,0 0 0 0 0,0 0 1 0 0,-1 0-1 0 0,1 0 0 0 0,0 1 1 0 0,-1-1-1 0 0,1 0 1 0 0,0 0-1 0 0,-1 0 0 0 0,1 0 1 0 0,0 0-1 0 0,0 0 0 0 0,-1 0 1 0 0,1 0-1 0 0,0-1 1 0 0,-1 1-1 0 0,1 0 0 0 0,0 0 1 0 0,0 0-1 0 0,-1 0 0 0 0,1 0 1 0 0,0 0-1 0 0,-1-1 0 0 0,1 1 1 0 0,0 0-1 0 0,0 0 1 0 0,0 0-1 0 0,-1-1 0 0 0,1 1 1 0 0,0 0-1 0 0,0 0 0 0 0,0 0 1 0 0,-1-1-1 0 0,1 1 1 0 0,0 0-1 0 0,0-1 0 0 0,0 1 1 0 0,0 0-1 0 0,0 0 0 0 0,0-1 1 0 0,0 1-1 0 0,0 0 0 0 0,0-1 1 0 0,0 1-1 0 0,0 0 1 0 0,0 0-1 0 0,0-1 0 0 0,0 1 1 0 0,0 0-1 0 0,0-1 0 0 0,3-83 788 0 0,-3 80-719 0 0,6-43 309 0 0,0-7 100 0 0,0-56 0 0 0,-1 46-429 0 0,1-28 212 0 0,-6-98-295 0 0,0 186-49 0 0,-4-67 111 0 0,4 63-67 0 0,0 0-1 0 0,0 0 1 0 0,-1 1 0 0 0,0-1-1 0 0,0 0 1 0 0,-3-8 38 0 0,4-7-141 0 0,-7-56 267 0 0,7 75-182 0 0,0-62 10 0 0,-3 54 45 0 0,2 9-5 0 0,1-2-97 0 0,2-25 918 0 0,-1 13-660 0 0,0 5-2851 0 0,-1-8-10192 0 0,43 2 3354 0 0,-28 7 8032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4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169 328 880 0 0,'-7'-7'15838'0'0,"0"53"-14036"0"0,-1 72 1 0 0,7 0-652 0 0,-22 156 0 0 0,18-230-69 0 0,1 52-1 0 0,4-91-873 0 0,-7 26 1215 0 0,6-30-1330 0 0,1 1 0 0 0,0-1 0 0 0,0 1 0 0 0,0-1 1 0 0,0 1-1 0 0,0-1 0 0 0,0 0 0 0 0,0 1 0 0 0,0-1 0 0 0,1 1 0 0 0,-1-1 0 0 0,0 0 0 0 0,1 1 1 0 0,-1-1-1 0 0,1 0 0 0 0,0 1 0 0 0,-1-1 0 0 0,1 0 0 0 0,0 0 0 0 0,0 1 0 0 0,0-1 0 0 0,0 0 1 0 0,0 0-1 0 0,0 0 0 0 0,1 1 0 0 0,35 4 191 0 0,0-1 0 0 0,0-3 0 0 0,73-2 0 0 0,6-1-165 0 0,0 5-96 0 0,25 1-127 0 0,-136-4 112 0 0,29 1-311 0 0,69 2 8 0 0,-99-4 352 0 0,4 2-75 0 0,-1 0-1 0 0,0 0 0 0 0,1-1 0 0 0,0 0 1 0 0,-1 0-1 0 0,10-1 0 0 0,-2 1-46 0 0,85 13-121 0 0,-81-12 181 0 0,61 8-1059 0 0,-76-9 911 0 0,7-49-1027 0 0,-28-381 1315 0 0,17 388-75 0 0,-2-11-59 0 0,3 0 0 0 0,3 1-1 0 0,15-85 1 0 0,-6 73-120 0 0,-10 42 49 0 0,1 0-1 0 0,1 0 1 0 0,8-20-1 0 0,1-21-86 0 0,-10 41 119 0 0,-2 14 25 0 0,3-24-278 0 0,-5-9-236 0 0,-1 36 473 0 0,-22-1-165 0 0,-15-1 138 0 0,-762 102 624 0 0,573-62-398 0 0,208-32-330 0 0,16-3 148 0 0,-1 2-39 0 0,-6 0-202 0 0,-5 1-1184 0 0,-6 2-704 0 0,16-3 595 0 0,0-1-108 0 0,1 0 3881 0 0,-2-1-3754 0 0,-18-1-12909 0 0,16 0 12325 0 0,4 2 675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4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1551 1020 0 0,'0'0'10427'0'0,"3"-1"-10540"0"0,8-13 8001 0 0,-20-33-6601 0 0,8 43-995 0 0,-29-198 2999 0 0,17 62-2722 0 0,5-168 0 0 0,15 222-414 0 0,8-217 60 0 0,-14 283-197 0 0,0 1 0 0 0,2-1 1 0 0,5-25-1 0 0,-4 29-1 0 0,-1 0 0 0 0,-1 0 1 0 0,1-21-1 0 0,12-97-21 0 0,-13 126 103 0 0,1 3-66 0 0,-1-27-76 0 0,-2 20-1532 0 0,2-10 4878 0 0,-3 7-4390 0 0,-2 4-5655 0 0,-29-6-12536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4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 0 0,'0'0'-132'0'0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1668 0 0,'6'-16'16764'0'0,"-4"25"-15997"0"0,18 66 2419 0 0,30 74 1 0 0,-22-72-1981 0 0,23 103 1 0 0,-38-120-373 0 0,2-1 0 0 0,3 0 0 0 0,31 70 1 0 0,-48-127-111 0 0,7-7-528 0 0,2-2-171 0 0,-2-1-1 0 0,1 0 1 0 0,-1 0-1 0 0,-1-1 1 0 0,1 0-1 0 0,-2 0 0 0 0,1-1 1 0 0,-1 0-1 0 0,0 0 1 0 0,-1 0-1 0 0,5-16 1 0 0,96-383-671 0 0,-64 227-686 0 0,-12 99-325 0 0,-11 36-4119 0 0,-1 65-6157 0 0,-15-14 11668 0 0,0 0 0 0 0,0 0 0 0 0,0 1 0 0 0,-1-1 0 0 0,0 0 0 0 0,0 1 0 0 0,0 0 0 0 0,0-1 0 0 0,-1 1 0 0 0,1 0 0 0 0,-1 0 0 0 0,0 8 0 0 0,7 87-5922 0 0,-3-77 4727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13 3324 0 0,'22'-7'4025'0'0,"-8"3"-2920"0"0,-10 2-128 0 0,-12 4 5117 0 0,-9 0-5948 0 0,10-1-14 0 0,0 0-1 0 0,0 0 0 0 0,1 1 1 0 0,-1 0-1 0 0,1 0 0 0 0,-11 6 1 0 0,15-7 221 0 0,-4 1-101 0 0,0 0 0 0 0,0 1 0 0 0,0 0 0 0 0,1 0 0 0 0,-1 0 0 0 0,1 0 0 0 0,0 1 0 0 0,0 0 0 0 0,0 0 0 0 0,1 1 0 0 0,-1-1 0 0 0,1 1 0 0 0,-6 9 0 0 0,8-12 346 0 0,1 5-158 0 0,1-7-400 0 0,0 1-1 0 0,-1 0 0 0 0,1-1 1 0 0,0 1-1 0 0,-1-1 0 0 0,1 1 1 0 0,0 0-1 0 0,0-1 0 0 0,-1 1 1 0 0,1 0-1 0 0,0-1 0 0 0,0 1 1 0 0,0 0-1 0 0,0-1 1 0 0,0 1-1 0 0,0 0 0 0 0,0 0 1 0 0,0-1-1 0 0,0 1 0 0 0,1 0 1 0 0,-1-1-1 0 0,0 1 0 0 0,0 0 1 0 0,1-1-1 0 0,-1 1 0 0 0,0-1 1 0 0,1 1-1 0 0,-1 0 0 0 0,8 7 89 0 0,0-1 0 0 0,1 0-1 0 0,-1-1 1 0 0,1 0-1 0 0,1 0 1 0 0,14 6 0 0 0,-15-8-106 0 0,0 0 1 0 0,0 1 0 0 0,-1 0 0 0 0,0 0 0 0 0,0 1-1 0 0,0 0 1 0 0,0 1 0 0 0,-1 0 0 0 0,0 0 0 0 0,-1 0-1 0 0,7 10 1 0 0,-9-10-28 0 0,-1 0 0 0 0,0 1 0 0 0,0-1 0 0 0,-1 1 0 0 0,0 0 0 0 0,-1 0 0 0 0,1-1 0 0 0,-2 1 0 0 0,1 0 0 0 0,-1 0 0 0 0,0 0 0 0 0,0 0 0 0 0,-1 0 0 0 0,0 0 0 0 0,-1 0 0 0 0,0 0 0 0 0,-3 7 0 0 0,3-8-149 0 0,0-1 1 0 0,-1 1 0 0 0,0-1 0 0 0,0 1-1 0 0,-1-1 1 0 0,1 0 0 0 0,-1 0 0 0 0,-1-1 0 0 0,1 1-1 0 0,-1-1 1 0 0,0 0 0 0 0,0 0 0 0 0,-1-1 0 0 0,1 1-1 0 0,-13 6 1 0 0,-45 16-8599 0 0,54-24 6650 0 0,6-2 17 0 0,3 16-3320 0 0,0-14 4762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5424 0 0,'0'0'21501'0'0,"11"0"-20759"0"0,332-27 3341 0 0,-279 19-4411 0 0,-41 6 266 0 0,59-12-9378 0 0,-77 12 8077 0 0,0 0 0 0 0,0 0 0 0 0,1 0 0 0 0,-1-1 0 0 0,-1 0 0 0 0,1 0 0 0 0,0 0 0 0 0,-1 0 0 0 0,0-1 0 0 0,0 0 0 0 0,0 0 0 0 0,0 0 0 0 0,4-6 0 0 0,1-3-219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3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20 2312 0 0,'0'0'1868'0'0,"0"-19"5018"0"0,-2 38 2713 0 0,-1 18-6005 0 0,-14 114-3515 0 0,5-86-103 0 0,5-25 546 0 0,3-16-3816 0 0,2-4-3495 0 0,2 1-5001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86 460 0 0,'0'0'715'0'0,"-5"-24"1699"0"0,5-10-1410 0 0,0 31-769 0 0,-19-21 14297 0 0,13 78-12835 0 0,3 70-1 0 0,3-71-1457 0 0,0 81-676 0 0,0-47-3890 0 0,2-71 3790 0 0,-1-15-3 0 0,-1 1 0 0 0,1-1 0 0 0,0 0 0 0 0,0 1 0 0 0,-1-1 0 0 0,1 0 0 0 0,0 0 0 0 0,0 0 0 0 0,0 0 0 0 0,0 0 0 0 0,0 0 0 0 0,0 0 0 0 0,1 0 0 0 0,-1 0 0 0 0,0-1 0 0 0,0 1 0 0 0,1 0 0 0 0,-1-1 0 0 0,0 1 0 0 0,1-1 0 0 0,1 1 0 0 0,9 0-1493 0 0,-7-1 459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14 3560 0 0,'0'0'4923'0'0,"-6"-2"-3875"0"0,-16-7-69 0 0,17 7-53 0 0,-104 11 2889 0 0,67-6-4058 0 0,0 3 0 0 0,-78 19 0 0 0,45-8-3855 0 0,46-7 1642 0 0,27-9 2052 0 0,0 0-1 0 0,0 0 1 0 0,0 0 0 0 0,0-1 0 0 0,0 1 0 0 0,0 0 0 0 0,-1-1-1 0 0,1 0 1 0 0,0 0 0 0 0,0 1 0 0 0,0-1 0 0 0,-4-1 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0 347 284 0 0,'0'0'9227'0'0,"7"-3"-8966"0"0,19-10 35 0 0,-19 10 2979 0 0,3-6-1796 0 0,-9 8-1420 0 0,0 1 1 0 0,0-1-1 0 0,0 0 0 0 0,0 1 0 0 0,0-1 0 0 0,0 0 0 0 0,0 1 0 0 0,0-1 0 0 0,0 0 1 0 0,0 0-1 0 0,0 0 0 0 0,0 0 0 0 0,0 0 0 0 0,-1 0 0 0 0,1 0 0 0 0,0 0 0 0 0,-1 0 1 0 0,1 0-1 0 0,-1-1 0 0 0,0 1 0 0 0,1 0 0 0 0,-1-2 0 0 0,0-19 201 0 0,4-39 66 0 0,-3 58-242 0 0,-1-72 192 0 0,0 58-204 0 0,0-4-9 0 0,-1 13-32 0 0,1 1 0 0 0,0-1 0 0 0,0 1 0 0 0,1-1 0 0 0,0 1 0 0 0,3-11 0 0 0,-3 15 87 0 0,-6-28-59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 3572 0 0,'-8'-5'16805'0'0,"5"13"-12295"0"0,3 18-7644 0 0,0-21 4917 0 0,0 4-1124 0 0,11 35 1488 0 0,-10-39-2184 0 0,1 1 0 0 0,-1-1 0 0 0,1 0 0 0 0,1 0 0 0 0,-1 0 0 0 0,1-1 0 0 0,0 1 0 0 0,0-1 0 0 0,0 1 0 0 0,1-1 0 0 0,-1 0 0 0 0,1 0 0 0 0,0-1 0 0 0,9 7 0 0 0,-4-2-768 0 0,-6-7 521 0 0,-1 0 1 0 0,1 1-1 0 0,-1-1 0 0 0,1 0 1 0 0,0-1-1 0 0,0 1 1 0 0,-1 0-1 0 0,1-1 1 0 0,0 0-1 0 0,0 0 1 0 0,0 1-1 0 0,-1-2 1 0 0,1 1-1 0 0,0 0 0 0 0,0 0 1 0 0,0-1-1 0 0,3-1 1 0 0,42-15-3053 0 0,-36 9 2372 0 0,1 0-1 0 0,-1-1 1 0 0,-1-1-1 0 0,0 0 0 0 0,0 0 1 0 0,17-24-1 0 0,22-36-306 0 0,-30 41 1999 0 0,-18 26 79 0 0,8 2 4987 0 0,-21 69-3726 0 0,-3 0-1 0 0,-27 80 1 0 0,25-95-1415 0 0,7-21-290 0 0,-3 15-352 0 0,-3 0 0 0 0,-1-1 0 0 0,-40 76 0 0 0,49-110-363 0 0,-34 57-1978 0 0,13-26-1984 0 0,26-40 3223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4780 0 0,'0'0'11514'0'0,"-3"11"-10578"0"0,-13 33 241 0 0,3 2 1 0 0,2 0 0 0 0,2 0 0 0 0,-5 67 0 0 0,15-90-2730 0 0,0 0 0 0 0,9 40 0 0 0,18 44-11773 0 0,-23-88 10275 0 0,1 1 1482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5937 0 0,'0'0'20659'0'0,"10"-4"-19934"0"0,38-13 386 0 0,0 2 0 0 0,2 2 0 0 0,89-11 0 0 0,166 7-3708 0 0,-274 20 589 0 0,-11 1-3676 0 0,-37 29-13245 0 0,12-26 17374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3112 0 0,'-7'10'19522'0'0,"39"-13"-19095"0"0,4-2 845 0 0,1 3 0 0 0,60 3-1 0 0,-60 7-1060 0 0,-35-7-217 0 0,0 3-18 0 0,-1 0 0 0 0,1 0 0 0 0,-1 0 0 0 0,0 0 0 0 0,0 0 0 0 0,-1 0 0 0 0,1 0 0 0 0,-1 8-1 0 0,-16 13-77 0 0,-1-1-1 0 0,-1-1 1 0 0,-40 39-1 0 0,51-54 155 0 0,4-6-1 0 0,1 1-1 0 0,0-1 0 0 0,0 1 0 0 0,0-1 0 0 0,1 1 1 0 0,-1 0-1 0 0,0 0 0 0 0,1 0 0 0 0,-2 6 0 0 0,2 11 661 0 0,5-3-203 0 0,0-7-496 0 0,-2-8 13 0 0,-1-1 0 0 0,0 1 1 0 0,0-1-1 0 0,1 0 0 0 0,-1 1 1 0 0,1-1-1 0 0,-1 0 0 0 0,1 0 1 0 0,0 0-1 0 0,-1 0 0 0 0,1 0 1 0 0,0 0-1 0 0,0 0 0 0 0,3 0 1 0 0,50 8 124 0 0,-34-8-569 0 0,84 2-473 0 0,-33-14-4621 0 0,4-12-8274 0 0,-17 6 8107 0 0,-56 16 4090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4472 0 0,'0'0'12719'0'0,"13"-16"-6036"0"0,-11 15-6285 0 0,0-1 0 0 0,-1 1 0 0 0,1 0 0 0 0,0-1 0 0 0,-1 1 0 0 0,1 0 0 0 0,0 0 0 0 0,0 0 0 0 0,0 0 0 0 0,0 1 0 0 0,0-1 0 0 0,0 0 0 0 0,0 1 0 0 0,3-1 0 0 0,19 22 3129 0 0,-9-5-4172 0 0,82 85 665 0 0,170 135 1 0 0,-202-186-21 0 0,-48-38 0 0 0,1 2 0 0 0,-7-5-48 0 0,-10-8 11 0 0,-1-1 1 0 0,1 0-1 0 0,-1 1 1 0 0,0-1-1 0 0,1 0 0 0 0,-1 1 1 0 0,0-1-1 0 0,0 1 1 0 0,1-1-1 0 0,-1 0 0 0 0,0 1 1 0 0,0-1-1 0 0,0 1 1 0 0,1-1-1 0 0,-1 1 0 0 0,0-1 1 0 0,0 1-1 0 0,0-1 1 0 0,0 1-1 0 0,0-1 0 0 0,0 1 1 0 0,0-1-1 0 0,0 1 1 0 0,0-1-1 0 0,0 1 0 0 0,0-1 1 0 0,0 1-1 0 0,-1-1 1 0 0,1 1-1 0 0,0-1 1 0 0,0 0-1 0 0,-1 2 0 0 0,-16 15-505 0 0,-39 16 347 0 0,36-23-3 0 0,-29 23-799 0 0,1 2 0 0 0,-50 49 0 0 0,80-72-654 0 0,16-11 1387 0 0,0 0 1 0 0,0 1-1 0 0,-1-1 0 0 0,1 1 1 0 0,0-1-1 0 0,0 1 0 0 0,1-1 1 0 0,-1 1-1 0 0,0 0 0 0 0,0 0 1 0 0,-1 3-1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4348 0 0,'0'0'11309'0'0,"-1"9"-10710"0"0,-10 229 3279 0 0,12-132-5281 0 0,-1-23-3450 0 0,0-78 3573 0 0,5-2-849 0 0,3 3 1437 0 0,30-41-8565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804 16 3008 0 0,'0'0'3919'0'0,"-1"-2"-3712"0"0,1 1 0 0 0,-1 0 0 0 0,0 0 0 0 0,1 1 1 0 0,-1-1-1 0 0,0 0 0 0 0,0 0 0 0 0,0 0 0 0 0,0 0 0 0 0,1 1 0 0 0,-1-1 0 0 0,0 0 0 0 0,0 1 0 0 0,-1-1 0 0 0,1 1 0 0 0,0-1 0 0 0,0 1 0 0 0,0-1 0 0 0,0 1 0 0 0,0 0 0 0 0,-2 0 0 0 0,-49 7 2268 0 0,1 3 0 0 0,-89 30 0 0 0,-102 50-978 0 0,239-89-1496 0 0,-58 23-371 0 0,19-10-1777 0 0,1 3-1 0 0,0 1 1 0 0,-56 36 0 0 0,96-54 1982 0 0,0 1 0 0 0,0 0 0 0 0,1 0 0 0 0,-1 0 0 0 0,0 0 1 0 0,0 0-1 0 0,1 0 0 0 0,-1 0 0 0 0,0 0 0 0 0,1 0 0 0 0,-1 0 0 0 0,1 0 0 0 0,-1 0 1 0 0,1 0-1 0 0,0 0 0 0 0,-1 0 0 0 0,1 1 0 0 0,0-1 0 0 0,0 0 0 0 0,0 0 1 0 0,0 0-1 0 0,0 1 0 0 0,0-1 0 0 0,0 0 0 0 0,0 0 0 0 0,1 0 0 0 0,-1 1 1 0 0,0-1-1 0 0,1 0 0 0 0,-1 0 0 0 0,1 1 0 0 0,19 26-3579 0 0,-1-17 2298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3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3632 0 0,'0'0'9971'0'0,"-10"2"-9527"0"0,-25 5-300 0 0,-81 16 1303 0 0,49-16-4356 0 0,10-9-7318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 5200 0 0,'0'0'8678'0'0,"-6"5"-7642"0"0,-9 4-261 0 0,-1 0-1 0 0,1-2 1 0 0,-1 0-1 0 0,-1 0 1 0 0,1-2-1 0 0,-34 8 1 0 0,-181 40 359 0 0,84-5-8621 0 0,145-46 6572 0 0,-9 2-3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24 5344 0 0,'37'-24'15870'0'0,"-60"33"-14505"0"0,-37 16-650 0 0,57-23-335 0 0,-8 3 202 0 0,16 3 2452 0 0,0-4-3004 0 0,1 0 0 0 0,-1 0 0 0 0,1 0 0 0 0,0-1 0 0 0,0 0 0 0 0,0-1 0 0 0,13 5 0 0 0,-12-6 7 0 0,0 1-23 0 0,0 0-1 0 0,0 0 1 0 0,-1 0 0 0 0,1 1-1 0 0,0-1 1 0 0,-1 2 0 0 0,0-1-1 0 0,0 1 1 0 0,8 5 0 0 0,-13-6-34 0 0,1-1 0 0 0,0 1 1 0 0,-1-1-1 0 0,0 1 0 0 0,0 0 0 0 0,0 0 1 0 0,0-1-1 0 0,0 1 0 0 0,0 0 0 0 0,-1 0 1 0 0,1 0-1 0 0,-1 0 0 0 0,0 0 0 0 0,0 0 1 0 0,0 0-1 0 0,0 0 0 0 0,0 0 0 0 0,-1 0 1 0 0,1 0-1 0 0,-1-1 0 0 0,0 1 0 0 0,0 0 0 0 0,-2 4 1 0 0,0 4-42 0 0,-3 2-342 0 0,-1-1 0 0 0,0 0 0 0 0,-16 20 0 0 0,6-8-2608 0 0,4-5-571 0 0,1-7-2551 0 0,2-7 360 0 0,2-2 1252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25 211 3440 0 0,'-25'7'28668'0'0,"87"-42"-28512"0"0,2 2 1 0 0,0 3-1 0 0,125-38 1 0 0,-102 38-124 0 0,-4 9-44 0 0,-81 21-5 0 0,0 0 0 0 0,-1 0 0 0 0,1 0 0 0 0,0 0 0 0 0,-1 0 0 0 0,1 1 0 0 0,-1-1 0 0 0,1 1 0 0 0,-1-1 0 0 0,1 1 0 0 0,-1-1 0 0 0,1 1 0 0 0,-1 0 0 0 0,1 0 0 0 0,-1-1 0 0 0,0 1 0 0 0,3 2 0 0 0,-3-2-32 0 0,0 0 22 0 0,-1-1 0 0 0,1 1 0 0 0,0 0 0 0 0,-1 0 0 0 0,1 0 0 0 0,0 0 0 0 0,-1 0 0 0 0,0 0 0 0 0,1 0 0 0 0,-1 0 0 0 0,1 0-1 0 0,-1 0 1 0 0,0 0 0 0 0,0 0 0 0 0,0 0 0 0 0,0 1 0 0 0,0-1 0 0 0,0 0 0 0 0,0 0 0 0 0,0 0 0 0 0,0 0 0 0 0,0 0 0 0 0,0 0 0 0 0,-1 0 0 0 0,1 0-1 0 0,0 0 1 0 0,-1 0 0 0 0,0 2 0 0 0,-10 24-131 0 0,11-27 157 0 0,-28 53-246 0 0,-2-2 0 0 0,-42 52-1 0 0,-39 67-131 0 0,96-144 385 0 0,10-18 16 0 0,0 0 1 0 0,1 0-1 0 0,0 0 1 0 0,1 1-1 0 0,0-1 1 0 0,0 1-1 0 0,1 0 1 0 0,0 0-1 0 0,0 0 1 0 0,1 0 0 0 0,0 1-1 0 0,1-1 1 0 0,1 15-1 0 0,0-21-5 0 0,-1 0 0 0 0,1 0 0 0 0,-1 0 0 0 0,1 0 0 0 0,0 0 0 0 0,0 0 0 0 0,0-1 0 0 0,1 1 0 0 0,-1 0 0 0 0,1-1 0 0 0,0 1 0 0 0,-1-1 0 0 0,1 1 0 0 0,0-1 0 0 0,0 0 0 0 0,1 0 0 0 0,-1 0 0 0 0,0 0 0 0 0,1 0 0 0 0,-1-1 0 0 0,1 1 0 0 0,-1-1 0 0 0,1 1 0 0 0,0-1 0 0 0,0 0 0 0 0,-1 0 0 0 0,6 1-1 0 0,3 1 43 0 0,1 0 0 0 0,0-1-1 0 0,-1 0 1 0 0,1 0 0 0 0,0-2-1 0 0,15 0 1 0 0,-7-1-89 0 0,11 1-726 0 0,1-3 0 0 0,58-11 0 0 0,-78 10-429 0 0,0 0 0 0 0,0 0 0 0 0,0-1 0 0 0,14-8 0 0 0,-18 7-517 0 0,1 1 1 0 0,-1-1-1 0 0,0-1 1 0 0,0 0-1 0 0,-1 0 1 0 0,8-10-1 0 0,16-37-8507 0 0,-22 35 8947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36 3480 0 0,'-1'-5'2073'0'0,"1"4"-1535"0"0,0 0 1 0 0,-1-1 0 0 0,1 1 0 0 0,0 0 0 0 0,-1 0 0 0 0,1-1 0 0 0,-1 1 0 0 0,0 0 0 0 0,1 0 0 0 0,-1 0 0 0 0,0 0 0 0 0,0 0 0 0 0,0 0 0 0 0,0 0 0 0 0,0 0 0 0 0,0 0 0 0 0,0 0-1 0 0,0 0 1 0 0,-2 0 0 0 0,-30-7 3552 0 0,-48 16-4303 0 0,51-3 1598 0 0,-200 20-1118 0 0,83-6-7564 0 0,142-18 4890 0 0,-42-5-7965 0 0,44 4 8896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4472 0 0,'0'0'1869'0'0,"-3"6"-87"0"0,-7 10 435 0 0,1 1 1 0 0,0 0-1 0 0,-6 21 0 0 0,-30 114 2250 0 0,19-55-3699 0 0,18-72-1255 0 0,-6 33-2576 0 0,14-54 2325 0 0,0-1 0 0 0,0 0 0 0 0,1 0 0 0 0,-1 0-1 0 0,1 0 1 0 0,0 0 0 0 0,-1 0 0 0 0,2 0 0 0 0,-1 0 0 0 0,2 3 0 0 0,-1-2-1616 0 0,14 10-3409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 2804 0 0,'-14'-12'6826'0'0,"13"11"-6242"0"0,0 1 0 0 0,0-1 0 0 0,0 1 0 0 0,0-1 0 0 0,0 1-1 0 0,0-1 1 0 0,0 1 0 0 0,0 0 0 0 0,0 0 0 0 0,0-1 0 0 0,0 1 0 0 0,0 0 0 0 0,-1 0-1 0 0,1 0 1 0 0,0 0 0 0 0,0 0 0 0 0,0 0 0 0 0,0 1 0 0 0,0-1 0 0 0,0 0 0 0 0,0 1-1 0 0,-1-1 1 0 0,1 0 0 0 0,-1 2 0 0 0,2 11 2728 0 0,11 13-3855 0 0,0-3 833 0 0,1 0-1 0 0,1-1 0 0 0,1 0 0 0 0,1-1 0 0 0,1-1 0 0 0,1 0 0 0 0,0-2 0 0 0,2 0 0 0 0,0 0 1 0 0,1-2-1 0 0,0 0 0 0 0,36 19 0 0 0,-2-14-629 0 0,-45-18 171 0 0,0 0 0 0 0,0 0 1 0 0,0 1-1 0 0,0 0 0 0 0,0 1 1 0 0,-1 0-1 0 0,0 0 0 0 0,14 12 1 0 0,-21-16 122 0 0,0 0 1 0 0,0 0 0 0 0,0 1 0 0 0,-1-1-1 0 0,1 0 1 0 0,0 0 0 0 0,-1 1 0 0 0,1-1-1 0 0,-1 0 1 0 0,0 1 0 0 0,1-1 0 0 0,-1 0-1 0 0,0 1 1 0 0,0-1 0 0 0,0 0 0 0 0,0 1-1 0 0,0-1 1 0 0,0 1 0 0 0,0-1 0 0 0,0 0-1 0 0,0 1 1 0 0,-1-1 0 0 0,0 2 0 0 0,-22 40-454 0 0,-41 28 324 0 0,61-68 166 0 0,-134 137-444 0 0,47-47-6629 0 0,102-140-10788 0 0,-4 25 16359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3008 0 0,'-7'3'1456'0'0,"-19"11"-22"0"0,24-13-1065 0 0,0 1 0 0 0,0 0 0 0 0,0 0 0 0 0,0 0 1 0 0,1 0-1 0 0,-1 0 0 0 0,1 0 0 0 0,-1 1 0 0 0,1-1 0 0 0,0 0 0 0 0,0 1 0 0 0,0-1 1 0 0,0 1-1 0 0,0-1 0 0 0,0 4 0 0 0,1-4 51 0 0,-15 53 2936 0 0,-7 69 0 0 0,15-64-2875 0 0,1 63-1 0 0,6-120-760 0 0,0-1 1 0 0,0 1-1 0 0,0-1 1 0 0,1 0-1 0 0,-1 1 0 0 0,1-1 1 0 0,0 0-1 0 0,-1 1 0 0 0,1-1 1 0 0,0 0-1 0 0,0 0 0 0 0,0 0 1 0 0,1 0-1 0 0,-1 0 0 0 0,0 0 1 0 0,1 0-1 0 0,0 0 0 0 0,-1 0 1 0 0,1-1-1 0 0,0 1 0 0 0,0-1 1 0 0,0 1-1 0 0,0-1 1 0 0,2 2-1 0 0,38-24-9801 0 0,-26 7 8544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21 3632 0 0,'0'0'3479'0'0,"7"-8"-1715"0"0,-10-2 5030 0 0,-20 9-5626 0 0,-1 0 0 0 0,-45 6 0 0 0,-123 30-500 0 0,115-19-808 0 0,70-15 25 0 0,-130 31-1763 0 0,123-28 862 0 0,1 0 1 0 0,-1 1-1 0 0,1 1 0 0 0,0 0 1 0 0,1 1-1 0 0,-1 1 0 0 0,-14 11 1 0 0,25-17 607 0 0,1-1 0 0 0,0 1 0 0 0,-1 0 0 0 0,1 0 0 0 0,0 0 0 0 0,0-1 0 0 0,0 1 0 0 0,1 0 1 0 0,-1 0-1 0 0,0 1 0 0 0,1-1 0 0 0,-1 0 0 0 0,1 0 0 0 0,0 0 0 0 0,-1 0 0 0 0,1 0 0 0 0,1 4 0 0 0,-1-2-932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4164 0 0,'0'0'4564'0'0,"13"10"4082"0"0,-50 9-7552 0 0,0-1 0 0 0,-75 23 0 0 0,84-33-1093 0 0,-59 15-1843 0 0,7-13-3959 0 0,58-17-2628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1656 0 0,'0'0'4087'0'0,"-5"3"-2849"0"0,3 0-809 0 0,0-2-186 0 0,1 0 0 0 0,-1 1 0 0 0,1-1 0 0 0,-1 0 1 0 0,1 0-1 0 0,-1 1 0 0 0,0-1 0 0 0,0 0 0 0 0,0-1 0 0 0,1 1 1 0 0,-1 0-1 0 0,-4 0 0 0 0,12 53 4849 0 0,10 103 462 0 0,-10-77-5149 0 0,-5-43-7346 0 0,-9-26 4799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3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424 300 540 0 0,'-24'-4'806'0'0,"-11"7"421"0"0,1 1 0 0 0,0 2-1 0 0,-60 19 1 0 0,79-20-717 0 0,0 0 1 0 0,0 2-1 0 0,1-1 0 0 0,0 2 1 0 0,0 0-1 0 0,1 1 0 0 0,0 0 0 0 0,0 1 1 0 0,1 1-1 0 0,-19 20 0 0 0,27-27-77 0 0,0 0-1 0 0,1 0 1 0 0,0 1-1 0 0,0-1 0 0 0,0 1 1 0 0,1 0-1 0 0,-1-1 1 0 0,1 1-1 0 0,0 0 0 0 0,-2 9 1 0 0,8-10-12 0 0,-3-3-361 0 0,0 0 0 0 0,1 1 1 0 0,-1-1-1 0 0,1 0 1 0 0,-1 0-1 0 0,1 0 0 0 0,0 0 1 0 0,0 0-1 0 0,-1 0 1 0 0,1 0-1 0 0,0-1 0 0 0,0 1 1 0 0,0-1-1 0 0,0 1 1 0 0,0-1-1 0 0,0 0 0 0 0,0 0 1 0 0,0 0-1 0 0,0 0 1 0 0,0 0-1 0 0,3-1 0 0 0,0 1 206 0 0,2-2-78 0 0,11-3-135 0 0,0 0 0 0 0,0-2-1 0 0,-1 0 1 0 0,0 0 0 0 0,0-2-1 0 0,-1 0 1 0 0,0-1 0 0 0,-1-1-1 0 0,0 0 1 0 0,0-1 0 0 0,-1 0-1 0 0,-1-1 1 0 0,0-1 0 0 0,-1 0-1 0 0,-1-1 1 0 0,0 0 0 0 0,-1-1-1 0 0,0 0 1 0 0,-1-1 0 0 0,-1 0 0 0 0,8-24-1 0 0,-9 17-87 0 0,0 1-1 0 0,2 0 1 0 0,23-41 0 0 0,-15 6 42 0 0,0 18-157 0 0,-14 39 106 0 0,-3 9 21 0 0,-14 70 149 0 0,8-47 68 0 0,-9 56 425 0 0,-6 153-1 0 0,17-216-557 0 0,0 8-299 0 0,9-18-5333 0 0,-4-13 5002 0 0,0 0 1 0 0,0 0 0 0 0,0 0 0 0 0,1 0-1 0 0,-1-1 1 0 0,0 1 0 0 0,0 0 0 0 0,1-1-1 0 0,-1 1 1 0 0,1-1 0 0 0,-1 0 0 0 0,0 1-1 0 0,1-1 1 0 0,-1 0 0 0 0,1 0-1 0 0,-1 0 1 0 0,1 0 0 0 0,-1 0 0 0 0,3 0-1 0 0,7-1-1560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3232 0 0,'13'-19'4917'0'0,"-10"12"-4333"0"0,1 0-1 0 0,-1 0 1 0 0,1 1-1 0 0,0-1 1 0 0,1 1-1 0 0,0 0 1 0 0,0 1-1 0 0,0-1 1 0 0,0 1-1 0 0,1 0 1 0 0,0 0-1 0 0,0 1 1 0 0,0-1-1 0 0,1 2 1 0 0,0-1-1 0 0,-1 1 1 0 0,1-1-1 0 0,0 2 1 0 0,1-1-1 0 0,13-2 1 0 0,-18 5-212 0 0,24-1 803 0 0,-25 0-1161 0 0,-1 1-1 0 0,0 0 1 0 0,0 0-1 0 0,0 0 1 0 0,1 0-1 0 0,-1 0 1 0 0,0 0-1 0 0,0 0 1 0 0,0 1-1 0 0,1-1 1 0 0,-1 0-1 0 0,0 1 1 0 0,0-1-1 0 0,0 0 1 0 0,0 1-1 0 0,0 0 1 0 0,0-1 0 0 0,0 1-1 0 0,0-1 1 0 0,0 1-1 0 0,0 0 1 0 0,0 0-1 0 0,1 1 1 0 0,-4 5-10 0 0,1-1 1 0 0,-2 0-1 0 0,1 0 1 0 0,-1 0 0 0 0,0 0-1 0 0,0 0 1 0 0,0-1-1 0 0,-1 1 1 0 0,0-1-1 0 0,0 0 1 0 0,0 0-1 0 0,-1-1 1 0 0,0 1 0 0 0,0-1-1 0 0,-7 6 1 0 0,-3 2 103 0 0,14-10 69 0 0,0-2-183 0 0,-14 14 818 0 0,15-14-696 0 0,-1 0 0 0 0,1 1 0 0 0,-1-1 0 0 0,1 1-1 0 0,-1-1 1 0 0,1 0 0 0 0,-1 1 0 0 0,1-1 0 0 0,0 1 0 0 0,-1-1 0 0 0,1 1 0 0 0,0-1-1 0 0,-1 1 1 0 0,1-1 0 0 0,0 1 0 0 0,0-1 0 0 0,-1 1 0 0 0,1 0 0 0 0,0-1 0 0 0,0 1 0 0 0,0-1-1 0 0,0 1 1 0 0,0-1 0 0 0,0 1 0 0 0,0 0 0 0 0,0-1 0 0 0,0 1 0 0 0,0-1 0 0 0,0 1-1 0 0,0 0 1 0 0,1 0 0 0 0,107 57 608 0 0,-94-50-1475 0 0,0 1 0 0 0,-1 0 0 0 0,16 15 0 0 0,-27-22-64 0 0,-1 1 280 0 0,0-1 1 0 0,0 0-1 0 0,0 0 1 0 0,0 0-1 0 0,0 0 1 0 0,1 0-1 0 0,-1 0 1 0 0,1 0-1 0 0,-1 0 1 0 0,1 0-1 0 0,0 0 1 0 0,-1-1-1 0 0,1 1 1 0 0,0-1-1 0 0,0 1 1 0 0,0-1-1 0 0,0 0 1 0 0,1 0-1 0 0,1 1 1 0 0,0 0-1704 0 0,25-4-7139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5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1000 0 0,'0'0'24920'0'0,"9"3"-24666"0"0,61 13 243 0 0,0-4 1 0 0,1-3-1 0 0,107 1 1 0 0,-20-1-436 0 0,163 4 103 0 0,221 1-319 0 0,-483-12 222 0 0,15 1-110 0 0,340 6-235 0 0,-395-9 356 0 0,-9 0-31 0 0,12 0-21 0 0,57 0-13 0 0,-75 0 61 0 0,3 0-52 0 0,133 0-187 0 0,-135 0 163 0 0,29 1-37 0 0,-17 0 55 0 0,-12 0 24 0 0,42 0-110 0 0,-44 0 146 0 0,2-1-159 0 0,14 1 64 0 0,-14 0 40 0 0,0-1-88 0 0,14 1 91 0 0,-14 0-57 0 0,83 9-79 0 0,-59-5 111 0 0,-25-5 50 0 0,0 1-37 0 0,12 3 42 0 0,-12-3-9 0 0,1-1-66 0 0,113 15 160 0 0,-113-14-25 0 0,28 1-288 0 0,13-1 80 0 0,-41 0 163 0 0,22 1-151 0 0,-8-1 111 0 0,-14 0-64 0 0,74 4 98 0 0,-74-5-54 0 0,-1 1 21 0 0,402 30 121 0 0,-300-19-146 0 0,90 7 221 0 0,269 19-545 0 0,72-19 497 0 0,-486-17-183 0 0,279 4-181 0 0,-231-8-13 0 0,-96 2 197 0 0,4 0-26 0 0,210-6 200 0 0,-212 6-113 0 0,-1 0-33 0 0,11 0-63 0 0,63-5 90 0 0,-73 5-30 0 0,-1-1-58 0 0,10 0-10 0 0,-10 1 49 0 0,29-2-184 0 0,3-1 903 0 0,-13 4-3723 0 0,-47 34-14643 0 0,20-32 16838 0 0,0 0 0 0 0,0 0-1 0 0,-1 0 1 0 0,1-1 0 0 0,-1 0 0 0 0,0 0-1 0 0,-9 2 1 0 0,-5-1-642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5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 1440 0 0,'0'0'3468'0'0,"-12"-12"-3459"0"0,4 17 2848 0 0,-20 42-442 0 0,27-44-2012 0 0,-5 18 885 0 0,-12 162 2238 0 0,18-164-3264 0 0,0 40 709 0 0,10 88-1 0 0,4-43-442 0 0,23 141-282 0 0,-15-81 167 0 0,-21-159-418 0 0,12 103 264 0 0,-13-104-270 0 0,0 0 14 0 0,0 15-11 0 0,5 59 26 0 0,-3-74-3 0 0,0 2 9 0 0,-7 28-47 0 0,-5 88 1328 0 0,10-118-1241 0 0,0 1-35 0 0,1 1 0 0 0,-1 0 1 0 0,0 0 0 0 0,-1-1-1 0 0,0 1 1 0 0,1-1 0 0 0,-3 9 0 0 0,0 3 185 0 0,3-2-247 0 0,0-12 238 0 0,29 5-18777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1028 73 2364 0 0,'0'0'7544'0'0,"-10"-3"-6971"0"0,-324-47 5608 0 0,-194 30-2901 0 0,430 20-3012 0 0,93 0-168 0 0,-7 2 326 0 0,11-2-363 0 0,-1 0 1 0 0,0-1-1 0 0,0 1 1 0 0,1 0-1 0 0,-1 1 0 0 0,0-1 1 0 0,1 0-1 0 0,-1 0 1 0 0,0 1-1 0 0,1-1 0 0 0,-1 1 1 0 0,1-1-1 0 0,-1 1 1 0 0,1 0-1 0 0,-1 0 0 0 0,1-1 1 0 0,-1 1-1 0 0,-1 2 1 0 0,4 11 110 0 0,1 1 0 0 0,0-1 0 0 0,1-1 0 0 0,6 17 0 0 0,-3-13-114 0 0,-1 1 0 0 0,-1 0 0 0 0,-1 0 0 0 0,1 29 0 0 0,-14 206 100 0 0,-18-63 448 0 0,28-142-339 0 0,-2-43-174 0 0,0 0 0 0 0,1 0 1 0 0,-1 0-1 0 0,1 0 1 0 0,1 1-1 0 0,-1-1 1 0 0,1 0-1 0 0,0 1 1 0 0,0-1-1 0 0,0 0 1 0 0,1 1-1 0 0,0-1 1 0 0,0 0-1 0 0,3 8 1 0 0,-3-9 473 0 0,-1 45-604 0 0,2-41 79 0 0,0-1 0 0 0,-1 1 0 0 0,0 0-1 0 0,0 0 1 0 0,-1 0 0 0 0,0 0 0 0 0,-1 8 0 0 0,1-11 1 0 0,0-4-33 0 0,0 1-1 0 0,0-1 0 0 0,1 1 0 0 0,-1-1 0 0 0,0 1 0 0 0,0-1 0 0 0,1 0 0 0 0,-1 1 0 0 0,1-1 0 0 0,0 1 1 0 0,-1-1-1 0 0,1 0 0 0 0,0 0 0 0 0,-1 1 0 0 0,1-1 0 0 0,0 0 0 0 0,0 0 0 0 0,0 0 0 0 0,2 2 0 0 0,0-1 533 0 0,2-2-513 0 0,195 22-867 0 0,379-7 0 0 0,-436-15 207 0 0,-139 0 579 0 0,1 0-22 0 0,41 0 83 0 0,-42 0 23 0 0,1 0-63 0 0,121 8-455 0 0,-123-8 464 0 0,2-6-1197 0 0,-4 6 1214 0 0,-1 0-1 0 0,0-1 0 0 0,1 1 1 0 0,-1 0-1 0 0,0 0 0 0 0,1-1 0 0 0,-1 1 1 0 0,0 0-1 0 0,1-1 0 0 0,-1 1 1 0 0,0 0-1 0 0,1-1 0 0 0,-1 1 0 0 0,0 0 1 0 0,0-1-1 0 0,0 1 0 0 0,1-1 1 0 0,-1 1-1 0 0,0 0 0 0 0,0-1 0 0 0,0 1 1 0 0,0-1-1 0 0,0 1 0 0 0,0-1 1 0 0,0 1-1 0 0,0-1 0 0 0,0 1 0 0 0,0 0 1 0 0,0-1-1 0 0,0 1 0 0 0,0-1 1 0 0,0 1-1 0 0,0-1 0 0 0,0 1 0 0 0,-1 0 1 0 0,1-1-1 0 0,0 1 0 0 0,0-1 1 0 0,-1 0-1 0 0,-10-25-6 0 0,2-1 0 0 0,0-1 0 0 0,2 0 0 0 0,1 0 0 0 0,-5-54 0 0 0,6 18 68 0 0,4 56-38 0 0,-1-1 1 0 0,1 0 0 0 0,1 0-1 0 0,0 0 1 0 0,0 0 0 0 0,0 0-1 0 0,1 0 1 0 0,1 0 0 0 0,3-14-1 0 0,-3 16-32 0 0,0 1 0 0 0,-1-1 0 0 0,0 0-1 0 0,0 0 1 0 0,-1-14 0 0 0,4-26-105 0 0,-1 29 126 0 0,-1 0 1 0 0,-1 0 0 0 0,0 0-1 0 0,-4-31 1 0 0,0-3 8 0 0,-3-66 103 0 0,3 66-1897 0 0,1 21-2094 0 0,2 27 2796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1 105 992 0 0,'0'0'862'0'0,"1"-5"-837"0"0,23-64 599 0 0,-23 66-203 0 0,18-24 14371 0 0,-14 243-13085 0 0,-5-163-1626 0 0,0-22 95 0 0,-3 7 62 0 0,1-17-98 0 0,1-5-41 0 0,1 1 7 0 0,0-4-29 0 0,2 29 236 0 0,-1-21-251 0 0,0 0 0 0 0,-1 0 0 0 0,-5 30 0 0 0,-5 258 272 0 0,10-278-393 0 0,0-26 84 0 0,0 65-40 0 0,0 70-54 0 0,6-68 173 0 0,-6-68-122 0 0,2 1 27 0 0,-1-1 0 0 0,0 1 0 0 0,0-1 0 0 0,-1 1 0 0 0,1-1 0 0 0,-1 1 0 0 0,0-1 0 0 0,0 1 0 0 0,-2 6 0 0 0,4 31 156 0 0,7 18-216 0 0,-8-56 35 0 0,-1 0 17 0 0,0 15 32 0 0,0-15-82 0 0,-4 22 78 0 0,7-9-37 0 0,-2-12 41 0 0,-1 22-31 0 0,0 64 137 0 0,0-86-101 0 0,0 22-187 0 0,0 77 810 0 0,0-100-299 0 0,6 22-426 0 0,-8-22 89 0 0,0 2 24 0 0,14 31 2598 0 0,-6-30-6591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 2364 0 0,'-7'-17'20961'0'0,"19"40"-16549"0"0,0 7-5671 0 0,-7-6 1402 0 0,21 75 213 0 0,-7-37-4091 0 0,-18-62 3567 0 0,-1 1-1 0 0,0 0 1 0 0,1-1-1 0 0,-1 1 1 0 0,1 0-1 0 0,-1-1 1 0 0,1 1 0 0 0,-1-1-1 0 0,1 1 1 0 0,-1-1-1 0 0,1 1 1 0 0,0-1-1 0 0,-1 1 1 0 0,1-1 0 0 0,-1 0-1 0 0,1 1 1 0 0,0-1-1 0 0,0 0 1 0 0,-1 0-1 0 0,1 1 1 0 0,0-1-1 0 0,-1 0 1 0 0,1 0 0 0 0,0 0-1 0 0,0 0 1 0 0,-1 0-1 0 0,1 0 1 0 0,0 0-1 0 0,0 0 1 0 0,-1 0 0 0 0,1 0-1 0 0,0-1 1 0 0,0 1-1 0 0,-1 0 1 0 0,1 0-1 0 0,0-1 1 0 0,-1 1-1 0 0,1 0 1 0 0,1-2 0 0 0,22-13-2652 0 0,-23 15 3294 0 0,14-14-1237 0 0,-1 1 1 0 0,-1-2 0 0 0,0 0 0 0 0,0 0 0 0 0,-2-1 0 0 0,18-32 0 0 0,-27 45 736 0 0,43-65 4163 0 0,-43 66-3171 0 0,1-1 315 0 0,9 3 4279 0 0,-12 33-5143 0 0,0-25-4 0 0,-2-2-54 0 0,-35 103 1236 0 0,37-108-1581 0 0,-13 33 757 0 0,-28 55 1 0 0,39-87-703 0 0,-19 70 514 0 0,20-69-552 0 0,0 1 23 0 0,-3 11-11 0 0,-13 60 76 0 0,17-71-99 0 0,-1-1 19 0 0,0 0 0 0 0,1 0 0 0 0,-1 0 0 0 0,0 0 0 0 0,1 0 0 0 0,0 1 0 0 0,0-1 0 0 0,0 0 0 0 0,0 0-1 0 0,0 1 1 0 0,1-1 0 0 0,1 6 0 0 0,-1-5 1 0 0,-3 7-1607 0 0,0 28 4973 0 0,3-23-5832 0 0,0-1-5738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4596 0 0,'0'0'11638'0'0,"-2"9"-11025"0"0,-7 28 1190 0 0,-5 67 0 0 0,11-40-609 0 0,2-50-2474 0 0,0 1 1 0 0,0-1-1 0 0,1 1 1 0 0,1-1-1 0 0,4 19 1 0 0,-5-20-2053 0 0,-1-8 1730 0 0,4 3-4352 0 0,7 12 4192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1 4584 0 0,'0'0'3827'0'0,"-8"2"-2767"0"0,-34 7 914 0 0,1 3 0 0 0,-63 26-1 0 0,-87 49-8 0 0,57-25-2436 0 0,29-3-5046 0 0,67-35 67 0 0,26-9 2023 0 0,10-13 1947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3612 0 0,'11'-6'2562'0'0,"-2"2"932"0"0,30-8 266 0 0,1 2 1 0 0,52-7-1 0 0,-47 24-1494 0 0,-43-6-2204 0 0,0-1 0 0 0,0 1-1 0 0,0 0 1 0 0,0 0 0 0 0,0-1-1 0 0,0 1 1 0 0,0 1-1 0 0,0-1 1 0 0,-1 0 0 0 0,1 0-1 0 0,0 1 1 0 0,-1-1-1 0 0,1 0 1 0 0,-1 1 0 0 0,0 0-1 0 0,1-1 1 0 0,-1 1 0 0 0,2 3-1 0 0,-2 5 49 0 0,-1 0 0 0 0,1 1 0 0 0,-2-1 0 0 0,1 0 0 0 0,-1 0-1 0 0,-1 1 1 0 0,0-1 0 0 0,0 0 0 0 0,-1-1 0 0 0,-1 1 0 0 0,-8 17 0 0 0,3-9-34 0 0,0-1 0 0 0,-1 0 0 0 0,-1-1 0 0 0,-1-1 1 0 0,-19 21-1 0 0,27-32-25 0 0,0 0 0 0 0,0 0 0 0 0,1 1 0 0 0,-1-1-1 0 0,1 1 1 0 0,0 0 0 0 0,0 0 0 0 0,1 0 0 0 0,-1 0 0 0 0,1 1 0 0 0,-3 9 0 0 0,-12 6 402 0 0,15-20-213 0 0,0 0 0 0 0,0 1 0 0 0,0-1 0 0 0,1 1-1 0 0,-1-1 1 0 0,0 1 0 0 0,1 0 0 0 0,0 0 0 0 0,-1 0 0 0 0,1 0 0 0 0,0 0 0 0 0,0 0 0 0 0,-1 3 0 0 0,2-4-184 0 0,0 0 1 0 0,1 0 0 0 0,-1 0 0 0 0,0 0-1 0 0,1-1 1 0 0,-1 1 0 0 0,1 0-1 0 0,-1 0 1 0 0,1 0 0 0 0,0-1-1 0 0,-1 1 1 0 0,1 0 0 0 0,0-1-1 0 0,-1 1 1 0 0,1 0 0 0 0,0-1-1 0 0,0 1 1 0 0,0-1 0 0 0,-1 1-1 0 0,1-1 1 0 0,0 0 0 0 0,0 1-1 0 0,0-1 1 0 0,0 0 0 0 0,0 0-1 0 0,0 1 1 0 0,0-1 0 0 0,1 0-1 0 0,50 4 183 0 0,60-14-1238 0 0,-100 9 935 0 0,68-5-1848 0 0,-17 1-1963 0 0,-11-1-3338 0 0,-35 3 3295 0 0,1 1 0 0 0,-1 1 0 0 0,25 2 0 0 0,-12 1 2230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3816 0 0,'0'4'26428'0'0,"2"1"-24446"0"0,2 17-6322 0 0,-2-11 6545 0 0,81 305-611 0 0,-12-62-512 0 0,-31-72-1082 0 0,-35-165 0 0 0,1 3 0 0 0,0-1 0 0 0,-6-19 0 0 0,0 0 0 0 0,0 1 0 0 0,0-1 0 0 0,0 0 0 0 0,0 1 0 0 0,1-1 0 0 0,-1 0 0 0 0,0 1 0 0 0,0-1 0 0 0,0 0 0 0 0,0 1 0 0 0,1-1 0 0 0,-1 0 0 0 0,0 1 0 0 0,0-1 0 0 0,0 0 0 0 0,1 0 0 0 0,-1 1 0 0 0,0-1 0 0 0,1 0 0 0 0,-1 0 0 0 0,0 0 0 0 0,0 1 0 0 0,1-1 0 0 0,-1 0 0 0 0,0 0 0 0 0,1 0 0 0 0,-1 0 0 0 0,0 0 0 0 0,1 0 0 0 0,-1 0 0 0 0,1 1 0 0 0,-1-1 0 0 0,0 0 0 0 0,1 0 0 0 0,-1 0 0 0 0,0-1 0 0 0,1 1 0 0 0,-1 0 0 0 0,0 0 0 0 0,1 0 0 0 0,-1 0 0 0 0,0 0 0 0 0,1 0 0 0 0,4-5 0 0 0,-1 0 0 0 0,-1 0 0 0 0,1 0 0 0 0,-1 0 0 0 0,1 0 0 0 0,-1 0 0 0 0,-1-1 0 0 0,1 0 0 0 0,-1 0 0 0 0,0 1 0 0 0,-1-1 0 0 0,2-7 0 0 0,17-95 0 0 0,-14 70 0 0 0,14-77-943 0 0,5 1 0 0 0,55-159 1 0 0,-74 257 459 0 0,19-43-2227 0 0,-3 24-2977 0 0,19 88-12913 0 0,-34-38 17121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769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2" y="4421588"/>
            <a:ext cx="5619736" cy="4188622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769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23573E-2723-43CA-969F-53FBE35FDF53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6374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AA29A6-E36D-436C-98F8-58487E513C21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262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C0C26D-D546-4711-8355-2CB6750C3F42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43999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BED885-5366-4419-9442-A1AFA2A10856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06098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AE40AC-8389-4622-87CB-A43550045ABC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2177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17C775-18ED-40A3-A366-9F598577178A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58750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7F6DEE-A4A5-43E8-966B-68EE1290854B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4910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773E1C-E580-4357-97FE-3B1220AF4F70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49536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57960B-04A3-4017-B68B-5B8FE3FDAB59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7951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0CC707-B346-41B7-AFDB-248B97F68447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2148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056918-E2A7-4AB6-8941-2E2C614806A9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5326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1B4B74-41C8-4DA0-9121-3B0B4700631F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1467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0974B9-E1BF-42D9-954D-5C32F1F232AD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2107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B41B23-F278-4D53-A84F-9A11C47A6C0A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1185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74B77E-8D96-4A87-B6C4-1ED4423EA19D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250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5182B0-E1BD-47C8-AB77-588AF18ED28C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3163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69AA7C-0C6A-4DAC-B4A2-D39994F4C43D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5584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2.xml"/><Relationship Id="rId21" Type="http://schemas.openxmlformats.org/officeDocument/2006/relationships/image" Target="NULL"/><Relationship Id="rId42" Type="http://schemas.openxmlformats.org/officeDocument/2006/relationships/customXml" Target="../ink/ink80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93.xml"/><Relationship Id="rId84" Type="http://schemas.openxmlformats.org/officeDocument/2006/relationships/customXml" Target="../ink/ink101.xml"/><Relationship Id="rId89" Type="http://schemas.openxmlformats.org/officeDocument/2006/relationships/image" Target="NULL"/><Relationship Id="rId16" Type="http://schemas.openxmlformats.org/officeDocument/2006/relationships/customXml" Target="../ink/ink67.xml"/><Relationship Id="rId11" Type="http://schemas.openxmlformats.org/officeDocument/2006/relationships/image" Target="NULL"/><Relationship Id="rId32" Type="http://schemas.openxmlformats.org/officeDocument/2006/relationships/customXml" Target="../ink/ink75.xm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88.xml"/><Relationship Id="rId74" Type="http://schemas.openxmlformats.org/officeDocument/2006/relationships/customXml" Target="../ink/ink96.xml"/><Relationship Id="rId79" Type="http://schemas.openxmlformats.org/officeDocument/2006/relationships/image" Target="NULL"/><Relationship Id="rId5" Type="http://schemas.openxmlformats.org/officeDocument/2006/relationships/image" Target="NULL"/><Relationship Id="rId90" Type="http://schemas.openxmlformats.org/officeDocument/2006/relationships/customXml" Target="../ink/ink104.xml"/><Relationship Id="rId22" Type="http://schemas.openxmlformats.org/officeDocument/2006/relationships/customXml" Target="../ink/ink70.xml"/><Relationship Id="rId27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83.xml"/><Relationship Id="rId64" Type="http://schemas.openxmlformats.org/officeDocument/2006/relationships/customXml" Target="../ink/ink91.xml"/><Relationship Id="rId69" Type="http://schemas.openxmlformats.org/officeDocument/2006/relationships/image" Target="NULL"/><Relationship Id="rId8" Type="http://schemas.openxmlformats.org/officeDocument/2006/relationships/customXml" Target="../ink/ink63.xml"/><Relationship Id="rId51" Type="http://schemas.openxmlformats.org/officeDocument/2006/relationships/image" Target="NULL"/><Relationship Id="rId72" Type="http://schemas.openxmlformats.org/officeDocument/2006/relationships/customXml" Target="../ink/ink95.xml"/><Relationship Id="rId80" Type="http://schemas.openxmlformats.org/officeDocument/2006/relationships/customXml" Target="../ink/ink99.xml"/><Relationship Id="rId85" Type="http://schemas.openxmlformats.org/officeDocument/2006/relationships/image" Target="NULL"/><Relationship Id="rId93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customXml" Target="../ink/ink65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78.xml"/><Relationship Id="rId46" Type="http://schemas.openxmlformats.org/officeDocument/2006/relationships/customXml" Target="../ink/ink82.xml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customXml" Target="../ink/ink69.xml"/><Relationship Id="rId41" Type="http://schemas.openxmlformats.org/officeDocument/2006/relationships/image" Target="NULL"/><Relationship Id="rId54" Type="http://schemas.openxmlformats.org/officeDocument/2006/relationships/customXml" Target="../ink/ink86.xml"/><Relationship Id="rId62" Type="http://schemas.openxmlformats.org/officeDocument/2006/relationships/customXml" Target="../ink/ink90.xml"/><Relationship Id="rId70" Type="http://schemas.openxmlformats.org/officeDocument/2006/relationships/customXml" Target="../ink/ink94.xml"/><Relationship Id="rId75" Type="http://schemas.openxmlformats.org/officeDocument/2006/relationships/image" Target="NULL"/><Relationship Id="rId83" Type="http://schemas.openxmlformats.org/officeDocument/2006/relationships/image" Target="NULL"/><Relationship Id="rId88" Type="http://schemas.openxmlformats.org/officeDocument/2006/relationships/customXml" Target="../ink/ink103.xml"/><Relationship Id="rId91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2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64.xml"/><Relationship Id="rId31" Type="http://schemas.openxmlformats.org/officeDocument/2006/relationships/image" Target="NULL"/><Relationship Id="rId44" Type="http://schemas.openxmlformats.org/officeDocument/2006/relationships/customXml" Target="../ink/ink81.xml"/><Relationship Id="rId52" Type="http://schemas.openxmlformats.org/officeDocument/2006/relationships/customXml" Target="../ink/ink85.xml"/><Relationship Id="rId60" Type="http://schemas.openxmlformats.org/officeDocument/2006/relationships/customXml" Target="../ink/ink89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customXml" Target="../ink/ink98.xml"/><Relationship Id="rId81" Type="http://schemas.openxmlformats.org/officeDocument/2006/relationships/image" Target="NULL"/><Relationship Id="rId86" Type="http://schemas.openxmlformats.org/officeDocument/2006/relationships/customXml" Target="../ink/ink102.xml"/><Relationship Id="rId4" Type="http://schemas.openxmlformats.org/officeDocument/2006/relationships/customXml" Target="../ink/ink61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68.xml"/><Relationship Id="rId39" Type="http://schemas.openxmlformats.org/officeDocument/2006/relationships/image" Target="NULL"/><Relationship Id="rId34" Type="http://schemas.openxmlformats.org/officeDocument/2006/relationships/customXml" Target="../ink/ink76.xml"/><Relationship Id="rId50" Type="http://schemas.openxmlformats.org/officeDocument/2006/relationships/customXml" Target="../ink/ink84.xml"/><Relationship Id="rId55" Type="http://schemas.openxmlformats.org/officeDocument/2006/relationships/image" Target="NULL"/><Relationship Id="rId76" Type="http://schemas.openxmlformats.org/officeDocument/2006/relationships/customXml" Target="../ink/ink97.xm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105.xml"/><Relationship Id="rId2" Type="http://schemas.openxmlformats.org/officeDocument/2006/relationships/notesSlide" Target="../notesSlides/notesSlide11.xml"/><Relationship Id="rId29" Type="http://schemas.openxmlformats.org/officeDocument/2006/relationships/image" Target="NULL"/><Relationship Id="rId24" Type="http://schemas.openxmlformats.org/officeDocument/2006/relationships/customXml" Target="../ink/ink71.xml"/><Relationship Id="rId40" Type="http://schemas.openxmlformats.org/officeDocument/2006/relationships/customXml" Target="../ink/ink79.xml"/><Relationship Id="rId45" Type="http://schemas.openxmlformats.org/officeDocument/2006/relationships/image" Target="NULL"/><Relationship Id="rId66" Type="http://schemas.openxmlformats.org/officeDocument/2006/relationships/customXml" Target="../ink/ink92.xml"/><Relationship Id="rId87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100.xml"/><Relationship Id="rId19" Type="http://schemas.openxmlformats.org/officeDocument/2006/relationships/image" Target="NULL"/><Relationship Id="rId14" Type="http://schemas.openxmlformats.org/officeDocument/2006/relationships/customXml" Target="../ink/ink66.xml"/><Relationship Id="rId30" Type="http://schemas.openxmlformats.org/officeDocument/2006/relationships/customXml" Target="../ink/ink74.xml"/><Relationship Id="rId35" Type="http://schemas.openxmlformats.org/officeDocument/2006/relationships/image" Target="NULL"/><Relationship Id="rId56" Type="http://schemas.openxmlformats.org/officeDocument/2006/relationships/customXml" Target="../ink/ink87.xml"/><Relationship Id="rId77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NULL"/><Relationship Id="rId21" Type="http://schemas.openxmlformats.org/officeDocument/2006/relationships/image" Target="NULL"/><Relationship Id="rId42" Type="http://schemas.openxmlformats.org/officeDocument/2006/relationships/customXml" Target="../ink/ink21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NULL"/><Relationship Id="rId112" Type="http://schemas.openxmlformats.org/officeDocument/2006/relationships/customXml" Target="../ink/ink56.xml"/><Relationship Id="rId16" Type="http://schemas.openxmlformats.org/officeDocument/2006/relationships/customXml" Target="../ink/ink8.xml"/><Relationship Id="rId107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customXml" Target="../ink/ink16.xm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NULL"/><Relationship Id="rId102" Type="http://schemas.openxmlformats.org/officeDocument/2006/relationships/customXml" Target="../ink/ink51.xml"/><Relationship Id="rId5" Type="http://schemas.openxmlformats.org/officeDocument/2006/relationships/image" Target="NULL"/><Relationship Id="rId90" Type="http://schemas.openxmlformats.org/officeDocument/2006/relationships/customXml" Target="../ink/ink45.xml"/><Relationship Id="rId95" Type="http://schemas.openxmlformats.org/officeDocument/2006/relationships/image" Target="NULL"/><Relationship Id="rId22" Type="http://schemas.openxmlformats.org/officeDocument/2006/relationships/customXml" Target="../ink/ink11.xml"/><Relationship Id="rId27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NULL"/><Relationship Id="rId113" Type="http://schemas.openxmlformats.org/officeDocument/2006/relationships/image" Target="NULL"/><Relationship Id="rId118" Type="http://schemas.openxmlformats.org/officeDocument/2006/relationships/customXml" Target="../ink/ink59.xml"/><Relationship Id="rId80" Type="http://schemas.openxmlformats.org/officeDocument/2006/relationships/customXml" Target="../ink/ink40.xml"/><Relationship Id="rId85" Type="http://schemas.openxmlformats.org/officeDocument/2006/relationships/image" Target="NULL"/><Relationship Id="rId12" Type="http://schemas.openxmlformats.org/officeDocument/2006/relationships/customXml" Target="../ink/ink6.xml"/><Relationship Id="rId17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9.xml"/><Relationship Id="rId59" Type="http://schemas.openxmlformats.org/officeDocument/2006/relationships/image" Target="NULL"/><Relationship Id="rId103" Type="http://schemas.openxmlformats.org/officeDocument/2006/relationships/image" Target="NULL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NULL"/><Relationship Id="rId91" Type="http://schemas.openxmlformats.org/officeDocument/2006/relationships/image" Target="NULL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NULL"/><Relationship Id="rId28" Type="http://schemas.openxmlformats.org/officeDocument/2006/relationships/customXml" Target="../ink/ink14.xml"/><Relationship Id="rId49" Type="http://schemas.openxmlformats.org/officeDocument/2006/relationships/image" Target="NULL"/><Relationship Id="rId114" Type="http://schemas.openxmlformats.org/officeDocument/2006/relationships/customXml" Target="../ink/ink57.xml"/><Relationship Id="rId119" Type="http://schemas.openxmlformats.org/officeDocument/2006/relationships/image" Target="NULL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NULL"/><Relationship Id="rId81" Type="http://schemas.openxmlformats.org/officeDocument/2006/relationships/image" Target="NULL"/><Relationship Id="rId86" Type="http://schemas.openxmlformats.org/officeDocument/2006/relationships/customXml" Target="../ink/ink43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9.xml"/><Relationship Id="rId39" Type="http://schemas.openxmlformats.org/officeDocument/2006/relationships/image" Target="NULL"/><Relationship Id="rId109" Type="http://schemas.openxmlformats.org/officeDocument/2006/relationships/image" Target="NULL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NULL"/><Relationship Id="rId76" Type="http://schemas.openxmlformats.org/officeDocument/2006/relationships/customXml" Target="../ink/ink38.xml"/><Relationship Id="rId97" Type="http://schemas.openxmlformats.org/officeDocument/2006/relationships/image" Target="NULL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46.xml"/><Relationship Id="rId2" Type="http://schemas.openxmlformats.org/officeDocument/2006/relationships/notesSlide" Target="../notesSlides/notesSlide6.xml"/><Relationship Id="rId29" Type="http://schemas.openxmlformats.org/officeDocument/2006/relationships/image" Target="NULL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NULL"/><Relationship Id="rId66" Type="http://schemas.openxmlformats.org/officeDocument/2006/relationships/customXml" Target="../ink/ink33.xml"/><Relationship Id="rId87" Type="http://schemas.openxmlformats.org/officeDocument/2006/relationships/image" Target="NULL"/><Relationship Id="rId110" Type="http://schemas.openxmlformats.org/officeDocument/2006/relationships/customXml" Target="../ink/ink55.xml"/><Relationship Id="rId115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41.xml"/><Relationship Id="rId19" Type="http://schemas.openxmlformats.org/officeDocument/2006/relationships/image" Target="NULL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NULL"/><Relationship Id="rId56" Type="http://schemas.openxmlformats.org/officeDocument/2006/relationships/customXml" Target="../ink/ink28.xml"/><Relationship Id="rId77" Type="http://schemas.openxmlformats.org/officeDocument/2006/relationships/image" Target="NULL"/><Relationship Id="rId100" Type="http://schemas.openxmlformats.org/officeDocument/2006/relationships/customXml" Target="../ink/ink50.xml"/><Relationship Id="rId105" Type="http://schemas.openxmlformats.org/officeDocument/2006/relationships/image" Target="NULL"/><Relationship Id="rId8" Type="http://schemas.openxmlformats.org/officeDocument/2006/relationships/customXml" Target="../ink/ink4.xml"/><Relationship Id="rId51" Type="http://schemas.openxmlformats.org/officeDocument/2006/relationships/image" Target="NULL"/><Relationship Id="rId72" Type="http://schemas.openxmlformats.org/officeDocument/2006/relationships/customXml" Target="../ink/ink36.xml"/><Relationship Id="rId93" Type="http://schemas.openxmlformats.org/officeDocument/2006/relationships/image" Target="NULL"/><Relationship Id="rId98" Type="http://schemas.openxmlformats.org/officeDocument/2006/relationships/customXml" Target="../ink/ink49.xml"/><Relationship Id="rId121" Type="http://schemas.openxmlformats.org/officeDocument/2006/relationships/image" Target="NULL"/><Relationship Id="rId3" Type="http://schemas.openxmlformats.org/officeDocument/2006/relationships/customXml" Target="../ink/ink2.xml"/><Relationship Id="rId25" Type="http://schemas.openxmlformats.org/officeDocument/2006/relationships/image" Target="NULL"/><Relationship Id="rId46" Type="http://schemas.openxmlformats.org/officeDocument/2006/relationships/customXml" Target="../ink/ink23.xml"/><Relationship Id="rId67" Type="http://schemas.openxmlformats.org/officeDocument/2006/relationships/image" Target="NULL"/><Relationship Id="rId116" Type="http://schemas.openxmlformats.org/officeDocument/2006/relationships/customXml" Target="../ink/ink58.xml"/><Relationship Id="rId20" Type="http://schemas.openxmlformats.org/officeDocument/2006/relationships/customXml" Target="../ink/ink10.xml"/><Relationship Id="rId41" Type="http://schemas.openxmlformats.org/officeDocument/2006/relationships/image" Target="NULL"/><Relationship Id="rId62" Type="http://schemas.openxmlformats.org/officeDocument/2006/relationships/customXml" Target="../ink/ink31.xml"/><Relationship Id="rId83" Type="http://schemas.openxmlformats.org/officeDocument/2006/relationships/image" Target="NULL"/><Relationship Id="rId88" Type="http://schemas.openxmlformats.org/officeDocument/2006/relationships/customXml" Target="../ink/ink44.xml"/><Relationship Id="rId111" Type="http://schemas.openxmlformats.org/officeDocument/2006/relationships/image" Target="NULL"/><Relationship Id="rId15" Type="http://schemas.openxmlformats.org/officeDocument/2006/relationships/image" Target="NULL"/><Relationship Id="rId36" Type="http://schemas.openxmlformats.org/officeDocument/2006/relationships/customXml" Target="../ink/ink18.xml"/><Relationship Id="rId57" Type="http://schemas.openxmlformats.org/officeDocument/2006/relationships/image" Target="NULL"/><Relationship Id="rId106" Type="http://schemas.openxmlformats.org/officeDocument/2006/relationships/customXml" Target="../ink/ink53.xml"/><Relationship Id="rId10" Type="http://schemas.openxmlformats.org/officeDocument/2006/relationships/customXml" Target="../ink/ink5.xml"/><Relationship Id="rId31" Type="http://schemas.openxmlformats.org/officeDocument/2006/relationships/image" Target="NULL"/><Relationship Id="rId52" Type="http://schemas.openxmlformats.org/officeDocument/2006/relationships/customXml" Target="../ink/ink26.xml"/><Relationship Id="rId73" Type="http://schemas.openxmlformats.org/officeDocument/2006/relationships/image" Target="NULL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NULL"/><Relationship Id="rId101" Type="http://schemas.openxmlformats.org/officeDocument/2006/relationships/image" Target="NULL"/><Relationship Id="rId122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2026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8: Transmission Lines, Part 2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Lossless Transmission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Object 3"/>
              <p:cNvSpPr txBox="1"/>
              <p:nvPr/>
            </p:nvSpPr>
            <p:spPr bwMode="auto">
              <a:xfrm>
                <a:off x="457200" y="1279524"/>
                <a:ext cx="10287000" cy="5273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lossless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characteristic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impedance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,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known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surge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impedance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𝑗𝑤𝑙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𝑗𝑤𝑐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rad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real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value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lossless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terminated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bus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impedance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get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...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024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79524"/>
                <a:ext cx="10287000" cy="5273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Lossless Transmission Lines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6" name="Object 3"/>
              <p:cNvSpPr txBox="1"/>
              <p:nvPr/>
            </p:nvSpPr>
            <p:spPr bwMode="auto">
              <a:xfrm>
                <a:off x="304800" y="1279525"/>
                <a:ext cx="8724900" cy="5257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)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𝑅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cosh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𝛾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𝑅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sinh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𝛾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)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𝑅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cosh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𝛾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𝑅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sinh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𝛾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𝑉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𝑐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Define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+mj-lt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+mj-lt"/>
                                    </a:rPr>
                                    <m:t>V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+mj-lt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+mj-lt"/>
                                    </a:rPr>
                                    <m:t>x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+mj-lt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surge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impedance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load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SIL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)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lossless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implies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	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𝑉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	=	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	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	=	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  <a:latin typeface="+mj-lt"/>
                  </a:rPr>
                </a:b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11266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79525"/>
                <a:ext cx="8724900" cy="5257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791200" y="5334000"/>
            <a:ext cx="5806966" cy="769441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If P &gt; SIL then line consumes</a:t>
            </a:r>
          </a:p>
          <a:p>
            <a:pPr eaLnBrk="1" hangingPunct="1"/>
            <a:r>
              <a:rPr lang="en-US" altLang="en-US" sz="2000" dirty="0" err="1">
                <a:latin typeface="+mj-lt"/>
              </a:rPr>
              <a:t>vars</a:t>
            </a:r>
            <a:r>
              <a:rPr lang="en-US" altLang="en-US" sz="2000" dirty="0">
                <a:latin typeface="+mj-lt"/>
              </a:rPr>
              <a:t>; otherwise line generates vars.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34200" y="2286000"/>
            <a:ext cx="4953000" cy="70788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This equation is derived in Chapter 5, but this derivation is not part of ECEN 460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Transmission Line Example, cont’d</a:t>
            </a:r>
          </a:p>
        </p:txBody>
      </p:sp>
      <p:pic>
        <p:nvPicPr>
          <p:cNvPr id="39939" name="Picture 3" descr="Fig4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69342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5.4</a:t>
            </a:r>
          </a:p>
        </p:txBody>
      </p:sp>
      <p:pic>
        <p:nvPicPr>
          <p:cNvPr id="80898" name="Picture 2" descr="Diagram of 765 kv line at surge impedance loading leve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399"/>
            <a:ext cx="11582400" cy="521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4953000"/>
            <a:ext cx="7786106" cy="1200329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The 2199 MW represents the surge impedance loading;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for values above this the line consumes reactive power,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for values below this it generates reactive power.  </a:t>
            </a:r>
          </a:p>
        </p:txBody>
      </p:sp>
    </p:spTree>
    <p:extLst>
      <p:ext uri="{BB962C8B-B14F-4D97-AF65-F5344CB8AC3E}">
        <p14:creationId xmlns:p14="http://schemas.microsoft.com/office/powerpoint/2010/main" val="186399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Equivalent Circuit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Object 3"/>
              <p:cNvSpPr txBox="1"/>
              <p:nvPr/>
            </p:nvSpPr>
            <p:spPr bwMode="auto">
              <a:xfrm>
                <a:off x="457200" y="1358899"/>
                <a:ext cx="7772400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common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representation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equivalent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circuit</m:t>
                      </m:r>
                    </m:oMath>
                    <m:oMath xmlns:m="http://schemas.openxmlformats.org/officeDocument/2006/math"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4338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58899"/>
                <a:ext cx="7772400" cy="838200"/>
              </a:xfrm>
              <a:prstGeom prst="rect">
                <a:avLst/>
              </a:prstGeom>
              <a:blipFill>
                <a:blip r:embed="rId3"/>
                <a:stretch>
                  <a:fillRect l="-23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70" name="Group 14369" descr="PI model for transmission lines, with series Z' and shunt Y'/2">
            <a:extLst>
              <a:ext uri="{FF2B5EF4-FFF2-40B4-BE49-F238E27FC236}">
                <a16:creationId xmlns:a16="http://schemas.microsoft.com/office/drawing/2014/main" id="{44FF24FD-29C1-4A05-B02D-67E34971E8E6}"/>
              </a:ext>
            </a:extLst>
          </p:cNvPr>
          <p:cNvGrpSpPr/>
          <p:nvPr/>
        </p:nvGrpSpPr>
        <p:grpSpPr>
          <a:xfrm>
            <a:off x="2895600" y="2209800"/>
            <a:ext cx="5791553" cy="2362200"/>
            <a:chOff x="1966517" y="2989729"/>
            <a:chExt cx="4757400" cy="19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EA3297E-E52B-48F5-8FEC-F322E46238A4}"/>
                    </a:ext>
                  </a:extLst>
                </p14:cNvPr>
                <p14:cNvContentPartPr/>
                <p14:nvPr/>
              </p14:nvContentPartPr>
              <p14:xfrm>
                <a:off x="2230037" y="4817089"/>
                <a:ext cx="4033440" cy="113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A3297E-E52B-48F5-8FEC-F322E46238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2940" y="4809691"/>
                  <a:ext cx="4047930" cy="127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7471224-4B85-4511-96C5-10B28F5A92A7}"/>
                    </a:ext>
                  </a:extLst>
                </p14:cNvPr>
                <p14:cNvContentPartPr/>
                <p14:nvPr/>
              </p14:nvContentPartPr>
              <p14:xfrm>
                <a:off x="2308877" y="3397249"/>
                <a:ext cx="2333520" cy="388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471224-4B85-4511-96C5-10B28F5A92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01484" y="3390154"/>
                  <a:ext cx="2348010" cy="40292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C26B22C-4B31-4093-BB94-D7E5E57BEC1F}"/>
                </a:ext>
              </a:extLst>
            </p:cNvPr>
            <p:cNvGrpSpPr/>
            <p:nvPr/>
          </p:nvGrpSpPr>
          <p:grpSpPr>
            <a:xfrm>
              <a:off x="1966517" y="3618649"/>
              <a:ext cx="1608120" cy="1206000"/>
              <a:chOff x="1966517" y="3618649"/>
              <a:chExt cx="1608120" cy="1206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CC6809AE-BA3C-4F01-AA28-FD477E0C244C}"/>
                      </a:ext>
                    </a:extLst>
                  </p14:cNvPr>
                  <p14:cNvContentPartPr/>
                  <p14:nvPr/>
                </p14:nvContentPartPr>
                <p14:xfrm>
                  <a:off x="3049037" y="4501369"/>
                  <a:ext cx="21600" cy="323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CC6809AE-BA3C-4F01-AA28-FD477E0C244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041936" y="4494270"/>
                    <a:ext cx="36099" cy="337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7648A7FC-A156-4EF2-BEC1-0C258086F93D}"/>
                      </a:ext>
                    </a:extLst>
                  </p14:cNvPr>
                  <p14:cNvContentPartPr/>
                  <p14:nvPr/>
                </p14:nvContentPartPr>
                <p14:xfrm>
                  <a:off x="2889557" y="4141369"/>
                  <a:ext cx="360360" cy="3409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7648A7FC-A156-4EF2-BEC1-0C258086F93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882160" y="4134273"/>
                    <a:ext cx="374857" cy="35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68B93902-3658-4ADC-ADC6-A8D4D04E1931}"/>
                      </a:ext>
                    </a:extLst>
                  </p14:cNvPr>
                  <p14:cNvContentPartPr/>
                  <p14:nvPr/>
                </p14:nvContentPartPr>
                <p14:xfrm>
                  <a:off x="3086837" y="3701809"/>
                  <a:ext cx="21240" cy="4586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68B93902-3658-4ADC-ADC6-A8D4D04E193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079462" y="3694712"/>
                    <a:ext cx="35695" cy="473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6BC4BEF1-E080-4F6C-90BA-5DD9EC701A38}"/>
                      </a:ext>
                    </a:extLst>
                  </p14:cNvPr>
                  <p14:cNvContentPartPr/>
                  <p14:nvPr/>
                </p14:nvContentPartPr>
                <p14:xfrm>
                  <a:off x="2513357" y="3745009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6BC4BEF1-E080-4F6C-90BA-5DD9EC701A3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504357" y="3736369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481661B2-FE00-438A-9736-449400F3C852}"/>
                      </a:ext>
                    </a:extLst>
                  </p14:cNvPr>
                  <p14:cNvContentPartPr/>
                  <p14:nvPr/>
                </p14:nvContentPartPr>
                <p14:xfrm>
                  <a:off x="1966517" y="4152169"/>
                  <a:ext cx="179640" cy="252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81661B2-FE00-438A-9736-449400F3C85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959426" y="4145070"/>
                    <a:ext cx="194118" cy="266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B33CB87A-6104-445F-B143-01158B9F5C80}"/>
                      </a:ext>
                    </a:extLst>
                  </p14:cNvPr>
                  <p14:cNvContentPartPr/>
                  <p14:nvPr/>
                </p14:nvContentPartPr>
                <p14:xfrm>
                  <a:off x="2170997" y="4318849"/>
                  <a:ext cx="59400" cy="1587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B33CB87A-6104-445F-B143-01158B9F5C80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163609" y="4311458"/>
                    <a:ext cx="73881" cy="173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122688B4-08C8-41BE-BD1C-AF49D6E51E87}"/>
                      </a:ext>
                    </a:extLst>
                  </p14:cNvPr>
                  <p14:cNvContentPartPr/>
                  <p14:nvPr/>
                </p14:nvContentPartPr>
                <p14:xfrm>
                  <a:off x="2017997" y="4606489"/>
                  <a:ext cx="177840" cy="338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122688B4-08C8-41BE-BD1C-AF49D6E51E8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010895" y="4599068"/>
                    <a:ext cx="192339" cy="48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7434EF6B-65A3-4CEE-93A4-6179A2F3F3E2}"/>
                      </a:ext>
                    </a:extLst>
                  </p14:cNvPr>
                  <p14:cNvContentPartPr/>
                  <p14:nvPr/>
                </p14:nvContentPartPr>
                <p14:xfrm>
                  <a:off x="2042837" y="3830689"/>
                  <a:ext cx="13320" cy="1454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7434EF6B-65A3-4CEE-93A4-6179A2F3F3E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035733" y="3823580"/>
                    <a:ext cx="27824" cy="159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1D7CD7DE-6259-4E5D-AC80-BE227E59A2EB}"/>
                      </a:ext>
                    </a:extLst>
                  </p14:cNvPr>
                  <p14:cNvContentPartPr/>
                  <p14:nvPr/>
                </p14:nvContentPartPr>
                <p14:xfrm>
                  <a:off x="1989917" y="3908809"/>
                  <a:ext cx="142560" cy="230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D7CD7DE-6259-4E5D-AC80-BE227E59A2E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982819" y="3901720"/>
                    <a:ext cx="157053" cy="375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A2A0EBEE-9E1A-492E-8968-1B059EA42F5B}"/>
                      </a:ext>
                    </a:extLst>
                  </p14:cNvPr>
                  <p14:cNvContentPartPr/>
                  <p14:nvPr/>
                </p14:nvContentPartPr>
                <p14:xfrm>
                  <a:off x="3080357" y="3618649"/>
                  <a:ext cx="23760" cy="1029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2A0EBEE-9E1A-492E-8968-1B059EA42F5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072932" y="3611252"/>
                    <a:ext cx="38313" cy="1174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F7EFC40B-9F21-4488-9E66-93C7167F6332}"/>
                      </a:ext>
                    </a:extLst>
                  </p14:cNvPr>
                  <p14:cNvContentPartPr/>
                  <p14:nvPr/>
                </p14:nvContentPartPr>
                <p14:xfrm>
                  <a:off x="3368357" y="3970729"/>
                  <a:ext cx="104760" cy="2246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7EFC40B-9F21-4488-9E66-93C7167F633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361255" y="3963330"/>
                    <a:ext cx="119261" cy="2391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9E233AF6-25E3-477E-9886-DF9B5133A337}"/>
                      </a:ext>
                    </a:extLst>
                  </p14:cNvPr>
                  <p14:cNvContentPartPr/>
                  <p14:nvPr/>
                </p14:nvContentPartPr>
                <p14:xfrm>
                  <a:off x="3552677" y="3879289"/>
                  <a:ext cx="19800" cy="1663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9E233AF6-25E3-477E-9886-DF9B5133A337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45289" y="3872186"/>
                    <a:ext cx="34281" cy="1808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DF140C0-EE4F-4549-9F38-8F3B0C3E3D74}"/>
                      </a:ext>
                    </a:extLst>
                  </p14:cNvPr>
                  <p14:cNvContentPartPr/>
                  <p14:nvPr/>
                </p14:nvContentPartPr>
                <p14:xfrm>
                  <a:off x="3375197" y="4276369"/>
                  <a:ext cx="192600" cy="270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DF140C0-EE4F-4549-9F38-8F3B0C3E3D7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367812" y="4269248"/>
                    <a:ext cx="207075" cy="415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01FE21AC-E34E-4C9D-A198-53413B44B8FF}"/>
                      </a:ext>
                    </a:extLst>
                  </p14:cNvPr>
                  <p14:cNvContentPartPr/>
                  <p14:nvPr/>
                </p14:nvContentPartPr>
                <p14:xfrm>
                  <a:off x="3414797" y="4391929"/>
                  <a:ext cx="159840" cy="910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1FE21AC-E34E-4C9D-A198-53413B44B8F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407397" y="4384832"/>
                    <a:ext cx="174344" cy="10557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0346586-F4BF-42FD-A5F4-4CE18C59869A}"/>
                    </a:ext>
                  </a:extLst>
                </p14:cNvPr>
                <p14:cNvContentPartPr/>
                <p14:nvPr/>
              </p14:nvContentPartPr>
              <p14:xfrm>
                <a:off x="2487077" y="3543769"/>
                <a:ext cx="167040" cy="213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346586-F4BF-42FD-A5F4-4CE18C5986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79969" y="3536367"/>
                  <a:ext cx="181552" cy="22798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344" name="Group 14343">
              <a:extLst>
                <a:ext uri="{FF2B5EF4-FFF2-40B4-BE49-F238E27FC236}">
                  <a16:creationId xmlns:a16="http://schemas.microsoft.com/office/drawing/2014/main" id="{6C93C4B6-8E51-4855-912F-0290D6A0757A}"/>
                </a:ext>
              </a:extLst>
            </p:cNvPr>
            <p:cNvGrpSpPr/>
            <p:nvPr/>
          </p:nvGrpSpPr>
          <p:grpSpPr>
            <a:xfrm>
              <a:off x="2250917" y="3200329"/>
              <a:ext cx="291600" cy="206640"/>
              <a:chOff x="2250917" y="3200329"/>
              <a:chExt cx="291600" cy="20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14336" name="Ink 14335">
                    <a:extLst>
                      <a:ext uri="{FF2B5EF4-FFF2-40B4-BE49-F238E27FC236}">
                        <a16:creationId xmlns:a16="http://schemas.microsoft.com/office/drawing/2014/main" id="{2E23EF3A-490D-4633-A70F-65681E0902FA}"/>
                      </a:ext>
                    </a:extLst>
                  </p14:cNvPr>
                  <p14:cNvContentPartPr/>
                  <p14:nvPr/>
                </p14:nvContentPartPr>
                <p14:xfrm>
                  <a:off x="2385917" y="3203569"/>
                  <a:ext cx="15480" cy="133560"/>
                </p14:xfrm>
              </p:contentPart>
            </mc:Choice>
            <mc:Fallback xmlns="">
              <p:pic>
                <p:nvPicPr>
                  <p:cNvPr id="14336" name="Ink 14335">
                    <a:extLst>
                      <a:ext uri="{FF2B5EF4-FFF2-40B4-BE49-F238E27FC236}">
                        <a16:creationId xmlns:a16="http://schemas.microsoft.com/office/drawing/2014/main" id="{2E23EF3A-490D-4633-A70F-65681E0902F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378615" y="3196165"/>
                    <a:ext cx="29792" cy="148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14337" name="Ink 14336">
                    <a:extLst>
                      <a:ext uri="{FF2B5EF4-FFF2-40B4-BE49-F238E27FC236}">
                        <a16:creationId xmlns:a16="http://schemas.microsoft.com/office/drawing/2014/main" id="{874FEC6C-AF09-40B2-8405-F8054E6CBADA}"/>
                      </a:ext>
                    </a:extLst>
                  </p14:cNvPr>
                  <p14:cNvContentPartPr/>
                  <p14:nvPr/>
                </p14:nvContentPartPr>
                <p14:xfrm>
                  <a:off x="2250917" y="3200329"/>
                  <a:ext cx="237960" cy="103680"/>
                </p14:xfrm>
              </p:contentPart>
            </mc:Choice>
            <mc:Fallback xmlns="">
              <p:pic>
                <p:nvPicPr>
                  <p:cNvPr id="14337" name="Ink 14336">
                    <a:extLst>
                      <a:ext uri="{FF2B5EF4-FFF2-40B4-BE49-F238E27FC236}">
                        <a16:creationId xmlns:a16="http://schemas.microsoft.com/office/drawing/2014/main" id="{874FEC6C-AF09-40B2-8405-F8054E6CBAD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43814" y="3193220"/>
                    <a:ext cx="252463" cy="118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14342" name="Ink 14341">
                    <a:extLst>
                      <a:ext uri="{FF2B5EF4-FFF2-40B4-BE49-F238E27FC236}">
                        <a16:creationId xmlns:a16="http://schemas.microsoft.com/office/drawing/2014/main" id="{D8853DCE-0947-4649-9B26-98F4563A42D5}"/>
                      </a:ext>
                    </a:extLst>
                  </p14:cNvPr>
                  <p14:cNvContentPartPr/>
                  <p14:nvPr/>
                </p14:nvContentPartPr>
                <p14:xfrm>
                  <a:off x="2296637" y="3330289"/>
                  <a:ext cx="160920" cy="50400"/>
                </p14:xfrm>
              </p:contentPart>
            </mc:Choice>
            <mc:Fallback xmlns="">
              <p:pic>
                <p:nvPicPr>
                  <p:cNvPr id="14342" name="Ink 14341">
                    <a:extLst>
                      <a:ext uri="{FF2B5EF4-FFF2-40B4-BE49-F238E27FC236}">
                        <a16:creationId xmlns:a16="http://schemas.microsoft.com/office/drawing/2014/main" id="{D8853DCE-0947-4649-9B26-98F4563A42D5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289538" y="3323215"/>
                    <a:ext cx="175415" cy="648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4343" name="Ink 14342">
                    <a:extLst>
                      <a:ext uri="{FF2B5EF4-FFF2-40B4-BE49-F238E27FC236}">
                        <a16:creationId xmlns:a16="http://schemas.microsoft.com/office/drawing/2014/main" id="{CDC592A7-9346-4A4C-A356-4327B5551A25}"/>
                      </a:ext>
                    </a:extLst>
                  </p14:cNvPr>
                  <p14:cNvContentPartPr/>
                  <p14:nvPr/>
                </p14:nvContentPartPr>
                <p14:xfrm>
                  <a:off x="2495717" y="3309409"/>
                  <a:ext cx="46800" cy="97560"/>
                </p14:xfrm>
              </p:contentPart>
            </mc:Choice>
            <mc:Fallback xmlns="">
              <p:pic>
                <p:nvPicPr>
                  <p:cNvPr id="14343" name="Ink 14342">
                    <a:extLst>
                      <a:ext uri="{FF2B5EF4-FFF2-40B4-BE49-F238E27FC236}">
                        <a16:creationId xmlns:a16="http://schemas.microsoft.com/office/drawing/2014/main" id="{CDC592A7-9346-4A4C-A356-4327B5551A2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488312" y="3302018"/>
                    <a:ext cx="61314" cy="1120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348" name="Group 14347">
              <a:extLst>
                <a:ext uri="{FF2B5EF4-FFF2-40B4-BE49-F238E27FC236}">
                  <a16:creationId xmlns:a16="http://schemas.microsoft.com/office/drawing/2014/main" id="{927857EC-ACD3-4F35-8D31-CA51C9D50C49}"/>
                </a:ext>
              </a:extLst>
            </p:cNvPr>
            <p:cNvGrpSpPr/>
            <p:nvPr/>
          </p:nvGrpSpPr>
          <p:grpSpPr>
            <a:xfrm>
              <a:off x="4054157" y="2989729"/>
              <a:ext cx="348840" cy="309240"/>
              <a:chOff x="4054157" y="2989729"/>
              <a:chExt cx="348840" cy="30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4345" name="Ink 14344">
                    <a:extLst>
                      <a:ext uri="{FF2B5EF4-FFF2-40B4-BE49-F238E27FC236}">
                        <a16:creationId xmlns:a16="http://schemas.microsoft.com/office/drawing/2014/main" id="{FEFFE95E-7B71-43CA-9154-0A902AA264B0}"/>
                      </a:ext>
                    </a:extLst>
                  </p14:cNvPr>
                  <p14:cNvContentPartPr/>
                  <p14:nvPr/>
                </p14:nvContentPartPr>
                <p14:xfrm>
                  <a:off x="4054157" y="3096649"/>
                  <a:ext cx="232920" cy="202320"/>
                </p14:xfrm>
              </p:contentPart>
            </mc:Choice>
            <mc:Fallback xmlns="">
              <p:pic>
                <p:nvPicPr>
                  <p:cNvPr id="14345" name="Ink 14344">
                    <a:extLst>
                      <a:ext uri="{FF2B5EF4-FFF2-40B4-BE49-F238E27FC236}">
                        <a16:creationId xmlns:a16="http://schemas.microsoft.com/office/drawing/2014/main" id="{FEFFE95E-7B71-43CA-9154-0A902AA264B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046758" y="3089254"/>
                    <a:ext cx="247422" cy="216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4346" name="Ink 14345">
                    <a:extLst>
                      <a:ext uri="{FF2B5EF4-FFF2-40B4-BE49-F238E27FC236}">
                        <a16:creationId xmlns:a16="http://schemas.microsoft.com/office/drawing/2014/main" id="{404CFD33-A682-473D-AFCC-C8CD4A2934D4}"/>
                      </a:ext>
                    </a:extLst>
                  </p14:cNvPr>
                  <p14:cNvContentPartPr/>
                  <p14:nvPr/>
                </p14:nvContentPartPr>
                <p14:xfrm>
                  <a:off x="4117517" y="3218329"/>
                  <a:ext cx="175680" cy="17640"/>
                </p14:xfrm>
              </p:contentPart>
            </mc:Choice>
            <mc:Fallback xmlns="">
              <p:pic>
                <p:nvPicPr>
                  <p:cNvPr id="14346" name="Ink 14345">
                    <a:extLst>
                      <a:ext uri="{FF2B5EF4-FFF2-40B4-BE49-F238E27FC236}">
                        <a16:creationId xmlns:a16="http://schemas.microsoft.com/office/drawing/2014/main" id="{404CFD33-A682-473D-AFCC-C8CD4A2934D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110419" y="3211153"/>
                    <a:ext cx="190172" cy="322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4347" name="Ink 14346">
                    <a:extLst>
                      <a:ext uri="{FF2B5EF4-FFF2-40B4-BE49-F238E27FC236}">
                        <a16:creationId xmlns:a16="http://schemas.microsoft.com/office/drawing/2014/main" id="{34103CAF-5BBF-4CEB-8F34-4B6E80EDFFD6}"/>
                      </a:ext>
                    </a:extLst>
                  </p14:cNvPr>
                  <p14:cNvContentPartPr/>
                  <p14:nvPr/>
                </p14:nvContentPartPr>
                <p14:xfrm>
                  <a:off x="4361237" y="2989729"/>
                  <a:ext cx="41760" cy="142560"/>
                </p14:xfrm>
              </p:contentPart>
            </mc:Choice>
            <mc:Fallback xmlns="">
              <p:pic>
                <p:nvPicPr>
                  <p:cNvPr id="14347" name="Ink 14346">
                    <a:extLst>
                      <a:ext uri="{FF2B5EF4-FFF2-40B4-BE49-F238E27FC236}">
                        <a16:creationId xmlns:a16="http://schemas.microsoft.com/office/drawing/2014/main" id="{34103CAF-5BBF-4CEB-8F34-4B6E80EDFFD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354129" y="2982631"/>
                    <a:ext cx="56272" cy="15705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355" name="Group 14354">
              <a:extLst>
                <a:ext uri="{FF2B5EF4-FFF2-40B4-BE49-F238E27FC236}">
                  <a16:creationId xmlns:a16="http://schemas.microsoft.com/office/drawing/2014/main" id="{2DC8F6B3-7F13-4D27-BE33-A04BDF70624C}"/>
                </a:ext>
              </a:extLst>
            </p:cNvPr>
            <p:cNvGrpSpPr/>
            <p:nvPr/>
          </p:nvGrpSpPr>
          <p:grpSpPr>
            <a:xfrm>
              <a:off x="5913557" y="3181969"/>
              <a:ext cx="315720" cy="520920"/>
              <a:chOff x="5913557" y="3181969"/>
              <a:chExt cx="315720" cy="52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4349" name="Ink 14348">
                    <a:extLst>
                      <a:ext uri="{FF2B5EF4-FFF2-40B4-BE49-F238E27FC236}">
                        <a16:creationId xmlns:a16="http://schemas.microsoft.com/office/drawing/2014/main" id="{4FF580B2-E526-4E8C-B950-E7BC68EA8913}"/>
                      </a:ext>
                    </a:extLst>
                  </p14:cNvPr>
                  <p14:cNvContentPartPr/>
                  <p14:nvPr/>
                </p14:nvContentPartPr>
                <p14:xfrm>
                  <a:off x="5945957" y="3475729"/>
                  <a:ext cx="122760" cy="227160"/>
                </p14:xfrm>
              </p:contentPart>
            </mc:Choice>
            <mc:Fallback xmlns="">
              <p:pic>
                <p:nvPicPr>
                  <p:cNvPr id="14349" name="Ink 14348">
                    <a:extLst>
                      <a:ext uri="{FF2B5EF4-FFF2-40B4-BE49-F238E27FC236}">
                        <a16:creationId xmlns:a16="http://schemas.microsoft.com/office/drawing/2014/main" id="{4FF580B2-E526-4E8C-B950-E7BC68EA891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938858" y="3468344"/>
                    <a:ext cx="137255" cy="241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14350" name="Ink 14349">
                    <a:extLst>
                      <a:ext uri="{FF2B5EF4-FFF2-40B4-BE49-F238E27FC236}">
                        <a16:creationId xmlns:a16="http://schemas.microsoft.com/office/drawing/2014/main" id="{75248DA1-1ED0-4578-BC0D-5E06C7D86AE0}"/>
                      </a:ext>
                    </a:extLst>
                  </p14:cNvPr>
                  <p14:cNvContentPartPr/>
                  <p14:nvPr/>
                </p14:nvContentPartPr>
                <p14:xfrm>
                  <a:off x="6013277" y="3181969"/>
                  <a:ext cx="31680" cy="139680"/>
                </p14:xfrm>
              </p:contentPart>
            </mc:Choice>
            <mc:Fallback xmlns="">
              <p:pic>
                <p:nvPicPr>
                  <p:cNvPr id="14350" name="Ink 14349">
                    <a:extLst>
                      <a:ext uri="{FF2B5EF4-FFF2-40B4-BE49-F238E27FC236}">
                        <a16:creationId xmlns:a16="http://schemas.microsoft.com/office/drawing/2014/main" id="{75248DA1-1ED0-4578-BC0D-5E06C7D86AE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006171" y="3174571"/>
                    <a:ext cx="46188" cy="1541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14351" name="Ink 14350">
                    <a:extLst>
                      <a:ext uri="{FF2B5EF4-FFF2-40B4-BE49-F238E27FC236}">
                        <a16:creationId xmlns:a16="http://schemas.microsoft.com/office/drawing/2014/main" id="{4A05B9C9-AB70-43B3-8651-8BDA0D253753}"/>
                      </a:ext>
                    </a:extLst>
                  </p14:cNvPr>
                  <p14:cNvContentPartPr/>
                  <p14:nvPr/>
                </p14:nvContentPartPr>
                <p14:xfrm>
                  <a:off x="5913557" y="3183049"/>
                  <a:ext cx="196920" cy="56880"/>
                </p14:xfrm>
              </p:contentPart>
            </mc:Choice>
            <mc:Fallback xmlns="">
              <p:pic>
                <p:nvPicPr>
                  <p:cNvPr id="14351" name="Ink 14350">
                    <a:extLst>
                      <a:ext uri="{FF2B5EF4-FFF2-40B4-BE49-F238E27FC236}">
                        <a16:creationId xmlns:a16="http://schemas.microsoft.com/office/drawing/2014/main" id="{4A05B9C9-AB70-43B3-8651-8BDA0D25375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906165" y="3175643"/>
                    <a:ext cx="211408" cy="713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14352" name="Ink 14351">
                    <a:extLst>
                      <a:ext uri="{FF2B5EF4-FFF2-40B4-BE49-F238E27FC236}">
                        <a16:creationId xmlns:a16="http://schemas.microsoft.com/office/drawing/2014/main" id="{16F68B11-BA43-4866-BCBA-B2CFC79A0D62}"/>
                      </a:ext>
                    </a:extLst>
                  </p14:cNvPr>
                  <p14:cNvContentPartPr/>
                  <p14:nvPr/>
                </p14:nvContentPartPr>
                <p14:xfrm>
                  <a:off x="5931557" y="3290329"/>
                  <a:ext cx="119520" cy="38520"/>
                </p14:xfrm>
              </p:contentPart>
            </mc:Choice>
            <mc:Fallback xmlns="">
              <p:pic>
                <p:nvPicPr>
                  <p:cNvPr id="14352" name="Ink 14351">
                    <a:extLst>
                      <a:ext uri="{FF2B5EF4-FFF2-40B4-BE49-F238E27FC236}">
                        <a16:creationId xmlns:a16="http://schemas.microsoft.com/office/drawing/2014/main" id="{16F68B11-BA43-4866-BCBA-B2CFC79A0D6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24161" y="3282921"/>
                    <a:ext cx="134016" cy="530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14353" name="Ink 14352">
                    <a:extLst>
                      <a:ext uri="{FF2B5EF4-FFF2-40B4-BE49-F238E27FC236}">
                        <a16:creationId xmlns:a16="http://schemas.microsoft.com/office/drawing/2014/main" id="{28AB54A4-B3AA-4E87-ACC8-5739CFFE08E3}"/>
                      </a:ext>
                    </a:extLst>
                  </p14:cNvPr>
                  <p14:cNvContentPartPr/>
                  <p14:nvPr/>
                </p14:nvContentPartPr>
                <p14:xfrm>
                  <a:off x="6133877" y="3333529"/>
                  <a:ext cx="10080" cy="106560"/>
                </p14:xfrm>
              </p:contentPart>
            </mc:Choice>
            <mc:Fallback xmlns="">
              <p:pic>
                <p:nvPicPr>
                  <p:cNvPr id="14353" name="Ink 14352">
                    <a:extLst>
                      <a:ext uri="{FF2B5EF4-FFF2-40B4-BE49-F238E27FC236}">
                        <a16:creationId xmlns:a16="http://schemas.microsoft.com/office/drawing/2014/main" id="{28AB54A4-B3AA-4E87-ACC8-5739CFFE08E3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126465" y="3326129"/>
                    <a:ext cx="24607" cy="121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14354" name="Ink 14353">
                    <a:extLst>
                      <a:ext uri="{FF2B5EF4-FFF2-40B4-BE49-F238E27FC236}">
                        <a16:creationId xmlns:a16="http://schemas.microsoft.com/office/drawing/2014/main" id="{8062C83C-0685-4CFA-B3CD-F1463ED58F4C}"/>
                      </a:ext>
                    </a:extLst>
                  </p14:cNvPr>
                  <p14:cNvContentPartPr/>
                  <p14:nvPr/>
                </p14:nvContentPartPr>
                <p14:xfrm>
                  <a:off x="6126317" y="3337129"/>
                  <a:ext cx="102960" cy="87480"/>
                </p14:xfrm>
              </p:contentPart>
            </mc:Choice>
            <mc:Fallback xmlns="">
              <p:pic>
                <p:nvPicPr>
                  <p:cNvPr id="14354" name="Ink 14353">
                    <a:extLst>
                      <a:ext uri="{FF2B5EF4-FFF2-40B4-BE49-F238E27FC236}">
                        <a16:creationId xmlns:a16="http://schemas.microsoft.com/office/drawing/2014/main" id="{8062C83C-0685-4CFA-B3CD-F1463ED58F4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118899" y="3330036"/>
                    <a:ext cx="117499" cy="10196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360" name="Group 14359">
              <a:extLst>
                <a:ext uri="{FF2B5EF4-FFF2-40B4-BE49-F238E27FC236}">
                  <a16:creationId xmlns:a16="http://schemas.microsoft.com/office/drawing/2014/main" id="{F779D1BF-FB31-426C-B2A4-AB88B9154D60}"/>
                </a:ext>
              </a:extLst>
            </p:cNvPr>
            <p:cNvGrpSpPr/>
            <p:nvPr/>
          </p:nvGrpSpPr>
          <p:grpSpPr>
            <a:xfrm>
              <a:off x="4647797" y="3562129"/>
              <a:ext cx="1641600" cy="1285200"/>
              <a:chOff x="4647797" y="3562129"/>
              <a:chExt cx="1641600" cy="1285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2DE39823-61AD-4CCF-955C-7B2375B049B3}"/>
                      </a:ext>
                    </a:extLst>
                  </p14:cNvPr>
                  <p14:cNvContentPartPr/>
                  <p14:nvPr/>
                </p14:nvContentPartPr>
                <p14:xfrm>
                  <a:off x="4647797" y="3562129"/>
                  <a:ext cx="1641600" cy="972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2DE39823-61AD-4CCF-955C-7B2375B049B3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640699" y="3554743"/>
                    <a:ext cx="1656091" cy="111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BD4EA953-D423-4CA9-998F-0AD6C2656ED3}"/>
                      </a:ext>
                    </a:extLst>
                  </p14:cNvPr>
                  <p14:cNvContentPartPr/>
                  <p14:nvPr/>
                </p14:nvContentPartPr>
                <p14:xfrm>
                  <a:off x="5373197" y="3585529"/>
                  <a:ext cx="33840" cy="438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BD4EA953-D423-4CA9-998F-0AD6C2656E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366073" y="3578133"/>
                    <a:ext cx="48385" cy="4526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5929A203-1D02-47EF-8093-6347ABF18C6F}"/>
                      </a:ext>
                    </a:extLst>
                  </p14:cNvPr>
                  <p14:cNvContentPartPr/>
                  <p14:nvPr/>
                </p14:nvContentPartPr>
                <p14:xfrm>
                  <a:off x="5210477" y="4021129"/>
                  <a:ext cx="343800" cy="2948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5929A203-1D02-47EF-8093-6347ABF18C6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203376" y="4013736"/>
                    <a:ext cx="358298" cy="3093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7C63F74B-06E2-4293-A1AB-2C737E02014D}"/>
                      </a:ext>
                    </a:extLst>
                  </p14:cNvPr>
                  <p14:cNvContentPartPr/>
                  <p14:nvPr/>
                </p14:nvContentPartPr>
                <p14:xfrm>
                  <a:off x="5347277" y="4325689"/>
                  <a:ext cx="22680" cy="5216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7C63F74B-06E2-4293-A1AB-2C737E02014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340115" y="4318592"/>
                    <a:ext cx="37303" cy="536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14356" name="Ink 14355">
                    <a:extLst>
                      <a:ext uri="{FF2B5EF4-FFF2-40B4-BE49-F238E27FC236}">
                        <a16:creationId xmlns:a16="http://schemas.microsoft.com/office/drawing/2014/main" id="{C338134B-72FB-43BC-A0CB-7CFEF48359FE}"/>
                      </a:ext>
                    </a:extLst>
                  </p14:cNvPr>
                  <p14:cNvContentPartPr/>
                  <p14:nvPr/>
                </p14:nvContentPartPr>
                <p14:xfrm>
                  <a:off x="5671277" y="3998809"/>
                  <a:ext cx="88560" cy="178920"/>
                </p14:xfrm>
              </p:contentPart>
            </mc:Choice>
            <mc:Fallback xmlns="">
              <p:pic>
                <p:nvPicPr>
                  <p:cNvPr id="14356" name="Ink 14355">
                    <a:extLst>
                      <a:ext uri="{FF2B5EF4-FFF2-40B4-BE49-F238E27FC236}">
                        <a16:creationId xmlns:a16="http://schemas.microsoft.com/office/drawing/2014/main" id="{C338134B-72FB-43BC-A0CB-7CFEF48359F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664169" y="3991416"/>
                    <a:ext cx="103073" cy="1934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4357" name="Ink 14356">
                    <a:extLst>
                      <a:ext uri="{FF2B5EF4-FFF2-40B4-BE49-F238E27FC236}">
                        <a16:creationId xmlns:a16="http://schemas.microsoft.com/office/drawing/2014/main" id="{87AE282D-29B7-4E60-BD33-46DE72C34E55}"/>
                      </a:ext>
                    </a:extLst>
                  </p14:cNvPr>
                  <p14:cNvContentPartPr/>
                  <p14:nvPr/>
                </p14:nvContentPartPr>
                <p14:xfrm>
                  <a:off x="5828957" y="3863449"/>
                  <a:ext cx="9360" cy="108360"/>
                </p14:xfrm>
              </p:contentPart>
            </mc:Choice>
            <mc:Fallback xmlns="">
              <p:pic>
                <p:nvPicPr>
                  <p:cNvPr id="14357" name="Ink 14356">
                    <a:extLst>
                      <a:ext uri="{FF2B5EF4-FFF2-40B4-BE49-F238E27FC236}">
                        <a16:creationId xmlns:a16="http://schemas.microsoft.com/office/drawing/2014/main" id="{87AE282D-29B7-4E60-BD33-46DE72C34E55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821644" y="3856363"/>
                    <a:ext cx="23693" cy="1228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4358" name="Ink 14357">
                    <a:extLst>
                      <a:ext uri="{FF2B5EF4-FFF2-40B4-BE49-F238E27FC236}">
                        <a16:creationId xmlns:a16="http://schemas.microsoft.com/office/drawing/2014/main" id="{F61DDBFD-6573-41F8-9397-32EE3B448CA2}"/>
                      </a:ext>
                    </a:extLst>
                  </p14:cNvPr>
                  <p14:cNvContentPartPr/>
                  <p14:nvPr/>
                </p14:nvContentPartPr>
                <p14:xfrm>
                  <a:off x="5700077" y="4179889"/>
                  <a:ext cx="200520" cy="92160"/>
                </p14:xfrm>
              </p:contentPart>
            </mc:Choice>
            <mc:Fallback xmlns="">
              <p:pic>
                <p:nvPicPr>
                  <p:cNvPr id="14358" name="Ink 14357">
                    <a:extLst>
                      <a:ext uri="{FF2B5EF4-FFF2-40B4-BE49-F238E27FC236}">
                        <a16:creationId xmlns:a16="http://schemas.microsoft.com/office/drawing/2014/main" id="{F61DDBFD-6573-41F8-9397-32EE3B448CA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692683" y="4172481"/>
                    <a:ext cx="215012" cy="10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4359" name="Ink 14358">
                    <a:extLst>
                      <a:ext uri="{FF2B5EF4-FFF2-40B4-BE49-F238E27FC236}">
                        <a16:creationId xmlns:a16="http://schemas.microsoft.com/office/drawing/2014/main" id="{46330C5E-2E9C-4A96-A018-C9F8C093EED3}"/>
                      </a:ext>
                    </a:extLst>
                  </p14:cNvPr>
                  <p14:cNvContentPartPr/>
                  <p14:nvPr/>
                </p14:nvContentPartPr>
                <p14:xfrm>
                  <a:off x="5721677" y="4322089"/>
                  <a:ext cx="177840" cy="126360"/>
                </p14:xfrm>
              </p:contentPart>
            </mc:Choice>
            <mc:Fallback xmlns="">
              <p:pic>
                <p:nvPicPr>
                  <p:cNvPr id="14359" name="Ink 14358">
                    <a:extLst>
                      <a:ext uri="{FF2B5EF4-FFF2-40B4-BE49-F238E27FC236}">
                        <a16:creationId xmlns:a16="http://schemas.microsoft.com/office/drawing/2014/main" id="{46330C5E-2E9C-4A96-A018-C9F8C093EED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714575" y="4314674"/>
                    <a:ext cx="192339" cy="140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369" name="Group 14368">
              <a:extLst>
                <a:ext uri="{FF2B5EF4-FFF2-40B4-BE49-F238E27FC236}">
                  <a16:creationId xmlns:a16="http://schemas.microsoft.com/office/drawing/2014/main" id="{79F8B677-2629-4B4D-90EC-19549362F826}"/>
                </a:ext>
              </a:extLst>
            </p:cNvPr>
            <p:cNvGrpSpPr/>
            <p:nvPr/>
          </p:nvGrpSpPr>
          <p:grpSpPr>
            <a:xfrm>
              <a:off x="6385877" y="4096009"/>
              <a:ext cx="338040" cy="321480"/>
              <a:chOff x="6385877" y="4096009"/>
              <a:chExt cx="338040" cy="32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4361" name="Ink 14360">
                    <a:extLst>
                      <a:ext uri="{FF2B5EF4-FFF2-40B4-BE49-F238E27FC236}">
                        <a16:creationId xmlns:a16="http://schemas.microsoft.com/office/drawing/2014/main" id="{DBD0DC61-EE0C-4918-AFF3-B7BC249FB5BF}"/>
                      </a:ext>
                    </a:extLst>
                  </p14:cNvPr>
                  <p14:cNvContentPartPr/>
                  <p14:nvPr/>
                </p14:nvContentPartPr>
                <p14:xfrm>
                  <a:off x="6385877" y="4096009"/>
                  <a:ext cx="154800" cy="253800"/>
                </p14:xfrm>
              </p:contentPart>
            </mc:Choice>
            <mc:Fallback xmlns="">
              <p:pic>
                <p:nvPicPr>
                  <p:cNvPr id="14361" name="Ink 14360">
                    <a:extLst>
                      <a:ext uri="{FF2B5EF4-FFF2-40B4-BE49-F238E27FC236}">
                        <a16:creationId xmlns:a16="http://schemas.microsoft.com/office/drawing/2014/main" id="{DBD0DC61-EE0C-4918-AFF3-B7BC249FB5B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6378787" y="4088614"/>
                    <a:ext cx="169276" cy="26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4362" name="Ink 14361">
                    <a:extLst>
                      <a:ext uri="{FF2B5EF4-FFF2-40B4-BE49-F238E27FC236}">
                        <a16:creationId xmlns:a16="http://schemas.microsoft.com/office/drawing/2014/main" id="{63E69C51-54F4-4A0B-A741-75B1F10FC320}"/>
                      </a:ext>
                    </a:extLst>
                  </p14:cNvPr>
                  <p14:cNvContentPartPr/>
                  <p14:nvPr/>
                </p14:nvContentPartPr>
                <p14:xfrm>
                  <a:off x="6554717" y="4249729"/>
                  <a:ext cx="62280" cy="167760"/>
                </p14:xfrm>
              </p:contentPart>
            </mc:Choice>
            <mc:Fallback xmlns="">
              <p:pic>
                <p:nvPicPr>
                  <p:cNvPr id="14362" name="Ink 14361">
                    <a:extLst>
                      <a:ext uri="{FF2B5EF4-FFF2-40B4-BE49-F238E27FC236}">
                        <a16:creationId xmlns:a16="http://schemas.microsoft.com/office/drawing/2014/main" id="{63E69C51-54F4-4A0B-A741-75B1F10FC320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6547303" y="4242345"/>
                    <a:ext cx="76812" cy="1822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14363" name="Ink 14362">
                    <a:extLst>
                      <a:ext uri="{FF2B5EF4-FFF2-40B4-BE49-F238E27FC236}">
                        <a16:creationId xmlns:a16="http://schemas.microsoft.com/office/drawing/2014/main" id="{281B04F3-65FD-4B85-9BF2-D6F04BF33CD7}"/>
                      </a:ext>
                    </a:extLst>
                  </p14:cNvPr>
                  <p14:cNvContentPartPr/>
                  <p14:nvPr/>
                </p14:nvContentPartPr>
                <p14:xfrm>
                  <a:off x="6576317" y="4225609"/>
                  <a:ext cx="18360" cy="190440"/>
                </p14:xfrm>
              </p:contentPart>
            </mc:Choice>
            <mc:Fallback xmlns="">
              <p:pic>
                <p:nvPicPr>
                  <p:cNvPr id="14363" name="Ink 14362">
                    <a:extLst>
                      <a:ext uri="{FF2B5EF4-FFF2-40B4-BE49-F238E27FC236}">
                        <a16:creationId xmlns:a16="http://schemas.microsoft.com/office/drawing/2014/main" id="{281B04F3-65FD-4B85-9BF2-D6F04BF33CD7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6569210" y="4218216"/>
                    <a:ext cx="32870" cy="2049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14364" name="Ink 14363">
                    <a:extLst>
                      <a:ext uri="{FF2B5EF4-FFF2-40B4-BE49-F238E27FC236}">
                        <a16:creationId xmlns:a16="http://schemas.microsoft.com/office/drawing/2014/main" id="{4B3751F4-D54F-4F14-8B58-84A0798592AD}"/>
                      </a:ext>
                    </a:extLst>
                  </p14:cNvPr>
                  <p14:cNvContentPartPr/>
                  <p14:nvPr/>
                </p14:nvContentPartPr>
                <p14:xfrm>
                  <a:off x="6550397" y="4221289"/>
                  <a:ext cx="173520" cy="158760"/>
                </p14:xfrm>
              </p:contentPart>
            </mc:Choice>
            <mc:Fallback xmlns="">
              <p:pic>
                <p:nvPicPr>
                  <p:cNvPr id="14364" name="Ink 14363">
                    <a:extLst>
                      <a:ext uri="{FF2B5EF4-FFF2-40B4-BE49-F238E27FC236}">
                        <a16:creationId xmlns:a16="http://schemas.microsoft.com/office/drawing/2014/main" id="{4B3751F4-D54F-4F14-8B58-84A0798592AD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6542994" y="4214194"/>
                    <a:ext cx="188029" cy="1732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368" name="Group 14367">
              <a:extLst>
                <a:ext uri="{FF2B5EF4-FFF2-40B4-BE49-F238E27FC236}">
                  <a16:creationId xmlns:a16="http://schemas.microsoft.com/office/drawing/2014/main" id="{BAC32CDE-E903-4960-8975-0DD78A54BA62}"/>
                </a:ext>
              </a:extLst>
            </p:cNvPr>
            <p:cNvGrpSpPr/>
            <p:nvPr/>
          </p:nvGrpSpPr>
          <p:grpSpPr>
            <a:xfrm>
              <a:off x="6434117" y="3768769"/>
              <a:ext cx="149760" cy="151200"/>
              <a:chOff x="6434117" y="3768769"/>
              <a:chExt cx="14976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4365" name="Ink 14364">
                    <a:extLst>
                      <a:ext uri="{FF2B5EF4-FFF2-40B4-BE49-F238E27FC236}">
                        <a16:creationId xmlns:a16="http://schemas.microsoft.com/office/drawing/2014/main" id="{4FC44382-7528-4C08-B6B9-10426F676BD5}"/>
                      </a:ext>
                    </a:extLst>
                  </p14:cNvPr>
                  <p14:cNvContentPartPr/>
                  <p14:nvPr/>
                </p14:nvContentPartPr>
                <p14:xfrm>
                  <a:off x="6507197" y="3768769"/>
                  <a:ext cx="19800" cy="151200"/>
                </p14:xfrm>
              </p:contentPart>
            </mc:Choice>
            <mc:Fallback xmlns="">
              <p:pic>
                <p:nvPicPr>
                  <p:cNvPr id="14365" name="Ink 14364">
                    <a:extLst>
                      <a:ext uri="{FF2B5EF4-FFF2-40B4-BE49-F238E27FC236}">
                        <a16:creationId xmlns:a16="http://schemas.microsoft.com/office/drawing/2014/main" id="{4FC44382-7528-4C08-B6B9-10426F676BD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500104" y="3761372"/>
                    <a:ext cx="34281" cy="165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4366" name="Ink 14365">
                    <a:extLst>
                      <a:ext uri="{FF2B5EF4-FFF2-40B4-BE49-F238E27FC236}">
                        <a16:creationId xmlns:a16="http://schemas.microsoft.com/office/drawing/2014/main" id="{627D46BB-91E8-4ED0-B01F-A7282F079F36}"/>
                      </a:ext>
                    </a:extLst>
                  </p14:cNvPr>
                  <p14:cNvContentPartPr/>
                  <p14:nvPr/>
                </p14:nvContentPartPr>
                <p14:xfrm>
                  <a:off x="6434117" y="3844009"/>
                  <a:ext cx="149760" cy="24480"/>
                </p14:xfrm>
              </p:contentPart>
            </mc:Choice>
            <mc:Fallback xmlns="">
              <p:pic>
                <p:nvPicPr>
                  <p:cNvPr id="14366" name="Ink 14365">
                    <a:extLst>
                      <a:ext uri="{FF2B5EF4-FFF2-40B4-BE49-F238E27FC236}">
                        <a16:creationId xmlns:a16="http://schemas.microsoft.com/office/drawing/2014/main" id="{627D46BB-91E8-4ED0-B01F-A7282F079F3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427014" y="3836636"/>
                    <a:ext cx="164262" cy="3893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4367" name="Ink 14366">
                  <a:extLst>
                    <a:ext uri="{FF2B5EF4-FFF2-40B4-BE49-F238E27FC236}">
                      <a16:creationId xmlns:a16="http://schemas.microsoft.com/office/drawing/2014/main" id="{EB0F053D-E20C-42BF-9DB5-E489A4E9EB53}"/>
                    </a:ext>
                  </a:extLst>
                </p14:cNvPr>
                <p14:cNvContentPartPr/>
                <p14:nvPr/>
              </p14:nvContentPartPr>
              <p14:xfrm>
                <a:off x="6363197" y="4641049"/>
                <a:ext cx="175680" cy="9720"/>
              </p14:xfrm>
            </p:contentPart>
          </mc:Choice>
          <mc:Fallback xmlns="">
            <p:pic>
              <p:nvPicPr>
                <p:cNvPr id="14367" name="Ink 14366">
                  <a:extLst>
                    <a:ext uri="{FF2B5EF4-FFF2-40B4-BE49-F238E27FC236}">
                      <a16:creationId xmlns:a16="http://schemas.microsoft.com/office/drawing/2014/main" id="{EB0F053D-E20C-42BF-9DB5-E489A4E9EB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55803" y="4633685"/>
                  <a:ext cx="190172" cy="24153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5800" y="5486400"/>
            <a:ext cx="1036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Next, we’ll present simplified ways to determine the parameters Z' and Y'.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Simplified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Object 3"/>
              <p:cNvSpPr txBox="1"/>
              <p:nvPr/>
            </p:nvSpPr>
            <p:spPr bwMode="auto">
              <a:xfrm>
                <a:off x="304800" y="1258888"/>
                <a:ext cx="10744200" cy="556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values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derived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𝑧𝑙𝑧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𝑦𝑙𝑧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zl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𝑧𝑦</m:t>
                          </m:r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𝑦𝑙𝑦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𝑧𝑙𝑦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𝑦𝑙</m:t>
                      </m:r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7410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58888"/>
                <a:ext cx="10744200" cy="5562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Simplified Parameters,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4" name="Object 3"/>
              <p:cNvSpPr txBox="1"/>
              <p:nvPr/>
            </p:nvSpPr>
            <p:spPr bwMode="auto">
              <a:xfrm>
                <a:off x="381000" y="1295400"/>
                <a:ext cx="9093200" cy="4965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most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lines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make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following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approximations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     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assumes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≈1)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assumes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≈1)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43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295400"/>
                <a:ext cx="9093200" cy="4965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7DE1095-6B36-4C55-BBFC-345C1F2650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4038600"/>
              <a:ext cx="6324600" cy="20666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8200">
                      <a:extLst>
                        <a:ext uri="{9D8B030D-6E8A-4147-A177-3AD203B41FA5}">
                          <a16:colId xmlns:a16="http://schemas.microsoft.com/office/drawing/2014/main" val="2579435619"/>
                        </a:ext>
                      </a:extLst>
                    </a:gridCol>
                    <a:gridCol w="2108200">
                      <a:extLst>
                        <a:ext uri="{9D8B030D-6E8A-4147-A177-3AD203B41FA5}">
                          <a16:colId xmlns:a16="http://schemas.microsoft.com/office/drawing/2014/main" val="1091817183"/>
                        </a:ext>
                      </a:extLst>
                    </a:gridCol>
                    <a:gridCol w="2108200">
                      <a:extLst>
                        <a:ext uri="{9D8B030D-6E8A-4147-A177-3AD203B41FA5}">
                          <a16:colId xmlns:a16="http://schemas.microsoft.com/office/drawing/2014/main" val="30240968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Length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sinhγl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γl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tanh</m:t>
                                    </m:r>
                                    <m: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γl</m:t>
                                    </m:r>
                                    <m: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/2)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γl</m:t>
                                    </m:r>
                                    <m: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80966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50 miles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200" i="0" smtClean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0.998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0.02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1.001∠−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0.01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9261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100 miles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200" i="0" smtClean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0.993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0.09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1.004∠−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0.04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0011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200 miles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200" i="0" smtClean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0.972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0.35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1.014∠−0.18°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51232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7DE1095-6B36-4C55-BBFC-345C1F2650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4038600"/>
              <a:ext cx="6324600" cy="20666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8200">
                      <a:extLst>
                        <a:ext uri="{9D8B030D-6E8A-4147-A177-3AD203B41FA5}">
                          <a16:colId xmlns:a16="http://schemas.microsoft.com/office/drawing/2014/main" val="2579435619"/>
                        </a:ext>
                      </a:extLst>
                    </a:gridCol>
                    <a:gridCol w="2108200">
                      <a:extLst>
                        <a:ext uri="{9D8B030D-6E8A-4147-A177-3AD203B41FA5}">
                          <a16:colId xmlns:a16="http://schemas.microsoft.com/office/drawing/2014/main" val="1091817183"/>
                        </a:ext>
                      </a:extLst>
                    </a:gridCol>
                    <a:gridCol w="2108200">
                      <a:extLst>
                        <a:ext uri="{9D8B030D-6E8A-4147-A177-3AD203B41FA5}">
                          <a16:colId xmlns:a16="http://schemas.microsoft.com/office/drawing/2014/main" val="3024096887"/>
                        </a:ext>
                      </a:extLst>
                    </a:gridCol>
                  </a:tblGrid>
                  <a:tr h="78651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Length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78" t="-3876" r="-101156" b="-1798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78" t="-3876" r="-1156" b="-1798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809661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50 miles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78" t="-188732" r="-101156" b="-226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78" t="-188732" r="-1156" b="-2267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92617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100 miles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78" t="-292857" r="-101156" b="-1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78" t="-292857" r="-1156" b="-1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001149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200 miles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78" t="-392857" r="-101156" b="-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78" t="-392857" r="-1156" b="-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512325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Line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Object 3"/>
              <p:cNvSpPr txBox="1"/>
              <p:nvPr/>
            </p:nvSpPr>
            <p:spPr bwMode="auto">
              <a:xfrm>
                <a:off x="228600" y="1279525"/>
                <a:ext cx="10287000" cy="4940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𝐋𝐨𝐧𝐠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𝐋𝐢𝐧𝐞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𝐌𝐨𝐝𝐞𝐥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longer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250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miles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𝐌𝐞𝐝𝐢𝐮𝐦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𝐋𝐢𝐧𝐞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𝐌𝐨𝐝𝐞𝐥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less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250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miles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𝐒𝐡𝐨𝐫𝐭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𝐋𝐢𝐧𝐞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𝐌𝐨𝐝𝐞𝐥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not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used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much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but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useful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insight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.,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assume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zero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;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small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short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or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low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voltage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lines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048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79525"/>
                <a:ext cx="10287000" cy="4940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Transfer in Short Lines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Often we'd like to know the maximum power that could be transferred through a short transmission line</a:t>
            </a:r>
          </a:p>
        </p:txBody>
      </p:sp>
      <p:grpSp>
        <p:nvGrpSpPr>
          <p:cNvPr id="21509" name="Group 4" descr="Two-port transmission line model for max power transfer calculations."/>
          <p:cNvGrpSpPr>
            <a:grpSpLocks/>
          </p:cNvGrpSpPr>
          <p:nvPr/>
        </p:nvGrpSpPr>
        <p:grpSpPr bwMode="auto">
          <a:xfrm>
            <a:off x="2590800" y="2438400"/>
            <a:ext cx="6353175" cy="1447800"/>
            <a:chOff x="816" y="1632"/>
            <a:chExt cx="4002" cy="912"/>
          </a:xfrm>
        </p:grpSpPr>
        <p:sp>
          <p:nvSpPr>
            <p:cNvPr id="21510" name="Rectangle 5"/>
            <p:cNvSpPr>
              <a:spLocks noChangeArrowheads="1"/>
            </p:cNvSpPr>
            <p:nvPr/>
          </p:nvSpPr>
          <p:spPr bwMode="auto">
            <a:xfrm>
              <a:off x="2160" y="1738"/>
              <a:ext cx="1248" cy="758"/>
            </a:xfrm>
            <a:prstGeom prst="rect">
              <a:avLst/>
            </a:prstGeom>
            <a:noFill/>
            <a:ln w="412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1" name="Line 6"/>
            <p:cNvSpPr>
              <a:spLocks noChangeShapeType="1"/>
            </p:cNvSpPr>
            <p:nvPr/>
          </p:nvSpPr>
          <p:spPr bwMode="auto">
            <a:xfrm>
              <a:off x="1392" y="196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1392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3" name="Line 8"/>
            <p:cNvSpPr>
              <a:spLocks noChangeShapeType="1"/>
            </p:cNvSpPr>
            <p:nvPr/>
          </p:nvSpPr>
          <p:spPr bwMode="auto">
            <a:xfrm>
              <a:off x="3408" y="196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4" name="Line 9"/>
            <p:cNvSpPr>
              <a:spLocks noChangeShapeType="1"/>
            </p:cNvSpPr>
            <p:nvPr/>
          </p:nvSpPr>
          <p:spPr bwMode="auto">
            <a:xfrm>
              <a:off x="3408" y="24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816" y="1968"/>
              <a:ext cx="3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 dirty="0"/>
                <a:t>V</a:t>
              </a:r>
              <a:r>
                <a:rPr lang="en-US" altLang="en-US" sz="2800" baseline="-25000" dirty="0"/>
                <a:t>1</a:t>
              </a:r>
              <a:endParaRPr lang="en-US" altLang="en-US" sz="2800" dirty="0"/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4464" y="2016"/>
              <a:ext cx="3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/>
                <a:t>V</a:t>
              </a:r>
              <a:r>
                <a:rPr lang="en-US" altLang="en-US" sz="2800" baseline="-25000"/>
                <a:t>2</a:t>
              </a:r>
              <a:endParaRPr lang="en-US" altLang="en-US" sz="2800"/>
            </a:p>
          </p:txBody>
        </p:sp>
        <p:sp>
          <p:nvSpPr>
            <p:cNvPr id="21517" name="Text Box 12"/>
            <p:cNvSpPr txBox="1">
              <a:spLocks noChangeArrowheads="1"/>
            </p:cNvSpPr>
            <p:nvPr/>
          </p:nvSpPr>
          <p:spPr bwMode="auto">
            <a:xfrm>
              <a:off x="1104" y="1824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+</a:t>
              </a: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4320" y="1824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+</a:t>
              </a:r>
            </a:p>
          </p:txBody>
        </p:sp>
        <p:sp>
          <p:nvSpPr>
            <p:cNvPr id="21519" name="Text Box 14"/>
            <p:cNvSpPr txBox="1">
              <a:spLocks noChangeArrowheads="1"/>
            </p:cNvSpPr>
            <p:nvPr/>
          </p:nvSpPr>
          <p:spPr bwMode="auto">
            <a:xfrm>
              <a:off x="1152" y="2256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-</a:t>
              </a:r>
            </a:p>
          </p:txBody>
        </p:sp>
        <p:sp>
          <p:nvSpPr>
            <p:cNvPr id="21520" name="Text Box 15"/>
            <p:cNvSpPr txBox="1">
              <a:spLocks noChangeArrowheads="1"/>
            </p:cNvSpPr>
            <p:nvPr/>
          </p:nvSpPr>
          <p:spPr bwMode="auto">
            <a:xfrm>
              <a:off x="4368" y="2256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-</a:t>
              </a:r>
            </a:p>
          </p:txBody>
        </p:sp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1488" y="1632"/>
              <a:ext cx="2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21522" name="Line 17"/>
            <p:cNvSpPr>
              <a:spLocks noChangeShapeType="1"/>
            </p:cNvSpPr>
            <p:nvPr/>
          </p:nvSpPr>
          <p:spPr bwMode="auto">
            <a:xfrm>
              <a:off x="1776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3" name="Text Box 18"/>
            <p:cNvSpPr txBox="1">
              <a:spLocks noChangeArrowheads="1"/>
            </p:cNvSpPr>
            <p:nvPr/>
          </p:nvSpPr>
          <p:spPr bwMode="auto">
            <a:xfrm>
              <a:off x="3792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21524" name="Line 19"/>
            <p:cNvSpPr>
              <a:spLocks noChangeShapeType="1"/>
            </p:cNvSpPr>
            <p:nvPr/>
          </p:nvSpPr>
          <p:spPr bwMode="auto">
            <a:xfrm>
              <a:off x="3504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5" name="Text Box 20"/>
            <p:cNvSpPr txBox="1">
              <a:spLocks noChangeArrowheads="1"/>
            </p:cNvSpPr>
            <p:nvPr/>
          </p:nvSpPr>
          <p:spPr bwMode="auto">
            <a:xfrm>
              <a:off x="2189" y="1741"/>
              <a:ext cx="1189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Transmission</a:t>
              </a:r>
            </a:p>
            <a:p>
              <a:pPr algn="ctr" eaLnBrk="1" hangingPunct="1"/>
              <a:r>
                <a:rPr lang="en-US" altLang="en-US" dirty="0"/>
                <a:t>Line with </a:t>
              </a:r>
              <a:br>
                <a:rPr lang="en-US" altLang="en-US" dirty="0"/>
              </a:br>
              <a:r>
                <a:rPr lang="en-US" altLang="en-US" dirty="0"/>
                <a:t>Impedance Z</a:t>
              </a:r>
            </a:p>
          </p:txBody>
        </p:sp>
        <p:sp>
          <p:nvSpPr>
            <p:cNvPr id="21526" name="Text Box 21"/>
            <p:cNvSpPr txBox="1">
              <a:spLocks noChangeArrowheads="1"/>
            </p:cNvSpPr>
            <p:nvPr/>
          </p:nvSpPr>
          <p:spPr bwMode="auto">
            <a:xfrm>
              <a:off x="1440" y="2016"/>
              <a:ext cx="3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/>
                <a:t>S</a:t>
              </a:r>
              <a:r>
                <a:rPr lang="en-US" altLang="en-US" sz="2800" baseline="-25000"/>
                <a:t>12</a:t>
              </a:r>
              <a:endParaRPr lang="en-US" altLang="en-US" sz="2800"/>
            </a:p>
          </p:txBody>
        </p:sp>
        <p:sp>
          <p:nvSpPr>
            <p:cNvPr id="21527" name="Line 22"/>
            <p:cNvSpPr>
              <a:spLocks noChangeShapeType="1"/>
            </p:cNvSpPr>
            <p:nvPr/>
          </p:nvSpPr>
          <p:spPr bwMode="auto">
            <a:xfrm>
              <a:off x="1824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8" name="Line 23"/>
            <p:cNvSpPr>
              <a:spLocks noChangeShapeType="1"/>
            </p:cNvSpPr>
            <p:nvPr/>
          </p:nvSpPr>
          <p:spPr bwMode="auto">
            <a:xfrm flipH="1">
              <a:off x="3552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9" name="Rectangle 24"/>
            <p:cNvSpPr>
              <a:spLocks noChangeArrowheads="1"/>
            </p:cNvSpPr>
            <p:nvPr/>
          </p:nvSpPr>
          <p:spPr bwMode="auto">
            <a:xfrm>
              <a:off x="3840" y="2016"/>
              <a:ext cx="3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/>
                <a:t>S</a:t>
              </a:r>
              <a:r>
                <a:rPr lang="en-US" altLang="en-US" sz="2800" baseline="-25000"/>
                <a:t>21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506" name="Object 25"/>
              <p:cNvSpPr txBox="1"/>
              <p:nvPr/>
            </p:nvSpPr>
            <p:spPr bwMode="auto">
              <a:xfrm>
                <a:off x="685800" y="4059418"/>
                <a:ext cx="8596313" cy="2781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, 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506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059418"/>
                <a:ext cx="8596313" cy="2781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Power Transfer in Lossless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Object 3"/>
              <p:cNvSpPr txBox="1"/>
              <p:nvPr/>
            </p:nvSpPr>
            <p:spPr bwMode="auto">
              <a:xfrm>
                <a:off x="381000" y="1279525"/>
                <a:ext cx="10591800" cy="5105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If we assume a line is lossless with impedance </a:t>
                </a:r>
                <a:r>
                  <a:rPr lang="en-US" i="0" dirty="0" err="1">
                    <a:solidFill>
                      <a:srgbClr val="000000"/>
                    </a:solidFill>
                    <a:latin typeface="+mj-lt"/>
                  </a:rPr>
                  <a:t>jX</a:t>
                </a:r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 and</a:t>
                </a:r>
                <a:br>
                  <a:rPr lang="en-US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are just interested in the real power transfer then:</a:t>
                </a:r>
                <a:br>
                  <a:rPr lang="en-US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∠90°−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90°+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90°+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get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Hence the maximum power transfer is</a:t>
                </a:r>
                <a:br>
                  <a:rPr lang="en-US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𝑀𝑎𝑥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530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279525"/>
                <a:ext cx="10591800" cy="5105400"/>
              </a:xfrm>
              <a:prstGeom prst="rect">
                <a:avLst/>
              </a:prstGeom>
              <a:blipFill>
                <a:blip r:embed="rId3"/>
                <a:stretch>
                  <a:fillRect l="-1209" t="-131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5951-964A-66E6-C0FA-F02CAA96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Due Next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E1842-CA28-AE97-E60F-32A63443F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 homework on generators. Make sure you understand the lecture notes and labs 2 and 3.</a:t>
            </a:r>
          </a:p>
          <a:p>
            <a:r>
              <a:rPr lang="en-US" dirty="0"/>
              <a:t>Homework 3 on transformers: book problems 3.4, 3.5, 3.23, due Feb. 3rd.</a:t>
            </a:r>
          </a:p>
          <a:p>
            <a:r>
              <a:rPr lang="en-US" dirty="0"/>
              <a:t>Homework 4 on transmission lines: book regular problems 4.10, 4.11, 4.20, and 4.41, 5.14 (</a:t>
            </a:r>
            <a:r>
              <a:rPr lang="en-US" dirty="0" err="1"/>
              <a:t>a,b</a:t>
            </a:r>
            <a:r>
              <a:rPr lang="en-US" dirty="0"/>
              <a:t>), 5.38, and 5.41 (</a:t>
            </a:r>
            <a:r>
              <a:rPr lang="en-US" dirty="0" err="1"/>
              <a:t>a,b</a:t>
            </a:r>
            <a:r>
              <a:rPr lang="en-US" dirty="0"/>
              <a:t>), due Feb. 10th.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75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Affecting Max. Power Transfer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Thermal limits</a:t>
            </a:r>
          </a:p>
          <a:p>
            <a:pPr lvl="1"/>
            <a:r>
              <a:rPr lang="en-US" altLang="en-US" dirty="0"/>
              <a:t>limit is due to heating of conductor and hence depends heavily on ambient conditions.</a:t>
            </a:r>
          </a:p>
          <a:p>
            <a:pPr lvl="1"/>
            <a:r>
              <a:rPr lang="en-US" altLang="en-US" dirty="0"/>
              <a:t>For many lines, sagging is the limiting constraint.</a:t>
            </a:r>
          </a:p>
          <a:p>
            <a:pPr lvl="1"/>
            <a:r>
              <a:rPr lang="en-US" altLang="en-US" dirty="0"/>
              <a:t>Newer conductors limit can limit sag.  For example 3M has lines with a core consisting of ceramic Nextel fibers.  These lines can operate at 200 degrees C.</a:t>
            </a:r>
          </a:p>
          <a:p>
            <a:pPr lvl="2"/>
            <a:r>
              <a:rPr lang="en-US" altLang="en-US" dirty="0"/>
              <a:t>Higher currents and operating temperatures mean higher losses!  </a:t>
            </a:r>
          </a:p>
          <a:p>
            <a:pPr lvl="1"/>
            <a:r>
              <a:rPr lang="en-US" altLang="en-US" dirty="0"/>
              <a:t>Trees grow, and many will eventually hit lines if they are planted under the line.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Limits Affecting Power Transfer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Angle limits</a:t>
                </a:r>
              </a:p>
              <a:p>
                <a:pPr lvl="1"/>
                <a:r>
                  <a:rPr lang="en-US" altLang="en-US" dirty="0"/>
                  <a:t>while the maximum power transfer occurs when line angle difference is 90 degrees, actual limit is substantially less due to multiple lines in the system</a:t>
                </a:r>
              </a:p>
              <a:p>
                <a:r>
                  <a:rPr lang="en-US" altLang="en-US" dirty="0"/>
                  <a:t>Voltage stability limits</a:t>
                </a:r>
              </a:p>
              <a:p>
                <a:pPr lvl="1"/>
                <a:r>
                  <a:rPr lang="en-US" altLang="en-US" dirty="0"/>
                  <a:t>as power transfers increases, reactive losses increase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dirty="0"/>
                  <a:t>.  As reactive power increases the voltage falls, resulting in a potentially cascading voltage collapse.</a:t>
                </a: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5.8</a:t>
            </a:r>
          </a:p>
        </p:txBody>
      </p:sp>
      <p:pic>
        <p:nvPicPr>
          <p:cNvPr id="76802" name="Picture 2" descr="Circuit to demonstrate power transfer limi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8686800" cy="520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528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Line Series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4648200" cy="4495800"/>
          </a:xfrm>
        </p:spPr>
        <p:txBody>
          <a:bodyPr/>
          <a:lstStyle/>
          <a:p>
            <a:r>
              <a:rPr lang="en-US" dirty="0"/>
              <a:t>One way to increase the transmission capacity of a transmission line that is limited by its reactance is to add series compensation</a:t>
            </a:r>
          </a:p>
          <a:p>
            <a:pPr lvl="1"/>
            <a:r>
              <a:rPr lang="en-US" dirty="0"/>
              <a:t>Capacitors are placed in series with the transmission line </a:t>
            </a:r>
            <a:br>
              <a:rPr lang="en-US" dirty="0"/>
            </a:br>
            <a:r>
              <a:rPr lang="en-US" dirty="0"/>
              <a:t>(covered in Example 5.10)</a:t>
            </a:r>
          </a:p>
        </p:txBody>
      </p:sp>
      <p:grpSp>
        <p:nvGrpSpPr>
          <p:cNvPr id="6" name="Group 5" descr="Image shows BPA series capacitors in a 500 kV line&#10;">
            <a:extLst>
              <a:ext uri="{FF2B5EF4-FFF2-40B4-BE49-F238E27FC236}">
                <a16:creationId xmlns:a16="http://schemas.microsoft.com/office/drawing/2014/main" id="{7121722E-F66B-D40F-7FF2-5EE793439653}"/>
              </a:ext>
            </a:extLst>
          </p:cNvPr>
          <p:cNvGrpSpPr/>
          <p:nvPr/>
        </p:nvGrpSpPr>
        <p:grpSpPr>
          <a:xfrm>
            <a:off x="4953000" y="1600200"/>
            <a:ext cx="7103808" cy="4438710"/>
            <a:chOff x="4953000" y="1600200"/>
            <a:chExt cx="7103808" cy="4438710"/>
          </a:xfrm>
        </p:grpSpPr>
        <p:sp>
          <p:nvSpPr>
            <p:cNvPr id="5" name="TextBox 4"/>
            <p:cNvSpPr txBox="1"/>
            <p:nvPr/>
          </p:nvSpPr>
          <p:spPr>
            <a:xfrm>
              <a:off x="5334000" y="5638800"/>
              <a:ext cx="6571036" cy="400110"/>
            </a:xfrm>
            <a:prstGeom prst="rect">
              <a:avLst/>
            </a:prstGeom>
            <a:solidFill>
              <a:srgbClr val="D6D2C4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Image shows BPA series capacitors in a 500 kV line</a:t>
              </a:r>
            </a:p>
          </p:txBody>
        </p:sp>
        <p:pic>
          <p:nvPicPr>
            <p:cNvPr id="737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600200"/>
              <a:ext cx="7103808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1600200" y="6324600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Image: https://www.bpa.gov/news/newsroom/Pages/Chief-engineers-reunite-reminisce-for-BPAs-75th.aspx</a:t>
            </a:r>
          </a:p>
        </p:txBody>
      </p:sp>
    </p:spTree>
    <p:extLst>
      <p:ext uri="{BB962C8B-B14F-4D97-AF65-F5344CB8AC3E}">
        <p14:creationId xmlns:p14="http://schemas.microsoft.com/office/powerpoint/2010/main" val="228085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Line Series Compensation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Amount of series compensation is expressed as a percentage of the total line reactance (e.g., 50%)</a:t>
            </a:r>
          </a:p>
          <a:p>
            <a:r>
              <a:rPr lang="en-US" dirty="0"/>
              <a:t>The series capacitance is usually setup so that it can be bypassed sometimes</a:t>
            </a:r>
          </a:p>
          <a:p>
            <a:pPr lvl="1"/>
            <a:r>
              <a:rPr lang="en-US" dirty="0"/>
              <a:t>There can be excessive reactive power generation on the system during light loads, like at night</a:t>
            </a:r>
          </a:p>
          <a:p>
            <a:r>
              <a:rPr lang="en-US" dirty="0"/>
              <a:t>There can be a concern with sub-synchronous interactions (SSI)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>
              <a:xfrm>
                <a:off x="3657600" y="4724400"/>
                <a:ext cx="4343400" cy="120808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724400"/>
                <a:ext cx="4343400" cy="1208088"/>
              </a:xfrm>
              <a:prstGeom prst="rect">
                <a:avLst/>
              </a:prstGeom>
              <a:blipFill>
                <a:blip r:embed="rId2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262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5.10</a:t>
            </a:r>
          </a:p>
        </p:txBody>
      </p:sp>
      <p:pic>
        <p:nvPicPr>
          <p:cNvPr id="75778" name="Picture 2" descr="Diagram of example with series capacitors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68" b="41529"/>
          <a:stretch/>
        </p:blipFill>
        <p:spPr bwMode="auto">
          <a:xfrm>
            <a:off x="609600" y="1981200"/>
            <a:ext cx="1115769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32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Transmission Lines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6400800" cy="5181600"/>
          </a:xfrm>
        </p:spPr>
        <p:txBody>
          <a:bodyPr/>
          <a:lstStyle/>
          <a:p>
            <a:r>
              <a:rPr lang="en-US" altLang="en-US" dirty="0"/>
              <a:t>In this class, we give an overview of line and transformer modeling</a:t>
            </a:r>
          </a:p>
          <a:p>
            <a:pPr lvl="1"/>
            <a:r>
              <a:rPr lang="en-US" altLang="en-US" dirty="0"/>
              <a:t>More detailed coverage of some models is in ECEN 459</a:t>
            </a:r>
          </a:p>
          <a:p>
            <a:pPr lvl="1"/>
            <a:r>
              <a:rPr lang="en-US" altLang="en-US" dirty="0"/>
              <a:t>Our focus is on how to use the models to study power systems</a:t>
            </a:r>
          </a:p>
          <a:p>
            <a:r>
              <a:rPr lang="en-US" altLang="en-US" dirty="0"/>
              <a:t>Primary methods for long distance electric power transfer</a:t>
            </a:r>
          </a:p>
          <a:p>
            <a:pPr lvl="1"/>
            <a:r>
              <a:rPr lang="en-US" altLang="en-US" dirty="0"/>
              <a:t>Overhead ac</a:t>
            </a:r>
          </a:p>
          <a:p>
            <a:pPr lvl="1"/>
            <a:r>
              <a:rPr lang="en-US" altLang="en-US" dirty="0"/>
              <a:t>Underground ac</a:t>
            </a:r>
          </a:p>
          <a:p>
            <a:pPr lvl="1"/>
            <a:r>
              <a:rPr lang="en-US" altLang="en-US" dirty="0"/>
              <a:t>HVDC – overhead or underground</a:t>
            </a:r>
          </a:p>
        </p:txBody>
      </p:sp>
      <p:pic>
        <p:nvPicPr>
          <p:cNvPr id="6" name="Picture 4" descr="Jul18_50">
            <a:extLst>
              <a:ext uri="{FF2B5EF4-FFF2-40B4-BE49-F238E27FC236}">
                <a16:creationId xmlns:a16="http://schemas.microsoft.com/office/drawing/2014/main" id="{1DC67398-579F-401D-9062-9378781DF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>
            <a:fillRect/>
          </a:stretch>
        </p:blipFill>
        <p:spPr bwMode="auto">
          <a:xfrm>
            <a:off x="6858000" y="1295400"/>
            <a:ext cx="4317426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 Table Example</a:t>
            </a:r>
          </a:p>
        </p:txBody>
      </p:sp>
      <p:grpSp>
        <p:nvGrpSpPr>
          <p:cNvPr id="5" name="Group 4" descr="Conductor table with Finch conductor highlighted">
            <a:extLst>
              <a:ext uri="{FF2B5EF4-FFF2-40B4-BE49-F238E27FC236}">
                <a16:creationId xmlns:a16="http://schemas.microsoft.com/office/drawing/2014/main" id="{4D157CED-9AB7-4379-9822-C513FBAA214F}"/>
              </a:ext>
            </a:extLst>
          </p:cNvPr>
          <p:cNvGrpSpPr/>
          <p:nvPr/>
        </p:nvGrpSpPr>
        <p:grpSpPr>
          <a:xfrm>
            <a:off x="1447800" y="1206981"/>
            <a:ext cx="9296400" cy="5651020"/>
            <a:chOff x="1447800" y="1206981"/>
            <a:chExt cx="9296400" cy="56510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076" r="16285" b="24267"/>
            <a:stretch/>
          </p:blipFill>
          <p:spPr>
            <a:xfrm>
              <a:off x="1524000" y="1206981"/>
              <a:ext cx="9156192" cy="565102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>
              <a:off x="6477000" y="4149859"/>
              <a:ext cx="457200" cy="234709"/>
            </a:xfrm>
            <a:prstGeom prst="ellipse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/>
              <a:endParaRPr lang="en-US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447800" y="4191001"/>
              <a:ext cx="457200" cy="234709"/>
            </a:xfrm>
            <a:prstGeom prst="ellipse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/>
              <a:endParaRPr lang="en-US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572000" y="4165099"/>
              <a:ext cx="457200" cy="234709"/>
            </a:xfrm>
            <a:prstGeom prst="ellipse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/>
              <a:endParaRPr lang="en-US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010400" y="4139197"/>
              <a:ext cx="457200" cy="234709"/>
            </a:xfrm>
            <a:prstGeom prst="ellipse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/>
              <a:endParaRPr lang="en-US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0287000" y="4122439"/>
              <a:ext cx="457200" cy="234709"/>
            </a:xfrm>
            <a:prstGeom prst="ellipse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/>
              <a:endParaRPr lang="en-US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F461A4E-7FFD-4A30-A246-29C4E487E35D}"/>
                    </a:ext>
                  </a:extLst>
                </p14:cNvPr>
                <p14:cNvContentPartPr/>
                <p14:nvPr/>
              </p14:nvContentPartPr>
              <p14:xfrm>
                <a:off x="7711200" y="2349360"/>
                <a:ext cx="1750320" cy="56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F461A4E-7FFD-4A30-A246-29C4E487E35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01840" y="2340000"/>
                  <a:ext cx="1769040" cy="7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1787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Additional Transmission Topics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200" b="1" dirty="0"/>
              <a:t>Multi-circuit lines</a:t>
            </a:r>
            <a:r>
              <a:rPr lang="en-US" altLang="en-US" sz="2200" dirty="0"/>
              <a:t>: Multiple lines often share a common transmission right-of-way.  This does cause mutual inductance and capacitance, but that is often ignored in system analysis.  </a:t>
            </a:r>
          </a:p>
          <a:p>
            <a:r>
              <a:rPr lang="en-US" altLang="en-US" sz="2200" b="1" dirty="0"/>
              <a:t>Cables</a:t>
            </a:r>
            <a:r>
              <a:rPr lang="en-US" altLang="en-US" sz="2200" dirty="0"/>
              <a:t>: There are about 3000 miles of underground ac cables in U.S.  Cables are primarily used in urban areas.  In a cable the conductors are tightly spaced, (&lt; 1ft) with oil impregnated paper commonly used to provide insulation</a:t>
            </a:r>
          </a:p>
          <a:p>
            <a:pPr lvl="1"/>
            <a:r>
              <a:rPr lang="en-US" altLang="en-US" sz="2200" dirty="0"/>
              <a:t>inductance is lower </a:t>
            </a:r>
          </a:p>
          <a:p>
            <a:pPr lvl="1"/>
            <a:r>
              <a:rPr lang="en-US" altLang="en-US" sz="2200" dirty="0"/>
              <a:t>capacitance is higher, greatly limiting cable length</a:t>
            </a:r>
          </a:p>
          <a:p>
            <a:r>
              <a:rPr lang="en-US" altLang="en-US" sz="2200" b="1" dirty="0"/>
              <a:t>Ground wires</a:t>
            </a:r>
            <a:r>
              <a:rPr lang="en-US" altLang="en-US" sz="2200" dirty="0"/>
              <a:t>: Transmission lines are usually protected from lightning strikes with a ground wire.  This topmost wire (or wires) helps to attenuate the transient voltages/currents that arise during a lighting strike.  The ground wire is typically grounded at each pole.  </a:t>
            </a:r>
          </a:p>
          <a:p>
            <a:endParaRPr lang="en-US" alt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Additional Transmission Topics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200" b="1" dirty="0"/>
              <a:t>Corona discharge</a:t>
            </a:r>
            <a:r>
              <a:rPr lang="en-US" altLang="en-US" sz="2200" dirty="0"/>
              <a:t>: Due to high electric fields around lines, the air molecules become ionized.  This causes a crackling sound and may cause the line to glow! </a:t>
            </a:r>
          </a:p>
          <a:p>
            <a:r>
              <a:rPr lang="en-US" altLang="en-US" sz="2200" b="1" dirty="0"/>
              <a:t>Shunt conductance</a:t>
            </a:r>
            <a:r>
              <a:rPr lang="en-US" altLang="en-US" sz="2200" dirty="0"/>
              <a:t>: Usually ignored.  A small current may flow through contaminants on insulators.</a:t>
            </a:r>
          </a:p>
          <a:p>
            <a:r>
              <a:rPr lang="en-US" altLang="en-US" sz="2200" b="1" dirty="0"/>
              <a:t>DC Transmission</a:t>
            </a:r>
            <a:r>
              <a:rPr lang="en-US" altLang="en-US" sz="2200" dirty="0"/>
              <a:t>:  Because of the large fixed cost necessary to convert ac to dc and then back to ac, dc transmission is only practical for several specialized applications</a:t>
            </a:r>
          </a:p>
          <a:p>
            <a:pPr lvl="1"/>
            <a:r>
              <a:rPr lang="en-US" altLang="en-US" sz="2200" dirty="0"/>
              <a:t>long distance overhead power transfer (&gt; 400 miles)</a:t>
            </a:r>
          </a:p>
          <a:p>
            <a:pPr lvl="1"/>
            <a:r>
              <a:rPr lang="en-US" altLang="en-US" sz="2200" dirty="0"/>
              <a:t>long cable power transfer such as underwater</a:t>
            </a:r>
          </a:p>
          <a:p>
            <a:pPr lvl="1"/>
            <a:r>
              <a:rPr lang="en-US" altLang="en-US" sz="2200" dirty="0"/>
              <a:t>providing an asynchronous means of joining different power systems (such as ERCOT to Eastern or Western grids)  </a:t>
            </a:r>
          </a:p>
          <a:p>
            <a:r>
              <a:rPr lang="en-US" altLang="en-US" sz="2200" b="1" dirty="0"/>
              <a:t>Line insulation</a:t>
            </a:r>
            <a:r>
              <a:rPr lang="en-US" altLang="en-US" sz="2200" dirty="0"/>
              <a:t>: Driven by voltage, including the 60-Hz power voltage as well as surge voltages caused by lightning and switching. Key concept is avoiding flashover of the insulation. The basic lightning impulse insulation level (BIL) is often 4-8 times the nominal rated voltage.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Transmission Line Models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6096000" cy="5181600"/>
          </a:xfrm>
        </p:spPr>
        <p:txBody>
          <a:bodyPr/>
          <a:lstStyle/>
          <a:p>
            <a:pPr eaLnBrk="1" hangingPunct="1"/>
            <a:r>
              <a:rPr lang="en-US" altLang="en-US" dirty="0"/>
              <a:t>Previous slides have covered how to calculate the distributed inductance, capacitance and resistance of transmission lines.</a:t>
            </a:r>
          </a:p>
          <a:p>
            <a:pPr eaLnBrk="1" hangingPunct="1"/>
            <a:r>
              <a:rPr lang="en-US" altLang="en-US" dirty="0"/>
              <a:t>In this section we will use these distributed parameters to develop the transmission line models used in power system analysis.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60FFAD-30D2-4F2F-AB59-A72C048E5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450508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Transmission Line Equivalent Circuit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Our current model of a transmission line is shown below</a:t>
            </a:r>
          </a:p>
        </p:txBody>
      </p:sp>
      <p:grpSp>
        <p:nvGrpSpPr>
          <p:cNvPr id="36915" name="Group 36914" descr="Transmission line distributed equivalent circuit">
            <a:extLst>
              <a:ext uri="{FF2B5EF4-FFF2-40B4-BE49-F238E27FC236}">
                <a16:creationId xmlns:a16="http://schemas.microsoft.com/office/drawing/2014/main" id="{7CA50D4E-4DB9-4CD0-A854-868F66492928}"/>
              </a:ext>
            </a:extLst>
          </p:cNvPr>
          <p:cNvGrpSpPr/>
          <p:nvPr/>
        </p:nvGrpSpPr>
        <p:grpSpPr>
          <a:xfrm>
            <a:off x="1066800" y="2362200"/>
            <a:ext cx="5280783" cy="2362200"/>
            <a:chOff x="291077" y="2167675"/>
            <a:chExt cx="4701600" cy="21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817ECC3-993B-4AB3-976B-3C7EBE2FEE78}"/>
                    </a:ext>
                  </a:extLst>
                </p14:cNvPr>
                <p14:cNvContentPartPr/>
                <p14:nvPr/>
              </p14:nvContentPartPr>
              <p14:xfrm>
                <a:off x="590597" y="4160995"/>
                <a:ext cx="1063080" cy="54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817ECC3-993B-4AB3-976B-3C7EBE2FEE7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2582" y="4153275"/>
                  <a:ext cx="1078789" cy="70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A27E781-356F-47CE-912E-C63D8D4CD01A}"/>
                    </a:ext>
                  </a:extLst>
                </p14:cNvPr>
                <p14:cNvContentPartPr/>
                <p14:nvPr/>
              </p14:nvContentPartPr>
              <p14:xfrm>
                <a:off x="1520837" y="4213195"/>
                <a:ext cx="3455640" cy="57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A27E781-356F-47CE-912E-C63D8D4CD01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12824" y="4205195"/>
                  <a:ext cx="3471346" cy="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98208B-ECA8-407C-B537-1503C1E72F9C}"/>
                    </a:ext>
                  </a:extLst>
                </p14:cNvPr>
                <p14:cNvContentPartPr/>
                <p14:nvPr/>
              </p14:nvContentPartPr>
              <p14:xfrm>
                <a:off x="1404917" y="3576355"/>
                <a:ext cx="511200" cy="33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98208B-ECA8-407C-B537-1503C1E72F9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6904" y="3568374"/>
                  <a:ext cx="526905" cy="494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B0627F5-1266-4845-8B70-78FCC3926AD4}"/>
                    </a:ext>
                  </a:extLst>
                </p14:cNvPr>
                <p14:cNvContentPartPr/>
                <p14:nvPr/>
              </p14:nvContentPartPr>
              <p14:xfrm>
                <a:off x="860237" y="2790115"/>
                <a:ext cx="4132440" cy="796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B0627F5-1266-4845-8B70-78FCC3926A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2224" y="2782103"/>
                  <a:ext cx="4148145" cy="81238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9CABCC3-4FED-44CC-AD6B-CD2C127FE0F8}"/>
                </a:ext>
              </a:extLst>
            </p:cNvPr>
            <p:cNvGrpSpPr/>
            <p:nvPr/>
          </p:nvGrpSpPr>
          <p:grpSpPr>
            <a:xfrm>
              <a:off x="291077" y="3311395"/>
              <a:ext cx="846000" cy="204120"/>
              <a:chOff x="291077" y="3311395"/>
              <a:chExt cx="846000" cy="204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D2AFD8A5-7709-46E9-BD60-631B46BB1258}"/>
                      </a:ext>
                    </a:extLst>
                  </p14:cNvPr>
                  <p14:cNvContentPartPr/>
                  <p14:nvPr/>
                </p14:nvContentPartPr>
                <p14:xfrm>
                  <a:off x="291077" y="3311395"/>
                  <a:ext cx="177840" cy="1742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D2AFD8A5-7709-46E9-BD60-631B46BB125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83387" y="3303373"/>
                    <a:ext cx="193541" cy="1899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10AC4820-FA1A-473C-92CB-24787DB63BE7}"/>
                      </a:ext>
                    </a:extLst>
                  </p14:cNvPr>
                  <p14:cNvContentPartPr/>
                  <p14:nvPr/>
                </p14:nvContentPartPr>
                <p14:xfrm>
                  <a:off x="538397" y="3382315"/>
                  <a:ext cx="15480" cy="1213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10AC4820-FA1A-473C-92CB-24787DB63BE7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30657" y="3374632"/>
                    <a:ext cx="31283" cy="1370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B7298B64-5A25-4890-B989-AA18C95DF024}"/>
                      </a:ext>
                    </a:extLst>
                  </p14:cNvPr>
                  <p14:cNvContentPartPr/>
                  <p14:nvPr/>
                </p14:nvContentPartPr>
                <p14:xfrm>
                  <a:off x="496637" y="3457555"/>
                  <a:ext cx="91800" cy="126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B7298B64-5A25-4890-B989-AA18C95DF02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88934" y="3449680"/>
                    <a:ext cx="107528" cy="280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1E2AF9B7-5977-4DD8-8E1C-7EB99F81CD21}"/>
                      </a:ext>
                    </a:extLst>
                  </p14:cNvPr>
                  <p14:cNvContentPartPr/>
                  <p14:nvPr/>
                </p14:nvContentPartPr>
                <p14:xfrm>
                  <a:off x="707237" y="3347395"/>
                  <a:ext cx="147600" cy="1681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1E2AF9B7-5977-4DD8-8E1C-7EB99F81CD2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99215" y="3339374"/>
                    <a:ext cx="163323" cy="1838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A76BA226-C93A-43E6-9247-7788D6A1BC22}"/>
                      </a:ext>
                    </a:extLst>
                  </p14:cNvPr>
                  <p14:cNvContentPartPr/>
                  <p14:nvPr/>
                </p14:nvContentPartPr>
                <p14:xfrm>
                  <a:off x="947357" y="3323635"/>
                  <a:ext cx="189720" cy="17172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A76BA226-C93A-43E6-9247-7788D6A1BC2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939653" y="3315932"/>
                    <a:ext cx="205450" cy="18744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70C9A72-E512-4918-9EB1-70B875A0D952}"/>
                </a:ext>
              </a:extLst>
            </p:cNvPr>
            <p:cNvGrpSpPr/>
            <p:nvPr/>
          </p:nvGrpSpPr>
          <p:grpSpPr>
            <a:xfrm>
              <a:off x="507077" y="2951755"/>
              <a:ext cx="127440" cy="185400"/>
              <a:chOff x="507077" y="2951755"/>
              <a:chExt cx="127440" cy="185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A29E6144-EBC8-44C5-B1F9-AF16386881B2}"/>
                      </a:ext>
                    </a:extLst>
                  </p14:cNvPr>
                  <p14:cNvContentPartPr/>
                  <p14:nvPr/>
                </p14:nvContentPartPr>
                <p14:xfrm>
                  <a:off x="553157" y="2951755"/>
                  <a:ext cx="35280" cy="1854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A29E6144-EBC8-44C5-B1F9-AF16386881B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45389" y="2943736"/>
                    <a:ext cx="51140" cy="2011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8C45E72C-9DF5-434D-97DB-62104D85B278}"/>
                      </a:ext>
                    </a:extLst>
                  </p14:cNvPr>
                  <p14:cNvContentPartPr/>
                  <p14:nvPr/>
                </p14:nvContentPartPr>
                <p14:xfrm>
                  <a:off x="507077" y="3050395"/>
                  <a:ext cx="127440" cy="176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8C45E72C-9DF5-434D-97DB-62104D85B278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99392" y="3042698"/>
                    <a:ext cx="143130" cy="3335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78E2514-6397-40F6-9BE8-DC41B3191113}"/>
                    </a:ext>
                  </a:extLst>
                </p14:cNvPr>
                <p14:cNvContentPartPr/>
                <p14:nvPr/>
              </p14:nvContentPartPr>
              <p14:xfrm>
                <a:off x="372797" y="3802075"/>
                <a:ext cx="202680" cy="6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78E2514-6397-40F6-9BE8-DC41B31911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4780" y="3794344"/>
                  <a:ext cx="218394" cy="21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20089EE-8D39-4CF9-A760-03D5D7D26DEA}"/>
                    </a:ext>
                  </a:extLst>
                </p14:cNvPr>
                <p14:cNvContentPartPr/>
                <p14:nvPr/>
              </p14:nvContentPartPr>
              <p14:xfrm>
                <a:off x="4267637" y="3469435"/>
                <a:ext cx="186840" cy="227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20089EE-8D39-4CF9-A760-03D5D7D26DE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59945" y="3461425"/>
                  <a:ext cx="202544" cy="24285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18313DD-65B5-4C6C-8184-63069665D6A4}"/>
                </a:ext>
              </a:extLst>
            </p:cNvPr>
            <p:cNvGrpSpPr/>
            <p:nvPr/>
          </p:nvGrpSpPr>
          <p:grpSpPr>
            <a:xfrm>
              <a:off x="4228397" y="3156595"/>
              <a:ext cx="135720" cy="168120"/>
              <a:chOff x="4228397" y="3156595"/>
              <a:chExt cx="135720" cy="168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B33442A6-7A12-42BF-8C3E-D77791AB97C1}"/>
                      </a:ext>
                    </a:extLst>
                  </p14:cNvPr>
                  <p14:cNvContentPartPr/>
                  <p14:nvPr/>
                </p14:nvContentPartPr>
                <p14:xfrm>
                  <a:off x="4270157" y="3156595"/>
                  <a:ext cx="30240" cy="16812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B33442A6-7A12-42BF-8C3E-D77791AB97C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262517" y="3148895"/>
                    <a:ext cx="45837" cy="1838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96DB6094-061B-4921-9412-09A40A5163DE}"/>
                      </a:ext>
                    </a:extLst>
                  </p14:cNvPr>
                  <p14:cNvContentPartPr/>
                  <p14:nvPr/>
                </p14:nvContentPartPr>
                <p14:xfrm>
                  <a:off x="4228397" y="3220315"/>
                  <a:ext cx="135720" cy="248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6DB6094-061B-4921-9412-09A40A5163D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220715" y="3212672"/>
                    <a:ext cx="151405" cy="4044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82BA0F0-4232-453C-9AA4-8A2CA4E6FC2C}"/>
                    </a:ext>
                  </a:extLst>
                </p14:cNvPr>
                <p14:cNvContentPartPr/>
                <p14:nvPr/>
              </p14:nvContentPartPr>
              <p14:xfrm>
                <a:off x="4085837" y="3853195"/>
                <a:ext cx="176040" cy="10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82BA0F0-4232-453C-9AA4-8A2CA4E6FC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78141" y="3845320"/>
                  <a:ext cx="191752" cy="2551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6876" name="Group 36875">
              <a:extLst>
                <a:ext uri="{FF2B5EF4-FFF2-40B4-BE49-F238E27FC236}">
                  <a16:creationId xmlns:a16="http://schemas.microsoft.com/office/drawing/2014/main" id="{6144742A-E3EB-4D64-9B4D-3107F0B8897A}"/>
                </a:ext>
              </a:extLst>
            </p:cNvPr>
            <p:cNvGrpSpPr/>
            <p:nvPr/>
          </p:nvGrpSpPr>
          <p:grpSpPr>
            <a:xfrm>
              <a:off x="564677" y="2291515"/>
              <a:ext cx="802440" cy="226080"/>
              <a:chOff x="564677" y="2291515"/>
              <a:chExt cx="802440" cy="226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B996F928-F36D-4430-813A-46975B083CCA}"/>
                      </a:ext>
                    </a:extLst>
                  </p14:cNvPr>
                  <p14:cNvContentPartPr/>
                  <p14:nvPr/>
                </p14:nvContentPartPr>
                <p14:xfrm>
                  <a:off x="642797" y="2324275"/>
                  <a:ext cx="43560" cy="1648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B996F928-F36D-4430-813A-46975B083CC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35053" y="2316576"/>
                    <a:ext cx="59371" cy="1805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304EEF00-1FB6-4339-8945-4C0B1642B600}"/>
                      </a:ext>
                    </a:extLst>
                  </p14:cNvPr>
                  <p14:cNvContentPartPr/>
                  <p14:nvPr/>
                </p14:nvContentPartPr>
                <p14:xfrm>
                  <a:off x="597797" y="2291515"/>
                  <a:ext cx="206640" cy="367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304EEF00-1FB6-4339-8945-4C0B1642B6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90108" y="2283784"/>
                    <a:ext cx="222338" cy="525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D350F18F-DF0F-49D1-94A4-CC9F52C9D770}"/>
                      </a:ext>
                    </a:extLst>
                  </p14:cNvPr>
                  <p14:cNvContentPartPr/>
                  <p14:nvPr/>
                </p14:nvContentPartPr>
                <p14:xfrm>
                  <a:off x="564677" y="2463955"/>
                  <a:ext cx="149760" cy="118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D350F18F-DF0F-49D1-94A4-CC9F52C9D77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56660" y="2455928"/>
                    <a:ext cx="165474" cy="276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6864" name="Ink 36863">
                    <a:extLst>
                      <a:ext uri="{FF2B5EF4-FFF2-40B4-BE49-F238E27FC236}">
                        <a16:creationId xmlns:a16="http://schemas.microsoft.com/office/drawing/2014/main" id="{36F99E52-A27F-468E-A260-908ECBEC2D28}"/>
                      </a:ext>
                    </a:extLst>
                  </p14:cNvPr>
                  <p14:cNvContentPartPr/>
                  <p14:nvPr/>
                </p14:nvContentPartPr>
                <p14:xfrm>
                  <a:off x="871037" y="2337595"/>
                  <a:ext cx="17280" cy="135000"/>
                </p14:xfrm>
              </p:contentPart>
            </mc:Choice>
            <mc:Fallback xmlns="">
              <p:pic>
                <p:nvPicPr>
                  <p:cNvPr id="36864" name="Ink 36863">
                    <a:extLst>
                      <a:ext uri="{FF2B5EF4-FFF2-40B4-BE49-F238E27FC236}">
                        <a16:creationId xmlns:a16="http://schemas.microsoft.com/office/drawing/2014/main" id="{36F99E52-A27F-468E-A260-908ECBEC2D2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63357" y="2329578"/>
                    <a:ext cx="32960" cy="1507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6865" name="Ink 36864">
                    <a:extLst>
                      <a:ext uri="{FF2B5EF4-FFF2-40B4-BE49-F238E27FC236}">
                        <a16:creationId xmlns:a16="http://schemas.microsoft.com/office/drawing/2014/main" id="{6E2D2AEC-3EB0-4C7C-82BB-F50752D2DDA6}"/>
                      </a:ext>
                    </a:extLst>
                  </p14:cNvPr>
                  <p14:cNvContentPartPr/>
                  <p14:nvPr/>
                </p14:nvContentPartPr>
                <p14:xfrm>
                  <a:off x="858077" y="2401315"/>
                  <a:ext cx="81720" cy="16560"/>
                </p14:xfrm>
              </p:contentPart>
            </mc:Choice>
            <mc:Fallback xmlns="">
              <p:pic>
                <p:nvPicPr>
                  <p:cNvPr id="36865" name="Ink 36864">
                    <a:extLst>
                      <a:ext uri="{FF2B5EF4-FFF2-40B4-BE49-F238E27FC236}">
                        <a16:creationId xmlns:a16="http://schemas.microsoft.com/office/drawing/2014/main" id="{6E2D2AEC-3EB0-4C7C-82BB-F50752D2DDA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850386" y="2393197"/>
                    <a:ext cx="97423" cy="32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6871" name="Ink 36870">
                    <a:extLst>
                      <a:ext uri="{FF2B5EF4-FFF2-40B4-BE49-F238E27FC236}">
                        <a16:creationId xmlns:a16="http://schemas.microsoft.com/office/drawing/2014/main" id="{EAFC8476-C523-4F81-80C5-D57CFD56449C}"/>
                      </a:ext>
                    </a:extLst>
                  </p14:cNvPr>
                  <p14:cNvContentPartPr/>
                  <p14:nvPr/>
                </p14:nvContentPartPr>
                <p14:xfrm>
                  <a:off x="1020437" y="2351635"/>
                  <a:ext cx="109800" cy="165960"/>
                </p14:xfrm>
              </p:contentPart>
            </mc:Choice>
            <mc:Fallback xmlns="">
              <p:pic>
                <p:nvPicPr>
                  <p:cNvPr id="36871" name="Ink 36870">
                    <a:extLst>
                      <a:ext uri="{FF2B5EF4-FFF2-40B4-BE49-F238E27FC236}">
                        <a16:creationId xmlns:a16="http://schemas.microsoft.com/office/drawing/2014/main" id="{EAFC8476-C523-4F81-80C5-D57CFD56449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012754" y="2343946"/>
                    <a:ext cx="125486" cy="181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872" name="Ink 36871">
                    <a:extLst>
                      <a:ext uri="{FF2B5EF4-FFF2-40B4-BE49-F238E27FC236}">
                        <a16:creationId xmlns:a16="http://schemas.microsoft.com/office/drawing/2014/main" id="{8EEFAD99-2473-431C-946F-EAA770803D7E}"/>
                      </a:ext>
                    </a:extLst>
                  </p14:cNvPr>
                  <p14:cNvContentPartPr/>
                  <p14:nvPr/>
                </p14:nvContentPartPr>
                <p14:xfrm>
                  <a:off x="1246517" y="2352355"/>
                  <a:ext cx="44640" cy="121680"/>
                </p14:xfrm>
              </p:contentPart>
            </mc:Choice>
            <mc:Fallback xmlns="">
              <p:pic>
                <p:nvPicPr>
                  <p:cNvPr id="36872" name="Ink 36871">
                    <a:extLst>
                      <a:ext uri="{FF2B5EF4-FFF2-40B4-BE49-F238E27FC236}">
                        <a16:creationId xmlns:a16="http://schemas.microsoft.com/office/drawing/2014/main" id="{8EEFAD99-2473-431C-946F-EAA770803D7E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238488" y="2344329"/>
                    <a:ext cx="60376" cy="137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6873" name="Ink 36872">
                    <a:extLst>
                      <a:ext uri="{FF2B5EF4-FFF2-40B4-BE49-F238E27FC236}">
                        <a16:creationId xmlns:a16="http://schemas.microsoft.com/office/drawing/2014/main" id="{60ED519E-182B-471B-8759-308A8EF4035A}"/>
                      </a:ext>
                    </a:extLst>
                  </p14:cNvPr>
                  <p14:cNvContentPartPr/>
                  <p14:nvPr/>
                </p14:nvContentPartPr>
                <p14:xfrm>
                  <a:off x="1180997" y="2325715"/>
                  <a:ext cx="186120" cy="49680"/>
                </p14:xfrm>
              </p:contentPart>
            </mc:Choice>
            <mc:Fallback xmlns="">
              <p:pic>
                <p:nvPicPr>
                  <p:cNvPr id="36873" name="Ink 36872">
                    <a:extLst>
                      <a:ext uri="{FF2B5EF4-FFF2-40B4-BE49-F238E27FC236}">
                        <a16:creationId xmlns:a16="http://schemas.microsoft.com/office/drawing/2014/main" id="{60ED519E-182B-471B-8759-308A8EF4035A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173309" y="2317702"/>
                    <a:ext cx="201817" cy="65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6874" name="Ink 36873">
                    <a:extLst>
                      <a:ext uri="{FF2B5EF4-FFF2-40B4-BE49-F238E27FC236}">
                        <a16:creationId xmlns:a16="http://schemas.microsoft.com/office/drawing/2014/main" id="{A14399CE-51DB-4000-A228-8410A4A1E59C}"/>
                      </a:ext>
                    </a:extLst>
                  </p14:cNvPr>
                  <p14:cNvContentPartPr/>
                  <p14:nvPr/>
                </p14:nvContentPartPr>
                <p14:xfrm>
                  <a:off x="1201157" y="2471875"/>
                  <a:ext cx="129600" cy="7200"/>
                </p14:xfrm>
              </p:contentPart>
            </mc:Choice>
            <mc:Fallback xmlns="">
              <p:pic>
                <p:nvPicPr>
                  <p:cNvPr id="36874" name="Ink 36873">
                    <a:extLst>
                      <a:ext uri="{FF2B5EF4-FFF2-40B4-BE49-F238E27FC236}">
                        <a16:creationId xmlns:a16="http://schemas.microsoft.com/office/drawing/2014/main" id="{A14399CE-51DB-4000-A228-8410A4A1E59C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193458" y="2464020"/>
                    <a:ext cx="145319" cy="2323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875" name="Ink 36874">
                  <a:extLst>
                    <a:ext uri="{FF2B5EF4-FFF2-40B4-BE49-F238E27FC236}">
                      <a16:creationId xmlns:a16="http://schemas.microsoft.com/office/drawing/2014/main" id="{26021DC4-B0FA-471A-BE34-0FFC0754098E}"/>
                    </a:ext>
                  </a:extLst>
                </p14:cNvPr>
                <p14:cNvContentPartPr/>
                <p14:nvPr/>
              </p14:nvContentPartPr>
              <p14:xfrm>
                <a:off x="1110077" y="2725675"/>
                <a:ext cx="162720" cy="210240"/>
              </p14:xfrm>
            </p:contentPart>
          </mc:Choice>
          <mc:Fallback xmlns="">
            <p:pic>
              <p:nvPicPr>
                <p:cNvPr id="36875" name="Ink 36874">
                  <a:extLst>
                    <a:ext uri="{FF2B5EF4-FFF2-40B4-BE49-F238E27FC236}">
                      <a16:creationId xmlns:a16="http://schemas.microsoft.com/office/drawing/2014/main" id="{26021DC4-B0FA-471A-BE34-0FFC075409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2053" y="2717972"/>
                  <a:ext cx="178446" cy="225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882" name="Ink 36881">
                  <a:extLst>
                    <a:ext uri="{FF2B5EF4-FFF2-40B4-BE49-F238E27FC236}">
                      <a16:creationId xmlns:a16="http://schemas.microsoft.com/office/drawing/2014/main" id="{335C5993-EFCD-4C1A-ABD8-104DC088F56B}"/>
                    </a:ext>
                  </a:extLst>
                </p14:cNvPr>
                <p14:cNvContentPartPr/>
                <p14:nvPr/>
              </p14:nvContentPartPr>
              <p14:xfrm>
                <a:off x="2870117" y="2480155"/>
                <a:ext cx="220320" cy="153720"/>
              </p14:xfrm>
            </p:contentPart>
          </mc:Choice>
          <mc:Fallback xmlns="">
            <p:pic>
              <p:nvPicPr>
                <p:cNvPr id="36882" name="Ink 36881">
                  <a:extLst>
                    <a:ext uri="{FF2B5EF4-FFF2-40B4-BE49-F238E27FC236}">
                      <a16:creationId xmlns:a16="http://schemas.microsoft.com/office/drawing/2014/main" id="{335C5993-EFCD-4C1A-ABD8-104DC088F5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62420" y="2472132"/>
                  <a:ext cx="236034" cy="16944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6895" name="Group 36894">
              <a:extLst>
                <a:ext uri="{FF2B5EF4-FFF2-40B4-BE49-F238E27FC236}">
                  <a16:creationId xmlns:a16="http://schemas.microsoft.com/office/drawing/2014/main" id="{2E000CCE-54E0-4F66-98E6-487F14FD7986}"/>
                </a:ext>
              </a:extLst>
            </p:cNvPr>
            <p:cNvGrpSpPr/>
            <p:nvPr/>
          </p:nvGrpSpPr>
          <p:grpSpPr>
            <a:xfrm>
              <a:off x="1434797" y="3741595"/>
              <a:ext cx="761760" cy="466200"/>
              <a:chOff x="1434797" y="3741595"/>
              <a:chExt cx="761760" cy="466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EE75011C-BB4C-438B-BAE1-ADEBB1569A4E}"/>
                      </a:ext>
                    </a:extLst>
                  </p14:cNvPr>
                  <p14:cNvContentPartPr/>
                  <p14:nvPr/>
                </p14:nvContentPartPr>
                <p14:xfrm>
                  <a:off x="1535957" y="3771835"/>
                  <a:ext cx="53280" cy="4359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EE75011C-BB4C-438B-BAE1-ADEBB1569A4E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528254" y="3764142"/>
                    <a:ext cx="69007" cy="4516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3AE4E27C-5DF6-427C-A28F-29F6ABD5F659}"/>
                      </a:ext>
                    </a:extLst>
                  </p14:cNvPr>
                  <p14:cNvContentPartPr/>
                  <p14:nvPr/>
                </p14:nvContentPartPr>
                <p14:xfrm>
                  <a:off x="1434797" y="3741595"/>
                  <a:ext cx="392040" cy="302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3AE4E27C-5DF6-427C-A28F-29F6ABD5F65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1427104" y="3733552"/>
                    <a:ext cx="407747" cy="460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6889" name="Ink 36888">
                    <a:extLst>
                      <a:ext uri="{FF2B5EF4-FFF2-40B4-BE49-F238E27FC236}">
                        <a16:creationId xmlns:a16="http://schemas.microsoft.com/office/drawing/2014/main" id="{5D6E4025-65E4-469B-B5B4-9B1478402A34}"/>
                      </a:ext>
                    </a:extLst>
                  </p14:cNvPr>
                  <p14:cNvContentPartPr/>
                  <p14:nvPr/>
                </p14:nvContentPartPr>
                <p14:xfrm>
                  <a:off x="1835117" y="3891715"/>
                  <a:ext cx="22680" cy="11160"/>
                </p14:xfrm>
              </p:contentPart>
            </mc:Choice>
            <mc:Fallback xmlns="">
              <p:pic>
                <p:nvPicPr>
                  <p:cNvPr id="36889" name="Ink 36888">
                    <a:extLst>
                      <a:ext uri="{FF2B5EF4-FFF2-40B4-BE49-F238E27FC236}">
                        <a16:creationId xmlns:a16="http://schemas.microsoft.com/office/drawing/2014/main" id="{5D6E4025-65E4-469B-B5B4-9B1478402A34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1827131" y="3883744"/>
                    <a:ext cx="38332" cy="267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6890" name="Ink 36889">
                    <a:extLst>
                      <a:ext uri="{FF2B5EF4-FFF2-40B4-BE49-F238E27FC236}">
                        <a16:creationId xmlns:a16="http://schemas.microsoft.com/office/drawing/2014/main" id="{0F1E06A7-61AB-41B6-91B7-BD724C570F44}"/>
                      </a:ext>
                    </a:extLst>
                  </p14:cNvPr>
                  <p14:cNvContentPartPr/>
                  <p14:nvPr/>
                </p14:nvContentPartPr>
                <p14:xfrm>
                  <a:off x="1453157" y="3954355"/>
                  <a:ext cx="252360" cy="145080"/>
                </p14:xfrm>
              </p:contentPart>
            </mc:Choice>
            <mc:Fallback xmlns="">
              <p:pic>
                <p:nvPicPr>
                  <p:cNvPr id="36890" name="Ink 36889">
                    <a:extLst>
                      <a:ext uri="{FF2B5EF4-FFF2-40B4-BE49-F238E27FC236}">
                        <a16:creationId xmlns:a16="http://schemas.microsoft.com/office/drawing/2014/main" id="{0F1E06A7-61AB-41B6-91B7-BD724C570F44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445140" y="3946348"/>
                    <a:ext cx="268072" cy="160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36891" name="Ink 36890">
                    <a:extLst>
                      <a:ext uri="{FF2B5EF4-FFF2-40B4-BE49-F238E27FC236}">
                        <a16:creationId xmlns:a16="http://schemas.microsoft.com/office/drawing/2014/main" id="{7EA33927-AB78-4347-902B-68CCBC989ECC}"/>
                      </a:ext>
                    </a:extLst>
                  </p14:cNvPr>
                  <p14:cNvContentPartPr/>
                  <p14:nvPr/>
                </p14:nvContentPartPr>
                <p14:xfrm>
                  <a:off x="1785077" y="3852475"/>
                  <a:ext cx="152280" cy="185040"/>
                </p14:xfrm>
              </p:contentPart>
            </mc:Choice>
            <mc:Fallback xmlns="">
              <p:pic>
                <p:nvPicPr>
                  <p:cNvPr id="36891" name="Ink 36890">
                    <a:extLst>
                      <a:ext uri="{FF2B5EF4-FFF2-40B4-BE49-F238E27FC236}">
                        <a16:creationId xmlns:a16="http://schemas.microsoft.com/office/drawing/2014/main" id="{7EA33927-AB78-4347-902B-68CCBC989ECC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777383" y="3844458"/>
                    <a:ext cx="167989" cy="200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36892" name="Ink 36891">
                    <a:extLst>
                      <a:ext uri="{FF2B5EF4-FFF2-40B4-BE49-F238E27FC236}">
                        <a16:creationId xmlns:a16="http://schemas.microsoft.com/office/drawing/2014/main" id="{56DCC5E1-AFAA-4560-A6C5-D56E7BEFDAB9}"/>
                      </a:ext>
                    </a:extLst>
                  </p14:cNvPr>
                  <p14:cNvContentPartPr/>
                  <p14:nvPr/>
                </p14:nvContentPartPr>
                <p14:xfrm>
                  <a:off x="2053997" y="3887755"/>
                  <a:ext cx="19080" cy="104400"/>
                </p14:xfrm>
              </p:contentPart>
            </mc:Choice>
            <mc:Fallback xmlns="">
              <p:pic>
                <p:nvPicPr>
                  <p:cNvPr id="36892" name="Ink 36891">
                    <a:extLst>
                      <a:ext uri="{FF2B5EF4-FFF2-40B4-BE49-F238E27FC236}">
                        <a16:creationId xmlns:a16="http://schemas.microsoft.com/office/drawing/2014/main" id="{56DCC5E1-AFAA-4560-A6C5-D56E7BEFDAB9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046365" y="3880069"/>
                    <a:ext cx="34662" cy="1200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36893" name="Ink 36892">
                    <a:extLst>
                      <a:ext uri="{FF2B5EF4-FFF2-40B4-BE49-F238E27FC236}">
                        <a16:creationId xmlns:a16="http://schemas.microsoft.com/office/drawing/2014/main" id="{641A4E8C-BA97-4C30-8B98-391C2D41E5DB}"/>
                      </a:ext>
                    </a:extLst>
                  </p14:cNvPr>
                  <p14:cNvContentPartPr/>
                  <p14:nvPr/>
                </p14:nvContentPartPr>
                <p14:xfrm>
                  <a:off x="2001797" y="3845275"/>
                  <a:ext cx="182520" cy="64080"/>
                </p14:xfrm>
              </p:contentPart>
            </mc:Choice>
            <mc:Fallback xmlns="">
              <p:pic>
                <p:nvPicPr>
                  <p:cNvPr id="36893" name="Ink 36892">
                    <a:extLst>
                      <a:ext uri="{FF2B5EF4-FFF2-40B4-BE49-F238E27FC236}">
                        <a16:creationId xmlns:a16="http://schemas.microsoft.com/office/drawing/2014/main" id="{641A4E8C-BA97-4C30-8B98-391C2D41E5DB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1993778" y="3837265"/>
                    <a:ext cx="198238" cy="797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36894" name="Ink 36893">
                    <a:extLst>
                      <a:ext uri="{FF2B5EF4-FFF2-40B4-BE49-F238E27FC236}">
                        <a16:creationId xmlns:a16="http://schemas.microsoft.com/office/drawing/2014/main" id="{AA4DD911-4341-4685-96C4-BA8407B666C4}"/>
                      </a:ext>
                    </a:extLst>
                  </p14:cNvPr>
                  <p14:cNvContentPartPr/>
                  <p14:nvPr/>
                </p14:nvContentPartPr>
                <p14:xfrm>
                  <a:off x="2037797" y="4006195"/>
                  <a:ext cx="158760" cy="7920"/>
                </p14:xfrm>
              </p:contentPart>
            </mc:Choice>
            <mc:Fallback xmlns="">
              <p:pic>
                <p:nvPicPr>
                  <p:cNvPr id="36894" name="Ink 36893">
                    <a:extLst>
                      <a:ext uri="{FF2B5EF4-FFF2-40B4-BE49-F238E27FC236}">
                        <a16:creationId xmlns:a16="http://schemas.microsoft.com/office/drawing/2014/main" id="{AA4DD911-4341-4685-96C4-BA8407B666C4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029779" y="3998275"/>
                    <a:ext cx="174476" cy="2344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896" name="Ink 36895">
                  <a:extLst>
                    <a:ext uri="{FF2B5EF4-FFF2-40B4-BE49-F238E27FC236}">
                      <a16:creationId xmlns:a16="http://schemas.microsoft.com/office/drawing/2014/main" id="{32BBE41C-C424-45E2-B868-948B75D2DAA6}"/>
                    </a:ext>
                  </a:extLst>
                </p14:cNvPr>
                <p14:cNvContentPartPr/>
                <p14:nvPr/>
              </p14:nvContentPartPr>
              <p14:xfrm>
                <a:off x="2001437" y="3438115"/>
                <a:ext cx="223920" cy="225720"/>
              </p14:xfrm>
            </p:contentPart>
          </mc:Choice>
          <mc:Fallback xmlns="">
            <p:pic>
              <p:nvPicPr>
                <p:cNvPr id="36896" name="Ink 36895">
                  <a:extLst>
                    <a:ext uri="{FF2B5EF4-FFF2-40B4-BE49-F238E27FC236}">
                      <a16:creationId xmlns:a16="http://schemas.microsoft.com/office/drawing/2014/main" id="{32BBE41C-C424-45E2-B868-948B75D2DA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93417" y="3430099"/>
                  <a:ext cx="239639" cy="2414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6903" name="Group 36902">
              <a:extLst>
                <a:ext uri="{FF2B5EF4-FFF2-40B4-BE49-F238E27FC236}">
                  <a16:creationId xmlns:a16="http://schemas.microsoft.com/office/drawing/2014/main" id="{FA1E5248-AEEC-4EBB-B8CE-C2A1E199438F}"/>
                </a:ext>
              </a:extLst>
            </p:cNvPr>
            <p:cNvGrpSpPr/>
            <p:nvPr/>
          </p:nvGrpSpPr>
          <p:grpSpPr>
            <a:xfrm>
              <a:off x="2282957" y="3423715"/>
              <a:ext cx="560880" cy="239040"/>
              <a:chOff x="2282957" y="3423715"/>
              <a:chExt cx="560880" cy="23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36897" name="Ink 36896">
                    <a:extLst>
                      <a:ext uri="{FF2B5EF4-FFF2-40B4-BE49-F238E27FC236}">
                        <a16:creationId xmlns:a16="http://schemas.microsoft.com/office/drawing/2014/main" id="{0F8F1141-D087-4A4D-8D0C-750238DDD711}"/>
                      </a:ext>
                    </a:extLst>
                  </p14:cNvPr>
                  <p14:cNvContentPartPr/>
                  <p14:nvPr/>
                </p14:nvContentPartPr>
                <p14:xfrm>
                  <a:off x="2282957" y="3511555"/>
                  <a:ext cx="93240" cy="6840"/>
                </p14:xfrm>
              </p:contentPart>
            </mc:Choice>
            <mc:Fallback xmlns="">
              <p:pic>
                <p:nvPicPr>
                  <p:cNvPr id="36897" name="Ink 36896">
                    <a:extLst>
                      <a:ext uri="{FF2B5EF4-FFF2-40B4-BE49-F238E27FC236}">
                        <a16:creationId xmlns:a16="http://schemas.microsoft.com/office/drawing/2014/main" id="{0F8F1141-D087-4A4D-8D0C-750238DDD711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2275267" y="3503738"/>
                    <a:ext cx="108940" cy="2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36898" name="Ink 36897">
                    <a:extLst>
                      <a:ext uri="{FF2B5EF4-FFF2-40B4-BE49-F238E27FC236}">
                        <a16:creationId xmlns:a16="http://schemas.microsoft.com/office/drawing/2014/main" id="{DBE1ADCF-1FB4-4962-95B5-B333FFB75924}"/>
                      </a:ext>
                    </a:extLst>
                  </p14:cNvPr>
                  <p14:cNvContentPartPr/>
                  <p14:nvPr/>
                </p14:nvContentPartPr>
                <p14:xfrm>
                  <a:off x="2327957" y="3593995"/>
                  <a:ext cx="85320" cy="8280"/>
                </p14:xfrm>
              </p:contentPart>
            </mc:Choice>
            <mc:Fallback xmlns="">
              <p:pic>
                <p:nvPicPr>
                  <p:cNvPr id="36898" name="Ink 36897">
                    <a:extLst>
                      <a:ext uri="{FF2B5EF4-FFF2-40B4-BE49-F238E27FC236}">
                        <a16:creationId xmlns:a16="http://schemas.microsoft.com/office/drawing/2014/main" id="{DBE1ADCF-1FB4-4962-95B5-B333FFB75924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320259" y="3585715"/>
                    <a:ext cx="101037" cy="245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36899" name="Ink 36898">
                    <a:extLst>
                      <a:ext uri="{FF2B5EF4-FFF2-40B4-BE49-F238E27FC236}">
                        <a16:creationId xmlns:a16="http://schemas.microsoft.com/office/drawing/2014/main" id="{828F1661-BA75-471D-940E-45DB026C5C06}"/>
                      </a:ext>
                    </a:extLst>
                  </p14:cNvPr>
                  <p14:cNvContentPartPr/>
                  <p14:nvPr/>
                </p14:nvContentPartPr>
                <p14:xfrm>
                  <a:off x="2435597" y="3555115"/>
                  <a:ext cx="48600" cy="107640"/>
                </p14:xfrm>
              </p:contentPart>
            </mc:Choice>
            <mc:Fallback xmlns="">
              <p:pic>
                <p:nvPicPr>
                  <p:cNvPr id="36899" name="Ink 36898">
                    <a:extLst>
                      <a:ext uri="{FF2B5EF4-FFF2-40B4-BE49-F238E27FC236}">
                        <a16:creationId xmlns:a16="http://schemas.microsoft.com/office/drawing/2014/main" id="{828F1661-BA75-471D-940E-45DB026C5C06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2427923" y="3547082"/>
                    <a:ext cx="64267" cy="123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36900" name="Ink 36899">
                    <a:extLst>
                      <a:ext uri="{FF2B5EF4-FFF2-40B4-BE49-F238E27FC236}">
                        <a16:creationId xmlns:a16="http://schemas.microsoft.com/office/drawing/2014/main" id="{0FC0D74B-66E6-49FD-80D1-B6C9F1AAFC23}"/>
                      </a:ext>
                    </a:extLst>
                  </p14:cNvPr>
                  <p14:cNvContentPartPr/>
                  <p14:nvPr/>
                </p14:nvContentPartPr>
                <p14:xfrm>
                  <a:off x="2430557" y="3458275"/>
                  <a:ext cx="48600" cy="71640"/>
                </p14:xfrm>
              </p:contentPart>
            </mc:Choice>
            <mc:Fallback xmlns="">
              <p:pic>
                <p:nvPicPr>
                  <p:cNvPr id="36900" name="Ink 36899">
                    <a:extLst>
                      <a:ext uri="{FF2B5EF4-FFF2-40B4-BE49-F238E27FC236}">
                        <a16:creationId xmlns:a16="http://schemas.microsoft.com/office/drawing/2014/main" id="{0FC0D74B-66E6-49FD-80D1-B6C9F1AAFC23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2422564" y="3450279"/>
                    <a:ext cx="64267" cy="873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36901" name="Ink 36900">
                    <a:extLst>
                      <a:ext uri="{FF2B5EF4-FFF2-40B4-BE49-F238E27FC236}">
                        <a16:creationId xmlns:a16="http://schemas.microsoft.com/office/drawing/2014/main" id="{68B4A25E-DD4C-4EFC-9E7A-82910431AA8B}"/>
                      </a:ext>
                    </a:extLst>
                  </p14:cNvPr>
                  <p14:cNvContentPartPr/>
                  <p14:nvPr/>
                </p14:nvContentPartPr>
                <p14:xfrm>
                  <a:off x="2536037" y="3458275"/>
                  <a:ext cx="158040" cy="120600"/>
                </p14:xfrm>
              </p:contentPart>
            </mc:Choice>
            <mc:Fallback xmlns="">
              <p:pic>
                <p:nvPicPr>
                  <p:cNvPr id="36901" name="Ink 36900">
                    <a:extLst>
                      <a:ext uri="{FF2B5EF4-FFF2-40B4-BE49-F238E27FC236}">
                        <a16:creationId xmlns:a16="http://schemas.microsoft.com/office/drawing/2014/main" id="{68B4A25E-DD4C-4EFC-9E7A-82910431AA8B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2528023" y="3450256"/>
                    <a:ext cx="173748" cy="136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36902" name="Ink 36901">
                    <a:extLst>
                      <a:ext uri="{FF2B5EF4-FFF2-40B4-BE49-F238E27FC236}">
                        <a16:creationId xmlns:a16="http://schemas.microsoft.com/office/drawing/2014/main" id="{15A46935-7B23-4F71-851A-CEBB2FDC9B40}"/>
                      </a:ext>
                    </a:extLst>
                  </p14:cNvPr>
                  <p14:cNvContentPartPr/>
                  <p14:nvPr/>
                </p14:nvContentPartPr>
                <p14:xfrm>
                  <a:off x="2753117" y="3423715"/>
                  <a:ext cx="90720" cy="132840"/>
                </p14:xfrm>
              </p:contentPart>
            </mc:Choice>
            <mc:Fallback xmlns="">
              <p:pic>
                <p:nvPicPr>
                  <p:cNvPr id="36902" name="Ink 36901">
                    <a:extLst>
                      <a:ext uri="{FF2B5EF4-FFF2-40B4-BE49-F238E27FC236}">
                        <a16:creationId xmlns:a16="http://schemas.microsoft.com/office/drawing/2014/main" id="{15A46935-7B23-4F71-851A-CEBB2FDC9B40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2745423" y="3415693"/>
                    <a:ext cx="106428" cy="14856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911" name="Group 36910">
              <a:extLst>
                <a:ext uri="{FF2B5EF4-FFF2-40B4-BE49-F238E27FC236}">
                  <a16:creationId xmlns:a16="http://schemas.microsoft.com/office/drawing/2014/main" id="{CEB611D4-E035-42C4-873F-E76F272B3585}"/>
                </a:ext>
              </a:extLst>
            </p:cNvPr>
            <p:cNvGrpSpPr/>
            <p:nvPr/>
          </p:nvGrpSpPr>
          <p:grpSpPr>
            <a:xfrm>
              <a:off x="3464477" y="2167675"/>
              <a:ext cx="1462320" cy="956160"/>
              <a:chOff x="3464477" y="2167675"/>
              <a:chExt cx="1462320" cy="956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36877" name="Ink 36876">
                    <a:extLst>
                      <a:ext uri="{FF2B5EF4-FFF2-40B4-BE49-F238E27FC236}">
                        <a16:creationId xmlns:a16="http://schemas.microsoft.com/office/drawing/2014/main" id="{54FE9A10-90DE-4D60-A54B-5F4ED3E4C266}"/>
                      </a:ext>
                    </a:extLst>
                  </p14:cNvPr>
                  <p14:cNvContentPartPr/>
                  <p14:nvPr/>
                </p14:nvContentPartPr>
                <p14:xfrm>
                  <a:off x="4570397" y="2799835"/>
                  <a:ext cx="172440" cy="324000"/>
                </p14:xfrm>
              </p:contentPart>
            </mc:Choice>
            <mc:Fallback xmlns="">
              <p:pic>
                <p:nvPicPr>
                  <p:cNvPr id="36877" name="Ink 36876">
                    <a:extLst>
                      <a:ext uri="{FF2B5EF4-FFF2-40B4-BE49-F238E27FC236}">
                        <a16:creationId xmlns:a16="http://schemas.microsoft.com/office/drawing/2014/main" id="{54FE9A10-90DE-4D60-A54B-5F4ED3E4C266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4562384" y="2791815"/>
                    <a:ext cx="188146" cy="339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36878" name="Ink 36877">
                    <a:extLst>
                      <a:ext uri="{FF2B5EF4-FFF2-40B4-BE49-F238E27FC236}">
                        <a16:creationId xmlns:a16="http://schemas.microsoft.com/office/drawing/2014/main" id="{5AA84093-87A2-42B7-A137-3A1F18CCFDE3}"/>
                      </a:ext>
                    </a:extLst>
                  </p14:cNvPr>
                  <p14:cNvContentPartPr/>
                  <p14:nvPr/>
                </p14:nvContentPartPr>
                <p14:xfrm>
                  <a:off x="4779197" y="2593915"/>
                  <a:ext cx="18000" cy="144360"/>
                </p14:xfrm>
              </p:contentPart>
            </mc:Choice>
            <mc:Fallback xmlns="">
              <p:pic>
                <p:nvPicPr>
                  <p:cNvPr id="36878" name="Ink 36877">
                    <a:extLst>
                      <a:ext uri="{FF2B5EF4-FFF2-40B4-BE49-F238E27FC236}">
                        <a16:creationId xmlns:a16="http://schemas.microsoft.com/office/drawing/2014/main" id="{5AA84093-87A2-42B7-A137-3A1F18CCFDE3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4771161" y="2585913"/>
                    <a:ext cx="33750" cy="1600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36879" name="Ink 36878">
                    <a:extLst>
                      <a:ext uri="{FF2B5EF4-FFF2-40B4-BE49-F238E27FC236}">
                        <a16:creationId xmlns:a16="http://schemas.microsoft.com/office/drawing/2014/main" id="{A801CC44-7080-4BE0-AA84-E5C902EFFBE2}"/>
                      </a:ext>
                    </a:extLst>
                  </p14:cNvPr>
                  <p14:cNvContentPartPr/>
                  <p14:nvPr/>
                </p14:nvContentPartPr>
                <p14:xfrm>
                  <a:off x="4697477" y="2533435"/>
                  <a:ext cx="229320" cy="14040"/>
                </p14:xfrm>
              </p:contentPart>
            </mc:Choice>
            <mc:Fallback xmlns="">
              <p:pic>
                <p:nvPicPr>
                  <p:cNvPr id="36879" name="Ink 36878">
                    <a:extLst>
                      <a:ext uri="{FF2B5EF4-FFF2-40B4-BE49-F238E27FC236}">
                        <a16:creationId xmlns:a16="http://schemas.microsoft.com/office/drawing/2014/main" id="{A801CC44-7080-4BE0-AA84-E5C902EFFBE2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4689780" y="2525458"/>
                    <a:ext cx="245036" cy="296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6880" name="Ink 36879">
                    <a:extLst>
                      <a:ext uri="{FF2B5EF4-FFF2-40B4-BE49-F238E27FC236}">
                        <a16:creationId xmlns:a16="http://schemas.microsoft.com/office/drawing/2014/main" id="{4005D690-96AE-45DD-B025-3D2917DAE853}"/>
                      </a:ext>
                    </a:extLst>
                  </p14:cNvPr>
                  <p14:cNvContentPartPr/>
                  <p14:nvPr/>
                </p14:nvContentPartPr>
                <p14:xfrm>
                  <a:off x="4679117" y="2747635"/>
                  <a:ext cx="245520" cy="17280"/>
                </p14:xfrm>
              </p:contentPart>
            </mc:Choice>
            <mc:Fallback xmlns="">
              <p:pic>
                <p:nvPicPr>
                  <p:cNvPr id="36880" name="Ink 36879">
                    <a:extLst>
                      <a:ext uri="{FF2B5EF4-FFF2-40B4-BE49-F238E27FC236}">
                        <a16:creationId xmlns:a16="http://schemas.microsoft.com/office/drawing/2014/main" id="{4005D690-96AE-45DD-B025-3D2917DAE853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4671424" y="2739955"/>
                    <a:ext cx="261226" cy="32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36883" name="Ink 36882">
                    <a:extLst>
                      <a:ext uri="{FF2B5EF4-FFF2-40B4-BE49-F238E27FC236}">
                        <a16:creationId xmlns:a16="http://schemas.microsoft.com/office/drawing/2014/main" id="{3F0269AF-D60C-4F00-BDE2-A608C9459A13}"/>
                      </a:ext>
                    </a:extLst>
                  </p14:cNvPr>
                  <p14:cNvContentPartPr/>
                  <p14:nvPr/>
                </p14:nvContentPartPr>
                <p14:xfrm>
                  <a:off x="3464477" y="2462155"/>
                  <a:ext cx="109080" cy="130320"/>
                </p14:xfrm>
              </p:contentPart>
            </mc:Choice>
            <mc:Fallback xmlns="">
              <p:pic>
                <p:nvPicPr>
                  <p:cNvPr id="36883" name="Ink 36882">
                    <a:extLst>
                      <a:ext uri="{FF2B5EF4-FFF2-40B4-BE49-F238E27FC236}">
                        <a16:creationId xmlns:a16="http://schemas.microsoft.com/office/drawing/2014/main" id="{3F0269AF-D60C-4F00-BDE2-A608C9459A13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3456480" y="2454150"/>
                    <a:ext cx="124754" cy="1460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36884" name="Ink 36883">
                    <a:extLst>
                      <a:ext uri="{FF2B5EF4-FFF2-40B4-BE49-F238E27FC236}">
                        <a16:creationId xmlns:a16="http://schemas.microsoft.com/office/drawing/2014/main" id="{66C3517B-DEBC-474C-9D2B-1DAE82C93739}"/>
                      </a:ext>
                    </a:extLst>
                  </p14:cNvPr>
                  <p14:cNvContentPartPr/>
                  <p14:nvPr/>
                </p14:nvContentPartPr>
                <p14:xfrm>
                  <a:off x="3499757" y="2374675"/>
                  <a:ext cx="40320" cy="21600"/>
                </p14:xfrm>
              </p:contentPart>
            </mc:Choice>
            <mc:Fallback xmlns="">
              <p:pic>
                <p:nvPicPr>
                  <p:cNvPr id="36884" name="Ink 36883">
                    <a:extLst>
                      <a:ext uri="{FF2B5EF4-FFF2-40B4-BE49-F238E27FC236}">
                        <a16:creationId xmlns:a16="http://schemas.microsoft.com/office/drawing/2014/main" id="{66C3517B-DEBC-474C-9D2B-1DAE82C93739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3491693" y="2366615"/>
                    <a:ext cx="56125" cy="373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36885" name="Ink 36884">
                    <a:extLst>
                      <a:ext uri="{FF2B5EF4-FFF2-40B4-BE49-F238E27FC236}">
                        <a16:creationId xmlns:a16="http://schemas.microsoft.com/office/drawing/2014/main" id="{EAD8A274-D8F1-4364-B793-AEBDC0C32E91}"/>
                      </a:ext>
                    </a:extLst>
                  </p14:cNvPr>
                  <p14:cNvContentPartPr/>
                  <p14:nvPr/>
                </p14:nvContentPartPr>
                <p14:xfrm>
                  <a:off x="3654197" y="2452075"/>
                  <a:ext cx="156960" cy="96480"/>
                </p14:xfrm>
              </p:contentPart>
            </mc:Choice>
            <mc:Fallback xmlns="">
              <p:pic>
                <p:nvPicPr>
                  <p:cNvPr id="36885" name="Ink 36884">
                    <a:extLst>
                      <a:ext uri="{FF2B5EF4-FFF2-40B4-BE49-F238E27FC236}">
                        <a16:creationId xmlns:a16="http://schemas.microsoft.com/office/drawing/2014/main" id="{EAD8A274-D8F1-4364-B793-AEBDC0C32E91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3646493" y="2444062"/>
                    <a:ext cx="172688" cy="1121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36886" name="Ink 36885">
                    <a:extLst>
                      <a:ext uri="{FF2B5EF4-FFF2-40B4-BE49-F238E27FC236}">
                        <a16:creationId xmlns:a16="http://schemas.microsoft.com/office/drawing/2014/main" id="{014BBE8F-80EE-43D0-B5F8-660279839289}"/>
                      </a:ext>
                    </a:extLst>
                  </p14:cNvPr>
                  <p14:cNvContentPartPr/>
                  <p14:nvPr/>
                </p14:nvContentPartPr>
                <p14:xfrm>
                  <a:off x="3777677" y="2444515"/>
                  <a:ext cx="119880" cy="97560"/>
                </p14:xfrm>
              </p:contentPart>
            </mc:Choice>
            <mc:Fallback xmlns="">
              <p:pic>
                <p:nvPicPr>
                  <p:cNvPr id="36886" name="Ink 36885">
                    <a:extLst>
                      <a:ext uri="{FF2B5EF4-FFF2-40B4-BE49-F238E27FC236}">
                        <a16:creationId xmlns:a16="http://schemas.microsoft.com/office/drawing/2014/main" id="{014BBE8F-80EE-43D0-B5F8-660279839289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3769642" y="2436813"/>
                    <a:ext cx="135628" cy="1132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36887" name="Ink 36886">
                    <a:extLst>
                      <a:ext uri="{FF2B5EF4-FFF2-40B4-BE49-F238E27FC236}">
                        <a16:creationId xmlns:a16="http://schemas.microsoft.com/office/drawing/2014/main" id="{B5A4210D-6A20-4179-B12B-B9BA88CE9C8B}"/>
                      </a:ext>
                    </a:extLst>
                  </p14:cNvPr>
                  <p14:cNvContentPartPr/>
                  <p14:nvPr/>
                </p14:nvContentPartPr>
                <p14:xfrm>
                  <a:off x="3996917" y="2332915"/>
                  <a:ext cx="178920" cy="210240"/>
                </p14:xfrm>
              </p:contentPart>
            </mc:Choice>
            <mc:Fallback xmlns="">
              <p:pic>
                <p:nvPicPr>
                  <p:cNvPr id="36887" name="Ink 36886">
                    <a:extLst>
                      <a:ext uri="{FF2B5EF4-FFF2-40B4-BE49-F238E27FC236}">
                        <a16:creationId xmlns:a16="http://schemas.microsoft.com/office/drawing/2014/main" id="{B5A4210D-6A20-4179-B12B-B9BA88CE9C8B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3989222" y="2325223"/>
                    <a:ext cx="194632" cy="2259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36904" name="Ink 36903">
                    <a:extLst>
                      <a:ext uri="{FF2B5EF4-FFF2-40B4-BE49-F238E27FC236}">
                        <a16:creationId xmlns:a16="http://schemas.microsoft.com/office/drawing/2014/main" id="{D4AFA16A-F401-4422-8EF7-767EBCFCA619}"/>
                      </a:ext>
                    </a:extLst>
                  </p14:cNvPr>
                  <p14:cNvContentPartPr/>
                  <p14:nvPr/>
                </p14:nvContentPartPr>
                <p14:xfrm>
                  <a:off x="4123997" y="2376115"/>
                  <a:ext cx="108000" cy="28800"/>
                </p14:xfrm>
              </p:contentPart>
            </mc:Choice>
            <mc:Fallback xmlns="">
              <p:pic>
                <p:nvPicPr>
                  <p:cNvPr id="36904" name="Ink 36903">
                    <a:extLst>
                      <a:ext uri="{FF2B5EF4-FFF2-40B4-BE49-F238E27FC236}">
                        <a16:creationId xmlns:a16="http://schemas.microsoft.com/office/drawing/2014/main" id="{D4AFA16A-F401-4422-8EF7-767EBCFCA61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4116306" y="2368435"/>
                    <a:ext cx="123703" cy="4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36905" name="Ink 36904">
                    <a:extLst>
                      <a:ext uri="{FF2B5EF4-FFF2-40B4-BE49-F238E27FC236}">
                        <a16:creationId xmlns:a16="http://schemas.microsoft.com/office/drawing/2014/main" id="{70D3248F-5F33-4E2C-B6CC-DB7BB5832DE2}"/>
                      </a:ext>
                    </a:extLst>
                  </p14:cNvPr>
                  <p14:cNvContentPartPr/>
                  <p14:nvPr/>
                </p14:nvContentPartPr>
                <p14:xfrm>
                  <a:off x="4165757" y="2425435"/>
                  <a:ext cx="102960" cy="33840"/>
                </p14:xfrm>
              </p:contentPart>
            </mc:Choice>
            <mc:Fallback xmlns="">
              <p:pic>
                <p:nvPicPr>
                  <p:cNvPr id="36905" name="Ink 36904">
                    <a:extLst>
                      <a:ext uri="{FF2B5EF4-FFF2-40B4-BE49-F238E27FC236}">
                        <a16:creationId xmlns:a16="http://schemas.microsoft.com/office/drawing/2014/main" id="{70D3248F-5F33-4E2C-B6CC-DB7BB5832DE2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4158059" y="2417454"/>
                    <a:ext cx="118677" cy="494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36907" name="Ink 36906">
                    <a:extLst>
                      <a:ext uri="{FF2B5EF4-FFF2-40B4-BE49-F238E27FC236}">
                        <a16:creationId xmlns:a16="http://schemas.microsoft.com/office/drawing/2014/main" id="{3F08494F-DD4A-4FB9-A804-CE91B2A02417}"/>
                      </a:ext>
                    </a:extLst>
                  </p14:cNvPr>
                  <p14:cNvContentPartPr/>
                  <p14:nvPr/>
                </p14:nvContentPartPr>
                <p14:xfrm>
                  <a:off x="4357997" y="2329675"/>
                  <a:ext cx="40320" cy="93960"/>
                </p14:xfrm>
              </p:contentPart>
            </mc:Choice>
            <mc:Fallback xmlns="">
              <p:pic>
                <p:nvPicPr>
                  <p:cNvPr id="36907" name="Ink 36906">
                    <a:extLst>
                      <a:ext uri="{FF2B5EF4-FFF2-40B4-BE49-F238E27FC236}">
                        <a16:creationId xmlns:a16="http://schemas.microsoft.com/office/drawing/2014/main" id="{3F08494F-DD4A-4FB9-A804-CE91B2A0241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350317" y="2321979"/>
                    <a:ext cx="56000" cy="1096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36908" name="Ink 36907">
                    <a:extLst>
                      <a:ext uri="{FF2B5EF4-FFF2-40B4-BE49-F238E27FC236}">
                        <a16:creationId xmlns:a16="http://schemas.microsoft.com/office/drawing/2014/main" id="{7F9A043F-57F5-45AA-8D93-E66692DAEECE}"/>
                      </a:ext>
                    </a:extLst>
                  </p14:cNvPr>
                  <p14:cNvContentPartPr/>
                  <p14:nvPr/>
                </p14:nvContentPartPr>
                <p14:xfrm>
                  <a:off x="4345397" y="2254075"/>
                  <a:ext cx="30960" cy="78480"/>
                </p14:xfrm>
              </p:contentPart>
            </mc:Choice>
            <mc:Fallback xmlns="">
              <p:pic>
                <p:nvPicPr>
                  <p:cNvPr id="36908" name="Ink 36907">
                    <a:extLst>
                      <a:ext uri="{FF2B5EF4-FFF2-40B4-BE49-F238E27FC236}">
                        <a16:creationId xmlns:a16="http://schemas.microsoft.com/office/drawing/2014/main" id="{7F9A043F-57F5-45AA-8D93-E66692DAEECE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337334" y="2246387"/>
                    <a:ext cx="46763" cy="941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36909" name="Ink 36908">
                    <a:extLst>
                      <a:ext uri="{FF2B5EF4-FFF2-40B4-BE49-F238E27FC236}">
                        <a16:creationId xmlns:a16="http://schemas.microsoft.com/office/drawing/2014/main" id="{C396291F-A10F-403E-BE8D-E88BDD577DB9}"/>
                      </a:ext>
                    </a:extLst>
                  </p14:cNvPr>
                  <p14:cNvContentPartPr/>
                  <p14:nvPr/>
                </p14:nvContentPartPr>
                <p14:xfrm>
                  <a:off x="4426037" y="2210155"/>
                  <a:ext cx="127440" cy="101520"/>
                </p14:xfrm>
              </p:contentPart>
            </mc:Choice>
            <mc:Fallback xmlns="">
              <p:pic>
                <p:nvPicPr>
                  <p:cNvPr id="36909" name="Ink 36908">
                    <a:extLst>
                      <a:ext uri="{FF2B5EF4-FFF2-40B4-BE49-F238E27FC236}">
                        <a16:creationId xmlns:a16="http://schemas.microsoft.com/office/drawing/2014/main" id="{C396291F-A10F-403E-BE8D-E88BDD577DB9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418352" y="2202123"/>
                    <a:ext cx="143130" cy="1172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36910" name="Ink 36909">
                    <a:extLst>
                      <a:ext uri="{FF2B5EF4-FFF2-40B4-BE49-F238E27FC236}">
                        <a16:creationId xmlns:a16="http://schemas.microsoft.com/office/drawing/2014/main" id="{351E0D1C-2863-49D6-8833-C8ED61258974}"/>
                      </a:ext>
                    </a:extLst>
                  </p14:cNvPr>
                  <p14:cNvContentPartPr/>
                  <p14:nvPr/>
                </p14:nvContentPartPr>
                <p14:xfrm>
                  <a:off x="4446557" y="2167675"/>
                  <a:ext cx="103680" cy="181800"/>
                </p14:xfrm>
              </p:contentPart>
            </mc:Choice>
            <mc:Fallback xmlns="">
              <p:pic>
                <p:nvPicPr>
                  <p:cNvPr id="36910" name="Ink 36909">
                    <a:extLst>
                      <a:ext uri="{FF2B5EF4-FFF2-40B4-BE49-F238E27FC236}">
                        <a16:creationId xmlns:a16="http://schemas.microsoft.com/office/drawing/2014/main" id="{351E0D1C-2863-49D6-8833-C8ED6125897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4438877" y="2159980"/>
                    <a:ext cx="119360" cy="19751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914" name="Group 36913">
              <a:extLst>
                <a:ext uri="{FF2B5EF4-FFF2-40B4-BE49-F238E27FC236}">
                  <a16:creationId xmlns:a16="http://schemas.microsoft.com/office/drawing/2014/main" id="{4A290D2C-D529-4B7B-955B-A2551A8C50DF}"/>
                </a:ext>
              </a:extLst>
            </p:cNvPr>
            <p:cNvGrpSpPr/>
            <p:nvPr/>
          </p:nvGrpSpPr>
          <p:grpSpPr>
            <a:xfrm>
              <a:off x="1908557" y="3406435"/>
              <a:ext cx="37440" cy="214920"/>
              <a:chOff x="1908557" y="3406435"/>
              <a:chExt cx="37440" cy="21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36912" name="Ink 36911">
                    <a:extLst>
                      <a:ext uri="{FF2B5EF4-FFF2-40B4-BE49-F238E27FC236}">
                        <a16:creationId xmlns:a16="http://schemas.microsoft.com/office/drawing/2014/main" id="{B52F28C5-A9F5-4C91-8385-B98C714F7BBE}"/>
                      </a:ext>
                    </a:extLst>
                  </p14:cNvPr>
                  <p14:cNvContentPartPr/>
                  <p14:nvPr/>
                </p14:nvContentPartPr>
                <p14:xfrm>
                  <a:off x="1908557" y="3533515"/>
                  <a:ext cx="37440" cy="87840"/>
                </p14:xfrm>
              </p:contentPart>
            </mc:Choice>
            <mc:Fallback xmlns="">
              <p:pic>
                <p:nvPicPr>
                  <p:cNvPr id="36912" name="Ink 36911">
                    <a:extLst>
                      <a:ext uri="{FF2B5EF4-FFF2-40B4-BE49-F238E27FC236}">
                        <a16:creationId xmlns:a16="http://schemas.microsoft.com/office/drawing/2014/main" id="{B52F28C5-A9F5-4C91-8385-B98C714F7BBE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1900488" y="3525821"/>
                    <a:ext cx="53255" cy="103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36913" name="Ink 36912">
                    <a:extLst>
                      <a:ext uri="{FF2B5EF4-FFF2-40B4-BE49-F238E27FC236}">
                        <a16:creationId xmlns:a16="http://schemas.microsoft.com/office/drawing/2014/main" id="{62DF2601-AB8E-4ECE-8177-5EB06EE10C75}"/>
                      </a:ext>
                    </a:extLst>
                  </p14:cNvPr>
                  <p14:cNvContentPartPr/>
                  <p14:nvPr/>
                </p14:nvContentPartPr>
                <p14:xfrm>
                  <a:off x="1910357" y="3406435"/>
                  <a:ext cx="7560" cy="47160"/>
                </p14:xfrm>
              </p:contentPart>
            </mc:Choice>
            <mc:Fallback xmlns="">
              <p:pic>
                <p:nvPicPr>
                  <p:cNvPr id="36913" name="Ink 36912">
                    <a:extLst>
                      <a:ext uri="{FF2B5EF4-FFF2-40B4-BE49-F238E27FC236}">
                        <a16:creationId xmlns:a16="http://schemas.microsoft.com/office/drawing/2014/main" id="{62DF2601-AB8E-4ECE-8177-5EB06EE10C75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902797" y="3398787"/>
                    <a:ext cx="22995" cy="6277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696200" y="3124200"/>
            <a:ext cx="3657600" cy="70788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Units on z and y are per unit length!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9" name="Object 5"/>
              <p:cNvSpPr txBox="1"/>
              <p:nvPr/>
            </p:nvSpPr>
            <p:spPr bwMode="auto">
              <a:xfrm>
                <a:off x="609600" y="5410200"/>
                <a:ext cx="10134600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operation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frequency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let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z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=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+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j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=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usually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equal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0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6869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410200"/>
                <a:ext cx="10134600" cy="939800"/>
              </a:xfrm>
              <a:prstGeom prst="rect">
                <a:avLst/>
              </a:prstGeom>
              <a:blipFill>
                <a:blip r:embed="rId12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Propagation Constant, Characteristic and Surge Impedance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39" name="Object 3"/>
              <p:cNvSpPr txBox="1"/>
              <p:nvPr/>
            </p:nvSpPr>
            <p:spPr bwMode="auto">
              <a:xfrm>
                <a:off x="533400" y="1524000"/>
                <a:ext cx="8445500" cy="3733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Define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propagation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constant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𝛾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as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𝛾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𝑦𝑧</m:t>
                          </m:r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	=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𝛽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where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	=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attenuation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constant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	=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phase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constant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Define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c</m:t>
                          </m:r>
                        </m:sub>
                      </m:sSub>
                      <m: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=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𝑦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	=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characteristic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impedance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993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524000"/>
                <a:ext cx="8445500" cy="3733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778</TotalTime>
  <Words>1585</Words>
  <Application>Microsoft Office PowerPoint</Application>
  <PresentationFormat>Widescreen</PresentationFormat>
  <Paragraphs>135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460, Spring 2026 Power System Operation and Control</vt:lpstr>
      <vt:lpstr>Homework 4 Due Next Week</vt:lpstr>
      <vt:lpstr>Transmission Lines</vt:lpstr>
      <vt:lpstr>Conductor Table Example</vt:lpstr>
      <vt:lpstr>Additional Transmission Topics</vt:lpstr>
      <vt:lpstr>Additional Transmission Topics </vt:lpstr>
      <vt:lpstr>Transmission Line Models</vt:lpstr>
      <vt:lpstr>Transmission Line Equivalent Circuit</vt:lpstr>
      <vt:lpstr>Propagation Constant, Characteristic and Surge Impedance </vt:lpstr>
      <vt:lpstr>Lossless Transmission Lines</vt:lpstr>
      <vt:lpstr>Lossless Transmission Lines </vt:lpstr>
      <vt:lpstr>Transmission Line Example, cont’d</vt:lpstr>
      <vt:lpstr>Example 5.4</vt:lpstr>
      <vt:lpstr>Equivalent Circuit Model</vt:lpstr>
      <vt:lpstr>Simplified Parameters</vt:lpstr>
      <vt:lpstr>Simplified Parameters, cont.</vt:lpstr>
      <vt:lpstr>Three Line Models</vt:lpstr>
      <vt:lpstr>Power Transfer in Short Lines</vt:lpstr>
      <vt:lpstr>Power Transfer in Lossless Lines</vt:lpstr>
      <vt:lpstr>Limits Affecting Max. Power Transfer</vt:lpstr>
      <vt:lpstr>Other Limits Affecting Power Transfer</vt:lpstr>
      <vt:lpstr>Example 5.8</vt:lpstr>
      <vt:lpstr>Transmission Line Series Compensation</vt:lpstr>
      <vt:lpstr>Transmission Line Series Compensation </vt:lpstr>
      <vt:lpstr>Example 5.10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47</cp:revision>
  <cp:lastPrinted>2026-01-16T15:16:12Z</cp:lastPrinted>
  <dcterms:created xsi:type="dcterms:W3CDTF">2022-08-23T14:02:40Z</dcterms:created>
  <dcterms:modified xsi:type="dcterms:W3CDTF">2026-01-21T15:17:12Z</dcterms:modified>
</cp:coreProperties>
</file>