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26.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32.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notesSlides/notesSlide33.xml" ContentType="application/vnd.openxmlformats-officedocument.presentationml.notesSlide+xml"/>
  <Override PartName="/ppt/ink/ink3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3"/>
  </p:notesMasterIdLst>
  <p:handoutMasterIdLst>
    <p:handoutMasterId r:id="rId44"/>
  </p:handoutMasterIdLst>
  <p:sldIdLst>
    <p:sldId id="356" r:id="rId2"/>
    <p:sldId id="357" r:id="rId3"/>
    <p:sldId id="277" r:id="rId4"/>
    <p:sldId id="278" r:id="rId5"/>
    <p:sldId id="279" r:id="rId6"/>
    <p:sldId id="280" r:id="rId7"/>
    <p:sldId id="281" r:id="rId8"/>
    <p:sldId id="282" r:id="rId9"/>
    <p:sldId id="283" r:id="rId10"/>
    <p:sldId id="339" r:id="rId11"/>
    <p:sldId id="340" r:id="rId12"/>
    <p:sldId id="359" r:id="rId13"/>
    <p:sldId id="341" r:id="rId14"/>
    <p:sldId id="342" r:id="rId15"/>
    <p:sldId id="344" r:id="rId16"/>
    <p:sldId id="358" r:id="rId17"/>
    <p:sldId id="385" r:id="rId18"/>
    <p:sldId id="386"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350" r:id="rId39"/>
    <p:sldId id="346" r:id="rId40"/>
    <p:sldId id="347" r:id="rId41"/>
    <p:sldId id="447" r:id="rId42"/>
  </p:sldIdLst>
  <p:sldSz cx="12192000" cy="6858000"/>
  <p:notesSz cx="7023100" cy="93091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500000"/>
    <a:srgbClr val="FFFFFF"/>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p:cViewPr varScale="1">
        <p:scale>
          <a:sx n="103" d="100"/>
          <a:sy n="103" d="100"/>
        </p:scale>
        <p:origin x="774" y="102"/>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979339" y="0"/>
            <a:ext cx="3043761"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1" y="8843173"/>
            <a:ext cx="3043762"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979339" y="8843173"/>
            <a:ext cx="3043761"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2.719"/>
    </inkml:context>
    <inkml:brush xml:id="br0">
      <inkml:brushProperty name="width" value="0.05" units="cm"/>
      <inkml:brushProperty name="height" value="0.05" units="cm"/>
      <inkml:brushProperty name="color" value="#FFFFFF"/>
    </inkml:brush>
  </inkml:definitions>
  <inkml:trace contextRef="#ctx0" brushRef="#br0">746 199 376 0 0,'0'0'21134'0'0,"0"-5"-21105"0"0,1-1-17 0 0,-1 4-2 0 0,1 0 0 0 0,-1 0 0 0 0,0 0 0 0 0,0-1 0 0 0,0 1 0 0 0,0 0 0 0 0,-1 0 0 0 0,1 0 0 0 0,0 0 0 0 0,-1 0 0 0 0,1 0 0 0 0,-1 0 0 0 0,-1-3 0 0 0,1 3-47 0 0,0-1 18 0 0,-2-8 33 0 0,2 8 64 0 0,0-3-102 0 0,0-1 11 0 0,-1 1 0 0 0,1-1 0 0 0,-1 1-1 0 0,-1-1 1 0 0,1 1 0 0 0,-4-6 0 0 0,1 1 125 0 0,4 9-102 0 0,-42-35-112 0 0,41 35 102 0 0,0 1-14 0 0,0-1 15 0 0,0 1 0 0 0,0 0 0 0 0,0 0 1 0 0,-1 0-1 0 0,1 0 0 0 0,0 0 1 0 0,-1 0-1 0 0,1 1 0 0 0,0-1 0 0 0,-4 0 1 0 0,-26-8-72 0 0,29 8 34 0 0,-56-4 52 0 0,-43 9 67 0 0,98-3-133 0 0,-59 5-27 0 0,46-2 119 0 0,1 0 0 0 0,-29 11 0 0 0,43-14 74 0 0,-2 1-108 0 0,1 0 0 0 0,0 0 0 0 0,-1 1 0 0 0,1-1-1 0 0,1 1 1 0 0,-1 0 0 0 0,0 0 0 0 0,1 0 0 0 0,-1 0-1 0 0,1 0 1 0 0,0 1 0 0 0,0-1 0 0 0,0 1 0 0 0,1-1 0 0 0,-1 1-1 0 0,1 0 1 0 0,-2 7 0 0 0,2-9 22 0 0,-12 24 74 0 0,11-21-97 0 0,0-1 1 0 0,0 1-1 0 0,0 0 1 0 0,0 0-1 0 0,1 0 0 0 0,0 0 1 0 0,0 0-1 0 0,0 0 0 0 0,1 0 1 0 0,-1 0-1 0 0,1 1 1 0 0,1 5-1 0 0,-2 48 112 0 0,5-19 11 0 0,1-8-190 0 0,8 10 145 0 0,-11-32-123 0 0,1-1 1 0 0,0 0 0 0 0,0 0-1 0 0,9 16 1 0 0,-9-20 51 0 0,0 1 1 0 0,0-1 0 0 0,0 1-1 0 0,-1 0 1 0 0,0 0-1 0 0,0 0 1 0 0,2 9 0 0 0,-1 0 90 0 0,0-6-94 0 0,20 78 64 0 0,-22-84-94 0 0,0 0-16 0 0,1 11 57 0 0,4 65 40 0 0,-6-77-86 0 0,0 0 20 0 0,0-1 0 0 0,-1 1 1 0 0,1 0-1 0 0,0-1 0 0 0,0 1 1 0 0,0-1-1 0 0,1 1 0 0 0,-1-1 1 0 0,0 1-1 0 0,0-1 0 0 0,1 1 1 0 0,-1-1-1 0 0,1 1 1 0 0,1 1-1 0 0,3 21 73 0 0,10 84-165 0 0,-15-105 51 0 0,1 2 42 0 0,0-1-1 0 0,0 1 1 0 0,0 0 0 0 0,-1 0-1 0 0,1 0 1 0 0,-1 8 0 0 0,3 24 5 0 0,-2-33 4 0 0,0 1-1 0 0,0 0 1 0 0,0-1 0 0 0,-1 1 0 0 0,1 0 0 0 0,-1 0-1 0 0,0-1 1 0 0,-2 7 0 0 0,3 19 51 0 0,1-18-69 0 0,-1 0 0 0 0,0 0 0 0 0,-1 0 0 0 0,0 0 0 0 0,-3 18 0 0 0,-1 55-55 0 0,-11 4 27 0 0,15-81 35 0 0,-1 1 0 0 0,-1 0 0 0 0,0-1-1 0 0,0 1 1 0 0,0-1 0 0 0,-1 1 0 0 0,0-1-1 0 0,-1 0 1 0 0,0 0 0 0 0,-6 9 0 0 0,-11 24-22 0 0,0-13 148 0 0,15-19-160 0 0,0 0 0 0 0,-1-1-1 0 0,-1-1 1 0 0,-11 11 0 0 0,17-16 38 0 0,2-1-9 0 0,-1 0 9 0 0,1-1 0 0 0,-1 1 0 0 0,1 0 0 0 0,-1-1 0 0 0,1 1 0 0 0,-1 0 0 0 0,1-1 0 0 0,-1 1 0 0 0,0-1 0 0 0,1 1 0 0 0,-1-1 0 0 0,0 1 0 0 0,1-1 0 0 0,-1 1 0 0 0,0-1 0 0 0,0 0 0 0 0,0 1 0 0 0,1-1 0 0 0,-1 0-1 0 0,0 0 1 0 0,0 1 0 0 0,0-1 0 0 0,0 0 0 0 0,0 0 0 0 0,1 0 0 0 0,-3 0 0 0 0,-31 2 119 0 0,0-10-45 0 0,31 8-66 0 0,-29-13-34 0 0,20 8 3 0 0,10 5 28 0 0,1-1 0 0 0,0 1 0 0 0,0-1 0 0 0,0 1-1 0 0,0-1 1 0 0,0 0 0 0 0,0 1 0 0 0,0-1 0 0 0,1 0 0 0 0,-1 0 0 0 0,0 0-1 0 0,0 0 1 0 0,0 0 0 0 0,1 0 0 0 0,-1 0 0 0 0,1 0 0 0 0,-1 0 0 0 0,1 0 0 0 0,-1 0-1 0 0,1 0 1 0 0,-1 0 0 0 0,1 0 0 0 0,0-3 0 0 0,-9-15 15 0 0,3 11 2 0 0,1-1-1 0 0,0 0 1 0 0,1-1 0 0 0,-6-14-1 0 0,9 21 18 0 0,0 1-56 0 0,-3-11-10 0 0,1 4-16 0 0,0 2 49 0 0,0-1 0 0 0,1 1 0 0 0,-1-1-1 0 0,2 1 1 0 0,-2-16 0 0 0,3 20 16 0 0,-4-15-20 0 0,4 6 2 0 0,0 9 7 0 0,2-13-2947 0 0,-1 13 1777 0 0,0 0-1 0 0,0 1 0 0 0,0-1 1 0 0,1 0-1 0 0,-1 0 0 0 0,1 1 1 0 0,0-1-1 0 0,0 1 1 0 0,3-4-1 0 0,19-1-4819 0 0,-18 5 5764 0 0,-2 1-994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0.216"/>
    </inkml:context>
    <inkml:brush xml:id="br0">
      <inkml:brushProperty name="width" value="0.05" units="cm"/>
      <inkml:brushProperty name="height" value="0.05" units="cm"/>
      <inkml:brushProperty name="color" value="#FFFFFF"/>
    </inkml:brush>
  </inkml:definitions>
  <inkml:trace contextRef="#ctx0" brushRef="#br0">1 13 2864 0 0,'6'-11'2059'0'0,"1"10"3992"0"0,0 3-5667 0 0,-1 1 1 0 0,-1 0-1 0 0,1 0 0 0 0,0 0 1 0 0,-1 1-1 0 0,1 0 1 0 0,-1 0-1 0 0,0 1 1 0 0,0-1-1 0 0,-1 1 1 0 0,0 0-1 0 0,0 0 0 0 0,5 8 1 0 0,9 16 939 0 0,21 44-1 0 0,-3-6-66 0 0,17 34 386 0 0,-18-31-665 0 0,-20-41-626 0 0,-1 1-1 0 0,-1 0 0 0 0,14 48 0 0 0,-23-59-373 0 0,-2 0-1 0 0,0 1 1 0 0,-1-1-1 0 0,-1 0 1 0 0,0 0-1 0 0,-2 0 1 0 0,-4 21-1 0 0,3-21-700 0 0,-2 0 0 0 0,0-1 0 0 0,-1 0 0 0 0,-9 18 0 0 0,-16 44-11091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3.761"/>
    </inkml:context>
    <inkml:brush xml:id="br0">
      <inkml:brushProperty name="width" value="0.05" units="cm"/>
      <inkml:brushProperty name="height" value="0.05" units="cm"/>
    </inkml:brush>
  </inkml:definitions>
  <inkml:trace contextRef="#ctx0" brushRef="#br0">7 287 448 0 0,'-6'1'17954'0'0,"16"-29"-17665"0"0,-8 21 22 0 0,27-42 1112 0 0,-27 48-1385 0 0,8-23 243 0 0,17-53 199 0 0,-7 27-181 0 0,-15 46-215 0 0,-1-1-1 0 0,0 1 1 0 0,1 0 0 0 0,0 0 0 0 0,0 0 0 0 0,0 0 0 0 0,1 1 0 0 0,-1 0 0 0 0,1 0 0 0 0,-1 1 0 0 0,1 0 0 0 0,0-1 0 0 0,0 2 0 0 0,0-1 0 0 0,12-1-1 0 0,-15 3-75 0 0,2 0 31 0 0,54 1-194 0 0,-35 7-491 0 0,-9-2-204 0 0,50 26-9602 0 0,-62-31 9402 0 0,11 8-950 0 0,-8-5-2241 0 0,4 4 2687 0 0,-8-6 98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5.926"/>
    </inkml:context>
    <inkml:brush xml:id="br0">
      <inkml:brushProperty name="width" value="0.05" units="cm"/>
      <inkml:brushProperty name="height" value="0.05" units="cm"/>
    </inkml:brush>
  </inkml:definitions>
  <inkml:trace contextRef="#ctx0" brushRef="#br0">18 53 212 0 0,'-8'-17'1257'0'0,"7"14"-532"0"0,-1 0 0 0 0,1 0 0 0 0,0 0 0 0 0,0 0 0 0 0,0 0 0 0 0,0 0 0 0 0,0 0 1 0 0,0-9 8516 0 0,6 18-8884 0 0,24 30 673 0 0,-2 2 0 0 0,42 78 0 0 0,-48-78-719 0 0,15 20-225 0 0,-34-55-245 0 0,0 5 1028 0 0,-2-5-2307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6.899"/>
    </inkml:context>
    <inkml:brush xml:id="br0">
      <inkml:brushProperty name="width" value="0.05" units="cm"/>
      <inkml:brushProperty name="height" value="0.05" units="cm"/>
    </inkml:brush>
  </inkml:definitions>
  <inkml:trace contextRef="#ctx0" brushRef="#br0">6 157 604 0 0,'-5'-3'19518'0'0,"18"6"-19187"0"0,0 1 1 0 0,0 1 0 0 0,0 0-1 0 0,15 8 1 0 0,41 31 826 0 0,-66-43-1035 0 0,44 23 796 0 0,-46-23-916 0 0,0 0-1 0 0,0-1 0 0 0,-1 1 1 0 0,1-1-1 0 0,0 1 0 0 0,0-1 1 0 0,-1 1-1 0 0,1-1 0 0 0,0 1 1 0 0,0-1-1 0 0,0 0 0 0 0,0 0 1 0 0,0 1-1 0 0,0-1 1 0 0,0 0-1 0 0,0 0 0 0 0,0 0 1 0 0,-1 0-1 0 0,1 0 0 0 0,0 0 1 0 0,0 0-1 0 0,0 0 0 0 0,0 0 1 0 0,0 0-1 0 0,0-1 0 0 0,0 1 1 0 0,0 0-1 0 0,0-1 1 0 0,0 1-1 0 0,-1-1 0 0 0,1 1 1 0 0,0-1-1 0 0,0 1 0 0 0,-1-1 1 0 0,1 1-1 0 0,0-1 0 0 0,0 0 1 0 0,-1 1-1 0 0,1-1 0 0 0,-1 0 1 0 0,1 0-1 0 0,-1 0 0 0 0,1 1 1 0 0,-1-1-1 0 0,1 0 1 0 0,-1-1-1 0 0,3-2 41 0 0,7-51-204 0 0,-6 39 76 0 0,-1 0 1 0 0,0 1-1 0 0,0-29 1 0 0,-3 42-73 0 0,6-21-487 0 0,-3 7-2973 0 0,6-4-2113 0 0,1 0-5501 0 0,-5 6 9679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8.432"/>
    </inkml:context>
    <inkml:brush xml:id="br0">
      <inkml:brushProperty name="width" value="0.05" units="cm"/>
      <inkml:brushProperty name="height" value="0.05" units="cm"/>
    </inkml:brush>
  </inkml:definitions>
  <inkml:trace contextRef="#ctx0" brushRef="#br0">16 74 480 0 0,'0'0'366'0'0,"-3"-7"-571"0"0,-8-11 13214 0 0,10 36-6863 0 0,1-9-8704 0 0,1-1 2958 0 0,0 19 169 0 0,12 45 920 0 0,-13-70-1223 0 0,0 1 0 0 0,0 0 0 0 0,1-1-1 0 0,-1 1 1 0 0,0 0 0 0 0,1-1 0 0 0,0 1-1 0 0,0-1 1 0 0,0 1 0 0 0,1 3-1 0 0,0-5-204 0 0,0-1-1 0 0,0 1 1 0 0,0-1-1 0 0,0 1 1 0 0,-1-1-1 0 0,1 1 0 0 0,0-1 1 0 0,0 0-1 0 0,0 0 1 0 0,0 0-1 0 0,0 0 0 0 0,4-1 1 0 0,43-20 448 0 0,-47 19-491 0 0,5-3 449 0 0,10-3-3322 0 0,17-11-7175 0 0,-17-25 4383 0 0,-9 21 4057 0 0,-7 20 1175 0 0,9-35-1303 0 0,2-4 993 0 0,-10 29 11122 0 0,-8 29-9549 0 0,1 0-1 0 0,1 0 0 0 0,1 1 1 0 0,-3 29-1 0 0,0 68 1864 0 0,11-53-1493 0 0,-4-57-1077 0 0,-1 12 194 0 0,0 26-3537 0 0,3-22-1022 0 0,-3-13 359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9.834"/>
    </inkml:context>
    <inkml:brush xml:id="br0">
      <inkml:brushProperty name="width" value="0.05" units="cm"/>
      <inkml:brushProperty name="height" value="0.05" units="cm"/>
    </inkml:brush>
  </inkml:definitions>
  <inkml:trace contextRef="#ctx0" brushRef="#br0">2 36 592 0 0,'0'-8'19372'0'0,"-1"17"-19296"0"0,1-4 26 0 0,-1 1 1 0 0,1-1-1 0 0,0 1 0 0 0,1-1 1 0 0,-1 0-1 0 0,1 1 1 0 0,0-1-1 0 0,0 1 1 0 0,1-1-1 0 0,3 8 1 0 0,-4-10 171 0 0,4 53 558 0 0,0-49-712 0 0,-3-13 164 0 0,-1-18 65 0 0,-1 21-488 0 0,0-5 106 0 0,1-1-105 0 0,0 0 31 0 0,0 0 1 0 0,1 0-1 0 0,3-11 1 0 0,1 10 150 0 0,0 1 1 0 0,0 0-1 0 0,15-16 0 0 0,-19 23-44 0 0,5-5-90 0 0,-7 7 81 0 0,0-1-1 0 0,1 1 1 0 0,-1-1 0 0 0,0 0-1 0 0,0 1 1 0 0,1-1 0 0 0,-1 1-1 0 0,1-1 1 0 0,-1 1 0 0 0,0-1-1 0 0,1 1 1 0 0,-1-1 0 0 0,1 1-1 0 0,-1 0 1 0 0,1-1 0 0 0,-1 1-1 0 0,1-1 1 0 0,-1 1 0 0 0,1 0-1 0 0,0 0 1 0 0,-1-1 0 0 0,1 1 0 0 0,-1 0-1 0 0,1 0 1 0 0,0 0 0 0 0,-1 0-1 0 0,1 0 1 0 0,0 0 0 0 0,-1-1-1 0 0,1 2 1 0 0,-1-1 0 0 0,1 0-1 0 0,0 0 1 0 0,-1 0 0 0 0,1 0-1 0 0,0 0 1 0 0,-1 0 0 0 0,1 1-1 0 0,0-1 1 0 0,38 43-41 0 0,-37-41 69 0 0,0 2-10 0 0,0-1 0 0 0,0 1 0 0 0,0 0 0 0 0,0 0 0 0 0,-1 0 0 0 0,1 0 0 0 0,-1 0 0 0 0,1 7 0 0 0,1-2 12 0 0,4 23-75 0 0,-7-31 54 0 0,0 0 1 0 0,0 0-1 0 0,1 0 0 0 0,-1 0 1 0 0,1 0-1 0 0,-1 0 0 0 0,1 0 1 0 0,-1 0-1 0 0,1-1 0 0 0,0 1 0 0 0,-1 0 1 0 0,1 0-1 0 0,0-1 0 0 0,0 1 1 0 0,0 0-1 0 0,-1-1 0 0 0,3 2 1 0 0,-2-2 1 0 0,0 0 0 0 0,0-1 0 0 0,0 1 0 0 0,0 0 1 0 0,-1 0-1 0 0,1-1 0 0 0,0 1 0 0 0,0 0 0 0 0,0-1 0 0 0,0 1 1 0 0,-1-1-1 0 0,1 1 0 0 0,0-1 0 0 0,-1 1 0 0 0,1-1 0 0 0,0 0 1 0 0,-1 1-1 0 0,1-1 0 0 0,0 0 0 0 0,-1 0 0 0 0,1 1 0 0 0,-1-1 1 0 0,0 0-1 0 0,1 0 0 0 0,-1 0 0 0 0,1-1 0 0 0,16-38-263 0 0,-15 35 216 0 0,0-1 0 0 0,1 0 0 0 0,0 1 0 0 0,-1-1 0 0 0,2 1 0 0 0,5-8 0 0 0,-6 9 62 0 0,0 1 1 0 0,0-1 0 0 0,0 1 0 0 0,1 0 0 0 0,-1 0 0 0 0,1 0-1 0 0,0 1 1 0 0,0-1 0 0 0,0 1 0 0 0,0 0 0 0 0,0 0-1 0 0,0 1 1 0 0,8-3 0 0 0,-9 3 103 0 0,20 10-111 0 0,-19-7-22 0 0,-2-1 11 0 0,0 0 0 0 0,0 0 1 0 0,-1 0-1 0 0,1 0 1 0 0,-1 0-1 0 0,1 0 0 0 0,-1 1 1 0 0,1-1-1 0 0,-1 0 1 0 0,1 1-1 0 0,-1-1 0 0 0,0 1 1 0 0,0 0-1 0 0,0-1 1 0 0,1 4-1 0 0,14 22-25 0 0,-16-26 23 0 0,2 2-27 0 0,4 14-201 0 0,2 31-4339 0 0,-8-45 3224 0 0,6 17-4122 0 0,-3-10-2893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07.619"/>
    </inkml:context>
    <inkml:brush xml:id="br0">
      <inkml:brushProperty name="width" value="0.05" units="cm"/>
      <inkml:brushProperty name="height" value="0.05" units="cm"/>
      <inkml:brushProperty name="color" value="#FFFFFF"/>
    </inkml:brush>
  </inkml:definitions>
  <inkml:trace contextRef="#ctx0" brushRef="#br0">2432 2071 4248 0 0,'7'-10'2425'0'0,"-3"4"1785"0"0,14-22 3254 0 0,-10 9-5237 0 0,0 1 0 0 0,6-28 0 0 0,-13 44-1780 0 0,-2-2-46 0 0,-2-5-237 0 0,0-1 0 0 0,0 0 0 0 0,-1 0-1 0 0,0 1 1 0 0,-1 0 0 0 0,0 0-1 0 0,0 0 1 0 0,-1 1 0 0 0,0-1 0 0 0,-9-8-1 0 0,-17-16 243 0 0,-35-30 0 0 0,25 25-145 0 0,-657-534 2454 0 0,656 539-2595 0 0,-665-497 1062 0 0,224 195-1182 0 0,424 296 0 0 0,39 25 0 0 0,-254-157 0 0 0,329 185 0 0 0,257 134 0 0 0,-157-69 0 0 0,658 350 0 0 0,-247-124 0 0 0,-379-206-86 0 0,148 74-314 0 0,-332-171-656 0 0,-13-5 427 0 0,-36-13 247 0 0,-66-28 269 0 0,-512-293-527 0 0,124 64 346 0 0,361 199 56 0 0,-194-93-1490 0 0,320 161 1577 0 0,14 6 124 0 0,0 1 1 0 0,0-1-1 0 0,0 0 0 0 0,0 0 0 0 0,0 0 0 0 0,0 0 0 0 0,0 0 0 0 0,0 0 0 0 0,0 1 0 0 0,0-1 0 0 0,0 0 1 0 0,0 0-1 0 0,0 0 0 0 0,0 0 0 0 0,0 0 0 0 0,0 0 0 0 0,0 0 0 0 0,0 1 0 0 0,0-1 0 0 0,0 0 0 0 0,0 0 0 0 0,0 0 1 0 0,0 0-1 0 0,0 0 0 0 0,-1 0 0 0 0,1 0 0 0 0,0 0 0 0 0,414 270-2358 0 0,-128-88 812 0 0,308 190-1177 0 0,-135-89-3158 0 0,-434-266 5282 0 0,50 29-2879 0 0,-66-41 2456 0 0,0-1 0 0 0,0 0 0 0 0,0-1 0 0 0,1 1-1 0 0,-1-2 1 0 0,13 3 0 0 0,-19-5-421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50.615"/>
    </inkml:context>
    <inkml:brush xml:id="br0">
      <inkml:brushProperty name="width" value="0.05" units="cm"/>
      <inkml:brushProperty name="height" value="0.05" units="cm"/>
    </inkml:brush>
  </inkml:definitions>
  <inkml:trace contextRef="#ctx0" brushRef="#br0">432 50 540 0 0,'0'0'2305'0'0,"-8"-3"-1830"0"0,-24-9 8868 0 0,27 8-9166 0 0,0 0-1 0 0,0 1 1 0 0,-1 0 0 0 0,1-1-1 0 0,-1 2 1 0 0,0-1-1 0 0,1 1 1 0 0,-1 0 0 0 0,0 0-1 0 0,0 0 1 0 0,-1 1 0 0 0,1 0-1 0 0,0 0 1 0 0,0 1-1 0 0,-1 0 1 0 0,1 0 0 0 0,0 0-1 0 0,0 1 1 0 0,-1 0 0 0 0,1 0-1 0 0,0 1 1 0 0,0-1-1 0 0,0 1 1 0 0,0 1 0 0 0,1-1-1 0 0,-1 1 1 0 0,-5 3-1 0 0,-4 2-43 0 0,1 0-1 0 0,0 2 0 0 0,0-1 1 0 0,1 2-1 0 0,0 0 0 0 0,1 0 0 0 0,0 1 1 0 0,-18 24-1 0 0,20-22 9 0 0,1 1 0 0 0,0 1 0 0 0,1-1-1 0 0,1 1 1 0 0,0 1 0 0 0,1 0 0 0 0,1-1 0 0 0,1 1 0 0 0,0 1 0 0 0,1-1-1 0 0,-1 29 1 0 0,4-17 104 0 0,1 57 330 0 0,2-66-494 0 0,1 0 0 0 0,1 0 0 0 0,13 35 0 0 0,-10-32 121 0 0,-6-17-186 0 0,0 0 0 0 0,0 0 1 0 0,1 0-1 0 0,-1-1 0 0 0,1 1 0 0 0,0-1 0 0 0,1 0 0 0 0,6 9 0 0 0,-5-5 31 0 0,1 0 0 0 0,0 0 0 0 0,0-1 0 0 0,1 1 0 0 0,0-1 1 0 0,0-1-1 0 0,1 0 0 0 0,0 0 0 0 0,0 0 0 0 0,1-1 0 0 0,0 0 0 0 0,0-1 0 0 0,0 1 0 0 0,1-2 0 0 0,-1 0 1 0 0,1 0-1 0 0,0-1 0 0 0,1 0 0 0 0,-1 0 0 0 0,0-1 0 0 0,18 1 0 0 0,-24-3 27 0 0,2 0 18 0 0,15-2-42 0 0,0 0 1 0 0,-1-1-1 0 0,1-2 0 0 0,-1 0 0 0 0,0 0 0 0 0,-1-2 1 0 0,1-1-1 0 0,23-12 0 0 0,-26 11-28 0 0,0 1-51 0 0,0-1 0 0 0,0 0 0 0 0,-1-2 0 0 0,-1 0 0 0 0,1 0 0 0 0,-2-2 0 0 0,0 0 0 0 0,0 0 0 0 0,-1-1 0 0 0,-1-1 0 0 0,0 0 0 0 0,-1-1 0 0 0,-1 0 0 0 0,16-35 0 0 0,-22 36-69 0 0,0-1 0 0 0,0 0 0 0 0,-2 0 0 0 0,0 0 0 0 0,-1 0 0 0 0,0 0 0 0 0,-3-25 0 0 0,1-3-230 0 0,0 38 264 0 0,-1 0-1 0 0,0 0 1 0 0,0 1 0 0 0,-1-1-1 0 0,1 0 1 0 0,-1 1-1 0 0,0 0 1 0 0,-1-1-1 0 0,1 1 1 0 0,-1 1-1 0 0,0-1 1 0 0,-9-7-1 0 0,7 5-67 0 0,-2-1 58 0 0,0 0 1 0 0,0 1 0 0 0,-1 0 0 0 0,0 0-1 0 0,-1 1 1 0 0,1 0 0 0 0,-1 1 0 0 0,-1 0-1 0 0,1 0 1 0 0,0 1 0 0 0,-19-4 0 0 0,12 4 32 0 0,0 1 0 0 0,-1 1 0 0 0,0 1 0 0 0,1 0 1 0 0,-1 1-1 0 0,0 1 0 0 0,0 1 0 0 0,-22 4 0 0 0,27-3 13 0 0,0 0-1 0 0,0 1 0 0 0,1 0 0 0 0,0 1 0 0 0,0 0 0 0 0,0 1 0 0 0,1 1 0 0 0,-1-1 0 0 0,1 2 0 0 0,1 0 1 0 0,-19 17-1 0 0,17-12 47 0 0,1 1 0 0 0,1 0 0 0 0,0 1 0 0 0,1 0 0 0 0,0 0 0 0 0,1 1 0 0 0,1 0 0 0 0,-7 23 0 0 0,6-16 77 0 0,-21 80 114 0 0,27-96-164 0 0,1 1 0 0 0,0-1 0 0 0,1 0 0 0 0,0 1 1 0 0,0-1-1 0 0,1 1 0 0 0,0-1 0 0 0,0 0 0 0 0,0 1 1 0 0,1-1-1 0 0,0 0 0 0 0,4 8 0 0 0,-4-12-3 0 0,0 1-1 0 0,0-1 0 0 0,0 0 1 0 0,0 0-1 0 0,1 0 0 0 0,-1 0 1 0 0,1 0-1 0 0,0-1 0 0 0,0 1 1 0 0,0-1-1 0 0,0 0 0 0 0,1 0 1 0 0,-1 0-1 0 0,0 0 0 0 0,1-1 1 0 0,-1 1-1 0 0,1-1 0 0 0,0 0 1 0 0,-1 0-1 0 0,1 0 0 0 0,0-1 1 0 0,0 1-1 0 0,0-1 0 0 0,0 0 0 0 0,-1 0 1 0 0,1 0-1 0 0,0 0 0 0 0,0-1 1 0 0,0 0-1 0 0,7-2 0 0 0,5-1 37 0 0,0-1-1 0 0,0-1 1 0 0,0-1-1 0 0,0 0 0 0 0,26-18 1 0 0,-30 18-82 0 0,-1 0 0 0 0,0-1 0 0 0,0 0 1 0 0,-1-1-1 0 0,0 0 0 0 0,0-1 0 0 0,-1 0 1 0 0,-1-1-1 0 0,1 0 0 0 0,-2 0 0 0 0,0-1 1 0 0,0 1-1 0 0,-1-2 0 0 0,0 1 0 0 0,4-14 1 0 0,-10 20-120 0 0,-1-1-1 0 0,1 1 1 0 0,-1-1 0 0 0,0 0 0 0 0,-1 1 0 0 0,1-1 0 0 0,-1 1-1 0 0,-1 0 1 0 0,1 0 0 0 0,-1 0 0 0 0,0 0 0 0 0,0 0 0 0 0,-1 0-1 0 0,-5-6 1 0 0,5 10 42 0 0,0 1 0 0 0,0 0-1 0 0,0 0 1 0 0,1 0 0 0 0,-1 0-1 0 0,0 0 1 0 0,0 1 0 0 0,-1 0-1 0 0,1 0 1 0 0,0 0 0 0 0,-5 1 0 0 0,7-1 78 0 0,0 1 1 0 0,1-1 0 0 0,-1 1 0 0 0,0-1 0 0 0,0 1 0 0 0,1 0 0 0 0,-1 0 0 0 0,1 0-1 0 0,-1 0 1 0 0,1 0 0 0 0,-1 0 0 0 0,1 0 0 0 0,-1 0 0 0 0,1 1 0 0 0,0-1-1 0 0,0 0 1 0 0,-1 1 0 0 0,1-1 0 0 0,0 1 0 0 0,0-1 0 0 0,1 1 0 0 0,-1 0 0 0 0,0-1-1 0 0,0 1 1 0 0,1 0 0 0 0,-1 0 0 0 0,1-1 0 0 0,0 1 0 0 0,0 0 0 0 0,-1 0 0 0 0,1 0-1 0 0,0 0 1 0 0,1 2 0 0 0,-1 4 81 0 0,0-1 1 0 0,1 1-1 0 0,0 0 0 0 0,0-1 0 0 0,1 1 1 0 0,0-1-1 0 0,1 1 0 0 0,-1-1 1 0 0,1 0-1 0 0,1 0 0 0 0,-1 0 0 0 0,1 0 1 0 0,0-1-1 0 0,1 1 0 0 0,0-1 0 0 0,0 0 1 0 0,0-1-1 0 0,1 1 0 0 0,-1-1 1 0 0,1 0-1 0 0,1-1 0 0 0,-1 1 0 0 0,1-1 1 0 0,-1 0-1 0 0,1-1 0 0 0,0 1 0 0 0,0-2 1 0 0,14 5-1 0 0,-15-6-38 0 0,0 0 0 0 0,-1 0 0 0 0,1 0 0 0 0,1-1 0 0 0,-1 0 0 0 0,0 0 1 0 0,0 0-1 0 0,0-1 0 0 0,0 0 0 0 0,-1 0 0 0 0,1 0 0 0 0,0-1 0 0 0,0 0 0 0 0,-1 0 0 0 0,1-1 0 0 0,-1 1 0 0 0,1-1 0 0 0,-1 0 1 0 0,0-1-1 0 0,6-4 0 0 0,-9 5-42 0 0,-1 1-1 0 0,1-1 1 0 0,0 0 0 0 0,-1 0 0 0 0,0 0 0 0 0,0 0 0 0 0,0 0 0 0 0,0 0 0 0 0,0-1 0 0 0,0 1-1 0 0,-1 0 1 0 0,0 0 0 0 0,1-1 0 0 0,-1 1 0 0 0,0 0 0 0 0,-1 0 0 0 0,1-1 0 0 0,-1 1-1 0 0,1 0 1 0 0,-1 0 0 0 0,-2-5 0 0 0,1 1-62 0 0,-1 0 1 0 0,-1 0-1 0 0,1 0 0 0 0,-1 1 1 0 0,0-1-1 0 0,-1 1 0 0 0,0 0 0 0 0,0 0 1 0 0,0 1-1 0 0,0-1 0 0 0,-1 1 1 0 0,0 1-1 0 0,0-1 0 0 0,0 1 0 0 0,-1 0 1 0 0,0 0-1 0 0,1 1 0 0 0,-1-1 1 0 0,0 2-1 0 0,-12-4 0 0 0,9 2-12 0 0,0 1-1 0 0,-1 0 0 0 0,1 1 1 0 0,-1 1-1 0 0,1-1 1 0 0,-1 1-1 0 0,1 1 0 0 0,-1 0 1 0 0,0 1-1 0 0,1 0 1 0 0,-1 0-1 0 0,1 1 0 0 0,-1 1 1 0 0,-11 4-1 0 0,15-4 54 0 0,0 0 1 0 0,1 1-1 0 0,0 0 0 0 0,-1 0 1 0 0,1 1-1 0 0,1 0 0 0 0,-1 0 1 0 0,1 0-1 0 0,0 1 0 0 0,0 0 0 0 0,0 0 1 0 0,1 0-1 0 0,-5 10 0 0 0,7-12 56 0 0,0 1 0 0 0,0-1 0 0 0,0 1 0 0 0,1 0 0 0 0,0-1 0 0 0,0 1 0 0 0,0 0 0 0 0,1 0 1 0 0,0 0-1 0 0,0 0 0 0 0,0-1 0 0 0,0 1 0 0 0,1 0 0 0 0,0 0 0 0 0,0 0 0 0 0,0-1 0 0 0,0 1 0 0 0,1 0 0 0 0,0-1 0 0 0,0 1 0 0 0,4 7 0 0 0,-1-4 85 0 0,0-1 0 0 0,0 1-1 0 0,1-1 1 0 0,0 0 0 0 0,0-1 0 0 0,1 1 0 0 0,-1-1 0 0 0,1 0-1 0 0,11 6 1 0 0,-12-9-68 0 0,-1 0 0 0 0,1-1 0 0 0,-1 0 1 0 0,1 0-1 0 0,0 0 0 0 0,0-1 0 0 0,-1 0 0 0 0,1 0 0 0 0,0 0 0 0 0,0-1 0 0 0,0 0 0 0 0,1 0 0 0 0,-1 0 0 0 0,10-3 0 0 0,-11 2-61 0 0,0 0 1 0 0,0 0-1 0 0,0-1 0 0 0,0 0 1 0 0,0 0-1 0 0,0 0 0 0 0,0-1 1 0 0,-1 1-1 0 0,1-1 0 0 0,-1 0 1 0 0,0 0-1 0 0,0-1 0 0 0,0 1 1 0 0,0-1-1 0 0,0 0 0 0 0,-1 0 1 0 0,0 0-1 0 0,0 0 0 0 0,0-1 1 0 0,0 1-1 0 0,-1-1 0 0 0,0 0 1 0 0,0 0-1 0 0,0 0 0 0 0,0 0 1 0 0,-1 0-1 0 0,0 0 0 0 0,0 0 1 0 0,0 0-1 0 0,-1-1 0 0 0,0 1 1 0 0,0 0-1 0 0,0-1 0 0 0,0 1 1 0 0,-2-6-1 0 0,1-2-97 0 0,-1 0-1 0 0,-1 1 0 0 0,0 0 1 0 0,-1-1-1 0 0,0 1 1 0 0,0 0-1 0 0,-1 1 1 0 0,-1-1-1 0 0,0 1 1 0 0,-1 0-1 0 0,0 1 1 0 0,0 0-1 0 0,-12-12 1 0 0,13 17 52 0 0,0 0 1 0 0,0 0 0 0 0,-1 1 0 0 0,1 0 0 0 0,-1 0 0 0 0,0 1-1 0 0,0-1 1 0 0,0 2 0 0 0,-1-1 0 0 0,1 1 0 0 0,-1 0-1 0 0,1 0 1 0 0,-1 1 0 0 0,0 0 0 0 0,0 1 0 0 0,1 0 0 0 0,-1 0-1 0 0,0 0 1 0 0,0 1 0 0 0,1 0 0 0 0,-1 1 0 0 0,0-1 0 0 0,1 2-1 0 0,0-1 1 0 0,-1 1 0 0 0,1 0 0 0 0,0 0 0 0 0,0 1-1 0 0,1 0 1 0 0,-1 0 0 0 0,1 1 0 0 0,0 0 0 0 0,0 0 0 0 0,0 0-1 0 0,1 1 1 0 0,0 0 0 0 0,0 0 0 0 0,0 0 0 0 0,1 1 0 0 0,0-1-1 0 0,0 1 1 0 0,-5 12 0 0 0,8-14 108 0 0,-1 0 1 0 0,1 0-1 0 0,0-1 1 0 0,0 1-1 0 0,0 0 1 0 0,1 0-1 0 0,0 0 0 0 0,0 0 1 0 0,0 0-1 0 0,0 0 1 0 0,1 0-1 0 0,0 0 0 0 0,0 0 1 0 0,0 0-1 0 0,1 0 1 0 0,0-1-1 0 0,0 1 1 0 0,0 0-1 0 0,0-1 0 0 0,1 0 1 0 0,3 6-1 0 0,-2-5 31 0 0,0 0 1 0 0,-1-1-1 0 0,2 1 0 0 0,-1-1 0 0 0,0 0 1 0 0,1 0-1 0 0,0-1 0 0 0,0 1 0 0 0,0-1 0 0 0,0 0 1 0 0,1 0-1 0 0,-1-1 0 0 0,1 0 0 0 0,-1 0 0 0 0,1 0 1 0 0,0 0-1 0 0,0-1 0 0 0,11 1 0 0 0,-8-2-31 0 0,1-1 0 0 0,-1 0 0 0 0,1-1-1 0 0,-1 0 1 0 0,0 0 0 0 0,1-1 0 0 0,-1 0 0 0 0,0-1-1 0 0,-1 0 1 0 0,1 0 0 0 0,-1-1 0 0 0,0 0 0 0 0,0 0-1 0 0,0-1 1 0 0,-1 0 0 0 0,0-1 0 0 0,8-7 0 0 0,-10 8-70 0 0,0 0 1 0 0,0 0-1 0 0,0 0 1 0 0,-1 0-1 0 0,0-1 1 0 0,0 0-1 0 0,0 1 1 0 0,-1-1-1 0 0,0-1 1 0 0,-1 1-1 0 0,0 0 1 0 0,0-1-1 0 0,0 1 1 0 0,-1-1-1 0 0,0 0 1 0 0,0 0-1 0 0,-1 1 1 0 0,0-1-1 0 0,-1 0 1 0 0,1 1-1 0 0,-2-1 1 0 0,-3-14-1 0 0,0 7-131 0 0,-1 1 0 0 0,0 0-1 0 0,-1 1 1 0 0,-1 0 0 0 0,0 0-1 0 0,-1 0 1 0 0,0 1 0 0 0,-12-12-1 0 0,15 18 41 0 0,0 0 0 0 0,0 1 1 0 0,0 0-1 0 0,0 0 0 0 0,-1 0 0 0 0,0 1 0 0 0,0-1 0 0 0,0 2 0 0 0,-1-1 0 0 0,1 1 0 0 0,-1 0 0 0 0,0 1 0 0 0,0 0 0 0 0,0 0 1 0 0,0 0-1 0 0,-10 0 0 0 0,11 3 71 0 0,0-1 0 0 0,0 1 0 0 0,0 0 0 0 0,0 0 0 0 0,0 0 0 0 0,1 1 0 0 0,-1 0 0 0 0,1 1 0 0 0,-1-1 0 0 0,1 1 0 0 0,0 1 0 0 0,0-1 0 0 0,0 1 0 0 0,0 0 0 0 0,1 0 0 0 0,0 1 0 0 0,0-1 0 0 0,0 1 0 0 0,0 1 0 0 0,1-1 0 0 0,0 0 0 0 0,0 1 0 0 0,0 0 0 0 0,0 0 0 0 0,1 0 0 0 0,0 1 0 0 0,1-1 0 0 0,-3 11 0 0 0,1-6 129 0 0,1 0 0 0 0,1 0 0 0 0,0 0-1 0 0,1 1 1 0 0,0-1 0 0 0,1 1 0 0 0,0-1 0 0 0,1 1 0 0 0,0-1 0 0 0,0 1 0 0 0,2-1 0 0 0,-1 0 0 0 0,1 0-1 0 0,1 0 1 0 0,0 0 0 0 0,6 10 0 0 0,-4-10 46 0 0,0-1 0 0 0,1 0 1 0 0,0 0-1 0 0,0-1 0 0 0,1 0 0 0 0,1 0 0 0 0,12 10 0 0 0,-16-15-82 0 0,0-1-1 0 0,0 0 0 0 0,1 0 0 0 0,-1 0 1 0 0,0-1-1 0 0,1 0 0 0 0,0 0 0 0 0,-1 0 1 0 0,1-1-1 0 0,0 0 0 0 0,0 0 0 0 0,0 0 1 0 0,0-1-1 0 0,0 0 0 0 0,0 0 0 0 0,8-1 1 0 0,-6-1-45 0 0,0 0 0 0 0,1-1 0 0 0,-1 0 0 0 0,0-1 0 0 0,0 1 1 0 0,-1-1-1 0 0,1-1 0 0 0,-1 0 0 0 0,0 0 0 0 0,0 0 0 0 0,0-1 0 0 0,-1 0 1 0 0,0 0-1 0 0,0 0 0 0 0,-1-1 0 0 0,1 0 0 0 0,3-8 0 0 0,-2 4-46 0 0,0 1-1 0 0,-1-2 0 0 0,0 1 1 0 0,-1-1-1 0 0,-1 0 0 0 0,0 0 1 0 0,0 0-1 0 0,-1 0 0 0 0,-1-1 1 0 0,2-22-1 0 0,-4 29-35 0 0,0 0 0 0 0,0 0-1 0 0,-1 0 1 0 0,0 0 0 0 0,0 0 0 0 0,-1 0-1 0 0,1 0 1 0 0,-2 0 0 0 0,1 0 0 0 0,0 1 0 0 0,-1-1-1 0 0,0 1 1 0 0,0 0 0 0 0,-1 0 0 0 0,0 0 0 0 0,1 0-1 0 0,-2 0 1 0 0,1 1 0 0 0,0 0 0 0 0,-1 0-1 0 0,0 0 1 0 0,0 0 0 0 0,0 1 0 0 0,0 0 0 0 0,-1 0-1 0 0,1 0 1 0 0,-1 1 0 0 0,0 0 0 0 0,1 0 0 0 0,-8-1-1 0 0,6 1-2 0 0,-1 1-1 0 0,1 0 0 0 0,0 0 1 0 0,-1 1-1 0 0,1 0 0 0 0,-1 0 0 0 0,1 1 1 0 0,0 0-1 0 0,-1 0 0 0 0,1 1 1 0 0,0 0-1 0 0,0 0 0 0 0,0 1 1 0 0,0 0-1 0 0,0 0 0 0 0,1 0 0 0 0,-1 1 1 0 0,1 0-1 0 0,0 0 0 0 0,0 1 1 0 0,1 0-1 0 0,-1 0 0 0 0,1 0 1 0 0,-9 11-1 0 0,10-10 104 0 0,0 0 0 0 0,0 1 0 0 0,0-1 1 0 0,0 1-1 0 0,1-1 0 0 0,1 1 0 0 0,-1 0 0 0 0,1 1 0 0 0,0-1 1 0 0,0 0-1 0 0,1 0 0 0 0,0 1 0 0 0,1-1 0 0 0,-1 1 0 0 0,2-1 1 0 0,-1 1-1 0 0,1-1 0 0 0,2 11 0 0 0,0-7 80 0 0,1 0 0 0 0,0 0 0 0 0,1-1 0 0 0,0 0 0 0 0,1 0 0 0 0,0 0-1 0 0,1-1 1 0 0,0 1 0 0 0,0-2 0 0 0,1 1 0 0 0,12 10 0 0 0,-11-11-15 0 0,1 0 0 0 0,0 0 0 0 0,1-1 0 0 0,-1 0 0 0 0,1-1 0 0 0,1 0 0 0 0,-1 0 0 0 0,1-2 0 0 0,19 6 0 0 0,-26-9-81 0 0,-1 0 1 0 0,1 0-1 0 0,-1 0 0 0 0,1-1 0 0 0,-1 0 0 0 0,1 1 0 0 0,-1-2 1 0 0,1 1-1 0 0,-1-1 0 0 0,1 1 0 0 0,-1-1 0 0 0,1-1 0 0 0,-1 1 1 0 0,0 0-1 0 0,1-1 0 0 0,-1 0 0 0 0,0 0 0 0 0,0 0 0 0 0,0-1 1 0 0,-1 1-1 0 0,1-1 0 0 0,-1 0 0 0 0,1 0 0 0 0,-1 0 0 0 0,0-1 1 0 0,0 1-1 0 0,0-1 0 0 0,-1 1 0 0 0,1-1 0 0 0,2-5 1 0 0,-2 3-65 0 0,1 0 1 0 0,-1-1-1 0 0,0 1 1 0 0,-1-1-1 0 0,0 0 1 0 0,0 1-1 0 0,0-1 1 0 0,-1 0-1 0 0,0 0 1 0 0,0 0-1 0 0,-1 0 1 0 0,0 0 0 0 0,0 0-1 0 0,-1 0 1 0 0,0 0-1 0 0,0 0 1 0 0,0 0-1 0 0,-1 0 1 0 0,0 0-1 0 0,0 0 1 0 0,-1 1-1 0 0,0 0 1 0 0,0-1 0 0 0,-1 1-1 0 0,1 0 1 0 0,-1 0-1 0 0,0 1 1 0 0,-1-1-1 0 0,0 1 1 0 0,0 0-1 0 0,0 0 1 0 0,0 0-1 0 0,-1 1 1 0 0,1 0 0 0 0,-1 0-1 0 0,0 1 1 0 0,-1-1-1 0 0,-11-4 1 0 0,9 5-29 0 0,-1 0 1 0 0,1 0-1 0 0,-1 1 0 0 0,1 0 1 0 0,-1 0-1 0 0,0 1 1 0 0,1 1-1 0 0,-1 0 0 0 0,0 0 1 0 0,0 1-1 0 0,0 0 1 0 0,1 0-1 0 0,-1 1 0 0 0,1 0 1 0 0,-1 1-1 0 0,-11 5 1 0 0,14-4 77 0 0,0-1 1 0 0,0 2-1 0 0,0-1 1 0 0,0 1-1 0 0,1 0 1 0 0,0 0-1 0 0,0 1 1 0 0,0 0-1 0 0,1 0 0 0 0,-1 0 1 0 0,2 1-1 0 0,-1-1 1 0 0,1 1-1 0 0,0 0 1 0 0,0 1-1 0 0,1-1 1 0 0,-1 1-1 0 0,2-1 1 0 0,-4 16-1 0 0,3-9 130 0 0,1 0 0 0 0,0 0 0 0 0,1 0-1 0 0,1 0 1 0 0,0 0 0 0 0,1 0 0 0 0,1 0 0 0 0,0 0 0 0 0,0 0-1 0 0,7 16 1 0 0,-6-21-14 0 0,0 0-1 0 0,1 0 1 0 0,0-1-1 0 0,1 1 0 0 0,0-1 1 0 0,0 0-1 0 0,1-1 1 0 0,0 1-1 0 0,0-1 1 0 0,1 0-1 0 0,0 0 0 0 0,0-1 1 0 0,0 0-1 0 0,1-1 1 0 0,12 8-1 0 0,-16-12-75 0 0,0 0 1 0 0,0 0-1 0 0,0 0 0 0 0,0-1 0 0 0,1 1 0 0 0,-1-1 1 0 0,0 0-1 0 0,1 0 0 0 0,-1-1 0 0 0,0 1 1 0 0,0-1-1 0 0,0 0 0 0 0,1 0 0 0 0,4-2 0 0 0,54-23 313 0 0,-49 18-320 0 0,-1-1 1 0 0,-1 0-1 0 0,1-1 1 0 0,-2 0 0 0 0,1-1-1 0 0,-1 0 1 0 0,-1-1-1 0 0,15-22 1 0 0,-18 24-124 0 0,0 0 0 0 0,-1-1 0 0 0,-1 0 0 0 0,1 0 0 0 0,-2 0 0 0 0,0-1 0 0 0,0 0 1 0 0,-1 0-1 0 0,0 0 0 0 0,-1 0 0 0 0,0-14 0 0 0,-2 20-5 0 0,0 1-1 0 0,-1 0 1 0 0,0-1 0 0 0,0 1-1 0 0,-1 0 1 0 0,1 0 0 0 0,-1 0-1 0 0,0 0 1 0 0,-1 0 0 0 0,1 0 0 0 0,-1 0-1 0 0,0 1 1 0 0,0-1 0 0 0,0 1-1 0 0,-1 0 1 0 0,1 0 0 0 0,-1 0-1 0 0,0 0 1 0 0,0 1 0 0 0,-1 0-1 0 0,1 0 1 0 0,-1 0 0 0 0,1 0 0 0 0,-1 1-1 0 0,0-1 1 0 0,-6-1 0 0 0,-5-2-118 0 0,1 1 0 0 0,-1 1 0 0 0,0 0 1 0 0,0 1-1 0 0,0 1 0 0 0,-31-1 1 0 0,43 3 228 0 0,0 0 1 0 0,1 0 0 0 0,-1 0 0 0 0,0 1 0 0 0,0-1 0 0 0,0 1 0 0 0,1 0-1 0 0,-1 0 1 0 0,0 0 0 0 0,1 1 0 0 0,-1-1 0 0 0,1 1 0 0 0,0 0 0 0 0,-1 0 0 0 0,1 0-1 0 0,0 0 1 0 0,0 1 0 0 0,0-1 0 0 0,1 1 0 0 0,-1 0 0 0 0,0-1 0 0 0,1 1-1 0 0,-3 4 1 0 0,4-4 27 0 0,0-1-1 0 0,0 1 1 0 0,0 0 0 0 0,0 0-1 0 0,1-1 1 0 0,-1 1-1 0 0,1 0 1 0 0,-1 0-1 0 0,1 0 1 0 0,0 0-1 0 0,0 0 1 0 0,0 0 0 0 0,1 0-1 0 0,-1 0 1 0 0,1-1-1 0 0,0 1 1 0 0,-1 0-1 0 0,1 0 1 0 0,1-1-1 0 0,-1 1 1 0 0,0 0 0 0 0,0-1-1 0 0,1 1 1 0 0,0-1-1 0 0,-1 0 1 0 0,4 4-1 0 0,1 1 78 0 0,1-1-1 0 0,-1 1 1 0 0,1-1-1 0 0,0-1 1 0 0,1 0-1 0 0,-1 0 1 0 0,1 0-1 0 0,0-1 1 0 0,0 0-1 0 0,1 0 1 0 0,-1-1-1 0 0,1 0 1 0 0,15 3-1 0 0,-19-6-80 0 0,1 1-1 0 0,0 0 1 0 0,0-1-1 0 0,0 0 0 0 0,-1-1 1 0 0,1 1-1 0 0,0-1 1 0 0,0 0-1 0 0,-1 0 1 0 0,1-1-1 0 0,-1 0 1 0 0,1 0-1 0 0,-1 0 1 0 0,0-1-1 0 0,0 1 1 0 0,0-1-1 0 0,0-1 0 0 0,0 1 1 0 0,6-6-1 0 0,-5 4-30 0 0,-1 0-1 0 0,1-1 0 0 0,-1 0 0 0 0,0 0 1 0 0,0 0-1 0 0,-1 0 0 0 0,0-1 0 0 0,0 0 1 0 0,0 0-1 0 0,-1 0 0 0 0,0 0 0 0 0,-1-1 1 0 0,4-11-1 0 0,-6 8-101 0 0,1 0-1 0 0,-1 1 1 0 0,-1-1 0 0 0,0 0 0 0 0,0 0-1 0 0,-1 1 1 0 0,0-1 0 0 0,-1 1 0 0 0,0-1-1 0 0,-1 1 1 0 0,0 0 0 0 0,-1 0 0 0 0,0 1-1 0 0,0-1 1 0 0,-1 1 0 0 0,-13-15 0 0 0,13 16-18 0 0,0 1 0 0 0,-1-1 0 0 0,0 1 0 0 0,-1 0 1 0 0,1 1-1 0 0,-1 0 0 0 0,-1 0 0 0 0,1 1 0 0 0,-1 0 1 0 0,0 0-1 0 0,0 1 0 0 0,0 0 0 0 0,-1 1 0 0 0,1 0 1 0 0,-1 0-1 0 0,0 1 0 0 0,-20-2 0 0 0,23 4 107 0 0,0 0 0 0 0,-1 0 1 0 0,1 1-1 0 0,0 0 0 0 0,0 0 0 0 0,0 0 0 0 0,-1 1 0 0 0,1 0 0 0 0,1 0 0 0 0,-1 1 0 0 0,0 0 1 0 0,1 0-1 0 0,-1 1 0 0 0,1 0 0 0 0,0 0 0 0 0,0 0 0 0 0,0 1 0 0 0,1 0 0 0 0,0 0 1 0 0,0 0-1 0 0,0 1 0 0 0,0-1 0 0 0,1 1 0 0 0,0 0 0 0 0,0 1 0 0 0,1-1 0 0 0,0 1 0 0 0,0-1 1 0 0,0 1-1 0 0,1 0 0 0 0,0 0 0 0 0,-2 15 0 0 0,2-8 157 0 0,1 1 0 0 0,0-1 0 0 0,1 1 0 0 0,1 0 0 0 0,0-1 0 0 0,1 1 0 0 0,0-1 0 0 0,2 1 0 0 0,-1-1-1 0 0,2 0 1 0 0,0-1 0 0 0,0 1 0 0 0,2-1 0 0 0,-1 0 0 0 0,13 17 0 0 0,-14-22-70 0 0,0-1 0 0 0,1-1 0 0 0,0 1 1 0 0,0-1-1 0 0,0 0 0 0 0,1-1 0 0 0,0 1 0 0 0,0-1 0 0 0,0-1 0 0 0,1 1 0 0 0,-1-1 1 0 0,1-1-1 0 0,0 1 0 0 0,0-1 0 0 0,15 3 0 0 0,-16-5-48 0 0,1 0 0 0 0,-1-1-1 0 0,1 0 1 0 0,0-1 0 0 0,-1 1 0 0 0,1-2-1 0 0,-1 1 1 0 0,0-1 0 0 0,1 0 0 0 0,-1 0-1 0 0,0-1 1 0 0,0 0 0 0 0,0 0 0 0 0,-1-1-1 0 0,1 0 1 0 0,-1 0 0 0 0,0 0 0 0 0,9-8-1 0 0,-5 2-74 0 0,0 0 0 0 0,-1 0 0 0 0,0-1-1 0 0,0 0 1 0 0,-1-1 0 0 0,-1 0 0 0 0,0 0-1 0 0,0-1 1 0 0,-2 0 0 0 0,1 0 0 0 0,-2 0-1 0 0,5-18 1 0 0,-8 26-20 0 0,1 0 1 0 0,-1 0-1 0 0,-1 0 1 0 0,1 0-1 0 0,-1 0 0 0 0,0 0 1 0 0,0-1-1 0 0,0 1 0 0 0,-1 0 1 0 0,0 0-1 0 0,0 0 0 0 0,0 0 1 0 0,-1 0-1 0 0,1 1 0 0 0,-1-1 1 0 0,0 0-1 0 0,0 1 0 0 0,-1-1 1 0 0,0 1-1 0 0,1 0 0 0 0,-2 0 1 0 0,1 0-1 0 0,0 0 0 0 0,-1 0 1 0 0,1 1-1 0 0,-1-1 1 0 0,0 1-1 0 0,0 0 0 0 0,-1 0 1 0 0,1 1-1 0 0,-1-1 0 0 0,1 1 1 0 0,-1 0-1 0 0,0 0 0 0 0,1 1 1 0 0,-10-3-1 0 0,6 3-4 0 0,0-1 0 0 0,-1 1 0 0 0,1 1-1 0 0,0 0 1 0 0,0 0 0 0 0,0 0 0 0 0,0 1 0 0 0,0 0 0 0 0,0 1 0 0 0,0-1-1 0 0,0 2 1 0 0,0-1 0 0 0,0 1 0 0 0,1 0 0 0 0,0 1 0 0 0,-1 0-1 0 0,1 0 1 0 0,1 0 0 0 0,-1 1 0 0 0,0 0 0 0 0,-7 8 0 0 0,7-6 98 0 0,-1 1 1 0 0,1 0 0 0 0,1 1 0 0 0,-1-1 0 0 0,1 1 0 0 0,1 0-1 0 0,0 0 1 0 0,0 1 0 0 0,1 0 0 0 0,0 0 0 0 0,1 0 0 0 0,0 0-1 0 0,0 0 1 0 0,1 1 0 0 0,1-1 0 0 0,-1 16 0 0 0,2-15 99 0 0,1 0 0 0 0,0-1 0 0 0,0 1 0 0 0,1-1 0 0 0,1 1 0 0 0,0-1 0 0 0,0 0 0 0 0,1 0 0 0 0,1 0 0 0 0,-1-1 0 0 0,7 10 0 0 0,-7-14-65 0 0,-1 0-1 0 0,1-1 1 0 0,-1 1-1 0 0,1-1 1 0 0,1 0-1 0 0,-1 0 1 0 0,0 0-1 0 0,1-1 1 0 0,0 0-1 0 0,0 0 1 0 0,0 0-1 0 0,0 0 1 0 0,0-1-1 0 0,1 0 1 0 0,-1 0-1 0 0,1 0 1 0 0,0-1-1 0 0,-1 1 1 0 0,1-1 0 0 0,0-1-1 0 0,0 1 1 0 0,-1-1-1 0 0,11-1 1 0 0,-3 0-52 0 0,-1 0 1 0 0,1-1 0 0 0,-1 0 0 0 0,0-1 0 0 0,0-1 0 0 0,0 0-1 0 0,-1 0 1 0 0,1-1 0 0 0,-1 0 0 0 0,0-1 0 0 0,-1-1 0 0 0,1 0-1 0 0,-1 0 1 0 0,0-1 0 0 0,-1 0 0 0 0,0 0 0 0 0,0-1 0 0 0,-1-1-1 0 0,0 1 1 0 0,-1-1 0 0 0,0-1 0 0 0,0 1 0 0 0,8-20 0 0 0,-14 26-51 0 0,0 0 0 0 0,0 1 0 0 0,0-1 0 0 0,0 0 0 0 0,0 1 0 0 0,-1-1 0 0 0,0 0 0 0 0,0 0 0 0 0,0 1 0 0 0,0-1 0 0 0,0 0 0 0 0,-1 0 0 0 0,0 1 0 0 0,0-1 0 0 0,0 0 0 0 0,0 1 0 0 0,0-1 0 0 0,-1 1 0 0 0,0-1 0 0 0,1 1 0 0 0,-1 0 1 0 0,-1 0-1 0 0,1 0 0 0 0,0 0 0 0 0,-1 0 0 0 0,1 0 0 0 0,-1 1 0 0 0,0-1 0 0 0,0 1 0 0 0,0-1 0 0 0,0 1 0 0 0,0 0 0 0 0,-6-2 0 0 0,-3-2-87 0 0,0-1 0 0 0,-1 2 0 0 0,1 0 1 0 0,-1 1-1 0 0,0 0 0 0 0,-1 1 0 0 0,-22-3 0 0 0,18 5 8 0 0,-1 0 1 0 0,1 2-1 0 0,0 0 0 0 0,0 1 0 0 0,0 1 1 0 0,0 1-1 0 0,0 0 0 0 0,-19 9 1 0 0,30-11 123 0 0,0 0 0 0 0,1 1 0 0 0,-1 0 0 0 0,1 0 0 0 0,0 1 0 0 0,0 0 0 0 0,0 0 1 0 0,1 0-1 0 0,-1 1 0 0 0,1 0 0 0 0,0 0 0 0 0,0 0 0 0 0,1 0 0 0 0,0 1 0 0 0,-1 0 0 0 0,2 0 1 0 0,-1 0-1 0 0,1 0 0 0 0,0 1 0 0 0,0-1 0 0 0,1 1 0 0 0,0 0 0 0 0,-2 10 0 0 0,3-10 56 0 0,1-1-1 0 0,0 1 1 0 0,1-1-1 0 0,-1 0 0 0 0,1 1 1 0 0,0-1-1 0 0,1 0 1 0 0,0 0-1 0 0,0 1 0 0 0,0-1 1 0 0,1-1-1 0 0,-1 1 1 0 0,1 0-1 0 0,1-1 0 0 0,-1 1 1 0 0,1-1-1 0 0,0 0 1 0 0,0 0-1 0 0,1 0 0 0 0,-1-1 1 0 0,1 0-1 0 0,0 0 0 0 0,0 0 1 0 0,0 0-1 0 0,1-1 1 0 0,0 0-1 0 0,-1 0 0 0 0,7 2 1 0 0,-3-1-16 0 0,-1-1-1 0 0,1 0 1 0 0,0 0 0 0 0,0-1 0 0 0,0 0 0 0 0,0-1-1 0 0,0 0 1 0 0,0 0 0 0 0,1-1 0 0 0,-1 0 0 0 0,0-1-1 0 0,0 1 1 0 0,0-2 0 0 0,0 0 0 0 0,0 0 0 0 0,0 0-1 0 0,0-1 1 0 0,0-1 0 0 0,8-4 0 0 0,-11 5-63 0 0,-1 0 1 0 0,1-1 0 0 0,-1 0 0 0 0,1 0 0 0 0,-1 0 0 0 0,0 0 0 0 0,-1-1-1 0 0,1 0 1 0 0,-1 0 0 0 0,0-1 0 0 0,0 1 0 0 0,0-1 0 0 0,-1 0-1 0 0,0 0 1 0 0,0 0 0 0 0,-1 0 0 0 0,0 0 0 0 0,0 0 0 0 0,0-1-1 0 0,0 1 1 0 0,-1-1 0 0 0,0 0 0 0 0,-1 1 0 0 0,0-1 0 0 0,0 0 0 0 0,0 1-1 0 0,-1-1 1 0 0,0 0 0 0 0,0 1 0 0 0,0-1 0 0 0,-1 1 0 0 0,0-1-1 0 0,0 1 1 0 0,-1 0 0 0 0,0 0 0 0 0,0 0 0 0 0,-7-10 0 0 0,-1 0-190 0 0,-1 0 0 0 0,-1 0 0 0 0,0 1 0 0 0,0 1 0 0 0,-2 1 0 0 0,0 0 1 0 0,-28-19-1 0 0,35 27 112 0 0,0 1 1 0 0,0 0 0 0 0,-1 0-1 0 0,1 1 1 0 0,-1 0 0 0 0,0 0-1 0 0,0 1 1 0 0,0 1 0 0 0,0-1-1 0 0,0 1 1 0 0,0 1 0 0 0,0 0-1 0 0,-1 0 1 0 0,1 0 0 0 0,0 1-1 0 0,0 1 1 0 0,0 0 0 0 0,-16 5-1 0 0,15-3 85 0 0,0 1-1 0 0,1-1 0 0 0,0 2 0 0 0,0-1 0 0 0,0 1 1 0 0,1 1-1 0 0,-1-1 0 0 0,2 1 0 0 0,-1 1 1 0 0,1 0-1 0 0,0 0 0 0 0,1 0 0 0 0,-1 1 1 0 0,2 0-1 0 0,-1 0 0 0 0,1 0 0 0 0,1 1 1 0 0,0-1-1 0 0,0 1 0 0 0,1 0 0 0 0,0 0 0 0 0,-3 21 1 0 0,5-22 85 0 0,0-1 0 0 0,1 0 0 0 0,0 0 0 0 0,0 1 0 0 0,0-1 1 0 0,1 0-1 0 0,0 1 0 0 0,1-1 0 0 0,0 0 0 0 0,0 0 0 0 0,1 0 0 0 0,0 0 1 0 0,0-1-1 0 0,1 1 0 0 0,0-1 0 0 0,0 0 0 0 0,1 0 0 0 0,0 0 0 0 0,0-1 0 0 0,1 1 1 0 0,-1-1-1 0 0,1 0 0 0 0,1-1 0 0 0,-1 0 0 0 0,1 0 0 0 0,0 0 0 0 0,0-1 1 0 0,0 0-1 0 0,9 4 0 0 0,-9-6-51 0 0,0 0 1 0 0,0 0 0 0 0,0-1-1 0 0,0 0 1 0 0,0 0 0 0 0,0 0-1 0 0,0-1 1 0 0,0 0 0 0 0,0-1-1 0 0,0 0 1 0 0,0 0-1 0 0,0 0 1 0 0,0-1 0 0 0,0 0-1 0 0,0 0 1 0 0,0-1 0 0 0,-1 1-1 0 0,0-2 1 0 0,1 1-1 0 0,-1-1 1 0 0,0 0 0 0 0,-1 0-1 0 0,8-6 1 0 0,-8 5-44 0 0,1 0 1 0 0,-1 0-1 0 0,0 0 0 0 0,-1-1 1 0 0,1 1-1 0 0,-1-1 0 0 0,0 0 1 0 0,0-1-1 0 0,-1 1 0 0 0,0 0 0 0 0,0-1 1 0 0,-1 0-1 0 0,1 0 0 0 0,-1 0 1 0 0,-1 0-1 0 0,0 0 0 0 0,0 0 1 0 0,0 0-1 0 0,-1-1 0 0 0,0 1 1 0 0,0 0-1 0 0,0 0 0 0 0,-3-9 1 0 0,0 6-52 0 0,0 1 0 0 0,-1 0 0 0 0,0-1 1 0 0,0 1-1 0 0,-1 1 0 0 0,-1-1 0 0 0,1 1 0 0 0,-1-1 1 0 0,-1 2-1 0 0,0-1 0 0 0,0 1 0 0 0,0 0 1 0 0,-1 0-1 0 0,1 1 0 0 0,-2 0 0 0 0,1 1 0 0 0,-1 0 1 0 0,0 0-1 0 0,0 0 0 0 0,0 1 0 0 0,0 1 1 0 0,-1 0-1 0 0,0 0 0 0 0,0 1 0 0 0,0 0 1 0 0,-19-1-1 0 0,23 2 33 0 0,-1 1 0 0 0,0 1 0 0 0,0-1 1 0 0,1 1-1 0 0,-1 0 0 0 0,0 1 0 0 0,1-1 1 0 0,-1 1-1 0 0,1 1 0 0 0,0-1 0 0 0,-1 1 1 0 0,1 0-1 0 0,1 0 0 0 0,-1 1 0 0 0,0 0 1 0 0,1 0-1 0 0,0 0 0 0 0,0 1 0 0 0,0 0 1 0 0,0 0-1 0 0,1 0 0 0 0,0 0 0 0 0,0 1 1 0 0,0-1-1 0 0,-3 9 0 0 0,2-6 79 0 0,1 0-1 0 0,1 0 0 0 0,0 0 1 0 0,0 0-1 0 0,0 1 1 0 0,1-1-1 0 0,0 1 1 0 0,1 0-1 0 0,0-1 1 0 0,0 1-1 0 0,1 0 0 0 0,0 0 1 0 0,1 0-1 0 0,0-1 1 0 0,0 1-1 0 0,1 0 1 0 0,0-1-1 0 0,5 13 0 0 0,1-4 87 0 0,0-1 0 0 0,1 0 0 0 0,1 0-1 0 0,1-1 1 0 0,0 0 0 0 0,1-1-1 0 0,1-1 1 0 0,0 0 0 0 0,28 22 0 0 0,-34-30-74 0 0,0 0 0 0 0,0-1 0 0 0,1 1 1 0 0,0-2-1 0 0,0 1 0 0 0,0-1 0 0 0,0 0 1 0 0,1-1-1 0 0,-1 0 0 0 0,1 0 1 0 0,0-1-1 0 0,-1 0 0 0 0,1 0 0 0 0,0-1 1 0 0,0 0-1 0 0,-1-1 0 0 0,1 0 0 0 0,0 0 1 0 0,-1-1-1 0 0,1 0 0 0 0,-1 0 0 0 0,13-6 1 0 0,-17 6-56 0 0,0 0 1 0 0,0 0 0 0 0,-1-1-1 0 0,1 1 1 0 0,-1-1 0 0 0,0 1 0 0 0,0-1-1 0 0,0 0 1 0 0,0 0 0 0 0,0-1-1 0 0,-1 1 1 0 0,0 0 0 0 0,1-1-1 0 0,-1 0 1 0 0,0 1 0 0 0,-1-1 0 0 0,1 0-1 0 0,-1 0 1 0 0,1 0 0 0 0,-1 0-1 0 0,0 0 1 0 0,-1 0 0 0 0,1-5-1 0 0,0 0-81 0 0,-1 0-1 0 0,0 0 1 0 0,-1 0-1 0 0,0 0 0 0 0,0 0 1 0 0,-1 0-1 0 0,-1 0 1 0 0,1 1-1 0 0,-6-12 0 0 0,6 13-32 0 0,-1 0-1 0 0,0 1 1 0 0,0-1-1 0 0,-1 1 1 0 0,1 0-1 0 0,-1 0 1 0 0,-1 0-1 0 0,1 1 1 0 0,-1-1-1 0 0,0 1 1 0 0,0 0-1 0 0,-1 1 0 0 0,0-1 1 0 0,1 1-1 0 0,-1 0 1 0 0,-1 0-1 0 0,-6-2 1 0 0,10 5-114 0 0,-24 11-93 0 0,26-9 313 0 0,0 0 0 0 0,0 0 0 0 0,-1 1 0 0 0,1-1 0 0 0,0 0 0 0 0,0 1 0 0 0,1-1 1 0 0,-1 0-1 0 0,0 1 0 0 0,0-1 0 0 0,1 1 0 0 0,-1-1 0 0 0,1 1 0 0 0,-1-1 0 0 0,1 1 0 0 0,0 0 0 0 0,-1-1 0 0 0,1 1 0 0 0,0-1 0 0 0,0 1 0 0 0,0 0 0 0 0,0-1 0 0 0,1 1 0 0 0,-1 2 1 0 0,7 38 150 0 0,-7-40-141 0 0,2 6 80 0 0,0 0 0 0 0,0 0 0 0 0,1-1 0 0 0,0 1 0 0 0,0-1 0 0 0,1 1 1 0 0,0-1-1 0 0,0 0 0 0 0,1 0 0 0 0,6 7 0 0 0,-8-11-22 0 0,1 1 1 0 0,0-1-1 0 0,0 0 0 0 0,0 0 0 0 0,0 0 1 0 0,0-1-1 0 0,0 1 0 0 0,1-1 1 0 0,-1 0-1 0 0,1 0 0 0 0,-1-1 0 0 0,1 1 1 0 0,0-1-1 0 0,0 0 0 0 0,0-1 0 0 0,0 1 1 0 0,7-1-1 0 0,-10 0-60 0 0,1-1 0 0 0,-1 1 0 0 0,0-1 0 0 0,1 0 0 0 0,-1 0 0 0 0,0 0 0 0 0,0 0 0 0 0,0-1 0 0 0,0 1 0 0 0,0 0 0 0 0,0-1 0 0 0,0 0 0 0 0,0 1 0 0 0,-1-1 0 0 0,1 0 0 0 0,0 0 0 0 0,-1 0 0 0 0,0 0 0 0 0,1 0 0 0 0,0-3 0 0 0,1 0-36 0 0,0 0 0 0 0,-1 0-1 0 0,0 0 1 0 0,0 0 0 0 0,0-1-1 0 0,-1 1 1 0 0,0 0 0 0 0,0-1 0 0 0,1-8-1 0 0,-3 0-125 0 0,1-1-1 0 0,-2 1 1 0 0,0 0-1 0 0,0-1 1 0 0,-2 1 0 0 0,0 1-1 0 0,-9-24 1 0 0,11 33 93 0 0,0 0 1 0 0,0-1 0 0 0,0 1-1 0 0,-1 0 1 0 0,1 1-1 0 0,-1-1 1 0 0,0 0 0 0 0,0 1-1 0 0,-1 0 1 0 0,1-1 0 0 0,-1 1-1 0 0,1 1 1 0 0,-1-1 0 0 0,0 0-1 0 0,0 1 1 0 0,0 0-1 0 0,0 0 1 0 0,-1 0 0 0 0,1 1-1 0 0,0-1 1 0 0,-1 1 0 0 0,1 0-1 0 0,-1 0 1 0 0,0 1 0 0 0,1-1-1 0 0,-1 1 1 0 0,0 0-1 0 0,1 0 1 0 0,-1 1 0 0 0,-8 1-1 0 0,2 0 6 0 0,1 2-1 0 0,-1-1 1 0 0,1 1 0 0 0,0 1-1 0 0,0-1 1 0 0,1 2-1 0 0,-1 0 1 0 0,-8 6-1 0 0,12-7 116 0 0,0-1 0 0 0,0 1 0 0 0,1 0-1 0 0,0 1 1 0 0,0-1 0 0 0,0 1 0 0 0,0 0-1 0 0,1 0 1 0 0,0 1 0 0 0,0-1-1 0 0,1 1 1 0 0,0 0 0 0 0,-3 8 0 0 0,6-11 8 0 0,-1 0 1 0 0,1 0-1 0 0,0 0 1 0 0,0 0 0 0 0,0 0-1 0 0,1 0 1 0 0,-1-1-1 0 0,1 1 1 0 0,0 0 0 0 0,0 0-1 0 0,0 0 1 0 0,1-1-1 0 0,0 1 1 0 0,-1-1-1 0 0,1 1 1 0 0,0-1 0 0 0,0 0-1 0 0,1 1 1 0 0,-1-1-1 0 0,1 0 1 0 0,0-1 0 0 0,-1 1-1 0 0,4 2 1 0 0,1 1 83 0 0,-1-1 0 0 0,1 0 0 0 0,0-1 0 0 0,0 1 1 0 0,0-1-1 0 0,0-1 0 0 0,1 1 0 0 0,0-1 0 0 0,11 3 0 0 0,-8-5-75 0 0,0 0-1 0 0,1 0 0 0 0,-1-1 1 0 0,0-1-1 0 0,0 0 1 0 0,0 0-1 0 0,0-1 0 0 0,0 0 1 0 0,0-1-1 0 0,-1-1 1 0 0,1 1-1 0 0,-1-2 0 0 0,0 1 1 0 0,0-1-1 0 0,0-1 1 0 0,-1 0-1 0 0,11-9 0 0 0,-15 11-99 0 0,1 0-1 0 0,-1 0 0 0 0,0-1 0 0 0,-1 0 1 0 0,1 0-1 0 0,-1 0 0 0 0,0-1 0 0 0,0 1 0 0 0,-1-1 1 0 0,1 0-1 0 0,-1 0 0 0 0,0 0 0 0 0,-1 0 1 0 0,0-1-1 0 0,0 1 0 0 0,0-1 0 0 0,-1 1 1 0 0,0-1-1 0 0,0 0 0 0 0,-1 0 0 0 0,1 1 0 0 0,-2-1 1 0 0,1 0-1 0 0,-1 0 0 0 0,0 1 0 0 0,0-1 1 0 0,-1 1-1 0 0,1-1 0 0 0,-5-8 0 0 0,4 10-49 0 0,-1 0 0 0 0,0 1-1 0 0,0-1 1 0 0,0 1 0 0 0,0 0-1 0 0,-1 0 1 0 0,0 0 0 0 0,1 0-1 0 0,-1 1 1 0 0,-1-1 0 0 0,1 1 0 0 0,0 0-1 0 0,-1 0 1 0 0,0 1 0 0 0,0-1-1 0 0,0 1 1 0 0,0 0 0 0 0,0 1-1 0 0,0-1 1 0 0,0 1 0 0 0,0 0-1 0 0,-1 0 1 0 0,1 0 0 0 0,0 1-1 0 0,-1 0 1 0 0,1 0 0 0 0,-6 1-1 0 0,6-1 60 0 0,0 1 0 0 0,1 0 0 0 0,-1-1 0 0 0,1 2 0 0 0,-1-1 0 0 0,1 0 0 0 0,-1 1 0 0 0,1 0 0 0 0,0 0 0 0 0,0 0 0 0 0,0 1 0 0 0,0 0 0 0 0,0-1 0 0 0,0 1-1 0 0,1 0 1 0 0,-1 1 0 0 0,1-1 0 0 0,0 1 0 0 0,0-1 0 0 0,0 1 0 0 0,1 0 0 0 0,-1 0 0 0 0,1 0 0 0 0,0 1 0 0 0,0-1 0 0 0,0 0 0 0 0,1 1 0 0 0,-1-1 0 0 0,1 1-1 0 0,-1 8 1 0 0,2-4 93 0 0,0-1 0 0 0,0 0-1 0 0,1 1 1 0 0,0-1 0 0 0,1 0-1 0 0,0 1 1 0 0,0-1-1 0 0,0 0 1 0 0,1 0 0 0 0,1-1-1 0 0,-1 1 1 0 0,1 0 0 0 0,0-1-1 0 0,1 0 1 0 0,0 0-1 0 0,0-1 1 0 0,1 1 0 0 0,-1-1-1 0 0,1 0 1 0 0,1 0 0 0 0,-1-1-1 0 0,1 0 1 0 0,0 0-1 0 0,0-1 1 0 0,0 1 0 0 0,1-2-1 0 0,15 7 1 0 0,-17-8-56 0 0,0 1 1 0 0,1-1-1 0 0,0 0 1 0 0,0-1-1 0 0,-1 0 1 0 0,1 0-1 0 0,0 0 1 0 0,0-1-1 0 0,0 0 1 0 0,0 0-1 0 0,0-1 1 0 0,0 0-1 0 0,-1 0 1 0 0,1-1-1 0 0,0 1 1 0 0,-1-1-1 0 0,1-1 1 0 0,-1 1-1 0 0,1-1 1 0 0,-1-1-1 0 0,0 1 1 0 0,0-1-1 0 0,-1 0 1 0 0,1 0-1 0 0,-1 0 1 0 0,0-1-1 0 0,0 0 1 0 0,0 0-1 0 0,-1-1 1 0 0,0 1-1 0 0,0-1 1 0 0,0 0-1 0 0,-1 0 1 0 0,4-7-1 0 0,-4 7-71 0 0,-1-1 0 0 0,0 1 0 0 0,0-1 0 0 0,0 0 0 0 0,-1 1 0 0 0,0-1 0 0 0,0 0 0 0 0,0 0 1 0 0,-1 0-1 0 0,0 0 0 0 0,-1 0 0 0 0,1 0 0 0 0,-2 1 0 0 0,1-1 0 0 0,0 0 0 0 0,-1 0 0 0 0,-1 1 0 0 0,1 0 0 0 0,-1-1 0 0 0,0 1 0 0 0,0 0 0 0 0,-1 0 0 0 0,0 0 0 0 0,0 1 0 0 0,0-1 1 0 0,-1 1-1 0 0,1 0 0 0 0,-1 0 0 0 0,0 1 0 0 0,-1 0 0 0 0,1-1 0 0 0,-1 2 0 0 0,0-1 0 0 0,0 1 0 0 0,0 0 0 0 0,-1 0 0 0 0,1 0 0 0 0,-1 1 0 0 0,1 0 0 0 0,-1 0 0 0 0,0 1 0 0 0,1 0 1 0 0,-1 0-1 0 0,0 1 0 0 0,0 0 0 0 0,0 0 0 0 0,0 0 0 0 0,0 1 0 0 0,0 0 0 0 0,1 0 0 0 0,-1 1 0 0 0,-6 2 0 0 0,7-1 74 0 0,0-1-1 0 0,0 1 1 0 0,1 0-1 0 0,-1 0 1 0 0,1 1-1 0 0,0 0 1 0 0,0 0-1 0 0,0 0 1 0 0,1 0-1 0 0,-1 1 1 0 0,1-1-1 0 0,0 1 1 0 0,1 1-1 0 0,-1-1 1 0 0,1 0-1 0 0,0 1 1 0 0,0-1-1 0 0,1 1 1 0 0,-1 0-1 0 0,1 0 1 0 0,1 0 0 0 0,-1 0-1 0 0,1 0 1 0 0,0 1-1 0 0,0-1 1 0 0,1 7-1 0 0,-1-4 43 0 0,1 1 1 0 0,0-1-1 0 0,0 0 0 0 0,1 0 1 0 0,0 0-1 0 0,1 0 0 0 0,0-1 1 0 0,0 1-1 0 0,1 0 0 0 0,0-1 1 0 0,1 1-1 0 0,0-1 0 0 0,0 0 1 0 0,0 0-1 0 0,1-1 0 0 0,1 1 1 0 0,7 8-1 0 0,-6-9-79 0 0,0-1 1 0 0,1 0-1 0 0,0 0 0 0 0,0-1 1 0 0,0 0-1 0 0,0 0 0 0 0,1-1 1 0 0,0 0-1 0 0,0 0 0 0 0,0-1 1 0 0,1 0-1 0 0,-1-1 1 0 0,1 0-1 0 0,-1 0 0 0 0,1-1 1 0 0,-1-1-1 0 0,1 1 0 0 0,0-2 1 0 0,0 1-1 0 0,-1-1 0 0 0,1-1 1 0 0,-1 1-1 0 0,1-2 0 0 0,-1 1 1 0 0,0-2-1 0 0,0 1 1 0 0,0-1-1 0 0,0 0 0 0 0,0-1 1 0 0,13-10-1 0 0,-19 14-141 0 0,-1-1 1 0 0,0 0-1 0 0,0 0 1 0 0,0 1-1 0 0,0-1 1 0 0,0-1-1 0 0,-1 1 0 0 0,1 0 1 0 0,0 0-1 0 0,-1-1 1 0 0,0 1-1 0 0,1-1 1 0 0,-1 1-1 0 0,0-1 1 0 0,0 0-1 0 0,-1 1 0 0 0,1-1 1 0 0,-1 0-1 0 0,1 1 1 0 0,-1-1-1 0 0,0 0 1 0 0,0 0-1 0 0,0 0 1 0 0,0 1-1 0 0,0-1 0 0 0,-2-4 1 0 0,-1-3-1512 0 0,0 1 0 0 0,-2 0 1 0 0,1 0-1 0 0,-1 0 0 0 0,-11-15 0 0 0,0-2-2887 0 0,15 23 2979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55.880"/>
    </inkml:context>
    <inkml:brush xml:id="br0">
      <inkml:brushProperty name="width" value="0.05" units="cm"/>
      <inkml:brushProperty name="height" value="0.05" units="cm"/>
    </inkml:brush>
  </inkml:definitions>
  <inkml:trace contextRef="#ctx0" brushRef="#br0">342 231 1288 0 0,'0'0'1306'0'0,"-5"-2"-672"0"0,-2 1-222 0 0,-1-1-1 0 0,1 1 1 0 0,-1 0 0 0 0,1 0 0 0 0,-1 1 0 0 0,0 0 0 0 0,1 0 0 0 0,-1 1 0 0 0,1 0 0 0 0,-1 0-1 0 0,1 1 1 0 0,0 0 0 0 0,-1 0 0 0 0,1 1 0 0 0,0 0 0 0 0,-12 7 0 0 0,10-6-86 0 0,0 1 1 0 0,1 1 0 0 0,-1-1-1 0 0,1 2 1 0 0,0-1 0 0 0,1 1-1 0 0,0 0 1 0 0,0 0-1 0 0,0 1 1 0 0,1 0 0 0 0,0 0-1 0 0,-9 18 1 0 0,10-14 8 0 0,0 0-1 0 0,1 0 1 0 0,0 1-1 0 0,1-1 1 0 0,0 1 0 0 0,1 0-1 0 0,1 0 1 0 0,0-1 0 0 0,1 1-1 0 0,0 0 1 0 0,1 0-1 0 0,0 0 1 0 0,1 0 0 0 0,1 0-1 0 0,0-1 1 0 0,0 1 0 0 0,6 11-1 0 0,-6-18-232 0 0,-1 0 0 0 0,1 0 0 0 0,0-1 0 0 0,1 1 0 0 0,-1-1 0 0 0,1 0 0 0 0,0 0 0 0 0,0 0 0 0 0,1-1 0 0 0,0 0 0 0 0,-1 0 0 0 0,1 0 0 0 0,1 0 0 0 0,-1 0 0 0 0,0-1 0 0 0,1 0 0 0 0,0-1 0 0 0,0 1 0 0 0,0-1 0 0 0,0 0 0 0 0,0 0 0 0 0,0-1 0 0 0,0 0 0 0 0,0 0 0 0 0,1 0 0 0 0,-1-1 0 0 0,12-1 0 0 0,-6 1-40 0 0,1-1-1 0 0,-1-1 1 0 0,0 0-1 0 0,1-1 1 0 0,-1 0 0 0 0,0-1-1 0 0,-1 0 1 0 0,1-1 0 0 0,-1-1-1 0 0,0 0 1 0 0,0 0-1 0 0,0-1 1 0 0,12-10 0 0 0,-15 11-107 0 0,-1-1 1 0 0,0 0-1 0 0,0 0 1 0 0,0 0-1 0 0,-1-1 1 0 0,-1 0 0 0 0,1 0-1 0 0,-1-1 1 0 0,0 1-1 0 0,-1-1 1 0 0,0 0 0 0 0,5-19-1 0 0,-6 21-40 0 0,-1 0 1 0 0,-1-1-1 0 0,1 1 0 0 0,-1-1 0 0 0,-1 1 1 0 0,1-1-1 0 0,-1 1 0 0 0,-1-1 1 0 0,1 0-1 0 0,-1 1 0 0 0,-1-1 0 0 0,1 1 1 0 0,-1 0-1 0 0,-1-1 0 0 0,1 1 0 0 0,-1 0 1 0 0,0 0-1 0 0,-1 1 0 0 0,0-1 0 0 0,0 1 1 0 0,0 0-1 0 0,-1 0 0 0 0,0 0 1 0 0,0 0-1 0 0,0 1 0 0 0,-1 0 0 0 0,1 0 1 0 0,-1 0-1 0 0,-1 1 0 0 0,1 0 0 0 0,-12-6 1 0 0,10 6 37 0 0,-1 1 0 0 0,1 0 1 0 0,-1 0-1 0 0,1 1 0 0 0,-1 0 0 0 0,0 1 1 0 0,0-1-1 0 0,0 2 0 0 0,0-1 1 0 0,0 1-1 0 0,0 1 0 0 0,0 0 1 0 0,0 0-1 0 0,0 0 0 0 0,1 1 1 0 0,-1 1-1 0 0,0-1 0 0 0,1 1 0 0 0,0 1 1 0 0,0 0-1 0 0,0 0 0 0 0,0 0 1 0 0,0 1-1 0 0,1 1 0 0 0,0-1 1 0 0,-12 13-1 0 0,12-11 98 0 0,0 0 0 0 0,0 1 0 0 0,1 0 0 0 0,1 0 0 0 0,-1 0 0 0 0,1 1 0 0 0,1-1 0 0 0,0 1 0 0 0,0 1 0 0 0,0-1 0 0 0,1 0 0 0 0,1 1 1 0 0,0 0-1 0 0,0-1 0 0 0,1 1 0 0 0,0 0 0 0 0,0 0 0 0 0,1 0 0 0 0,1 0 0 0 0,0 0 0 0 0,0 0 0 0 0,1-1 0 0 0,0 1 0 0 0,0 0 0 0 0,1-1 0 0 0,1 1 0 0 0,-1-1 0 0 0,2 0 0 0 0,-1 0 0 0 0,1-1 0 0 0,0 1 1 0 0,1-1-1 0 0,0 0 0 0 0,1-1 0 0 0,-1 1 0 0 0,1-1 0 0 0,1-1 0 0 0,-1 1 0 0 0,1-1 0 0 0,0-1 0 0 0,12 8 0 0 0,-13-10-33 0 0,0 0 0 0 0,1 0 1 0 0,-1-1-1 0 0,0 0 0 0 0,1 0 0 0 0,-1-1 1 0 0,1 0-1 0 0,0 0 0 0 0,-1 0 0 0 0,1-1 0 0 0,0-1 1 0 0,-1 1-1 0 0,1-1 0 0 0,0 0 0 0 0,-1-1 1 0 0,1 0-1 0 0,-1 0 0 0 0,0-1 0 0 0,0 1 0 0 0,0-2 1 0 0,0 1-1 0 0,0-1 0 0 0,-1 0 0 0 0,1 0 1 0 0,-1-1-1 0 0,0 0 0 0 0,0 0 0 0 0,-1 0 0 0 0,0-1 1 0 0,0 0-1 0 0,0 0 0 0 0,0 0 0 0 0,-1 0 1 0 0,0-1-1 0 0,-1 0 0 0 0,1 0 0 0 0,-1 0 1 0 0,2-8-1 0 0,1-2-89 0 0,0 0 0 0 0,-1-1 0 0 0,-1 0 0 0 0,0 0 0 0 0,-2 0 0 0 0,0 0 0 0 0,-1 0 0 0 0,-1-1 0 0 0,-2-20 0 0 0,1 30-6 0 0,-1-1-1 0 0,0 1 1 0 0,-1 0-1 0 0,0 0 1 0 0,0 0-1 0 0,0 0 0 0 0,-2 0 1 0 0,1 1-1 0 0,-1-1 1 0 0,0 1-1 0 0,0 0 1 0 0,-1 1-1 0 0,0 0 1 0 0,-1 0-1 0 0,0 0 1 0 0,0 0-1 0 0,0 1 0 0 0,-16-10 1 0 0,17 12 14 0 0,0 0 0 0 0,-1 1 1 0 0,1 0-1 0 0,-1 0 0 0 0,0 0 0 0 0,0 1 0 0 0,0 0 1 0 0,0 1-1 0 0,0-1 0 0 0,0 1 0 0 0,0 0 0 0 0,-1 1 1 0 0,1 0-1 0 0,0 0 0 0 0,-1 1 0 0 0,1 0 1 0 0,0 0-1 0 0,0 0 0 0 0,0 1 0 0 0,0 0 0 0 0,0 1 1 0 0,0-1-1 0 0,-7 5 0 0 0,7-2 65 0 0,0-1 1 0 0,0 1-1 0 0,1 1 0 0 0,0-1 0 0 0,0 1 0 0 0,0 0 1 0 0,1 0-1 0 0,0 1 0 0 0,0 0 0 0 0,0 0 1 0 0,1 0-1 0 0,0 0 0 0 0,1 1 0 0 0,-1-1 1 0 0,2 1-1 0 0,-1 0 0 0 0,1 0 0 0 0,0 0 0 0 0,-1 17 1 0 0,1-7 110 0 0,1-1 1 0 0,1 1-1 0 0,1 0 0 0 0,1 0 1 0 0,0 0-1 0 0,2-1 1 0 0,0 1-1 0 0,0-1 1 0 0,14 32-1 0 0,-14-41-48 0 0,-1-1 0 0 0,1 1 0 0 0,1-1 0 0 0,-1 0 0 0 0,1 0 0 0 0,0 0-1 0 0,1-1 1 0 0,0 0 0 0 0,0 0 0 0 0,0 0 0 0 0,1-1 0 0 0,-1 0 0 0 0,1 0 0 0 0,1-1 0 0 0,-1 1 0 0 0,0-2 0 0 0,1 1 0 0 0,0-1 0 0 0,0 0 0 0 0,0-1-1 0 0,0 0 1 0 0,15 2 0 0 0,-14-4-84 0 0,0 0-1 0 0,0-1 0 0 0,0 0 1 0 0,0 0-1 0 0,0-1 1 0 0,0 0-1 0 0,0-1 0 0 0,-1 0 1 0 0,0 0-1 0 0,1-1 1 0 0,-1 0-1 0 0,0-1 0 0 0,-1 1 1 0 0,1-1-1 0 0,-1-1 0 0 0,0 0 1 0 0,0 0-1 0 0,-1 0 1 0 0,0-1-1 0 0,8-10 0 0 0,-2 3-110 0 0,-2-1-1 0 0,1 0 0 0 0,-2-1 1 0 0,0 0-1 0 0,-1-1 0 0 0,-1 0 1 0 0,0 0-1 0 0,7-34 0 0 0,-12 42 39 0 0,-1 0 0 0 0,-1 0-1 0 0,0-1 1 0 0,0 1 0 0 0,0 0 0 0 0,-2-1-1 0 0,1 1 1 0 0,-1 0 0 0 0,0 0 0 0 0,-1 0-1 0 0,0 0 1 0 0,0 1 0 0 0,-1-1 0 0 0,0 1-1 0 0,-1 0 1 0 0,0 0 0 0 0,0 0 0 0 0,0 1-1 0 0,-1-1 1 0 0,0 1 0 0 0,-1 1 0 0 0,0-1-1 0 0,0 1 1 0 0,0 0 0 0 0,-1 1 0 0 0,1 0-1 0 0,-1 0 1 0 0,-16-7 0 0 0,17 9 7 0 0,-1-1 1 0 0,1 1 0 0 0,-1 0-1 0 0,0 1 1 0 0,0 0-1 0 0,0 0 1 0 0,0 0-1 0 0,0 1 1 0 0,0 0-1 0 0,-1 1 1 0 0,1 0-1 0 0,0 0 1 0 0,0 1-1 0 0,-1 0 1 0 0,1 1-1 0 0,0-1 1 0 0,0 2-1 0 0,0-1 1 0 0,1 1-1 0 0,-1 0 1 0 0,1 1-1 0 0,-1-1 1 0 0,1 2-1 0 0,0-1 1 0 0,0 1-1 0 0,1 0 1 0 0,-1 0-1 0 0,1 1 1 0 0,1-1-1 0 0,-1 2 1 0 0,1-1-1 0 0,-6 9 1 0 0,6-8 114 0 0,1 1 0 0 0,0 0 0 0 0,0-1 0 0 0,0 1 0 0 0,1 1 0 0 0,1-1 0 0 0,-1 0 0 0 0,2 1 0 0 0,-1-1 0 0 0,1 1 0 0 0,0 0 0 0 0,1-1 0 0 0,0 1 0 0 0,0 0 0 0 0,1-1 0 0 0,2 12 0 0 0,0-7 53 0 0,1-1 0 0 0,0 1 1 0 0,1-1-1 0 0,1 0 0 0 0,0 0 0 0 0,0-1 0 0 0,1 0 1 0 0,1 0-1 0 0,0-1 0 0 0,10 11 0 0 0,-4-6 32 0 0,0-1 0 0 0,1-1-1 0 0,1 0 1 0 0,0-1 0 0 0,0 0-1 0 0,1-2 1 0 0,1 0 0 0 0,0-1-1 0 0,0-1 1 0 0,1 0 0 0 0,0-2 0 0 0,0 0-1 0 0,1-1 1 0 0,21 3 0 0 0,-29-8-96 0 0,1 0 0 0 0,0-1 0 0 0,-1 0 0 0 0,1-1 0 0 0,-1 0 0 0 0,0-1 0 0 0,0-1 0 0 0,0 0 0 0 0,0-1 1 0 0,0 0-1 0 0,-1 0 0 0 0,0-1 0 0 0,0-1 0 0 0,-1 0 0 0 0,0 0 0 0 0,0-1 0 0 0,15-15 0 0 0,-20 17-55 0 0,0 1-1 0 0,0-1 1 0 0,-1 0 0 0 0,1 0-1 0 0,-2 0 1 0 0,1 0-1 0 0,-1-1 1 0 0,0 0-1 0 0,0 1 1 0 0,0-1 0 0 0,-1 0-1 0 0,0 0 1 0 0,-1-1-1 0 0,0 1 1 0 0,0 0-1 0 0,0-1 1 0 0,-1 1 0 0 0,0 0-1 0 0,0-1 1 0 0,-1 1-1 0 0,0 0 1 0 0,-1 0-1 0 0,1-1 1 0 0,-1 1 0 0 0,0 0-1 0 0,-1 0 1 0 0,0 1-1 0 0,0-1 1 0 0,-1 1-1 0 0,1-1 1 0 0,-8-8 0 0 0,-1-2-217 0 0,-2 1 0 0 0,0 0 0 0 0,-1 1 0 0 0,-1 0 1 0 0,0 1-1 0 0,-1 1 0 0 0,-1 1 0 0 0,0 0 0 0 0,0 1 1 0 0,-25-10-1 0 0,30 15 84 0 0,0 1 1 0 0,0 1-1 0 0,0-1 0 0 0,-1 2 1 0 0,1 0-1 0 0,-1 1 0 0 0,0 0 1 0 0,0 1-1 0 0,0 0 0 0 0,0 1 1 0 0,0 1-1 0 0,0 0 0 0 0,0 1 1 0 0,0 1-1 0 0,1 0 0 0 0,-21 8 1 0 0,27-9 238 0 0,1 1 1 0 0,0 1-1 0 0,0-1 1 0 0,0 1-1 0 0,0 0 1 0 0,0 0-1 0 0,1 1 1 0 0,0 0 0 0 0,0 0-1 0 0,0 0 1 0 0,0 0-1 0 0,1 1 1 0 0,0 0-1 0 0,0 0 1 0 0,1 0-1 0 0,0 0 1 0 0,0 1-1 0 0,0-1 1 0 0,1 1-1 0 0,-1 0 1 0 0,2 0 0 0 0,-1-1-1 0 0,1 1 1 0 0,0 0-1 0 0,0 1 1 0 0,1-1-1 0 0,0 0 1 0 0,1 0-1 0 0,-1 0 1 0 0,1 0-1 0 0,0 0 1 0 0,1 0-1 0 0,0-1 1 0 0,5 13 0 0 0,-4-9 61 0 0,0 0 0 0 0,1-1 0 0 0,1 1 0 0 0,-1-1 0 0 0,1 0 0 0 0,1-1 0 0 0,0 1 0 0 0,0-1 0 0 0,1 0 0 0 0,0-1 0 0 0,0 0 0 0 0,0 0 0 0 0,1 0 1 0 0,0-1-1 0 0,1 0 0 0 0,-1 0 0 0 0,1-1 0 0 0,0 0 0 0 0,1-1 0 0 0,-1 0 0 0 0,1-1 0 0 0,-1 0 0 0 0,14 3 0 0 0,-19-6-126 0 0,0-1 0 0 0,1 0 0 0 0,-1 1 0 0 0,0-1 0 0 0,0 0 0 0 0,0-1 0 0 0,0 1 0 0 0,0-1 0 0 0,0 0 0 0 0,0 0 0 0 0,0 0 0 0 0,0-1 0 0 0,-1 1 0 0 0,0-1 0 0 0,1 0 0 0 0,-1 0 0 0 0,0 0 1 0 0,0 0-1 0 0,0 0 0 0 0,2-5 0 0 0,4-3-68 0 0,-1-1 0 0 0,-1-1 0 0 0,1 1 0 0 0,6-20 1 0 0,-6 11-129 0 0,-2-1 1 0 0,-1 0 0 0 0,0-1 0 0 0,-2 1-1 0 0,0-1 1 0 0,-2 0 0 0 0,-1 1 0 0 0,0-1-1 0 0,-2 0 1 0 0,-6-35 0 0 0,5 46 78 0 0,1 1 1 0 0,-2 0 0 0 0,0 0-1 0 0,0 0 1 0 0,-1 1-1 0 0,0 0 1 0 0,-1-1-1 0 0,0 2 1 0 0,-1-1 0 0 0,-8-9-1 0 0,10 14 35 0 0,-1-1-1 0 0,1 1 0 0 0,-1 1 1 0 0,-1-1-1 0 0,1 1 0 0 0,0 0 1 0 0,-1 1-1 0 0,0-1 0 0 0,0 1 1 0 0,0 1-1 0 0,-1-1 1 0 0,1 1-1 0 0,0 0 0 0 0,-1 1 1 0 0,1 0-1 0 0,-13 0 0 0 0,11 1 63 0 0,0 0 0 0 0,0 1-1 0 0,0 0 1 0 0,0 0-1 0 0,0 1 1 0 0,0 0-1 0 0,0 1 1 0 0,1 0-1 0 0,-1 1 1 0 0,1-1-1 0 0,0 2 1 0 0,0-1 0 0 0,0 1-1 0 0,1 0 1 0 0,-1 1-1 0 0,1-1 1 0 0,1 1-1 0 0,-1 1 1 0 0,1 0-1 0 0,0 0 1 0 0,0 0-1 0 0,1 0 1 0 0,-7 13 0 0 0,7-10 171 0 0,0 0 1 0 0,0 0 0 0 0,1 0 0 0 0,1 1 0 0 0,0-1-1 0 0,0 1 1 0 0,1 0 0 0 0,0 0 0 0 0,1 0-1 0 0,0 1 1 0 0,1-1 0 0 0,0 0 0 0 0,1 0 0 0 0,0 0-1 0 0,1 0 1 0 0,0 0 0 0 0,1 0 0 0 0,0 0 0 0 0,5 10-1 0 0,-2-6 76 0 0,1-1 1 0 0,1 1-1 0 0,1-2 0 0 0,0 1 0 0 0,0-2 0 0 0,13 14 0 0 0,-16-20-93 0 0,1 0-1 0 0,-1 0 1 0 0,1 0-1 0 0,0-1 0 0 0,1 0 1 0 0,-1-1-1 0 0,1 1 1 0 0,0-2-1 0 0,0 1 1 0 0,0-1-1 0 0,1 0 1 0 0,10 2-1 0 0,-14-5-103 0 0,0 1 0 0 0,0-1 0 0 0,0 0 0 0 0,0-1 0 0 0,1 1 0 0 0,-1-1 0 0 0,0 0 0 0 0,0 0 0 0 0,0-1-1 0 0,-1 1 1 0 0,1-1 0 0 0,0 0 0 0 0,-1 0 0 0 0,1-1 0 0 0,-1 0 0 0 0,1 1 0 0 0,-1-1 0 0 0,0-1 0 0 0,0 1 0 0 0,-1-1-1 0 0,5-4 1 0 0,1-2-11 0 0,0-1 0 0 0,-1 0 1 0 0,-1 0-1 0 0,0-1 0 0 0,0 0 0 0 0,6-16 0 0 0,-9 17-96 0 0,-1 1 0 0 0,-1-1 1 0 0,0 0-1 0 0,0 1 0 0 0,-1-1 0 0 0,0 0 1 0 0,-1 0-1 0 0,-1 0 0 0 0,1 0 0 0 0,-2 1 1 0 0,1-1-1 0 0,-2 0 0 0 0,1 1 0 0 0,-1-1 1 0 0,-1 1-1 0 0,0 0 0 0 0,0 0 0 0 0,-1 0 1 0 0,-1 1-1 0 0,1-1 0 0 0,-15-15 0 0 0,16 18-15 0 0,-1 1 0 0 0,-1 1-1 0 0,1-1 1 0 0,-1 1 0 0 0,0 0-1 0 0,0 0 1 0 0,0 1 0 0 0,-1-1-1 0 0,0 1 1 0 0,0 1 0 0 0,0 0-1 0 0,0 0 1 0 0,0 0-1 0 0,-1 1 1 0 0,1-1 0 0 0,-1 2-1 0 0,0-1 1 0 0,1 1 0 0 0,-1 1-1 0 0,0-1 1 0 0,0 1 0 0 0,0 1-1 0 0,1-1 1 0 0,-1 1 0 0 0,0 1-1 0 0,1-1 1 0 0,-1 1-1 0 0,1 1 1 0 0,-1-1 0 0 0,1 1-1 0 0,-7 4 1 0 0,9-4 94 0 0,0 0 0 0 0,0 0 1 0 0,0 0-1 0 0,0 1 0 0 0,1 0 0 0 0,-1-1 0 0 0,1 2 0 0 0,0-1 1 0 0,0 0-1 0 0,1 1 0 0 0,-1 0 0 0 0,1 0 0 0 0,0 0 1 0 0,0 0-1 0 0,1 0 0 0 0,-1 1 0 0 0,-2 10 0 0 0,3-8 73 0 0,1 0-1 0 0,0 0 1 0 0,1 0-1 0 0,0 0 0 0 0,0 1 1 0 0,1-1-1 0 0,0 0 1 0 0,0 0-1 0 0,1 0 1 0 0,0 0-1 0 0,5 14 0 0 0,-3-12 50 0 0,0 0-1 0 0,0-1 1 0 0,1 1-1 0 0,1-1 1 0 0,0 0-1 0 0,0 0 1 0 0,0-1-1 0 0,1 0 1 0 0,0 0-1 0 0,1-1 1 0 0,0 0-1 0 0,0 0 1 0 0,0 0-1 0 0,1-1 1 0 0,0-1-1 0 0,0 1 1 0 0,1-2-1 0 0,-1 1 1 0 0,19 5-1 0 0,-22-9-98 0 0,1 0 0 0 0,0-1 0 0 0,-1 0 0 0 0,1 0 0 0 0,0 0-1 0 0,-1-1 1 0 0,1 0 0 0 0,-1 0 0 0 0,1 0 0 0 0,-1-1 0 0 0,1 0 0 0 0,-1-1-1 0 0,0 1 1 0 0,0-1 0 0 0,0 0 0 0 0,0-1 0 0 0,-1 1 0 0 0,1-1-1 0 0,-1 0 1 0 0,0-1 0 0 0,0 1 0 0 0,-1-1 0 0 0,1 0 0 0 0,5-8 0 0 0,1-3-150 0 0,0-2 0 0 0,0 1 0 0 0,-2-2 1 0 0,0 1-1 0 0,-1-1 0 0 0,6-23 0 0 0,-14 37 41 0 0,1 0 0 0 0,-1 0 0 0 0,0 0 0 0 0,0 0-1 0 0,-1 0 1 0 0,1 0 0 0 0,-1 0 0 0 0,0-1 0 0 0,-1 2-1 0 0,1-1 1 0 0,-1 0 0 0 0,0 0 0 0 0,0 0-1 0 0,-1 1 1 0 0,1-1 0 0 0,-1 1 0 0 0,0 0 0 0 0,0 0-1 0 0,-4-4 1 0 0,4 6 16 0 0,0-1 0 0 0,0 1-1 0 0,0 0 1 0 0,0 0 0 0 0,0 1-1 0 0,-1-1 1 0 0,1 1 0 0 0,-1-1-1 0 0,1 1 1 0 0,-1 0 0 0 0,1 0-1 0 0,-1 1 1 0 0,0-1 0 0 0,1 1-1 0 0,-1 0 1 0 0,0 0 0 0 0,1 0-1 0 0,-7 1 1 0 0,-1 1-65 0 0,-1 0 0 0 0,1 1 0 0 0,0 0 0 0 0,-18 8 0 0 0,18-6 90 0 0,-1 1 1 0 0,1 0-1 0 0,0 1 0 0 0,1 0 0 0 0,0 0 0 0 0,0 1 0 0 0,1 1 0 0 0,0 0 0 0 0,0 0 0 0 0,1 1 0 0 0,-13 17 0 0 0,18-22 114 0 0,0 1 1 0 0,0-1-1 0 0,0 0 0 0 0,1 1 1 0 0,0-1-1 0 0,0 1 0 0 0,0 0 0 0 0,1 0 1 0 0,-1 0-1 0 0,1 0 0 0 0,1 0 1 0 0,-1 0-1 0 0,1 0 0 0 0,0 0 0 0 0,1 0 1 0 0,-1 0-1 0 0,1 0 0 0 0,0 0 1 0 0,1 0-1 0 0,-1-1 0 0 0,1 1 0 0 0,1 0 1 0 0,-1-1-1 0 0,1 1 0 0 0,5 7 1 0 0,-1-3 36 0 0,1 0-1 0 0,0-1 1 0 0,0-1 0 0 0,1 1 0 0 0,0-1 0 0 0,1-1 0 0 0,0 1 0 0 0,0-2 0 0 0,0 0 0 0 0,1 0 0 0 0,0 0 0 0 0,0-2 0 0 0,0 1 0 0 0,1-1 0 0 0,-1-1 0 0 0,1 0 0 0 0,0-1 0 0 0,0 0 0 0 0,0-1 0 0 0,0 0 0 0 0,24-2 0 0 0,-21 0-68 0 0,1-1 1 0 0,-1 0-1 0 0,1-1 1 0 0,-1-1-1 0 0,0-1 1 0 0,0 0-1 0 0,-1-1 1 0 0,0 0-1 0 0,0-1 1 0 0,0 0-1 0 0,-1-2 1 0 0,0 1-1 0 0,0-2 1 0 0,-1 0-1 0 0,0 0 1 0 0,17-20-1 0 0,-26 26-72 0 0,0 0 1 0 0,0 0-1 0 0,0-1 0 0 0,-1 1 0 0 0,1-1 1 0 0,-1 0-1 0 0,0 1 0 0 0,0-1 0 0 0,-1 0 1 0 0,0 0-1 0 0,0 0 0 0 0,0-1 0 0 0,0 1 1 0 0,-1 0-1 0 0,1 0 0 0 0,-1 0 0 0 0,-1 0 1 0 0,1-1-1 0 0,-1 1 0 0 0,0 0 0 0 0,0 0 1 0 0,0 0-1 0 0,-1 0 0 0 0,0 0 0 0 0,0 0 0 0 0,0 1 1 0 0,-1-1-1 0 0,1 1 0 0 0,-1-1 0 0 0,0 1 1 0 0,0 0-1 0 0,-1 0 0 0 0,1 0 0 0 0,-5-3 1 0 0,-4-5-96 0 0,0 1 1 0 0,0 0-1 0 0,-1 1 1 0 0,-1 1-1 0 0,0 0 1 0 0,0 1-1 0 0,-1 0 1 0 0,0 1-1 0 0,-23-8 1 0 0,23 12 35 0 0,0-1 1 0 0,0 2-1 0 0,-1 0 0 0 0,1 1 0 0 0,-1 1 1 0 0,1 0-1 0 0,-1 1 0 0 0,1 1 1 0 0,0 0-1 0 0,-1 1 0 0 0,1 1 0 0 0,0 0 1 0 0,1 1-1 0 0,-21 9 0 0 0,28-11 144 0 0,1 0 0 0 0,0 1 1 0 0,0-1-1 0 0,0 1 0 0 0,1 1 0 0 0,-1-1 0 0 0,1 1 0 0 0,0-1 0 0 0,0 1 0 0 0,1 1 0 0 0,-1-1 0 0 0,1 1 1 0 0,0 0-1 0 0,1 0 0 0 0,-1 0 0 0 0,1 0 0 0 0,1 0 0 0 0,-1 1 0 0 0,1 0 0 0 0,0-1 0 0 0,0 1 0 0 0,1 0 1 0 0,0 0-1 0 0,0 0 0 0 0,1 0 0 0 0,0 0 0 0 0,0 0 0 0 0,1 0 0 0 0,-1 0 0 0 0,1-1 0 0 0,1 1 1 0 0,0 0-1 0 0,4 12 0 0 0,-2-10 40 0 0,1 1 1 0 0,0-1 0 0 0,0 0-1 0 0,1 0 1 0 0,1-1-1 0 0,-1 1 1 0 0,1-1 0 0 0,1-1-1 0 0,-1 1 1 0 0,1-1-1 0 0,1-1 1 0 0,-1 1 0 0 0,1-2-1 0 0,0 1 1 0 0,0-1-1 0 0,1 0 1 0 0,0-1 0 0 0,0 0-1 0 0,0-1 1 0 0,0 0-1 0 0,0 0 1 0 0,1-1 0 0 0,-1-1-1 0 0,18 1 1 0 0,-22-2-104 0 0,0 0 0 0 0,0-1 1 0 0,0 0-1 0 0,0 0 0 0 0,-1 0 0 0 0,1-1 0 0 0,0 0 1 0 0,-1 0-1 0 0,1 0 0 0 0,-1-1 0 0 0,0 0 0 0 0,0 0 1 0 0,0 0-1 0 0,0-1 0 0 0,0 1 0 0 0,-1-1 0 0 0,0 0 1 0 0,0-1-1 0 0,0 1 0 0 0,0-1 0 0 0,0 0 0 0 0,-1 1 1 0 0,0-2-1 0 0,0 1 0 0 0,-1 0 0 0 0,1 0 1 0 0,-1-1-1 0 0,2-7 0 0 0,0 0-80 0 0,0-1 0 0 0,-1 0 0 0 0,-1 0 1 0 0,0 0-1 0 0,-1 0 0 0 0,-1 0 0 0 0,0 0 0 0 0,-1 0 0 0 0,0 0 1 0 0,-5-20-1 0 0,2 22-18 0 0,-1 1 0 0 0,0-1 0 0 0,-1 1-1 0 0,0 0 1 0 0,-1 0 0 0 0,0 0 0 0 0,-1 1 0 0 0,0 0 0 0 0,0 1 0 0 0,-1 0 0 0 0,-1 0 0 0 0,1 1 0 0 0,-1 0 0 0 0,-1 1-1 0 0,1 0 1 0 0,-1 0 0 0 0,0 1 0 0 0,-1 1 0 0 0,0 0 0 0 0,1 0 0 0 0,-16-3 0 0 0,16 4 41 0 0,0 1 1 0 0,0 0 0 0 0,-1 1-1 0 0,1 0 1 0 0,-1 1 0 0 0,1 0-1 0 0,-1 1 1 0 0,0 0-1 0 0,1 1 1 0 0,-1 0 0 0 0,1 1-1 0 0,-1 0 1 0 0,1 1 0 0 0,0 0-1 0 0,0 1 1 0 0,0 0-1 0 0,0 0 1 0 0,1 1 0 0 0,-1 1-1 0 0,1 0 1 0 0,1 0 0 0 0,-1 1-1 0 0,-10 10 1 0 0,15-11 149 0 0,0 1 0 0 0,0 0 0 0 0,0 0-1 0 0,1 0 1 0 0,0 1 0 0 0,1-1 0 0 0,0 1 0 0 0,0 0 0 0 0,0 0 0 0 0,1 0 0 0 0,0 0 0 0 0,1 0-1 0 0,0 0 1 0 0,0 1 0 0 0,0-1 0 0 0,1 1 0 0 0,1-1 0 0 0,-1 0 0 0 0,1 1 0 0 0,1-1 0 0 0,0 0-1 0 0,0 0 1 0 0,0 0 0 0 0,1 0 0 0 0,6 12 0 0 0,-3-8 30 0 0,-1-1 1 0 0,2 0-1 0 0,-1-1 0 0 0,1 1 0 0 0,1-1 1 0 0,0-1-1 0 0,0 1 0 0 0,1-1 1 0 0,0-1-1 0 0,1 0 0 0 0,0 0 0 0 0,0-1 1 0 0,0 0-1 0 0,1 0 0 0 0,0-2 1 0 0,20 9-1 0 0,-25-12-102 0 0,1 0 1 0 0,-1 0 0 0 0,0-1-1 0 0,0 0 1 0 0,1 0-1 0 0,-1 0 1 0 0,1-1 0 0 0,-1 0-1 0 0,0 0 1 0 0,1-1-1 0 0,-1 0 1 0 0,0 0 0 0 0,1 0-1 0 0,-1-1 1 0 0,0 0-1 0 0,0 0 1 0 0,0-1-1 0 0,0 1 1 0 0,-1-1 0 0 0,1 0-1 0 0,-1-1 1 0 0,1 0-1 0 0,-1 0 1 0 0,0 0 0 0 0,-1 0-1 0 0,1-1 1 0 0,-1 1-1 0 0,0-1 1 0 0,0 0 0 0 0,0-1-1 0 0,5-9 1 0 0,-6 8-86 0 0,1-1 0 0 0,-2 1 0 0 0,1-1 1 0 0,-1 0-1 0 0,0 0 0 0 0,0 0 0 0 0,-1 0 1 0 0,0 0-1 0 0,-1 0 0 0 0,0 0 0 0 0,0 0 0 0 0,-1 0 1 0 0,0-1-1 0 0,0 1 0 0 0,-1 0 0 0 0,0 0 1 0 0,0 1-1 0 0,-1-1 0 0 0,0 0 0 0 0,0 1 1 0 0,-1 0-1 0 0,0 0 0 0 0,0 0 0 0 0,-8-10 0 0 0,3 8-54 0 0,0 0 0 0 0,0 1-1 0 0,0 0 1 0 0,-1 1-1 0 0,0 0 1 0 0,-1 0-1 0 0,1 1 1 0 0,-1 1 0 0 0,0-1-1 0 0,-1 2 1 0 0,1 0-1 0 0,-1 0 1 0 0,0 1-1 0 0,-13-2 1 0 0,17 4 68 0 0,-1 0 0 0 0,1 0 0 0 0,0 0 0 0 0,-1 1 0 0 0,1 0 0 0 0,0 1 0 0 0,-1 0 0 0 0,1 0 0 0 0,0 1 0 0 0,0 0 0 0 0,0 0 0 0 0,0 1 0 0 0,0 0 0 0 0,1 1 0 0 0,-1-1 0 0 0,1 1 0 0 0,0 1 0 0 0,0 0 0 0 0,0 0 0 0 0,1 0 0 0 0,-10 9 0 0 0,12-9 106 0 0,1 0 0 0 0,0 1 1 0 0,-1-1-1 0 0,2 1 1 0 0,-1-1-1 0 0,0 1 1 0 0,1 0-1 0 0,0 0 0 0 0,1 0 1 0 0,-1 0-1 0 0,1 0 1 0 0,1 0-1 0 0,-1 1 1 0 0,1-1-1 0 0,0 0 0 0 0,0 0 1 0 0,1 0-1 0 0,-1 1 1 0 0,1-1-1 0 0,1 0 1 0 0,-1 0-1 0 0,1 0 0 0 0,0 0 1 0 0,1-1-1 0 0,-1 1 1 0 0,1 0-1 0 0,7 9 1 0 0,5 9 170 0 0,1-2 1 0 0,2 0 0 0 0,0-1 0 0 0,38 34-1 0 0,-42-43-111 0 0,1 0 0 0 0,-1-1-1 0 0,2-1 1 0 0,0 0 0 0 0,0-1 0 0 0,1-1-1 0 0,0 0 1 0 0,0-2 0 0 0,1 0-1 0 0,30 7 1 0 0,-41-12-90 0 0,-1 0 1 0 0,1 0-1 0 0,0 0 0 0 0,0-1 0 0 0,0 0 1 0 0,-1-1-1 0 0,1 1 0 0 0,0-1 0 0 0,0 0 1 0 0,-1-1-1 0 0,1 0 0 0 0,0 0 0 0 0,-1 0 1 0 0,0-1-1 0 0,0 0 0 0 0,1 0 0 0 0,-2 0 1 0 0,1-1-1 0 0,0 0 0 0 0,-1 0 0 0 0,0-1 1 0 0,0 1-1 0 0,0-1 0 0 0,0 0 0 0 0,-1-1 1 0 0,0 1-1 0 0,0-1 0 0 0,0 0 0 0 0,-1 0 1 0 0,0 0-1 0 0,0 0 0 0 0,2-7 0 0 0,-2 5-61 0 0,0 0 0 0 0,-1 0 0 0 0,0-1 0 0 0,0 1 0 0 0,-1-1-1 0 0,0 1 1 0 0,-1-1 0 0 0,0 0 0 0 0,0 1 0 0 0,-1-1 0 0 0,0 1 0 0 0,0-1-1 0 0,-1 1 1 0 0,0 0 0 0 0,-1-1 0 0 0,0 1 0 0 0,0 0 0 0 0,0 0 0 0 0,-1 1-1 0 0,-1-1 1 0 0,1 1 0 0 0,-1 0 0 0 0,0 0 0 0 0,-1 0 0 0 0,1 1-1 0 0,-1 0 1 0 0,-1 0 0 0 0,1 1 0 0 0,-1-1 0 0 0,0 1 0 0 0,0 1 0 0 0,-1-1-1 0 0,1 1 1 0 0,-1 0 0 0 0,-11-3 0 0 0,11 3 6 0 0,-1 1 0 0 0,1 0 0 0 0,0 0 0 0 0,-1 1 0 0 0,0 0 0 0 0,1 1 0 0 0,-1-1 0 0 0,0 2 0 0 0,0-1 0 0 0,1 1 0 0 0,-1 1 0 0 0,0 0 0 0 0,0 0 0 0 0,1 0 0 0 0,-1 1 0 0 0,0 1 0 0 0,1-1 0 0 0,0 1 0 0 0,0 1 0 0 0,0-1 0 0 0,0 2 0 0 0,0-1 0 0 0,1 1 0 0 0,-1 0 0 0 0,1 0 0 0 0,1 1 1 0 0,-1 0-1 0 0,1 0 0 0 0,0 1 0 0 0,0-1 0 0 0,1 1 0 0 0,0 1 0 0 0,0-1 0 0 0,-5 12 0 0 0,8-13 80 0 0,-1 0 0 0 0,1 0 1 0 0,1 0-1 0 0,-1 0 1 0 0,1 1-1 0 0,0-1 0 0 0,1 0 1 0 0,-1 1-1 0 0,1-1 0 0 0,0 0 1 0 0,1 0-1 0 0,0 1 1 0 0,0-1-1 0 0,0 0 0 0 0,1 0 1 0 0,0 0-1 0 0,0 0 1 0 0,0 0-1 0 0,1 0 0 0 0,0 0 1 0 0,5 8-1 0 0,-2-5 70 0 0,1-1 0 0 0,0 0 0 0 0,0 0-1 0 0,0 0 1 0 0,1-1 0 0 0,0 0 0 0 0,1-1 0 0 0,-1 0-1 0 0,1 0 1 0 0,1 0 0 0 0,18 7 0 0 0,-24-12-105 0 0,1 1 0 0 0,0-1 1 0 0,0 0-1 0 0,0 0 0 0 0,0-1 1 0 0,0 1-1 0 0,0-1 0 0 0,0-1 0 0 0,0 1 1 0 0,1-1-1 0 0,-2 1 0 0 0,1-1 1 0 0,0-1-1 0 0,0 1 0 0 0,0-1 0 0 0,0 0 1 0 0,-1 0-1 0 0,1 0 0 0 0,-1 0 1 0 0,1-1-1 0 0,-1 0 0 0 0,0 0 0 0 0,6-6 1 0 0,-2 2-48 0 0,-1 0 1 0 0,-1 0-1 0 0,1-1 1 0 0,-1 1-1 0 0,0-2 1 0 0,-1 1-1 0 0,0 0 1 0 0,0-1-1 0 0,-1 0 1 0 0,5-15-1 0 0,-6 13-14 0 0,0 0-1 0 0,-1 1 1 0 0,0-2 0 0 0,-1 1-1 0 0,0 0 1 0 0,-1 0-1 0 0,0 0 1 0 0,-1 0 0 0 0,0 0-1 0 0,-1 0 1 0 0,0 0-1 0 0,0 0 1 0 0,-1 0-1 0 0,-7-14 1 0 0,6 16-2 0 0,-1 1 1 0 0,0 0-1 0 0,-1 0 0 0 0,0 0 1 0 0,0 0-1 0 0,0 1 0 0 0,-1 0 1 0 0,0 1-1 0 0,-1 0 0 0 0,0 0 1 0 0,1 0-1 0 0,-2 1 0 0 0,1 0 0 0 0,-1 1 1 0 0,1-1-1 0 0,-1 2 0 0 0,-10-4 1 0 0,5 3-1 0 0,0 1 0 0 0,0 0 0 0 0,-1 1-1 0 0,1 1 1 0 0,-1 0 0 0 0,0 1 0 0 0,1 0 0 0 0,-1 1 0 0 0,1 1 0 0 0,-1 0 0 0 0,1 1 0 0 0,0 1 0 0 0,-19 7 0 0 0,25-8 85 0 0,-1 0 1 0 0,1 1-1 0 0,0 0 1 0 0,1 0 0 0 0,-1 1-1 0 0,1 0 1 0 0,0 0-1 0 0,0 1 1 0 0,0 0 0 0 0,1 0-1 0 0,-1 0 1 0 0,2 1-1 0 0,-1 0 1 0 0,1 0 0 0 0,0 1-1 0 0,1-1 1 0 0,-1 1-1 0 0,2 0 1 0 0,-1 0 0 0 0,1 1-1 0 0,0-1 1 0 0,-3 17-1 0 0,6-17 32 0 0,0-1-1 0 0,0 1 0 0 0,1-1 0 0 0,0 1 0 0 0,1-1 0 0 0,-1 0 1 0 0,1 0-1 0 0,1 0 0 0 0,-1 0 0 0 0,1 0 0 0 0,1 0 0 0 0,-1 0 1 0 0,1-1-1 0 0,0 0 0 0 0,0 0 0 0 0,1 0 0 0 0,0 0 0 0 0,0-1 0 0 0,0 0 1 0 0,1 0-1 0 0,0 0 0 0 0,8 5 0 0 0,-5-3 12 0 0,1 0 0 0 0,0-1-1 0 0,0 0 1 0 0,0-1 0 0 0,1 0 0 0 0,-1 0-1 0 0,1-1 1 0 0,0-1 0 0 0,1 0-1 0 0,-1 0 1 0 0,1-1 0 0 0,-1-1 0 0 0,15 1-1 0 0,-17-3-55 0 0,-1 0 0 0 0,1-1 0 0 0,-1 0-1 0 0,1 0 1 0 0,-1-1 0 0 0,0 0 0 0 0,0 0-1 0 0,0-1 1 0 0,-1 0 0 0 0,1-1 0 0 0,-1 1-1 0 0,0-1 1 0 0,0-1 0 0 0,0 1 0 0 0,-1-1-1 0 0,0 0 1 0 0,0-1 0 0 0,-1 1 0 0 0,1-1-1 0 0,-2 0 1 0 0,1-1 0 0 0,-1 1 0 0 0,0-1-1 0 0,0 0 1 0 0,-1 0 0 0 0,0 0 0 0 0,0 0-1 0 0,2-17 1 0 0,-3 16-67 0 0,-1 1 1 0 0,0 0-1 0 0,-1-1 1 0 0,1 1-1 0 0,-1 0 0 0 0,-1-1 1 0 0,0 1-1 0 0,0 0 1 0 0,-1-1-1 0 0,0 1 0 0 0,0 0 1 0 0,0 0-1 0 0,-1 0 1 0 0,-1 1-1 0 0,1-1 1 0 0,-1 1-1 0 0,-1 0 0 0 0,1 0 1 0 0,-1 0-1 0 0,0 0 1 0 0,-1 1-1 0 0,0 0 0 0 0,0 0 1 0 0,0 1-1 0 0,0-1 1 0 0,-1 1-1 0 0,0 1 0 0 0,0-1 1 0 0,-10-3-1 0 0,8 4 1 0 0,0 0 0 0 0,-1 1 0 0 0,1 1-1 0 0,-1 0 1 0 0,0 0 0 0 0,1 1 0 0 0,-1 0-1 0 0,0 1 1 0 0,0 0 0 0 0,0 0 0 0 0,0 1-1 0 0,0 0 1 0 0,1 1 0 0 0,-1 0 0 0 0,1 1 0 0 0,-1 0-1 0 0,1 0 1 0 0,0 1 0 0 0,0 0 0 0 0,0 0-1 0 0,0 1 1 0 0,1 1 0 0 0,0-1 0 0 0,0 1-1 0 0,1 1 1 0 0,-1 0 0 0 0,1 0 0 0 0,1 0-1 0 0,-1 0 1 0 0,1 1 0 0 0,1 0 0 0 0,-1 1 0 0 0,1-1-1 0 0,1 1 1 0 0,0 0 0 0 0,0 0 0 0 0,1 0-1 0 0,-4 14 1 0 0,6-16 104 0 0,1 0 0 0 0,0-1-1 0 0,0 1 1 0 0,0 0 0 0 0,1 0 0 0 0,0 0-1 0 0,0 0 1 0 0,1-1 0 0 0,0 1 0 0 0,0 0-1 0 0,0-1 1 0 0,1 0 0 0 0,0 1-1 0 0,0-1 1 0 0,1 0 0 0 0,-1-1 0 0 0,1 1-1 0 0,1-1 1 0 0,-1 1 0 0 0,1-1 0 0 0,0-1-1 0 0,0 1 1 0 0,0-1 0 0 0,1 0 0 0 0,6 4-1 0 0,-4-2 18 0 0,0-1-1 0 0,1 0 0 0 0,0 0 0 0 0,0-1 0 0 0,0 0 0 0 0,0 0 0 0 0,1-1 0 0 0,-1-1 0 0 0,1 0 1 0 0,0 0-1 0 0,0 0 0 0 0,0-2 0 0 0,-1 1 0 0 0,1-1 0 0 0,0 0 0 0 0,16-4 0 0 0,-12 1-94 0 0,-1-2-1 0 0,0 0 0 0 0,0-1 0 0 0,0 0 0 0 0,-1-1 0 0 0,0 0 1 0 0,0-1-1 0 0,0 0 0 0 0,-1-1 0 0 0,-1-1 0 0 0,0 1 0 0 0,0-2 1 0 0,-1 1-1 0 0,0-1 0 0 0,-1-1 0 0 0,0 1 0 0 0,0-1 0 0 0,-2-1 0 0 0,8-18 1 0 0,-9 18-80 0 0,0 0 0 0 0,-2 0 0 0 0,1 0 0 0 0,-2 0 0 0 0,0-1 0 0 0,0-13 0 0 0,-2 22 59 0 0,0 1 0 0 0,-1-1-1 0 0,1 1 1 0 0,-1 0 0 0 0,0 0 0 0 0,-1-1 0 0 0,1 1 0 0 0,-1 0 0 0 0,0 0 0 0 0,0 0 0 0 0,0 0 0 0 0,0 0 0 0 0,-1 1 0 0 0,1-1 0 0 0,-1 1-1 0 0,0-1 1 0 0,0 1 0 0 0,0 0 0 0 0,-1 0 0 0 0,1 1 0 0 0,-1-1 0 0 0,1 1 0 0 0,-7-4 0 0 0,-1 1-46 0 0,0 0 0 0 0,-1 1 1 0 0,0 0-1 0 0,0 1 0 0 0,0 1 1 0 0,0-1-1 0 0,0 2 0 0 0,-1 0 1 0 0,1 0-1 0 0,0 1 0 0 0,-1 1 1 0 0,1 0-1 0 0,0 0 0 0 0,0 1 1 0 0,0 1-1 0 0,0 0 0 0 0,0 1 1 0 0,0 0-1 0 0,1 1 0 0 0,0 0 0 0 0,0 1 1 0 0,0 0-1 0 0,0 1 0 0 0,-17 14 1 0 0,20-15 115 0 0,0 0 0 0 0,1 1 0 0 0,0 0 1 0 0,0 0-1 0 0,1 0 0 0 0,0 1 0 0 0,0 0 0 0 0,0 0 1 0 0,1 0-1 0 0,1 1 0 0 0,-1 0 0 0 0,2 0 0 0 0,-1 0 1 0 0,1 0-1 0 0,0 1 0 0 0,1-1 0 0 0,0 1 0 0 0,1 0 1 0 0,0-1-1 0 0,0 1 0 0 0,1 0 0 0 0,0 0 1 0 0,1 0-1 0 0,0-1 0 0 0,1 1 0 0 0,-1 0 0 0 0,2-1 1 0 0,0 1-1 0 0,0-1 0 0 0,0 0 0 0 0,9 15 0 0 0,-5-12 67 0 0,1-1-1 0 0,0 1 0 0 0,1-2 0 0 0,0 1 0 0 0,0-1 0 0 0,1-1 0 0 0,18 14 0 0 0,-21-18-27 0 0,-1 0 0 0 0,1-1-1 0 0,0 0 1 0 0,0 0 0 0 0,1-1-1 0 0,-1 0 1 0 0,1 0 0 0 0,-1-1-1 0 0,1 0 1 0 0,0 0 0 0 0,0-1-1 0 0,0 0 1 0 0,15 0 0 0 0,-15-2-72 0 0,0 0 1 0 0,-1-1 0 0 0,1-1 0 0 0,0 1 0 0 0,-1-1 0 0 0,0 0-1 0 0,0-1 1 0 0,0 0 0 0 0,0 0 0 0 0,0 0 0 0 0,-1-1 0 0 0,0 0-1 0 0,0 0 1 0 0,0-1 0 0 0,0 0 0 0 0,-1 0 0 0 0,0 0-1 0 0,0-1 1 0 0,-1 1 0 0 0,0-1 0 0 0,0 0 0 0 0,-1 0 0 0 0,1-1-1 0 0,-1 1 1 0 0,-1-1 0 0 0,3-9 0 0 0,-3 10-45 0 0,0 0 1 0 0,-1 0-1 0 0,1 0 0 0 0,-1 0 1 0 0,0 0-1 0 0,-1 0 0 0 0,0 0 1 0 0,0 0-1 0 0,-1 0 0 0 0,1 0 1 0 0,-2 0-1 0 0,1 0 0 0 0,-1 0 1 0 0,0 0-1 0 0,0 0 0 0 0,-1 1 1 0 0,0-1-1 0 0,0 1 0 0 0,0 0 0 0 0,-1-1 1 0 0,0 2-1 0 0,0-1 0 0 0,-1 0 1 0 0,1 1-1 0 0,-1 0 0 0 0,-1 0 1 0 0,1 0-1 0 0,-11-6 0 0 0,10 7 26 0 0,0 1-1 0 0,-1 0 1 0 0,0 0-1 0 0,1 0 1 0 0,-1 1-1 0 0,0 0 0 0 0,0 1 1 0 0,0 0-1 0 0,0 0 1 0 0,-1 0-1 0 0,1 1 1 0 0,0 0-1 0 0,0 0 0 0 0,0 1 1 0 0,0 0-1 0 0,0 0 1 0 0,0 0-1 0 0,0 1 0 0 0,0 0 1 0 0,0 1-1 0 0,0-1 1 0 0,1 2-1 0 0,-1-1 1 0 0,1 0-1 0 0,0 1 0 0 0,0 0 1 0 0,0 1-1 0 0,1-1 1 0 0,-7 8-1 0 0,3-2 82 0 0,1-1 1 0 0,-1 2-1 0 0,2-1 0 0 0,0 1 1 0 0,0 0-1 0 0,1 1 0 0 0,0-1 0 0 0,1 1 1 0 0,1 1-1 0 0,-1-1 0 0 0,2 1 1 0 0,0-1-1 0 0,1 1 0 0 0,0 0 1 0 0,0 19-1 0 0,1-26-21 0 0,2 0 0 0 0,-1 0 0 0 0,1 0 0 0 0,0 0 0 0 0,0 0 0 0 0,0 0 0 0 0,1-1 0 0 0,0 1 0 0 0,0 0 1 0 0,1-1-1 0 0,-1 0 0 0 0,1 1 0 0 0,0-1 0 0 0,1 0 0 0 0,-1-1 0 0 0,9 9 0 0 0,-9-10-104 0 0,0-1 0 0 0,0 0 0 0 0,0 0 0 0 0,1 0 0 0 0,-1-1 0 0 0,0 1 0 0 0,1-1 0 0 0,-1 0 1 0 0,1 0-1 0 0,0 0 0 0 0,-1-1 0 0 0,1 1 0 0 0,0-1 0 0 0,-1 1 0 0 0,1-1 0 0 0,0-1 0 0 0,0 1 0 0 0,-1 0 0 0 0,1-1 0 0 0,0 0 0 0 0,-1 0 0 0 0,1 0 0 0 0,-1 0 0 0 0,1-1 0 0 0,-1 1 0 0 0,1-1 1 0 0,-1 0-1 0 0,0 0 0 0 0,3-2 0 0 0,1-1-407 0 0,-1 1 0 0 0,0-1 0 0 0,-1 0 0 0 0,1 0 0 0 0,-1-1 0 0 0,0 0 0 0 0,-1 0 0 0 0,1 0 0 0 0,-1 0 0 0 0,4-9-1 0 0,19-45-6468 0 0,-17 39 3475 0 0,-2 1 1930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0.032"/>
    </inkml:context>
    <inkml:brush xml:id="br0">
      <inkml:brushProperty name="width" value="0.05" units="cm"/>
      <inkml:brushProperty name="height" value="0.05" units="cm"/>
    </inkml:brush>
  </inkml:definitions>
  <inkml:trace contextRef="#ctx0" brushRef="#br0">584 72 1104 0 0,'0'0'583'0'0,"-13"-13"2232"0"0,-30-12 3390 0 0,39 23-5315 0 0,-14-8 566 0 0,5 5-1257 0 0,-1 1-1 0 0,0 0 1 0 0,0 1 0 0 0,0 1-1 0 0,-1 0 1 0 0,1 1 0 0 0,0 1-1 0 0,-1 0 1 0 0,1 1-1 0 0,0 0 1 0 0,-1 1 0 0 0,1 1-1 0 0,0 0 1 0 0,0 1 0 0 0,1 1-1 0 0,-1 0 1 0 0,1 0-1 0 0,0 2 1 0 0,0-1 0 0 0,1 2-1 0 0,0 0 1 0 0,-14 11 0 0 0,9-2 62 0 0,0 0 1 0 0,1 0 0 0 0,1 2-1 0 0,1 0 1 0 0,0 0 0 0 0,2 1-1 0 0,0 1 1 0 0,2 0 0 0 0,-13 34-1 0 0,16-36-70 0 0,2 0 0 0 0,0 0 1 0 0,1 0-1 0 0,1 1 0 0 0,1-1 0 0 0,1 1 0 0 0,0-1 0 0 0,2 1 0 0 0,0-1 0 0 0,1 1 1 0 0,1-1-1 0 0,6 20 0 0 0,-7-30-93 0 0,1 0 0 0 0,0-1 0 0 0,1 1 0 0 0,0-1 0 0 0,0 0 0 0 0,1-1 0 0 0,0 1 1 0 0,0-1-1 0 0,1 1 0 0 0,0-2 0 0 0,0 1 0 0 0,1-1 0 0 0,-1 0 0 0 0,1 0 0 0 0,11 6 0 0 0,-6-5-24 0 0,-1-1 0 0 0,1-1 0 0 0,0 0 0 0 0,0-1-1 0 0,1-1 1 0 0,-1 1 0 0 0,1-2 0 0 0,0 0 0 0 0,0 0-1 0 0,13-1 1 0 0,-5-1-62 0 0,0-1 0 0 0,0-1 0 0 0,0-1 0 0 0,-1 0 0 0 0,0-2 1 0 0,0 0-1 0 0,0-2 0 0 0,0 0 0 0 0,-1-1 0 0 0,0-1 0 0 0,0 0 0 0 0,-1-2 0 0 0,25-19 0 0 0,-34 22-113 0 0,0-1 1 0 0,-1-1-1 0 0,0 1 1 0 0,-1-1-1 0 0,0-1 1 0 0,0 0-1 0 0,-1 0 0 0 0,-1 0 1 0 0,0 0-1 0 0,0-1 1 0 0,-1 0-1 0 0,-1 0 0 0 0,1 0 1 0 0,-2 0-1 0 0,0-1 1 0 0,-1 1-1 0 0,0 0 1 0 0,-1-1-1 0 0,0 1 0 0 0,-1-1 1 0 0,0 1-1 0 0,-5-22 1 0 0,4 22-94 0 0,-1 1-1 0 0,-1-1 1 0 0,1 0 0 0 0,-2 1 0 0 0,0 0 0 0 0,0 0 0 0 0,-1 0-1 0 0,0 1 1 0 0,-1 0 0 0 0,0 0 0 0 0,0 0 0 0 0,-1 1 0 0 0,-1 0-1 0 0,1 1 1 0 0,-1 0 0 0 0,-1 0 0 0 0,0 1 0 0 0,0 0 0 0 0,0 1-1 0 0,-1 0 1 0 0,0 0 0 0 0,0 1 0 0 0,-16-5 0 0 0,19 9 132 0 0,0-1 1 0 0,0 1 0 0 0,-1 1-1 0 0,1 0 1 0 0,0 0-1 0 0,-1 0 1 0 0,1 1 0 0 0,0 0-1 0 0,0 1 1 0 0,0 0 0 0 0,0 0-1 0 0,0 0 1 0 0,0 1 0 0 0,0 1-1 0 0,1-1 1 0 0,-1 1-1 0 0,1 0 1 0 0,0 1 0 0 0,0 0-1 0 0,-8 7 1 0 0,3 0 112 0 0,-1 0 0 0 0,1 1 0 0 0,1 0 0 0 0,1 0 0 0 0,0 2 1 0 0,0-1-1 0 0,1 1 0 0 0,-12 29 0 0 0,19-38 31 0 0,1 1 0 0 0,0 0 0 0 0,0 0 0 0 0,0 0 0 0 0,0 0 1 0 0,1 0-1 0 0,1-1 0 0 0,-1 1 0 0 0,1 0 0 0 0,0 0 0 0 0,0 0 0 0 0,1 0 0 0 0,0-1 1 0 0,0 1-1 0 0,1-1 0 0 0,0 1 0 0 0,0-1 0 0 0,0 0 0 0 0,1 0 0 0 0,0-1 0 0 0,0 1 0 0 0,0-1 1 0 0,1 0-1 0 0,7 7 0 0 0,-3-3 35 0 0,0-1-1 0 0,0-1 1 0 0,1 0 0 0 0,0 0-1 0 0,0-1 1 0 0,1 0 0 0 0,-1 0 0 0 0,1-1-1 0 0,1-1 1 0 0,-1 0 0 0 0,0-1-1 0 0,1 0 1 0 0,16 2 0 0 0,-21-4-109 0 0,1-1-1 0 0,0-1 1 0 0,-1 1 0 0 0,1-1 0 0 0,0 0-1 0 0,-1-1 1 0 0,0 0 0 0 0,1 0-1 0 0,-1-1 1 0 0,0 0 0 0 0,0 0 0 0 0,0 0-1 0 0,0-1 1 0 0,-1 0 0 0 0,0 0-1 0 0,0-1 1 0 0,0 0 0 0 0,0 0 0 0 0,0 0-1 0 0,-1-1 1 0 0,0 0 0 0 0,-1 0 0 0 0,1 0-1 0 0,-1 0 1 0 0,0-1 0 0 0,0 0-1 0 0,-1 0 1 0 0,0 0 0 0 0,0 0 0 0 0,-1 0-1 0 0,0-1 1 0 0,2-11 0 0 0,-2 10-28 0 0,0 0-1 0 0,-1 1 1 0 0,0-1 0 0 0,0 0 0 0 0,-1 0 0 0 0,0 1 0 0 0,-1-1 0 0 0,1 0-1 0 0,-2 0 1 0 0,1 0 0 0 0,-1 1 0 0 0,-1-1 0 0 0,0 1 0 0 0,0 0 0 0 0,0 0-1 0 0,-1 0 1 0 0,0 0 0 0 0,-1 0 0 0 0,0 1 0 0 0,0 0 0 0 0,0 0 0 0 0,-1 0-1 0 0,0 1 1 0 0,0 0 0 0 0,-1 0 0 0 0,0 0 0 0 0,0 1 0 0 0,-10-6 0 0 0,11 8 17 0 0,-1 0 0 0 0,1 1 0 0 0,0 0 0 0 0,0 0 0 0 0,-1 0 0 0 0,0 1 0 0 0,1 0 0 0 0,-1 0 0 0 0,1 1 0 0 0,-1 0 0 0 0,0 0 0 0 0,1 0 0 0 0,-1 1 0 0 0,0 0 0 0 0,1 1 0 0 0,-12 3 0 0 0,8-1-15 0 0,0 1 0 0 0,0 0 0 0 0,1 0 0 0 0,-1 1 0 0 0,2 0 0 0 0,-1 1 0 0 0,1 0 0 0 0,-1 0 0 0 0,-12 16 0 0 0,12-12 30 0 0,0 0-1 0 0,1 1 0 0 0,0-1 0 0 0,1 1 0 0 0,0 1 0 0 0,1 0 0 0 0,0 0 0 0 0,1 0 0 0 0,1 0 0 0 0,0 1 0 0 0,1 0 0 0 0,0-1 0 0 0,1 1 0 0 0,1 0 0 0 0,0 0 1 0 0,2 22-1 0 0,0-27 52 0 0,1-1 0 0 0,0 1 0 0 0,1-1 0 0 0,0 1 0 0 0,0-1 1 0 0,1 0-1 0 0,-1 0 0 0 0,2 0 0 0 0,-1-1 0 0 0,1 1 0 0 0,1-1 1 0 0,-1 0-1 0 0,1-1 0 0 0,11 11 0 0 0,-11-13-8 0 0,0 0 0 0 0,0 0 0 0 0,0-1 1 0 0,0 0-1 0 0,1 0 0 0 0,-1 0 0 0 0,1-1 0 0 0,0 0 1 0 0,0 0-1 0 0,-1 0 0 0 0,2-1 0 0 0,-1 0 0 0 0,0-1 0 0 0,0 0 1 0 0,0 0-1 0 0,0 0 0 0 0,0-1 0 0 0,0 0 0 0 0,8-2 0 0 0,-3 0-39 0 0,-1-1-1 0 0,1 0 0 0 0,-1-1 1 0 0,0 0-1 0 0,-1-1 0 0 0,1 0 1 0 0,-1 0-1 0 0,0-1 0 0 0,0-1 1 0 0,-1 1-1 0 0,0-2 0 0 0,-1 1 1 0 0,12-16-1 0 0,-13 16-60 0 0,-1 0 0 0 0,0-1 1 0 0,-1 0-1 0 0,0-1 0 0 0,0 1 0 0 0,-1-1 0 0 0,0 0 0 0 0,-1 0 1 0 0,0 0-1 0 0,-1 0 0 0 0,0 0 0 0 0,0-1 0 0 0,-1 1 0 0 0,0-1 1 0 0,-2-17-1 0 0,-1 22-48 0 0,-1-1 0 0 0,0 1-1 0 0,0-1 1 0 0,0 1 0 0 0,-1 0 0 0 0,1 0 0 0 0,-2 1 0 0 0,1-1 0 0 0,-1 1 0 0 0,1 0 0 0 0,-1 0-1 0 0,-1 0 1 0 0,1 1 0 0 0,-1-1 0 0 0,0 1 0 0 0,-9-4 0 0 0,11 6 45 0 0,-1 1 1 0 0,1 0 0 0 0,0 0-1 0 0,-1 1 1 0 0,1 0-1 0 0,-1-1 1 0 0,1 1-1 0 0,0 1 1 0 0,-1-1 0 0 0,1 1-1 0 0,0-1 1 0 0,-1 1-1 0 0,1 1 1 0 0,0-1-1 0 0,0 0 1 0 0,0 1-1 0 0,0 0 1 0 0,0 0 0 0 0,-6 4-1 0 0,6-2 83 0 0,0 0 0 0 0,0-1 0 0 0,0 1 0 0 0,1 1 0 0 0,-1-1 0 0 0,1 0 0 0 0,0 1 0 0 0,1 0 0 0 0,-1 0-1 0 0,1 0 1 0 0,0 0 0 0 0,0 0 0 0 0,0 0 0 0 0,1 0 0 0 0,0 1 0 0 0,0-1 0 0 0,0 0 0 0 0,1 1 0 0 0,-1-1 0 0 0,1 1 0 0 0,1-1 0 0 0,-1 1 0 0 0,1-1-1 0 0,0 0 1 0 0,0 1 0 0 0,0-1 0 0 0,1 0 0 0 0,0 0 0 0 0,0 0 0 0 0,0 0 0 0 0,1 0 0 0 0,0 0 0 0 0,-1-1 0 0 0,2 1 0 0 0,-1-1 0 0 0,0 0 0 0 0,1 0 0 0 0,0 0-1 0 0,0 0 1 0 0,0-1 0 0 0,1 1 0 0 0,-1-1 0 0 0,1 0 0 0 0,-1-1 0 0 0,8 4 0 0 0,-7-5-2 0 0,-1 0-1 0 0,1 0 1 0 0,-1-1-1 0 0,1 1 1 0 0,-1-1-1 0 0,1 0 1 0 0,-1-1 0 0 0,1 1-1 0 0,-1-1 1 0 0,0 1-1 0 0,1-1 1 0 0,-1-1 0 0 0,0 1-1 0 0,1-1 1 0 0,-1 0-1 0 0,0 1 1 0 0,0-2 0 0 0,0 1-1 0 0,-1 0 1 0 0,1-1-1 0 0,0 0 1 0 0,-1 0 0 0 0,0 0-1 0 0,5-5 1 0 0,-1-3-74 0 0,0-1 0 0 0,-1 0 1 0 0,0-1-1 0 0,-1 1 0 0 0,-1-1 0 0 0,0 0 1 0 0,0 0-1 0 0,-1 0 0 0 0,-1 0 1 0 0,0-1-1 0 0,-1 1 0 0 0,-1-1 1 0 0,0 1-1 0 0,0-1 0 0 0,-2 1 0 0 0,1 0 1 0 0,-2-1-1 0 0,0 1 0 0 0,0 0 1 0 0,-11-25-1 0 0,10 29-35 0 0,0-1 1 0 0,-1 1-1 0 0,0 1 0 0 0,0-1 1 0 0,-1 1-1 0 0,0-1 1 0 0,0 2-1 0 0,-1-1 0 0 0,0 1 1 0 0,-1 0-1 0 0,0 0 1 0 0,-13-8-1 0 0,14 11 34 0 0,0 0-1 0 0,0 1 1 0 0,-1 1 0 0 0,1-1-1 0 0,0 1 1 0 0,-1 0 0 0 0,0 1-1 0 0,1-1 1 0 0,-1 2 0 0 0,0-1 0 0 0,0 1-1 0 0,1 0 1 0 0,-1 1 0 0 0,0 0-1 0 0,0 0 1 0 0,1 0 0 0 0,-1 1-1 0 0,-7 3 1 0 0,2 0 24 0 0,1 0 0 0 0,0 1 0 0 0,0 0 0 0 0,0 1 0 0 0,1 0 0 0 0,0 1 0 0 0,0 0 0 0 0,1 1 0 0 0,0 0 0 0 0,0 1 0 0 0,1 0 0 0 0,1 0 0 0 0,-9 13 1 0 0,14-18 57 0 0,0 0 0 0 0,0 0 0 0 0,1 0 1 0 0,-1 0-1 0 0,1 0 0 0 0,0 0 1 0 0,1 1-1 0 0,-1-1 0 0 0,1 1 1 0 0,0-1-1 0 0,0 1 0 0 0,1-1 1 0 0,0 1-1 0 0,0-1 0 0 0,0 1 1 0 0,1 0-1 0 0,-1-1 0 0 0,1 1 0 0 0,1-1 1 0 0,-1 1-1 0 0,1-1 0 0 0,0 0 1 0 0,0 0-1 0 0,0 0 0 0 0,1 0 1 0 0,0 0-1 0 0,0 0 0 0 0,0-1 1 0 0,1 1-1 0 0,-1-1 0 0 0,1 0 1 0 0,0 0-1 0 0,0 0 0 0 0,5 3 1 0 0,0 0 33 0 0,0-1-1 0 0,1 0 1 0 0,-1-1 0 0 0,1 0 0 0 0,0 0 0 0 0,0-1 0 0 0,1 0 0 0 0,-1-1 0 0 0,1 0 0 0 0,0-1 0 0 0,0 0 0 0 0,0-1 0 0 0,0 0 0 0 0,0-1 0 0 0,15-1 0 0 0,-20 1-62 0 0,1-1 1 0 0,-1 0-1 0 0,0 0 1 0 0,0-1-1 0 0,1 1 1 0 0,-1-1-1 0 0,0-1 1 0 0,-1 1-1 0 0,1-1 1 0 0,0 0 0 0 0,-1 0-1 0 0,0-1 1 0 0,1 1-1 0 0,-2-1 1 0 0,1-1-1 0 0,0 1 1 0 0,-1-1-1 0 0,0 1 1 0 0,0-1-1 0 0,0 0 1 0 0,0-1 0 0 0,-1 1-1 0 0,0-1 1 0 0,0 1-1 0 0,0-1 1 0 0,-1 0-1 0 0,0 0 1 0 0,2-9-1 0 0,-2 8-26 0 0,-1 0-1 0 0,0 0 1 0 0,0 0 0 0 0,-1-1-1 0 0,0 1 1 0 0,0-1-1 0 0,-1 1 1 0 0,0 0-1 0 0,0 0 1 0 0,0-1 0 0 0,-1 1-1 0 0,0 0 1 0 0,-1 0-1 0 0,0 1 1 0 0,0-1-1 0 0,0 0 1 0 0,-1 1-1 0 0,1 0 1 0 0,-2 0 0 0 0,1 0-1 0 0,-1 0 1 0 0,0 1-1 0 0,0-1 1 0 0,0 1-1 0 0,-1 1 1 0 0,0-1-1 0 0,0 1 1 0 0,0 0 0 0 0,-7-4-1 0 0,4 4-36 0 0,-1-1-1 0 0,0 1 1 0 0,0 1-1 0 0,0 0 1 0 0,0 0-1 0 0,0 1 1 0 0,0 0-1 0 0,-1 1 1 0 0,1 0-1 0 0,-1 0 1 0 0,1 2-1 0 0,-1-1 1 0 0,1 1 0 0 0,-1 0-1 0 0,1 1 1 0 0,0 1-1 0 0,0-1 1 0 0,0 2-1 0 0,0-1 1 0 0,-11 7-1 0 0,14-6 38 0 0,0 0 0 0 0,0 0 0 0 0,0 1 0 0 0,1 0 0 0 0,0 0 0 0 0,0 0-1 0 0,0 1 1 0 0,1 0 0 0 0,0 0 0 0 0,0 1 0 0 0,0-1 0 0 0,1 1 0 0 0,0 0 0 0 0,0 0 0 0 0,1 0-1 0 0,0 1 1 0 0,0 0 0 0 0,1-1 0 0 0,0 1 0 0 0,0 0 0 0 0,1 0 0 0 0,0 0 0 0 0,0 0-1 0 0,1 0 1 0 0,0 9 0 0 0,1-8 54 0 0,1 1 0 0 0,-1-1 0 0 0,1 1 0 0 0,1-1 0 0 0,0 0 0 0 0,0 0 0 0 0,1 0 0 0 0,0 0 0 0 0,1 0 0 0 0,0-1 0 0 0,0 0 0 0 0,1 0 0 0 0,0 0 0 0 0,0-1 0 0 0,0 0 0 0 0,1 0 0 0 0,1 0 0 0 0,-1-1 0 0 0,1 0 0 0 0,12 7 0 0 0,-14-9-13 0 0,1-1-1 0 0,-1 0 1 0 0,1 0-1 0 0,0 0 1 0 0,-1-1-1 0 0,1 0 1 0 0,0 0-1 0 0,0-1 1 0 0,1 0 0 0 0,-1 0-1 0 0,0-1 1 0 0,0 0-1 0 0,0 0 1 0 0,1 0-1 0 0,-1-1 1 0 0,0 0-1 0 0,0-1 1 0 0,7-2 0 0 0,-9 2-37 0 0,0 0 1 0 0,0-1-1 0 0,0 0 1 0 0,-1 0-1 0 0,0 0 1 0 0,1 0-1 0 0,-1-1 1 0 0,-1 0-1 0 0,1 1 1 0 0,0-2-1 0 0,-1 1 1 0 0,0 0 0 0 0,0-1-1 0 0,0 1 1 0 0,0-1-1 0 0,-1 0 1 0 0,0 0-1 0 0,0 0 1 0 0,0 0-1 0 0,-1 0 1 0 0,1 0-1 0 0,-1 0 1 0 0,-1-1-1 0 0,1-9 1 0 0,1 7-24 0 0,-2-1 0 0 0,0 1 1 0 0,0-1-1 0 0,0 1 0 0 0,-1-1 0 0 0,0 1 0 0 0,-1 0 1 0 0,0-1-1 0 0,0 1 0 0 0,0 0 0 0 0,-1 0 0 0 0,-1 1 1 0 0,1-1-1 0 0,-1 0 0 0 0,-1 1 0 0 0,1 0 1 0 0,-1 0-1 0 0,0 1 0 0 0,-1-1 0 0 0,0 1 0 0 0,0 0 1 0 0,0 0-1 0 0,-1 1 0 0 0,1 0 0 0 0,-1 0 0 0 0,0 1 1 0 0,-1 0-1 0 0,1 0 0 0 0,-1 0 0 0 0,0 1 0 0 0,0 0 1 0 0,0 1-1 0 0,0 0 0 0 0,0 0 0 0 0,-1 1 1 0 0,1-1-1 0 0,-1 2 0 0 0,1 0 0 0 0,-1 0 0 0 0,1 0 1 0 0,0 1-1 0 0,-1 0 0 0 0,1 1 0 0 0,0 0 0 0 0,0 0 1 0 0,-1 0-1 0 0,2 1 0 0 0,-1 1 0 0 0,-12 6 0 0 0,13-6 21 0 0,0 0 0 0 0,0 0 0 0 0,0 1 0 0 0,1 0 0 0 0,0 0 0 0 0,0 1 0 0 0,0-1 0 0 0,1 1 0 0 0,0 1 0 0 0,0-1 0 0 0,0 1 0 0 0,1-1 0 0 0,0 1 0 0 0,0 1 0 0 0,1-1 0 0 0,0 0 0 0 0,0 1 0 0 0,0 0 0 0 0,1 0 0 0 0,-2 15 0 0 0,4-13 44 0 0,0-1 0 0 0,0 1 0 0 0,1-1 0 0 0,0 1 0 0 0,1-1 0 0 0,0 1 0 0 0,1-1 0 0 0,0 0 0 0 0,0 0 0 0 0,0 0 0 0 0,2-1 0 0 0,-1 1 0 0 0,1-1 0 0 0,0 0 0 0 0,0 0 0 0 0,1 0 0 0 0,10 9 0 0 0,-6-6 30 0 0,0-1 0 0 0,1 0 0 0 0,1-1 0 0 0,0 0-1 0 0,0-1 1 0 0,0 0 0 0 0,1-1 0 0 0,0-1 0 0 0,1 0 0 0 0,-1 0 0 0 0,1-2 0 0 0,0 1 0 0 0,0-2 0 0 0,28 4 0 0 0,-32-6-39 0 0,0-1 0 0 0,1-1 0 0 0,-1 0 0 0 0,0 0 0 0 0,0 0 0 0 0,0-2 0 0 0,0 1 0 0 0,-1-1 0 0 0,1 0 0 0 0,-1-1 0 0 0,1 0 0 0 0,-1-1 0 0 0,0 0 0 0 0,-1 0 0 0 0,1-1 0 0 0,-1 0 0 0 0,0-1 0 0 0,-1 0 0 0 0,1 0 1 0 0,-2 0-1 0 0,1-1 0 0 0,7-11 0 0 0,-8 11-79 0 0,-1 0 1 0 0,0-1 0 0 0,0 1 0 0 0,-1-1 0 0 0,0 0 0 0 0,-1 0 0 0 0,0 0-1 0 0,0-1 1 0 0,-1 1 0 0 0,0-1 0 0 0,-1 0 0 0 0,0 1 0 0 0,0-1 0 0 0,-1 0-1 0 0,-1 1 1 0 0,0-1 0 0 0,0 0 0 0 0,0 1 0 0 0,-1-1 0 0 0,-1 1-1 0 0,0-1 1 0 0,0 1 0 0 0,-1 0 0 0 0,0 0 0 0 0,0 1 0 0 0,-1-1 0 0 0,0 1-1 0 0,0 0 1 0 0,-1 0 0 0 0,-1 1 0 0 0,-11-12 0 0 0,9 11-54 0 0,1 1 0 0 0,-2 0 0 0 0,1 0 0 0 0,-1 1 0 0 0,0 1 1 0 0,0 0-1 0 0,0 0 0 0 0,-1 1 0 0 0,0 0 0 0 0,0 0 0 0 0,0 2 0 0 0,0-1 1 0 0,0 1-1 0 0,-1 1 0 0 0,1 0 0 0 0,-1 1 0 0 0,1 0 0 0 0,0 1 0 0 0,-1 0 1 0 0,-11 3-1 0 0,15-3 85 0 0,0 1-1 0 0,0 0 1 0 0,0 0 0 0 0,1 1 0 0 0,-1 0 0 0 0,1 0 0 0 0,-1 1 0 0 0,1 0 0 0 0,0 0 0 0 0,0 1 0 0 0,1 0-1 0 0,0 0 1 0 0,0 1 0 0 0,0-1 0 0 0,0 1 0 0 0,1 1 0 0 0,0-1 0 0 0,0 1 0 0 0,1 0 0 0 0,0 0 0 0 0,0 0 0 0 0,0 0-1 0 0,1 1 1 0 0,0 0 0 0 0,1-1 0 0 0,0 1 0 0 0,0 0 0 0 0,-1 14 0 0 0,2-15 85 0 0,1 0 0 0 0,0 0 1 0 0,0 0-1 0 0,1 1 0 0 0,0-1 1 0 0,0 0-1 0 0,1 0 0 0 0,-1-1 0 0 0,2 1 1 0 0,-1 0-1 0 0,1-1 0 0 0,0 1 1 0 0,0-1-1 0 0,1 0 0 0 0,0 0 0 0 0,6 7 1 0 0,-3-5 17 0 0,0 0 0 0 0,1-1 1 0 0,0 0-1 0 0,0-1 1 0 0,0 0-1 0 0,1 0 0 0 0,0-1 1 0 0,0 0-1 0 0,1 0 1 0 0,15 4-1 0 0,-15-5-33 0 0,0-1-1 0 0,1 0 1 0 0,-1 0-1 0 0,1-1 1 0 0,0-1 0 0 0,0 0-1 0 0,0 0 1 0 0,0-1 0 0 0,-1 0-1 0 0,1-1 1 0 0,0-1-1 0 0,0 1 1 0 0,0-2 0 0 0,-1 1-1 0 0,1-2 1 0 0,-1 1-1 0 0,0-1 1 0 0,0-1 0 0 0,0 0-1 0 0,-1 0 1 0 0,0-1 0 0 0,10-7-1 0 0,-15 9-51 0 0,0 0-1 0 0,0 0 1 0 0,0-1 0 0 0,-1 1-1 0 0,0-1 1 0 0,1 0-1 0 0,-2 0 1 0 0,1 0-1 0 0,-1 0 1 0 0,1 0 0 0 0,-1-1-1 0 0,-1 1 1 0 0,1 0-1 0 0,-1-1 1 0 0,0 0 0 0 0,0 1-1 0 0,-1-1 1 0 0,1-6-1 0 0,-2 4-31 0 0,0 0-1 0 0,-1 0 0 0 0,0 1 1 0 0,0-1-1 0 0,0 1 0 0 0,-1-1 1 0 0,0 1-1 0 0,-1 0 0 0 0,0 0 1 0 0,0 0-1 0 0,-10-12 0 0 0,6 9-29 0 0,0 0 0 0 0,-1 0-1 0 0,-1 1 1 0 0,0 1 0 0 0,0 0 0 0 0,0 0-1 0 0,-1 1 1 0 0,-1 0 0 0 0,1 0 0 0 0,-1 2-1 0 0,0-1 1 0 0,0 2 0 0 0,0-1 0 0 0,-1 2-1 0 0,-19-4 1 0 0,22 6 56 0 0,-1 1 0 0 0,1 1-1 0 0,-1-1 1 0 0,1 2 0 0 0,-1-1 0 0 0,1 2 0 0 0,0-1 0 0 0,0 1-1 0 0,0 1 1 0 0,0 0 0 0 0,0 0 0 0 0,1 1 0 0 0,0 0-1 0 0,0 1 1 0 0,0-1 0 0 0,1 2 0 0 0,0-1 0 0 0,0 1 0 0 0,1 1-1 0 0,-14 15 1 0 0,16-16 88 0 0,0 1 0 0 0,1-1 0 0 0,-1 1 0 0 0,2 0 0 0 0,-1 0-1 0 0,1 0 1 0 0,0 0 0 0 0,0 1 0 0 0,1-1 0 0 0,1 1 0 0 0,-1 0 0 0 0,1-1 0 0 0,1 1-1 0 0,0 0 1 0 0,0 0 0 0 0,0-1 0 0 0,1 1 0 0 0,0 0 0 0 0,1 0 0 0 0,0-1-1 0 0,1 1 1 0 0,0-1 0 0 0,0 0 0 0 0,0 0 0 0 0,6 9 0 0 0,0-2 47 0 0,1 0 1 0 0,0 0-1 0 0,1-1 1 0 0,1 0-1 0 0,0-1 1 0 0,1 0-1 0 0,0-1 0 0 0,1 0 1 0 0,0-2-1 0 0,1 1 1 0 0,0-2-1 0 0,30 15 1 0 0,-34-20-62 0 0,-1 0 0 0 0,1 0 1 0 0,0-1-1 0 0,0-1 1 0 0,0 1-1 0 0,0-2 0 0 0,0 0 1 0 0,0 0-1 0 0,1-1 1 0 0,-1 0-1 0 0,0-1 0 0 0,0 0 1 0 0,0-1-1 0 0,0-1 1 0 0,0 1-1 0 0,0-2 0 0 0,0 1 1 0 0,-1-2-1 0 0,0 1 1 0 0,0-1-1 0 0,16-11 0 0 0,-17 9-38 0 0,0 0 0 0 0,0-1 0 0 0,-1 0 0 0 0,0 0 0 0 0,-1-1 0 0 0,0 0 0 0 0,0 0 0 0 0,-1 0-1 0 0,0-1 1 0 0,0 0 0 0 0,-1-1 0 0 0,-1 1 0 0 0,0-1 0 0 0,0 0 0 0 0,-1 0 0 0 0,2-12 0 0 0,-3 14-69 0 0,-1-1-1 0 0,0 1 1 0 0,-1 0 0 0 0,0 0 0 0 0,0 0 0 0 0,-1 0 0 0 0,0 0 0 0 0,-1 0 0 0 0,0 0 0 0 0,0 0 0 0 0,-1 0 0 0 0,0 1-1 0 0,0-1 1 0 0,-1 1 0 0 0,0 0 0 0 0,-1 0 0 0 0,0 0 0 0 0,0 1 0 0 0,-1-1 0 0 0,-10-10 0 0 0,7 10-59 0 0,-1 0 1 0 0,0 1 0 0 0,0 0 0 0 0,0 0-1 0 0,-1 1 1 0 0,1 1 0 0 0,-2 0 0 0 0,1 0-1 0 0,0 1 1 0 0,-1 0 0 0 0,0 1 0 0 0,0 1-1 0 0,0 0 1 0 0,-15-1 0 0 0,19 3 76 0 0,1 0 1 0 0,0 0-1 0 0,-1 1 1 0 0,1 0 0 0 0,0 0-1 0 0,0 0 1 0 0,0 1-1 0 0,0 0 1 0 0,0 1-1 0 0,0 0 1 0 0,0 0-1 0 0,1 0 1 0 0,-1 1-1 0 0,1 0 1 0 0,0 0-1 0 0,0 0 1 0 0,1 1 0 0 0,-1 0-1 0 0,1 0 1 0 0,0 1-1 0 0,0-1 1 0 0,1 1-1 0 0,0 0 1 0 0,0 0-1 0 0,-4 8 1 0 0,5-9 69 0 0,1 1 0 0 0,-1-1 0 0 0,1 1-1 0 0,0 0 1 0 0,1 0 0 0 0,-1 0 0 0 0,1 0 0 0 0,1 0 0 0 0,-1 0 0 0 0,1 1 0 0 0,0-1 0 0 0,0 0 0 0 0,1 0 0 0 0,-1 0 0 0 0,1 0-1 0 0,1 0 1 0 0,3 12 0 0 0,-1-10-4 0 0,-1-1 0 0 0,2 1 0 0 0,-1-1 0 0 0,1 0-1 0 0,0 0 1 0 0,1 0 0 0 0,-1-1 0 0 0,1 0 0 0 0,1 0 0 0 0,-1 0-1 0 0,15 9 1 0 0,-13-9-38 0 0,0-1-1 0 0,1 0 0 0 0,0-1 1 0 0,0 0-1 0 0,0 0 0 0 0,0-1 1 0 0,1 0-1 0 0,-1 0 1 0 0,1-1-1 0 0,-1 0 0 0 0,1-1 1 0 0,0 0-1 0 0,0-1 1 0 0,0 0-1 0 0,0 0 0 0 0,-1-1 1 0 0,1-1-1 0 0,0 1 0 0 0,0-2 1 0 0,-1 1-1 0 0,0-1 1 0 0,1-1-1 0 0,9-4 0 0 0,-9 1-48 0 0,0-1-1 0 0,0 0 0 0 0,-1 0 1 0 0,-1-1-1 0 0,1 0 0 0 0,-1 0 0 0 0,-1-1 1 0 0,1 0-1 0 0,-2 0 0 0 0,0-1 1 0 0,0 0-1 0 0,0 0 0 0 0,-2 0 1 0 0,1-1-1 0 0,-2 1 0 0 0,1-1 1 0 0,-2 0-1 0 0,1-1 0 0 0,-2 1 0 0 0,1 0 1 0 0,-2 0-1 0 0,0-1 0 0 0,0 1 1 0 0,-1 0-1 0 0,-1-1 0 0 0,0 1 1 0 0,0 0-1 0 0,-1 0 0 0 0,-1 1 1 0 0,0-1-1 0 0,-10-19 0 0 0,9 24 25 0 0,-1-1 0 0 0,0 1 0 0 0,-1 1 0 0 0,1-1 0 0 0,-1 1 0 0 0,0 0 1 0 0,-1 0-1 0 0,0 1 0 0 0,1 0 0 0 0,-2 0 0 0 0,1 1 0 0 0,0 0 0 0 0,-1 1 0 0 0,0 0 0 0 0,-16-4 0 0 0,8 3-13 0 0,-1 0-1 0 0,0 2 1 0 0,0 0 0 0 0,0 1-1 0 0,-1 1 1 0 0,1 0-1 0 0,-22 4 1 0 0,26-1 27 0 0,0 0 0 0 0,0 1 0 0 0,1 1 0 0 0,-1 0 0 0 0,1 1 0 0 0,0 0-1 0 0,1 1 1 0 0,-1 1 0 0 0,1 0 0 0 0,1 0 0 0 0,-18 18 0 0 0,22-20 35 0 0,1 0 1 0 0,0 1-1 0 0,0-1 0 0 0,1 1 1 0 0,0 1-1 0 0,1-1 0 0 0,-1 1 1 0 0,1 0-1 0 0,1 0 0 0 0,-1 0 1 0 0,1 0-1 0 0,1 1 0 0 0,0-1 1 0 0,0 1-1 0 0,0-1 0 0 0,1 1 1 0 0,1 0-1 0 0,-1 0 0 0 0,1 0 0 0 0,2 9 1 0 0,2 0 34 0 0,0 1-1 0 0,2 0 1 0 0,0-1 0 0 0,1 0 0 0 0,1-1 0 0 0,1 0 0 0 0,0 0 0 0 0,2 0-1 0 0,-1-1 1 0 0,2-1 0 0 0,0 0 0 0 0,1-1 0 0 0,0 0 0 0 0,1-1 0 0 0,1 0-1 0 0,16 10 1 0 0,-23-17-31 0 0,0 0-1 0 0,1-1 1 0 0,-1 0-1 0 0,1-1 1 0 0,0 0-1 0 0,1 0 1 0 0,-1-1-1 0 0,0 0 1 0 0,1-1 0 0 0,0 0-1 0 0,0 0 1 0 0,0-1-1 0 0,-1-1 1 0 0,1 1-1 0 0,0-2 1 0 0,0 1-1 0 0,0-1 1 0 0,0-1-1 0 0,0 0 1 0 0,-1 0-1 0 0,1-1 1 0 0,-1 0-1 0 0,1-1 1 0 0,-1 0-1 0 0,0 0 1 0 0,-1-1-1 0 0,1 0 1 0 0,-1 0 0 0 0,0-1-1 0 0,0 0 1 0 0,-1-1-1 0 0,9-9 1 0 0,-9 7-54 0 0,0 0 0 0 0,0 0 0 0 0,-1-1 0 0 0,0 0 1 0 0,-1 0-1 0 0,0-1 0 0 0,0 1 0 0 0,-2-1 0 0 0,1 0 0 0 0,-1 0 1 0 0,-1 0-1 0 0,0-1 0 0 0,0 1 0 0 0,-1-1 0 0 0,-1 1 1 0 0,0-1-1 0 0,0 1 0 0 0,-1-1 0 0 0,-1 1 0 0 0,-3-14 0 0 0,4 18 9 0 0,0 1-1 0 0,-1-1 1 0 0,0 0-1 0 0,-1 1 1 0 0,0-1-1 0 0,0 1 1 0 0,0-1-1 0 0,0 1 1 0 0,-1 0-1 0 0,0 1 1 0 0,0-1-1 0 0,-1 1 0 0 0,0 0 1 0 0,0 0-1 0 0,0 0 1 0 0,0 0-1 0 0,-1 1 1 0 0,0 0-1 0 0,0 0 1 0 0,0 1-1 0 0,0 0 1 0 0,0 0-1 0 0,-1 0 1 0 0,0 1-1 0 0,1-1 1 0 0,-1 2-1 0 0,0-1 0 0 0,0 1 1 0 0,0 0-1 0 0,0 1 1 0 0,0-1-1 0 0,0 1 1 0 0,-12 2-1 0 0,11-2 19 0 0,0 1 0 0 0,0 1 0 0 0,0-1 0 0 0,0 1 0 0 0,1 1 0 0 0,-1-1 0 0 0,0 1 0 0 0,1 0 0 0 0,0 1 0 0 0,0 0 0 0 0,0 0 0 0 0,0 1 0 0 0,1-1 0 0 0,0 2 0 0 0,0-1 0 0 0,0 0 0 0 0,0 1 0 0 0,1 0 0 0 0,0 1 0 0 0,0-1 0 0 0,1 1 0 0 0,0 0 0 0 0,0 0 0 0 0,1 0 0 0 0,-1 1 0 0 0,2-1 0 0 0,-1 1 0 0 0,1-1 0 0 0,0 1 0 0 0,0 0 0 0 0,1 0 0 0 0,0 0 0 0 0,1 0 0 0 0,0 0 0 0 0,0 0 0 0 0,1 0 0 0 0,0 0 0 0 0,0 0 0 0 0,1 0 0 0 0,-1 0 0 0 0,2-1 0 0 0,-1 1 0 0 0,1 0 0 0 0,7 11 0 0 0,-2-3 59 0 0,1-1 0 0 0,0 0 0 0 0,1-1 0 0 0,0 0 1 0 0,1-1-1 0 0,1 0 0 0 0,0 0 0 0 0,1-1 0 0 0,0-1 1 0 0,1 0-1 0 0,27 16 0 0 0,-33-23-30 0 0,0 0-1 0 0,0-1 1 0 0,0 1 0 0 0,1-2-1 0 0,0 1 1 0 0,-1-1 0 0 0,1 0-1 0 0,0-1 1 0 0,0 0-1 0 0,0-1 1 0 0,0 1 0 0 0,0-2-1 0 0,0 1 1 0 0,0-1 0 0 0,-1-1-1 0 0,1 0 1 0 0,0 0 0 0 0,-1 0-1 0 0,1-1 1 0 0,-1-1 0 0 0,0 1-1 0 0,0-1 1 0 0,0-1 0 0 0,11-7-1 0 0,-11 5-34 0 0,0 1-1 0 0,0-2 0 0 0,-1 1 1 0 0,0-1-1 0 0,0 1 0 0 0,-1-2 0 0 0,0 1 1 0 0,0-1-1 0 0,-1 0 0 0 0,-1 0 1 0 0,1-1-1 0 0,-1 1 0 0 0,-1-1 1 0 0,0 0-1 0 0,0 0 0 0 0,1-11 1 0 0,-3 16-6 0 0,-1 0 1 0 0,1 0 0 0 0,-1 0 0 0 0,0 0 0 0 0,-1 0-1 0 0,1 0 1 0 0,-1 0 0 0 0,0 0 0 0 0,0 0 0 0 0,0 0-1 0 0,-1 0 1 0 0,0 0 0 0 0,0 1 0 0 0,0-1 0 0 0,0 1 0 0 0,-1-1-1 0 0,0 1 1 0 0,0 0 0 0 0,0 0 0 0 0,0 0 0 0 0,-1 0-1 0 0,1 1 1 0 0,-1-1 0 0 0,0 1 0 0 0,0 0 0 0 0,0 0-1 0 0,-1 0 1 0 0,1 1 0 0 0,-1 0 0 0 0,1 0 0 0 0,-1 0 0 0 0,0 0-1 0 0,0 1 1 0 0,-6-2 0 0 0,0 0-28 0 0,-1 1 0 0 0,0 0 0 0 0,0 1 0 0 0,1 0 0 0 0,-1 1 0 0 0,0 1-1 0 0,0-1 1 0 0,0 2 0 0 0,0 0 0 0 0,1 0 0 0 0,-16 6 0 0 0,20-6 27 0 0,1 0-1 0 0,0 1 1 0 0,0 0 0 0 0,0 0-1 0 0,0 0 1 0 0,0 1 0 0 0,1 0-1 0 0,0 0 1 0 0,0 1 0 0 0,0-1-1 0 0,0 1 1 0 0,0 0 0 0 0,1 0-1 0 0,0 0 1 0 0,0 1 0 0 0,1 0-1 0 0,0 0 1 0 0,0 0 0 0 0,0 0-1 0 0,-3 10 1 0 0,5-12 51 0 0,15 24 31 0 0,-13-27-91 0 0,1 0-1 0 0,-1 1 1 0 0,1-1-1 0 0,0 0 1 0 0,-1 0-1 0 0,1 0 1 0 0,0 0-1 0 0,0 0 1 0 0,-1 0 0 0 0,1-1-1 0 0,0 1 1 0 0,0 0-1 0 0,0-1 1 0 0,0 0-1 0 0,0 1 1 0 0,0-1-1 0 0,0 0 1 0 0,0 0-1 0 0,0 0 1 0 0,0 0-1 0 0,0 0 1 0 0,0-1-1 0 0,3 0 1 0 0,0 0-359 0 0,23-13-882 0 0,-22 10 525 0 0,-1-1 0 0 0,0 1-1 0 0,0-1 1 0 0,-1 0 0 0 0,1 0-1 0 0,-1 0 1 0 0,0-1-1 0 0,-1 0 1 0 0,1 1 0 0 0,-1-1-1 0 0,0 0 1 0 0,-1-1 0 0 0,1 1-1 0 0,-1 0 1 0 0,-1-1 0 0 0,1 1-1 0 0,-1-1 1 0 0,1-10-1 0 0,-8-18-2469 0 0,5 14 1858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2.166"/>
    </inkml:context>
    <inkml:brush xml:id="br0">
      <inkml:brushProperty name="width" value="0.05" units="cm"/>
      <inkml:brushProperty name="height" value="0.05" units="cm"/>
    </inkml:brush>
  </inkml:definitions>
  <inkml:trace contextRef="#ctx0" brushRef="#br0">5 66 2068 0 0,'0'0'1150'0'0,"-4"-18"7444"0"0,4 5-6839 0 0,4-21 11503 0 0,111 390-12532 0 0,-68-205-625 0 0,25 101-105 0 0,-70-240-1019 0 0,0-1 1 0 0,0 1-1 0 0,-1 0 1 0 0,-2 21-1 0 0,0-30-271 0 0,-15-19-7520 0 0,8 6 7121 0 0,-1-2 0 0 0,1 1-1 0 0,1-1 1 0 0,0 0 0 0 0,-9-22 0 0 0,6 15 313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2.403"/>
    </inkml:context>
    <inkml:brush xml:id="br0">
      <inkml:brushProperty name="width" value="0.05" units="cm"/>
      <inkml:brushProperty name="height" value="0.05" units="cm"/>
      <inkml:brushProperty name="color" value="#FFFFFF"/>
    </inkml:brush>
  </inkml:definitions>
  <inkml:trace contextRef="#ctx0" brushRef="#br0">207 350 1012 0 0,'0'0'7965'0'0,"-1"-4"-7328"0"0,0 1-182 0 0,0-1 0 0 0,0 1 1 0 0,1-1-1 0 0,0 0 0 0 0,-1 1 1 0 0,1-1-1 0 0,1 1 1 0 0,-1-1-1 0 0,0 1 0 0 0,1-1 1 0 0,1-5-1 0 0,-1 7 724 0 0,-9 6-1279 0 0,-10 6 113 0 0,1 1-1 0 0,-1 0 0 0 0,2 2 0 0 0,0 0 1 0 0,-16 17-1 0 0,23-21 234 0 0,0 2 0 0 0,1-1 1 0 0,0 1-1 0 0,1 0 0 0 0,0 1 1 0 0,1 0-1 0 0,0 0 0 0 0,-7 25 1 0 0,5 29 1444 0 0,8-63-951 0 0,7-7-648 0 0,0 1-61 0 0,0-1-1 0 0,0 0 0 0 0,-1-1 0 0 0,0 0 1 0 0,0 0-1 0 0,0 0 0 0 0,0 0 1 0 0,-1-1-1 0 0,0 0 0 0 0,8-11 1 0 0,80-165 275 0 0,-81 152-377 0 0,-1-1 1 0 0,-2 0-1 0 0,-1 0 1 0 0,-1-1-1 0 0,-2 0 1 0 0,-1 0-1 0 0,-1-52 1 0 0,-1 56-1454 0 0,2 40 1022 0 0,7 70 926 0 0,-4-34-419 0 0,6 51 221 0 0,15 68-402 0 0,-24-145-462 0 0,-4-19 149 0 0,0 0-1 0 0,0-1 1 0 0,1 1 0 0 0,0 0-1 0 0,-1-1 1 0 0,1 1-1 0 0,0-1 1 0 0,0 1 0 0 0,0-1-1 0 0,1 1 1 0 0,-1-1-1 0 0,0 0 1 0 0,1 0-1 0 0,3 4 1 0 0,24-9-8891 0 0,-24 2 7995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3.066"/>
    </inkml:context>
    <inkml:brush xml:id="br0">
      <inkml:brushProperty name="width" value="0.05" units="cm"/>
      <inkml:brushProperty name="height" value="0.05" units="cm"/>
    </inkml:brush>
  </inkml:definitions>
  <inkml:trace contextRef="#ctx0" brushRef="#br0">22 31 1052 0 0,'-21'-19'22580'0'0,"34"12"-20824"0"0,-7 6-1800 0 0,-1 0-1 0 0,1 0 0 0 0,-1 0 1 0 0,1 1-1 0 0,-1 0 0 0 0,12 1 1 0 0,37 9 232 0 0,-1 3 1 0 0,-1 2-1 0 0,0 2 1 0 0,75 36-1 0 0,-119-48-205 0 0,-2-1 0 0 0,1 1 0 0 0,-1 0 0 0 0,1 0 0 0 0,-1 0 0 0 0,-1 1 0 0 0,1 0 0 0 0,-1 0 0 0 0,0 1 0 0 0,0 0 0 0 0,-1-1 0 0 0,0 1 0 0 0,0 1-1 0 0,-1-1 1 0 0,0 1 0 0 0,0-1 0 0 0,0 1 0 0 0,-1 0 0 0 0,-1 0 0 0 0,2 9 0 0 0,3 6 12 0 0,5 24 81 0 0,-1 1-1 0 0,-3 0 1 0 0,1 66-1 0 0,-9-93-71 0 0,-1 1-1 0 0,0 0 1 0 0,-2-1-1 0 0,-1 0 0 0 0,-1 0 1 0 0,0 0-1 0 0,-2-1 1 0 0,0 0-1 0 0,-2 0 1 0 0,0-1-1 0 0,-1 0 1 0 0,0-1-1 0 0,-2 0 1 0 0,0-1-1 0 0,-1 0 1 0 0,-33 29-1 0 0,-61 58-20 0 0,106-102-69 0 0,0 0 30 0 0,1 0-1 0 0,-1 0 1 0 0,0 0 0 0 0,1 0-1 0 0,-1-1 1 0 0,0 1 0 0 0,0-1 0 0 0,0 1-1 0 0,0-1 1 0 0,0 0 0 0 0,-1 0-1 0 0,1 0 1 0 0,-4 1 0 0 0,-15 11-1474 0 0,4-4 1322 0 0,-15-10-12670 0 0,19-3 11314 0 0,7 2-532 0 0,-4-10-3151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5.292"/>
    </inkml:context>
    <inkml:brush xml:id="br0">
      <inkml:brushProperty name="width" value="0.05" units="cm"/>
      <inkml:brushProperty name="height" value="0.05" units="cm"/>
    </inkml:brush>
  </inkml:definitions>
  <inkml:trace contextRef="#ctx0" brushRef="#br0">1100 26 408 0 0,'0'0'9597'0'0,"2"-4"-8849"0"0,7-17 8513 0 0,-15 31-5384 0 0,-28 62-4538 0 0,4-7 1172 0 0,-220 402 421 0 0,194-372-608 0 0,-88 165 735 0 0,29-41-503 0 0,93-174-485 0 0,3-8-48 0 0,-29 44 1 0 0,20-22 304 0 0,27-57-329 0 0,-15 33 85 0 0,11-25-9 0 0,4-7-80 0 0,-26 51-67 0 0,22-40 111 0 0,0-1-11 0 0,-72 153-172 0 0,71-151 147 0 0,4-10 12 0 0,1 0-1 0 0,-1 0 1 0 0,-1-1-1 0 0,1 1 1 0 0,-1-1-1 0 0,0 0 1 0 0,-4 6-1 0 0,5-8-3 0 0,0 4-23 0 0,0 1-1 0 0,0-1 0 0 0,-1 0 1 0 0,0 0-1 0 0,0 0 0 0 0,0 0 1 0 0,-1-1-1 0 0,-5 7 0 0 0,8-11-1 0 0,-1 2 0 0 0,-3 20 213 0 0,-26 78-319 0 0,31-98 123 0 0,-26 52 7 0 0,10-24-2 0 0,-7 11-235 0 0,13-24-4878 0 0,8-16 3658 0 0,-21-19-14951 0 0,21 15 16214 0 0,1 0 0 0 0,-1 1-1 0 0,1-1 1 0 0,0 0-1 0 0,0 0 1 0 0,0 0 0 0 0,-1-2-1 0 0,-7-14-1249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5.907"/>
    </inkml:context>
    <inkml:brush xml:id="br0">
      <inkml:brushProperty name="width" value="0.05" units="cm"/>
      <inkml:brushProperty name="height" value="0.05" units="cm"/>
    </inkml:brush>
  </inkml:definitions>
  <inkml:trace contextRef="#ctx0" brushRef="#br0">0 128 1984 0 0,'5'-24'3097'0'0,"5"-29"2578"0"0,-10 51-4671 0 0,7-21 3455 0 0,-7 22-4315 0 0,0 0-1 0 0,0-1 0 0 0,0 1 1 0 0,0 0-1 0 0,0 0 0 0 0,1 0 1 0 0,-1 0-1 0 0,0 0 0 0 0,1 0 1 0 0,-1 0-1 0 0,0 0 0 0 0,1 0 1 0 0,-1 0-1 0 0,1 0 0 0 0,-1 0 1 0 0,1 0-1 0 0,0 0 0 0 0,-1 1 0 0 0,1-1 1 0 0,0 0-1 0 0,0 0 0 0 0,-1 1 1 0 0,1-1-1 0 0,2-1 0 0 0,-2 3-38 0 0,0-1-1 0 0,0 1 1 0 0,0 0-1 0 0,0-1 0 0 0,0 1 1 0 0,0 0-1 0 0,-1 0 0 0 0,1 0 1 0 0,0 0-1 0 0,0 0 1 0 0,-1 0-1 0 0,1 0 0 0 0,-1 0 1 0 0,1 0-1 0 0,-1 0 0 0 0,1 0 1 0 0,-1 0-1 0 0,1 2 1 0 0,2 7 126 0 0,1 0 1 0 0,-2 0 0 0 0,0 0-1 0 0,2 20 1 0 0,-4 15 339 0 0,-2 0 0 0 0,-16 86-1 0 0,13-96 1366 0 0,-2 69 1 0 0,7-101-698 0 0,11 6-870 0 0,-11-8-346 0 0,1 1-1 0 0,0-1 0 0 0,-1 0 0 0 0,1 0 0 0 0,0 0 1 0 0,0 0-1 0 0,0 0 0 0 0,0 0 0 0 0,0 0 0 0 0,0-1 1 0 0,0 1-1 0 0,0 0 0 0 0,0 0 0 0 0,0-1 0 0 0,1 1 1 0 0,-1-1-1 0 0,0 1 0 0 0,0-1 0 0 0,1 1 1 0 0,-1-1-1 0 0,0 0 0 0 0,3 0 0 0 0,442-15-71 0 0,-299 15-2988 0 0,-143 0 2091 0 0,13 1-727 0 0,-36-58-20512 0 0,5 39 20801 0 0,2 5 30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6.639"/>
    </inkml:context>
    <inkml:brush xml:id="br0">
      <inkml:brushProperty name="width" value="0.05" units="cm"/>
      <inkml:brushProperty name="height" value="0.05" units="cm"/>
    </inkml:brush>
  </inkml:definitions>
  <inkml:trace contextRef="#ctx0" brushRef="#br0">13 0 1648 0 0,'-12'1'17104'0'0,"25"20"-16451"0"0,1-1-1 0 0,0 0 1 0 0,2-1 0 0 0,0 0-1 0 0,2-2 1 0 0,0 0-1 0 0,22 16 1 0 0,711 525 5155 0 0,-697-518-5704 0 0,27 22-3687 0 0,-80-61 2649 0 0,-9-29-20052 0 0,7 25 20780 0 0,1 0 0 0 0,-1 0 0 0 0,0 0 1 0 0,1-1-1 0 0,0 1 0 0 0,0 0 0 0 0,0 0 0 0 0,0 0 0 0 0,2-6 1 0 0,1-13-1239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9.428"/>
    </inkml:context>
    <inkml:brush xml:id="br0">
      <inkml:brushProperty name="width" value="0.05" units="cm"/>
      <inkml:brushProperty name="height" value="0.05" units="cm"/>
    </inkml:brush>
  </inkml:definitions>
  <inkml:trace contextRef="#ctx0" brushRef="#br0">0 1757 3684 0 0,'0'0'21018'0'0,"8"-6"-20552"0"0,25-18-5 0 0,-29 21-339 0 0,-1-1-1 0 0,0 1 1 0 0,1-1 0 0 0,-1 1-1 0 0,0-1 1 0 0,-1 0-1 0 0,1 0 1 0 0,-1 0 0 0 0,0 0-1 0 0,3-7 1 0 0,6-10 234 0 0,306-365 1629 0 0,-277 340-1957 0 0,112-126 132 0 0,-85 89-293 0 0,107-119-439 0 0,-43 47 279 0 0,-71 86 65 0 0,-58 67 203 0 0,0-1-35 0 0,5-7 52 0 0,60-96 245 0 0,-50 74-307 0 0,46-75 45 0 0,-61 104 35 0 0,3-2-6 0 0,0-1 0 0 0,0-1 0 0 0,-1 1 0 0 0,1-1 0 0 0,-2 0 0 0 0,7-13 0 0 0,-9 17 60 0 0,9-17-103 0 0,-7 17 33 0 0,0 0 0 0 0,-1-1 0 0 0,0 0 0 0 0,1 1 0 0 0,-1-1 1 0 0,-1 0-1 0 0,1 0 0 0 0,1-6 0 0 0,-2 7-11 0 0,28-64 124 0 0,-29 66-139 0 0,0 0-1 0 0,0 0 0 0 0,0 1 1 0 0,0-1-1 0 0,0 0 0 0 0,0 0 1 0 0,0 1-1 0 0,0-1 0 0 0,0 0 1 0 0,0 0-1 0 0,-1 1 0 0 0,1-1 1 0 0,0 0-1 0 0,0 0 0 0 0,-1 1 1 0 0,1-1-1 0 0,-1 0 0 0 0,1 1 1 0 0,0-1-1 0 0,-1 0 0 0 0,1 1 1 0 0,-1-1-1 0 0,1 1 0 0 0,-1-1 1 0 0,0 1-1 0 0,1-1 1 0 0,-1 1-1 0 0,1 0 0 0 0,-1-1 1 0 0,0 1-1 0 0,1-1 0 0 0,-1 1 1 0 0,0 0-1 0 0,0 0 0 0 0,1 0 1 0 0,-1-1-1 0 0,0 1 0 0 0,-1 0 1 0 0,1 0 129 0 0,-3-2-201 0 0,3 3 98 0 0,0-1-1 0 0,0 1 0 0 0,0 0 1 0 0,0-1-1 0 0,0 1 1 0 0,0-1-1 0 0,0 1 0 0 0,0-1 1 0 0,0 1-1 0 0,0-1 1 0 0,0 0-1 0 0,0 0 0 0 0,0 1 1 0 0,0-1-1 0 0,0 0 1 0 0,0 0-1 0 0,0 0 1 0 0,0 0-1 0 0,0 0 0 0 0,-2-1 1 0 0,-25 4-192 0 0,-320 94-61 0 0,345-96 247 0 0,-34 14-990 0 0,16-7-3481 0 0,45-13-6168 0 0,52-7 6715 0 0,20-4 2559 0 0,-84 13 1587 0 0,0 0-1 0 0,1-2 0 0 0,-1 1 1 0 0,-1-1-1 0 0,1-1 1 0 0,13-8-1 0 0,-23 12 551 0 0,3 1-149 0 0,-1 0 0 0 0,0 0 0 0 0,1-1 0 0 0,-1 1 0 0 0,0-1 0 0 0,0 0 0 0 0,0 0 0 0 0,0-1 0 0 0,-1 1-1 0 0,1-1 1 0 0,6-6 0 0 0,16-8 1269 0 0,38-25 858 0 0,-62 40-2514 0 0,28-19 414 0 0,-29 20-572 0 0,0 0 0 0 0,0 0-1 0 0,1 0 1 0 0,-1 0 0 0 0,0 0 0 0 0,0 0 0 0 0,1 1-1 0 0,-1-1 1 0 0,0 0 0 0 0,1 1 0 0 0,-1-1-1 0 0,1 1 1 0 0,-1-1 0 0 0,1 1 0 0 0,-1 0 0 0 0,1 0-1 0 0,-1 0 1 0 0,1 0 0 0 0,-1 0 0 0 0,1 0 0 0 0,2 0-1 0 0,0 13 101 0 0,-1 0 0 0 0,-1 1 0 0 0,0-1 0 0 0,0 1 0 0 0,-1-1 0 0 0,-2 19 0 0 0,-10 96 981 0 0,5-70-688 0 0,-19 204 821 0 0,20-216-1338 0 0,3-21-1518 0 0,-2 1 0 0 0,-11 46 0 0 0,14-69 466 0 0,-5-1-597 0 0,-3 1 775 0 0,-14-50-13579 0 0,22 43 12974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9.946"/>
    </inkml:context>
    <inkml:brush xml:id="br0">
      <inkml:brushProperty name="width" value="0.05" units="cm"/>
      <inkml:brushProperty name="height" value="0.05" units="cm"/>
    </inkml:brush>
  </inkml:definitions>
  <inkml:trace contextRef="#ctx0" brushRef="#br0">8 7 1380 0 0,'-7'-7'16304'0'0,"22"26"-15374"0"0,1 0 0 0 0,1-2 0 0 0,1 0 0 0 0,1-1 1 0 0,34 24-1 0 0,103 54 1682 0 0,-63-40-1802 0 0,117 90 0 0 0,-181-125-1520 0 0,5 6-2050 0 0,-32-23 1747 0 0,4 6 936 0 0,-3-6-1437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0.819"/>
    </inkml:context>
    <inkml:brush xml:id="br0">
      <inkml:brushProperty name="width" value="0.05" units="cm"/>
      <inkml:brushProperty name="height" value="0.05" units="cm"/>
    </inkml:brush>
  </inkml:definitions>
  <inkml:trace contextRef="#ctx0" brushRef="#br0">18 51 604 0 0,'0'0'503'0'0,"-1"-3"-2073"0"0,-2-5 3762 0 0,-10-31 26119 0 0,15 50-28092 0 0,15 258 1365 0 0,-10-95-1270 0 0,-5-125-355 0 0,-8 60 0 0 0,1 3-290 0 0,-12 84-3667 0 0,17-192 3008 0 0,21-88-24295 0 0,-15 65 23946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1.489"/>
    </inkml:context>
    <inkml:brush xml:id="br0">
      <inkml:brushProperty name="width" value="0.05" units="cm"/>
      <inkml:brushProperty name="height" value="0.05" units="cm"/>
    </inkml:brush>
  </inkml:definitions>
  <inkml:trace contextRef="#ctx0" brushRef="#br0">79 238 2488 0 0,'-20'-7'12363'0'0,"20"7"-12147"0"0,0-1 1 0 0,-1 0-1 0 0,1 1 1 0 0,-1-1-1 0 0,1 1 0 0 0,0-1 1 0 0,0 0-1 0 0,-1 1 1 0 0,1-1-1 0 0,0 0 1 0 0,0 1-1 0 0,0-1 1 0 0,0 0-1 0 0,0 1 1 0 0,0-1-1 0 0,0 0 1 0 0,0 1-1 0 0,0-1 0 0 0,0 0 1 0 0,0 0-1 0 0,0 1 1 0 0,0-1-1 0 0,0 0 1 0 0,1 1-1 0 0,-1-1 1 0 0,0 0-1 0 0,0 1 1 0 0,1-1-1 0 0,-1 1 1 0 0,1-2-1 0 0,23-31 1809 0 0,31-24-1102 0 0,-30 37-482 0 0,-1 0 19 0 0,2 0 1 0 0,0 2-1 0 0,41-22 0 0 0,-63 39-435 0 0,0 1 1 0 0,0 0-1 0 0,0 0 0 0 0,0 0 0 0 0,0 1 1 0 0,0-1-1 0 0,0 1 0 0 0,0 0 1 0 0,0 0-1 0 0,0 0 0 0 0,0 0 0 0 0,0 1 1 0 0,-1 0-1 0 0,1 0 0 0 0,0 0 0 0 0,-1 0 1 0 0,0 0-1 0 0,5 5 0 0 0,25 18 159 0 0,-1 2 1 0 0,-1 2-1 0 0,-2 0 0 0 0,-1 2 1 0 0,-1 1-1 0 0,-2 1 0 0 0,-1 2 1 0 0,-2 0-1 0 0,-1 1 0 0 0,-2 1 0 0 0,19 51 1 0 0,-34-76-169 0 0,0-1 1 0 0,-1 0-1 0 0,0 1 0 0 0,-1 0 1 0 0,0 0-1 0 0,-1 0 1 0 0,-1 0-1 0 0,1-1 1 0 0,-2 1-1 0 0,0 0 1 0 0,0 0-1 0 0,-1 0 0 0 0,-1 0 1 0 0,1-1-1 0 0,-7 16 1 0 0,2-13-13 0 0,0 0 1 0 0,-1 0-1 0 0,0-1 1 0 0,-1 0-1 0 0,-1 0 1 0 0,0-1-1 0 0,0 0 1 0 0,-2-1-1 0 0,1 0 0 0 0,-1-1 1 0 0,-14 10-1 0 0,-47 25-696 0 0,-1-4 0 0 0,-3-2 0 0 0,-1-4 0 0 0,-94 29 0 0 0,99-37-1688 0 0,62-23 1206 0 0,-13 6-5189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2.823"/>
    </inkml:context>
    <inkml:brush xml:id="br0">
      <inkml:brushProperty name="width" value="0.05" units="cm"/>
      <inkml:brushProperty name="height" value="0.05" units="cm"/>
    </inkml:brush>
  </inkml:definitions>
  <inkml:trace contextRef="#ctx0" brushRef="#br0">1 4 4052 0 0,'0'0'21180'0'0,"12"-2"-20588"0"0,38 0 656 0 0,0 3 1 0 0,56 6-1 0 0,570 37 1896 0 0,2-48-3634 0 0,-662 3-90 0 0,-5 0-167 0 0,-1 1-1 0 0,1 0 0 0 0,0 0 0 0 0,0 1 0 0 0,-1 1 0 0 0,20 4 0 0 0,-26-5-274 0 0,1 8 1060 0 0,-2-5-1754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3.877"/>
    </inkml:context>
    <inkml:brush xml:id="br0">
      <inkml:brushProperty name="width" value="0.05" units="cm"/>
      <inkml:brushProperty name="height" value="0.05" units="cm"/>
    </inkml:brush>
  </inkml:definitions>
  <inkml:trace contextRef="#ctx0" brushRef="#br0">479 13 2772 0 0,'0'0'17941'0'0,"0"0"-17908"0"0,0-1 1 0 0,0 1 0 0 0,0-1-1 0 0,0 1 1 0 0,0 0 0 0 0,0-1-1 0 0,0 1 1 0 0,0-1 0 0 0,0 1-1 0 0,0-1 1 0 0,0 1 0 0 0,0 0-1 0 0,0-1 1 0 0,0 1 0 0 0,0-1-1 0 0,-1 1 1 0 0,1 0 0 0 0,0-1-1 0 0,0 1 1 0 0,0 0 0 0 0,-1-1-1 0 0,1 1 1 0 0,0 0 0 0 0,0-1-1 0 0,-1 1 1 0 0,1 0 0 0 0,0 0-1 0 0,-1-1 1 0 0,1 1 0 0 0,0 0-1 0 0,-1 0 1 0 0,1-1 0 0 0,0 1-1 0 0,-1 0 1 0 0,1 0 0 0 0,-1 0-1 0 0,1 0 1 0 0,0 0 0 0 0,-1 0-1 0 0,1-1 1 0 0,-1 1 0 0 0,1 0-1 0 0,0 0 1 0 0,-1 0 0 0 0,1 0-1 0 0,-1 0 1 0 0,1 1 0 0 0,0-1-1 0 0,-1 0 1 0 0,1 0 0 0 0,-1 0-1 0 0,1 0 1 0 0,-1 1 0 0 0,-371 263 2255 0 0,310-218-1282 0 0,59-45-836 0 0,-6 7 446 0 0,8-8-493 0 0,0 0 0 0 0,0 1 0 0 0,0-1-1 0 0,0 1 1 0 0,0-1 0 0 0,0 1 0 0 0,0-1 0 0 0,0 1 0 0 0,0 0-1 0 0,1-1 1 0 0,-1 1 0 0 0,0 0 0 0 0,0 0 0 0 0,1 0 0 0 0,-1 0-1 0 0,0 0 1 0 0,1 0 0 0 0,-1 0 0 0 0,1 0 0 0 0,-1 0-1 0 0,1 0 1 0 0,-1 0 0 0 0,1 0 0 0 0,0 2 0 0 0,0-2-96 0 0,0 1 0 0 0,0 0 1 0 0,0 0-1 0 0,1 0 0 0 0,-1-1 1 0 0,1 1-1 0 0,0 0 0 0 0,-1 0 0 0 0,1-1 1 0 0,0 1-1 0 0,0 0 0 0 0,0-1 1 0 0,0 1-1 0 0,0-1 0 0 0,0 0 1 0 0,1 1-1 0 0,-1-1 0 0 0,0 0 0 0 0,2 2 1 0 0,1-1 25 0 0,-1 1-13 0 0,-1 0-1 0 0,1-1 1 0 0,0 1-1 0 0,0-1 0 0 0,1 0 1 0 0,-1 0-1 0 0,0 0 0 0 0,1 0 1 0 0,-1-1-1 0 0,1 0 1 0 0,3 2-1 0 0,11 4-25 0 0,207 114 265 0 0,-160-84-1757 0 0,-63-35 915 0 0,10 4 1730 0 0,-7-4-3205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2.750"/>
    </inkml:context>
    <inkml:brush xml:id="br0">
      <inkml:brushProperty name="width" value="0.05" units="cm"/>
      <inkml:brushProperty name="height" value="0.05" units="cm"/>
      <inkml:brushProperty name="color" value="#FFFFFF"/>
    </inkml:brush>
  </inkml:definitions>
  <inkml:trace contextRef="#ctx0" brushRef="#br0">0 1 3972 0 0,'0'0'11521'0'0,"3"7"-10474"0"0,5 13-313 0 0,-2-3 461 0 0,1 0 1 0 0,1 0 0 0 0,0 0-1 0 0,19 26 1 0 0,20 32 111 0 0,-4-3-2512 0 0,-9-34-3626 0 0,-33-37 4408 0 0,0 0 0 0 0,0-1 0 0 0,0 1 0 0 0,1 0 0 0 0,-1-1 0 0 0,0 1 0 0 0,0-1 0 0 0,1 0 0 0 0,-1 1 0 0 0,0-1 0 0 0,1 0-1 0 0,-1 0 1 0 0,0 0 0 0 0,1 0 0 0 0,-1 0 0 0 0,0 0 0 0 0,1 0 0 0 0,-1 0 0 0 0,0 0 0 0 0,1-1 0 0 0,-1 1 0 0 0,0-1 0 0 0,0 1 0 0 0,1-1 0 0 0,-1 1 0 0 0,0-1 0 0 0,0 0 0 0 0,0 1 0 0 0,2-2 0 0 0,16-18-2199 0 0,-10 7 1121 0 0,0-3 140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4.562"/>
    </inkml:context>
    <inkml:brush xml:id="br0">
      <inkml:brushProperty name="width" value="0.05" units="cm"/>
      <inkml:brushProperty name="height" value="0.05" units="cm"/>
    </inkml:brush>
  </inkml:definitions>
  <inkml:trace contextRef="#ctx0" brushRef="#br0">176 1 5477 0 0,'0'0'12377'0'0,"3"7"-11531"0"0,-1 4-454 0 0,1 0 0 0 0,-2 1 0 0 0,1-1 0 0 0,-2 0-1 0 0,1 0 1 0 0,-2 1 0 0 0,-1 17 0 0 0,-21 96 1741 0 0,10-59-1209 0 0,2 2-318 0 0,-47 222 1436 0 0,44-240-3294 0 0,-37 87 0 0 0,41-112 468 0 0,6-14-2335 0 0,43-24-17298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5.827"/>
    </inkml:context>
    <inkml:brush xml:id="br0">
      <inkml:brushProperty name="width" value="0.05" units="cm"/>
      <inkml:brushProperty name="height" value="0.05" units="cm"/>
    </inkml:brush>
  </inkml:definitions>
  <inkml:trace contextRef="#ctx0" brushRef="#br0">13 322 3532 0 0,'-13'1'21711'0'0,"42"-2"-17436"0"0,57 0-6329 0 0,-52 2 4239 0 0,143-5-1356 0 0,-1-8 0 0 0,198-39 0 0 0,-78 8-486 0 0,413-22-159 0 0,-519 49-243 0 0,-12-4-781 0 0,-131 11 565 0 0,1-1-1 0 0,46-17 1 0 0,9-2 132 0 0,-18 7-949 0 0,-82 21 541 0 0,-83-12-27024 0 0,75 13 26242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6.428"/>
    </inkml:context>
    <inkml:brush xml:id="br0">
      <inkml:brushProperty name="width" value="0.05" units="cm"/>
      <inkml:brushProperty name="height" value="0.05" units="cm"/>
    </inkml:brush>
  </inkml:definitions>
  <inkml:trace contextRef="#ctx0" brushRef="#br0">51 60 2240 0 0,'0'0'857'0'0,"-36"-44"8362"0"0,22 29-1960 0 0,18 22-2694 0 0,-2-4-4331 0 0,1 0 1 0 0,0 0 0 0 0,0 0-1 0 0,1 0 1 0 0,-1 0-1 0 0,0-1 1 0 0,1 0-1 0 0,0 1 1 0 0,-1-1-1 0 0,1-1 1 0 0,4 3-1 0 0,210 39 1866 0 0,-26-7-1721 0 0,-188-35-396 0 0,0 0 0 0 0,0 0 0 0 0,1 1 0 0 0,-2-1 0 0 0,1 1 0 0 0,0 0 0 0 0,0 0 0 0 0,0 0 0 0 0,-1 0 0 0 0,1 1 0 0 0,-1 0 0 0 0,0-1 1 0 0,0 1-1 0 0,0 0 0 0 0,0 1 0 0 0,0-1 0 0 0,-1 0 0 0 0,5 8 0 0 0,-5-6 0 0 0,-1 1 0 0 0,1-1 0 0 0,-1 1 0 0 0,0-1 0 0 0,0 1 0 0 0,0-1 0 0 0,-1 1 1 0 0,0 0-1 0 0,0-1 0 0 0,-1 1 0 0 0,1-1 0 0 0,-3 9 0 0 0,-4 10-7 0 0,0-2 0 0 0,-2 1 1 0 0,-1-1-1 0 0,0-1 0 0 0,-18 28 1 0 0,-59 92-447 0 0,30-49-2987 0 0,49-80 2521 0 0,-1 6-1180 0 0,-1 2-3455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7.015"/>
    </inkml:context>
    <inkml:brush xml:id="br0">
      <inkml:brushProperty name="width" value="0.05" units="cm"/>
      <inkml:brushProperty name="height" value="0.05" units="cm"/>
    </inkml:brush>
  </inkml:definitions>
  <inkml:trace contextRef="#ctx0" brushRef="#br0">1 18 2976 0 0,'3'-18'17179'0'0,"3"52"-14840"0"0,0 42-1247 0 0,11 343 3462 0 0,-20-118-1678 0 0,1-150-4755 0 0,1-75-3226 0 0,1 0-4050 0 0,5-70 5618 0 0,-1-3 1372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8.504"/>
    </inkml:context>
    <inkml:brush xml:id="br0">
      <inkml:brushProperty name="width" value="0.05" units="cm"/>
      <inkml:brushProperty name="height" value="0.05" units="cm"/>
    </inkml:brush>
  </inkml:definitions>
  <inkml:trace contextRef="#ctx0" brushRef="#br0">752 38 4248 0 0,'-13'-13'11785'0'0,"10"8"-12406"0"0,-8-8 8956 0 0,8 9-7431 0 0,1 2-442 0 0,-5 6-265 0 0,-33 27 156 0 0,0 1 0 0 0,2 2 0 0 0,2 1 0 0 0,-33 42 0 0 0,-47 45 8 0 0,59-72-125 0 0,-104 67-1 0 0,21-16-30 0 0,125-86-1471 0 0,18-11-1790 0 0,27-9-3978 0 0,-17 2 5282 0 0,-8 2 683 0 0,0 0 1 0 0,-1 0-1 0 0,1 0 1 0 0,0 0-1 0 0,0-1 1 0 0,0 0-1 0 0,-1 0 1 0 0,1 0-1 0 0,-1-1 1 0 0,0 1-1 0 0,7-6 1 0 0,-8 6-398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0.005"/>
    </inkml:context>
    <inkml:brush xml:id="br0">
      <inkml:brushProperty name="width" value="0.05" units="cm"/>
      <inkml:brushProperty name="height" value="0.05" units="cm"/>
    </inkml:brush>
  </inkml:definitions>
  <inkml:trace contextRef="#ctx0" brushRef="#br0">110 119 836 0 0,'0'0'75'0'0,"4"-20"800"0"0,-5 16-887 0 0,1 0-1 0 0,-1 0 1 0 0,0 0-1 0 0,0 0 1 0 0,-1 0-1 0 0,1 0 1 0 0,-1 1-1 0 0,1-1 1 0 0,-1 1 0 0 0,-1-1-1 0 0,1 1 1 0 0,-4-5-1 0 0,4 6 20 0 0,-28-18 1047 0 0,11 1 5631 0 0,-7 15 8911 0 0,25 5-15567 0 0,0-1 0 0 0,0 1 0 0 0,0-1-1 0 0,1 1 1 0 0,-1-1 0 0 0,0 1 0 0 0,0 0 0 0 0,1-1-1 0 0,-1 1 1 0 0,0 0 0 0 0,1-1 0 0 0,-1 1 0 0 0,1 0-1 0 0,-1 0 1 0 0,1 0 0 0 0,-1 0 0 0 0,1 0-1 0 0,0 0 1 0 0,-1 0 0 0 0,1-1 0 0 0,0 1 0 0 0,0 0-1 0 0,0 0 1 0 0,-1 0 0 0 0,1 0 0 0 0,0 0 0 0 0,1 2-1 0 0,14 27 1391 0 0,-1-8-1399 0 0,27 40 745 0 0,2-2-1 0 0,4-2 0 0 0,97 95 1 0 0,-85-93-449 0 0,196 239 627 0 0,-110-123-1123 0 0,-70-92-1529 0 0,-72-81 1335 0 0,12 12 2167 0 0,-6-5-6188 0 0,23-19-16267 0 0,-28 4 22370 0 0,0-9-7023 0 0,-4 11 3677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0.954"/>
    </inkml:context>
    <inkml:brush xml:id="br0">
      <inkml:brushProperty name="width" value="0.05" units="cm"/>
      <inkml:brushProperty name="height" value="0.05" units="cm"/>
    </inkml:brush>
  </inkml:definitions>
  <inkml:trace contextRef="#ctx0" brushRef="#br0">84 265 1616 0 0,'0'0'1006'0'0,"-12"59"7486"0"0,11-53-8782 0 0,-8 16 9047 0 0,7-31-8362 0 0,-7-21-108 0 0,-2-2 371 0 0,2-1 0 0 0,1 0 0 0 0,2 0 0 0 0,-2-37 0 0 0,2 4 1295 0 0,6 62-1597 0 0,0-1 21 0 0,-1 3-296 0 0,1 1-1 0 0,0 0 0 0 0,-1-1 0 0 0,1 1 0 0 0,0 0 1 0 0,0-1-1 0 0,0 1 0 0 0,0 0 0 0 0,0-1 0 0 0,0 1 1 0 0,0 0-1 0 0,0 0 0 0 0,1-1 0 0 0,-1 1 0 0 0,1 0 1 0 0,-1-1-1 0 0,1 1 0 0 0,-1 0 0 0 0,1 0 0 0 0,-1 0 1 0 0,1 0-1 0 0,0-1 0 0 0,0 1 0 0 0,0 0 0 0 0,0 0 1 0 0,0 0-1 0 0,0 1 0 0 0,1-2 0 0 0,20 3 251 0 0,-17-1 6 0 0,1 2-41 0 0,44 13 35 0 0,-9-2 251 0 0,0-1-1 0 0,1-2 0 0 0,0-2 1 0 0,45 2-1 0 0,-14-6-2054 0 0,-27 0-1445 0 0,0 2 0 0 0,-1 1 1 0 0,0 3-1 0 0,50 17 0 0 0,-94-26 2432 0 0,36 8-7221 0 0,-19-9 1819 0 0,5-5 4244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6.431"/>
    </inkml:context>
    <inkml:brush xml:id="br0">
      <inkml:brushProperty name="width" value="0.05" units="cm"/>
      <inkml:brushProperty name="height" value="0.05" units="cm"/>
    </inkml:brush>
  </inkml:definitions>
  <inkml:trace contextRef="#ctx0" brushRef="#br0">2 0 4084 0 0,'-1'4'19955'0'0,"2"35"-19608"0"0,8 29 961 0 0,17 188 1486 0 0,-12 93-1106 0 0,-14-319-1944 0 0,10 58 0 0 0,-9-53-1219 0 0,-1-15-4355 0 0,9-63-14892 0 0,-1 20 19237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7.032"/>
    </inkml:context>
    <inkml:brush xml:id="br0">
      <inkml:brushProperty name="width" value="0.05" units="cm"/>
      <inkml:brushProperty name="height" value="0.05" units="cm"/>
    </inkml:brush>
  </inkml:definitions>
  <inkml:trace contextRef="#ctx0" brushRef="#br0">137 42 4184 0 0,'0'0'4324'0'0,"-18"-10"4863"0"0,18 9-9017 0 0,0 0 1 0 0,0 0-1 0 0,0 0 1 0 0,0 0 0 0 0,0 0-1 0 0,0 0 1 0 0,0 0-1 0 0,0 0 1 0 0,1 0-1 0 0,-1 0 1 0 0,0 0-1 0 0,1 0 1 0 0,-1 0-1 0 0,0 1 1 0 0,1-1-1 0 0,-1 0 1 0 0,1 0-1 0 0,-1 0 1 0 0,1 0-1 0 0,0 1 1 0 0,-1-1-1 0 0,1 0 1 0 0,0 0-1 0 0,0 1 1 0 0,0-1-1 0 0,-1 1 1 0 0,1-1-1 0 0,0 1 1 0 0,0-1-1 0 0,0 1 1 0 0,0-1-1 0 0,0 1 1 0 0,0 0-1 0 0,0-1 1 0 0,1 1-1 0 0,1-2-866 0 0,3-1 1218 0 0,21 3 385 0 0,-7 0-613 0 0,1 1 0 0 0,-1 1 0 0 0,1 1 0 0 0,-1 1 0 0 0,0 0 0 0 0,0 1 0 0 0,-1 2 1 0 0,1 0-1 0 0,-1 1 0 0 0,-1 0 0 0 0,1 2 0 0 0,19 14 0 0 0,-30-18-270 0 0,-2 1 0 0 0,1 0 0 0 0,-1 1 0 0 0,0-1 0 0 0,0 1 0 0 0,-1 0 0 0 0,0 0 0 0 0,0 1 0 0 0,-1 0 0 0 0,-1 0 0 0 0,1 0 0 0 0,-1 0 0 0 0,-1 0 0 0 0,1 1 0 0 0,-2-1 0 0 0,2 10 0 0 0,-2 0-5 0 0,0-1 0 0 0,-1 1 0 0 0,-1-1 0 0 0,-1 0 0 0 0,0 1 0 0 0,-1-1 0 0 0,-8 25 0 0 0,3-26-46 0 0,0 0 0 0 0,0 0 0 0 0,-2-1 0 0 0,0 0 0 0 0,-1-1-1 0 0,-14 16 1 0 0,-8 11-114 0 0,11-12-223 0 0,-1 0 1 0 0,-2-2-1 0 0,-1-1 0 0 0,-1-1 1 0 0,-32 24-1 0 0,41-37-1180 0 0,-1-1 0 0 0,0 0-1 0 0,-1-1 1 0 0,-1-1 0 0 0,-33 11 0 0 0,53-21 1208 0 0,-1 1-1 0 0,0 0 1 0 0,1-1 0 0 0,-1 0-1 0 0,0 1 1 0 0,1-1 0 0 0,-1 0-1 0 0,0 0 1 0 0,1 0 0 0 0,-1 0 0 0 0,0 0-1 0 0,1 0 1 0 0,-1-1 0 0 0,0 1-1 0 0,1-1 1 0 0,-1 1 0 0 0,1-1-1 0 0,-1 1 1 0 0,1-1 0 0 0,-1 0 0 0 0,1 0-1 0 0,-1 0 1 0 0,1 0 0 0 0,0 0-1 0 0,-1 0 1 0 0,1 0 0 0 0,-2-2-1 0 0,1 0-262 0 0,0-1 0 0 0,0 1-1 0 0,0-1 1 0 0,0 0-1 0 0,0 0 1 0 0,1 1-1 0 0,0-1 1 0 0,0 0 0 0 0,-1-6-1 0 0,1-7-936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2.525"/>
    </inkml:context>
    <inkml:brush xml:id="br0">
      <inkml:brushProperty name="width" value="0.05" units="cm"/>
      <inkml:brushProperty name="height" value="0.05" units="cm"/>
    </inkml:brush>
  </inkml:definitions>
  <inkml:trace contextRef="#ctx0" brushRef="#br0">6 1 1288 0 0,'0'0'15130'0'0,"-1"10"-14692"0"0,-4 31 80 0 0,5-35-268 0 0,1-1-1 0 0,-1 1 1 0 0,1 0 0 0 0,0-1 0 0 0,0 1 0 0 0,1-1 0 0 0,-1 1 0 0 0,1-1 0 0 0,1 0 0 0 0,3 8 0 0 0,-1-4 35 0 0,131 278 4022 0 0,74 172-2141 0 0,89 209 27 0 0,-283-630-2137 0 0,-6-10 6 0 0,2 0 1 0 0,0-1-1 0 0,2-1 0 0 0,28 40 0 0 0,-37-59-169 0 0,-1 1-1 0 0,1-1 0 0 0,-1 1 0 0 0,-1 0 0 0 0,4 11 0 0 0,8 15-2197 0 0,-13-31 1518 0 0,6 15-5388 0 0,-7-16 4707 0 0,0 0 0 0 0,0 1 1 0 0,0-1-1 0 0,0 0 0 0 0,-1 0 0 0 0,1 1 1 0 0,-1-1-1 0 0,1 0 0 0 0,-1 0 1 0 0,0 1-1 0 0,0 4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3.105"/>
    </inkml:context>
    <inkml:brush xml:id="br0">
      <inkml:brushProperty name="width" value="0.05" units="cm"/>
      <inkml:brushProperty name="height" value="0.05" units="cm"/>
      <inkml:brushProperty name="color" value="#FFFFFF"/>
    </inkml:brush>
  </inkml:definitions>
  <inkml:trace contextRef="#ctx0" brushRef="#br0">314 11 4904 0 0,'-1'-11'2077'0'0,"-8"11"4825"0"0,-54 112-3177 0 0,39-65-1866 0 0,-49 70 0 0 0,29-51-1946 0 0,6-24-3416 0 0,33-33 1184 0 0,0 0 1 0 0,-1 0 0 0 0,0-1 0 0 0,-1 0 0 0 0,0 0-1 0 0,-16 13 1 0 0,21-19 942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3.659"/>
    </inkml:context>
    <inkml:brush xml:id="br0">
      <inkml:brushProperty name="width" value="0.05" units="cm"/>
      <inkml:brushProperty name="height" value="0.05" units="cm"/>
    </inkml:brush>
  </inkml:definitions>
  <inkml:trace contextRef="#ctx0" brushRef="#br0">41 87 316 0 0,'0'0'662'0'0,"-4"-4"-541"0"0,-15-14 5 0 0,15 14 292 0 0,0-8 0 0 0,3 6 2830 0 0,0-4-2605 0 0,-7-23 15643 0 0,76 175-13480 0 0,-7-8-1589 0 0,39 76-140 0 0,-73-154-843 0 0,-19-37-650 0 0,1-1 0 0 0,18 27-1 0 0,-25-42 84 0 0,-2 0-1331 0 0,6 13 3920 0 0,-3-11-4167 0 0,25-42-20663 0 0,-23 21 20937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4.346"/>
    </inkml:context>
    <inkml:brush xml:id="br0">
      <inkml:brushProperty name="width" value="0.05" units="cm"/>
      <inkml:brushProperty name="height" value="0.05" units="cm"/>
    </inkml:brush>
  </inkml:definitions>
  <inkml:trace contextRef="#ctx0" brushRef="#br0">12 105 1564 0 0,'-11'-20'20114'0'0,"203"223"-13728"0"0,0-1-3598 0 0,-165-170-2286 0 0,1-2 0 0 0,34 28 0 0 0,-59-56-142 0 0,10-8-318 0 0,-11 5-41 0 0,-1 1-1 0 0,1-1 0 0 0,-1 0 0 0 0,1 1 1 0 0,-1-1-1 0 0,0 0 0 0 0,1 0 0 0 0,-1 0 1 0 0,0 0-1 0 0,0 0 0 0 0,0 0 0 0 0,0-1 1 0 0,1 1-1 0 0,-2 0 0 0 0,1 0 0 0 0,0-1 1 0 0,0 1-1 0 0,0-1 0 0 0,-1 1 0 0 0,1 0 0 0 0,0-1 1 0 0,-1 1-1 0 0,0-1 0 0 0,1 0 0 0 0,-1 1 1 0 0,0-3-1 0 0,8-27 0 0 0,-1 1 0 0 0,-1-1 0 0 0,2-49 0 0 0,0-1 0 0 0,-1 27-1777 0 0,-4 20-1702 0 0,2 0 0 0 0,2 0 0 0 0,14-44 0 0 0,-8 51-3108 0 0,3-13-1038 0 0,-12 22 5919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5.300"/>
    </inkml:context>
    <inkml:brush xml:id="br0">
      <inkml:brushProperty name="width" value="0.05" units="cm"/>
      <inkml:brushProperty name="height" value="0.05" units="cm"/>
    </inkml:brush>
  </inkml:definitions>
  <inkml:trace contextRef="#ctx0" brushRef="#br0">38 676 224 0 0,'-37'22'32480'0'0,"539"-360"-32409"0"0,-322 225-79 0 0,47-10 8 0 0,-126 72 0 0 0,49-20-3034 0 0,-146 69 650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2:40.016"/>
    </inkml:context>
    <inkml:brush xml:id="br0">
      <inkml:brushProperty name="width" value="0.05" units="cm"/>
      <inkml:brushProperty name="height" value="0.05" units="cm"/>
    </inkml:brush>
  </inkml:definitions>
  <inkml:trace contextRef="#ctx0" brushRef="#br0">1 181 744 0 0,'0'0'21215'0'0,"9"0"-21071"0"0,53 4 227 0 0,-59-3-375 0 0,37 7 259 0 0,-3-8-239 0 0,-8 1 269 0 0,49-6 0 0 0,36-12-5 0 0,210-62 1 0 0,-297 72-248 0 0,-1 2 0 0 0,1 2 0 0 0,50-2 0 0 0,-43 8-74 0 0,0 2-1 0 0,0 1 1 0 0,-1 2-1 0 0,0 1 1 0 0,49 21-1 0 0,2-2-47 0 0,-32-11 76 0 0,11 3 48 0 0,0-2 1 0 0,85 12-1 0 0,-87-25 24 0 0,77-5-1 0 0,33 3-171 0 0,31-1 111 0 0,-107-4 27 0 0,-29-2 48 0 0,144-13 39 0 0,343-16-264 0 0,-535 33 154 0 0,401-8-75 0 0,-307 1 104 0 0,191-39-1 0 0,-239 32-47 0 0,1 4-1 0 0,0 2 1 0 0,1 3 0 0 0,102 5-1 0 0,156 5-25 0 0,-91-5 10 0 0,419 4 122 0 0,-289 6-180 0 0,255 12-239 0 0,-574-19 329 0 0,663 20 69 0 0,-629-29-97 0 0,118-25 1 0 0,14-1-22 0 0,-53 21-13 0 0,115-13 51 0 0,-5-5-79 0 0,-203 23 91 0 0,-36 3 11 0 0,431-26-786 0 0,-175 44 689 0 0,-119 13 61 0 0,-116-17 3 0 0,1-2-1 0 0,73 4 1 0 0,206 13 151 0 0,-118-6-215 0 0,287 8 76 0 0,56-12 54 0 0,-517-17-6 0 0,0-2-1 0 0,0-1 0 0 0,-1-2 0 0 0,1-2 1 0 0,-1-1-1 0 0,-1-2 0 0 0,47-21 0 0 0,26-6-210 0 0,-37 15 269 0 0,-64 21-125 0 0,40-7-128 0 0,40 3 60 0 0,141 6-1 0 0,-202 1 96 0 0,279 35 222 0 0,-99-8-368 0 0,-33-18 30 0 0,17 3-775 0 0,-80 7-2788 0 0,-107-19 2687 0 0,6 1-739 0 0,13 4-2635 0 0,-12-8-2941 0 0,2-9 5859 0 0,-9 8 191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2:56.862"/>
    </inkml:context>
    <inkml:brush xml:id="br0">
      <inkml:brushProperty name="width" value="0.05" units="cm"/>
      <inkml:brushProperty name="height" value="0.05" units="cm"/>
    </inkml:brush>
  </inkml:definitions>
  <inkml:trace contextRef="#ctx0" brushRef="#br0">10 68 1052 0 0,'0'0'27019'0'0,"-2"-4"-26984"0"0,-4-13 87 0 0,5 13 2115 0 0,4 1-2158 0 0,13-10-46 0 0,-12 10 442 0 0,53 0 32 0 0,-54 2-386 0 0,24 1-39 0 0,53-1 54 0 0,-77 1-99 0 0,25 0 30 0 0,28 5 75 0 0,-53-5-25 0 0,1 0-118 0 0,36 2-121 0 0,-36-2 162 0 0,-1 0 9 0 0,58 2-210 0 0,-57-2 147 0 0,24 0-44 0 0,-14-1 6 0 0,-10 0 26 0 0,0 1 56 0 0,11-2 14 0 0,-11 2 58 0 0,0 0-136 0 0,53 0-117 0 0,-54 0 208 0 0,2 0-31 0 0,97-2-60 0 0,-99 2 129 0 0,26 2 5 0 0,-24-3-143 0 0,107 2 399 0 0,-109-1-341 0 0,19 3-233 0 0,23-4 120 0 0,40-1 349 0 0,-81 2-186 0 0,0 0-4 0 0,89 2 151 0 0,-75-2-228 0 0,-14 0 34 0 0,-1 0-26 0 0,9 0 20 0 0,-9 0-26 0 0,8-1 14 0 0,48-1 23 0 0,-31 2-23 0 0,-2 1 0 0 0,-5 1 0 0 0,4-2 0 0 0,-1 0 0 0 0,0 0 0 0 0,-1-2 0 0 0,3 0 0 0 0,-2 1 0 0 0,0 1 0 0 0,2 0 0 0 0,0 1 0 0 0,-4-1 0 0 0,-1-1 0 0 0,2 1 0 0 0,-3 0 0 0 0,3 0 0 0 0,3 1 0 0 0,1-1 0 0 0,-3 0 0 0 0,0 0 0 0 0,2-1 0 0 0,-2 0 0 0 0,-4 1 0 0 0,4-1 0 0 0,-6-1 0 0 0,6 2 0 0 0,-1-1 0 0 0,8 1 0 0 0,-6-1 0 0 0,-2 1 0 0 0,-3-1 0 0 0,2 2 0 0 0,1-1 0 0 0,-1 0 0 0 0,-2 0 0 0 0,3 2 0 0 0,-1-2 0 0 0,-2-2 0 0 0,4 2 0 0 0,4-1 0 0 0,-8 0 0 0 0,0-1 0 0 0,3 0 0 0 0,3 0 0 0 0,-6 1 0 0 0,1 0 0 0 0,0 0 0 0 0,0 1 0 0 0,3 0 0 0 0,-1 0 0 0 0,0 0 0 0 0,3 0 0 0 0,-6 0 0 0 0,0-1 0 0 0,5 2 0 0 0,2-1 0 0 0,-1 0 0 0 0,2 0 0 0 0,-6 1 0 0 0,3 0 0 0 0,1 0 0 0 0,3 0 0 0 0,-4 0 0 0 0,2-1 0 0 0,-4 0 0 0 0,1 0 0 0 0,1 0 0 0 0,-4 0 0 0 0,5 1 0 0 0,-6-1 0 0 0,3 0 0 0 0,0-1 0 0 0,4 1 0 0 0,-4 0 0 0 0,-1 0 0 0 0,-3-2 0 0 0,1 1 0 0 0,6-1 0 0 0,0 2 0 0 0,-7-1 0 0 0,8 0 0 0 0,-6 0 0 0 0,2 1 0 0 0,1 0 0 0 0,2 0 0 0 0,-1 0 0 0 0,0 0 0 0 0,-5 0 0 0 0,2 0 0 0 0,2 0 0 0 0,2 0 0 0 0,-5 0 0 0 0,1 1 0 0 0,0-1 0 0 0,2 0 0 0 0,2 0 0 0 0,-2 0 0 0 0,-1 0 0 0 0,1 0 0 0 0,2 0 0 0 0,-6 1 0 0 0,2-1 0 0 0,1 0 0 0 0,0 0 0 0 0,0 1 0 0 0,4 0 0 0 0,-4 0 0 0 0,1 1 0 0 0,-1-2 0 0 0,1-1 0 0 0,1 2 0 0 0,-4 0 0 0 0,5-1 0 0 0,-2 0 0 0 0,-1 0 0 0 0,-1 0 0 0 0,1-1 0 0 0,-3 0 0 0 0,5 1 0 0 0,-1 0 0 0 0,-1 1 0 0 0,-3-1 0 0 0,3 0 0 0 0,3 1 0 0 0,-2-1 0 0 0,-4 1 0 0 0,5-1 0 0 0,-2 0 0 0 0,-3-1 0 0 0,2 1 0 0 0,-2-1 0 0 0,1 2 0 0 0,2 1 0 0 0,-3 0 0 0 0,5-2 0 0 0,-1 0 0 0 0,0-1 0 0 0,-1 2 0 0 0,-4-1-5 0 0,-16 0-35 0 0,-38 22-19534 0 0,28-18 17208 0 0,-10 2-4649 0 0,2-5 5053 0 0,11-1 481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11.062"/>
    </inkml:context>
    <inkml:brush xml:id="br0">
      <inkml:brushProperty name="width" value="0.05" units="cm"/>
      <inkml:brushProperty name="height" value="0.05" units="cm"/>
    </inkml:brush>
  </inkml:definitions>
  <inkml:trace contextRef="#ctx0" brushRef="#br0">135 0 304 0 0,'0'0'2068'0'0,"1"4"-2374"0"0,7 14 9516 0 0,-1-9-8874 0 0,-5-3 5317 0 0,-7 28-5434 0 0,4-31 55 0 0,2 1-217 0 0,0 2 19 0 0,0 0 0 0 0,-1 0 0 0 0,1 0 0 0 0,-1 1 0 0 0,-1-1 1 0 0,-1 8-1 0 0,1-11 256 0 0,7 19-74 0 0,-3 62 181 0 0,-3-80-471 0 0,2-1 54 0 0,-1 0 1 0 0,0 1-1 0 0,0-1 0 0 0,-1 1 1 0 0,1-1-1 0 0,-1 1 0 0 0,1 0 1 0 0,-1-1-1 0 0,-1 8 0 0 0,1 5 8 0 0,3 37 399 0 0,-3-50-245 0 0,0 37 174 0 0,0-28-320 0 0,0-9 2 0 0,-3 54 264 0 0,3 31-93 0 0,0-85-177 0 0,0 60 176 0 0,0 13-219 0 0,-3-38 108 0 0,0-19 86 0 0,3 51 191 0 0,0-67-212 0 0,0 56 60 0 0,-3 99 368 0 0,2-131-528 0 0,1-1 156 0 0,4 52-1 0 0,-4-75-84 0 0,-1 5-29 0 0,0 0-1 0 0,0 0 1 0 0,0 0 0 0 0,2 14-1 0 0,-1-18-87 0 0,0 34-68 0 0,0 52-87 0 0,0-87 117 0 0,0 37 258 0 0,-6 17-303 0 0,6-54 51 0 0,0 1 35 0 0,0 33 73 0 0,-3 41-91 0 0,3 33-102 0 0,0-109 23 0 0,-6 20 107 0 0,12 70 186 0 0,-6-89-169 0 0,0 21-199 0 0,0-9 191 0 0,0-11-25 0 0,0 16-133 0 0,0 54 168 0 0,0-71 78 0 0,0 20-133 0 0,-5 28-145 0 0,4-48 122 0 0,1 58 229 0 0,0 9-211 0 0,0-67 38 0 0,0 0 47 0 0,0 8-66 0 0,0-8-1 0 0,0 24-25 0 0,-3 63 46 0 0,3-87-23 0 0,0 21 30 0 0,0 33 86 0 0,0-54-110 0 0,0 20-39 0 0,0 7 58 0 0,0-28-39 0 0,0 2-4 0 0,0 11 22 0 0,2 105 204 0 0,-4-87-236 0 0,2-31 12 0 0,0 3 17 0 0,0 110 38 0 0,-6-6 113 0 0,3-63-183 0 0,3 217-265 0 0,-6-35 807 0 0,8-174-410 0 0,-2-51-107 0 0,0 1 0 0 0,0 0 0 0 0,0 0 0 0 0,0 0 0 0 0,-1 0 0 0 0,1 0 0 0 0,-1 0 0 0 0,0 0 0 0 0,-2 5 0 0 0,0 6 45 0 0,2-1-1 0 0,0 1 1 0 0,1 18 0 0 0,0-23-17 0 0,0 146 268 0 0,0-58-186 0 0,-5-40-65 0 0,5-54-40 0 0,0 24-44 0 0,2-2 33 0 0,-1-22 6 0 0,0 0 0 0 0,-1-1 1 0 0,0 1-1 0 0,0 0 1 0 0,0-1-1 0 0,0 1 0 0 0,0 0 1 0 0,-1 0-1 0 0,1-1 1 0 0,-2 5-1 0 0,0 40-74 0 0,3-30 125 0 0,-1 70 115 0 0,0-86-188 0 0,0 40-68 0 0,0 13 50 0 0,0-52-74 0 0,0 56 302 0 0,0-47-201 0 0,2-2 11 0 0,-5 22 31 0 0,1-28-11 0 0,1 31-12 0 0,0 35-50 0 0,-3-10 258 0 0,4 55-224 0 0,-4-49-53 0 0,4-63 63 0 0,0 1 30 0 0,0 9-9 0 0,-5 43-22 0 0,5-53 9 0 0,0 1-27 0 0,0 11 9 0 0,0-11 27 0 0,0 13-93 0 0,0 21 347 0 0,0-34-293 0 0,0 18 36 0 0,0 67 36 0 0,0-87-90 0 0,0 39-4 0 0,0-7 183 0 0,0-31-146 0 0,0 36-17 0 0,-4 27 6 0 0,4-63 91 0 0,0 56-273 0 0,-1-51 165 0 0,0-7 34 0 0,1 1 0 0 0,-1-1 1 0 0,1 0-1 0 0,-1 0 0 0 0,1 1 1 0 0,0-1-1 0 0,0 0 0 0 0,0 1 0 0 0,-1-1 1 0 0,1 0-1 0 0,1 1 0 0 0,-1-1 1 0 0,0 0-1 0 0,0 1 0 0 0,0-1 1 0 0,1 0-1 0 0,-1 0 0 0 0,0 1 0 0 0,1-1 1 0 0,0 0-1 0 0,0 2 0 0 0,-6 20 29 0 0,4-7-55 0 0,-2-5 29 0 0,3-8 5 0 0,0 16 106 0 0,-1 30 20 0 0,2-46 22 0 0,-1 35-207 0 0,0 32-205 0 0,0-67 315 0 0,0 17-64 0 0,0 10-30 0 0,0-27 48 0 0,-1 20-298 0 0,-1-15 292 0 0,1 1-1 0 0,-1 0 0 0 0,2 0 0 0 0,-1 0 0 0 0,2 12 0 0 0,-1-1-8 0 0,0-16 103 0 0,0 71-236 0 0,-4-58-1001 0 0,-28-33-21555 0 0,15-4 22258 0 0,2 3-1011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1.240"/>
    </inkml:context>
    <inkml:brush xml:id="br0">
      <inkml:brushProperty name="width" value="0.05" units="cm"/>
      <inkml:brushProperty name="height" value="0.05" units="cm"/>
    </inkml:brush>
  </inkml:definitions>
  <inkml:trace contextRef="#ctx0" brushRef="#br0">13 1 252 0 0,'0'0'2250'0'0,"-10"14"4173"0"0,8-1 927 0 0,2 2-3720 0 0,7 20-1918 0 0,-5-32-1113 0 0,-2 9-48 0 0,1 1 1 0 0,0-1-1 0 0,6 21 1 0 0,-3 24 92 0 0,5-9-211 0 0,-8-45-348 0 0,3 36 98 0 0,-4 34-196 0 0,9 31 247 0 0,-1-45-141 0 0,-7-55-118 0 0,-1 30 339 0 0,5 43-452 0 0,-5-74 160 0 0,0 36-52 0 0,0 37 268 0 0,0-13-206 0 0,-1-59-59 0 0,-2 0-22 0 0,2 23 23 0 0,1 23 126 0 0,0-48-9 0 0,-2 6-23 0 0,1 1 0 0 0,0-1 0 0 0,1 0 0 0 0,0 14-1 0 0,0-18-115 0 0,0 9 19 0 0,0-10 6 0 0,0 19 11 0 0,0 92 557 0 0,0-111-423 0 0,4 19-59 0 0,-4 54-8 0 0,4-3 109 0 0,-3-69-182 0 0,-1 18 35 0 0,0-11-11 0 0,4 84 155 0 0,-4-92-179 0 0,5 37 159 0 0,-1 52-96 0 0,-4-89 24 0 0,1 61-173 0 0,7 70 467 0 0,-8-130-316 0 0,0 18-88 0 0,5 200 265 0 0,-5-83-100 0 0,-5-79 5 0 0,5 17 228 0 0,-2-39-365 0 0,1-14 21 0 0,0 0 0 0 0,1 0 0 0 0,5 26 0 0 0,-2-5 59 0 0,-4 79 0 0 0,-2-40-9 0 0,-1 229-122 0 0,4-273 21 0 0,-5 226-11 0 0,-4-31 384 0 0,14-37-377 0 0,-10-66 158 0 0,5 186-159 0 0,0-286-48 0 0,1-1 180 0 0,-7 58 1 0 0,4-80-104 0 0,0 41 43 0 0,-2 138-31 0 0,-1-143-40 0 0,5 127 194 0 0,0-133-223 0 0,0-30 53 0 0,-3 27 31 0 0,2 144 179 0 0,-4-105-414 0 0,5-72 254 0 0,0 21-247 0 0,0 25 448 0 0,0-46-167 0 0,0 17 15 0 0,0 13-72 0 0,0-30-31 0 0,-4 15 67 0 0,7 31-59 0 0,-2-46 73 0 0,-2 20 13 0 0,-2 8-152 0 0,3-27 193 0 0,0 16-92 0 0,0 28-336 0 0,0-45 445 0 0,0 18-63 0 0,0 10-177 0 0,0-28 744 0 0,-20-47-31025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7.945"/>
    </inkml:context>
    <inkml:brush xml:id="br0">
      <inkml:brushProperty name="width" value="0.05" units="cm"/>
      <inkml:brushProperty name="height" value="0.05" units="cm"/>
    </inkml:brush>
  </inkml:definitions>
  <inkml:trace contextRef="#ctx0" brushRef="#br0">62 39 1196 0 0,'0'0'17568'0'0,"-5"-1"-18226"0"0,-17-4 617 0 0,17 4 16 0 0,-23 41-170 0 0,28-7 202 0 0,0-30 117 0 0,7 16 79 0 0,-1-11-188 0 0,-4-5 28 0 0,14 5 106 0 0,-11-8-140 0 0,0-1 0 0 0,-1 1 1 0 0,1-1-1 0 0,0 0 0 0 0,0 0 1 0 0,-1 0-1 0 0,1-1 0 0 0,0 0 1 0 0,-1 0-1 0 0,0 0 0 0 0,1 0 1 0 0,-1-1-1 0 0,0 1 0 0 0,5-6 1 0 0,1 2 2 0 0,-8 4-32 0 0,0 1-53 0 0,-1 0 0 0 0,1 0 0 0 0,-1 0 0 0 0,1 0 0 0 0,-1-1 0 0 0,0 1-1 0 0,0 0 1 0 0,0-1 0 0 0,0 1 0 0 0,0-1 0 0 0,0 1 0 0 0,0-1 0 0 0,0 1 0 0 0,0-1-1 0 0,0-3 1 0 0,-2 3 26 0 0,-1 0 0 0 0,1 0 0 0 0,-1 1 0 0 0,0-1 0 0 0,0 0 0 0 0,0 1 0 0 0,1-1 0 0 0,-2 1 0 0 0,1-1 0 0 0,0 1 0 0 0,0 0 0 0 0,0 0 0 0 0,0 0 0 0 0,-1 0 0 0 0,1 0 0 0 0,-1 1 0 0 0,1-1 0 0 0,0 1 0 0 0,-1-1 0 0 0,1 1 0 0 0,-1 0 0 0 0,1 0 0 0 0,-5 0-1 0 0,4 1 5 0 0,0-1 3 0 0,0 0 1 0 0,0 0 0 0 0,0 0 0 0 0,0 1 0 0 0,0 0-1 0 0,0-1 1 0 0,0 1 0 0 0,0 0 0 0 0,0 1-1 0 0,1-1 1 0 0,-1 0 0 0 0,0 1 0 0 0,1-1-1 0 0,-1 1 1 0 0,1 0 0 0 0,-5 4 0 0 0,-5 10 86 0 0,13-11-32 0 0,0-4-4 0 0,-1 2 74 0 0,1 1-43 0 0,24 43 264 0 0,-24-45-281 0 0,7 1 14 0 0,-8-2-25 0 0,1 0 0 0 0,0 0-1 0 0,0-1 1 0 0,-1 1 0 0 0,1 0 0 0 0,0 0 0 0 0,0-1 0 0 0,0 1 0 0 0,0 0 0 0 0,0-1-1 0 0,0 1 1 0 0,0-1 0 0 0,0 1 0 0 0,0-1 0 0 0,0 0 0 0 0,1 1 0 0 0,-1-1 0 0 0,0 0-1 0 0,0 0 1 0 0,2 0 0 0 0,0 1 4 0 0,7-9-44 0 0,-10 8 17 0 0,1 0 1 0 0,-1 0-1 0 0,1 0 1 0 0,-1 0 0 0 0,1 0-1 0 0,-1 0 1 0 0,1 0-1 0 0,-1 0 1 0 0,1-1-1 0 0,-1 1 1 0 0,1 0 0 0 0,-1 0-1 0 0,1-1 1 0 0,-1 1-1 0 0,1 0 1 0 0,-1-1-1 0 0,1 1 1 0 0,-1 0 0 0 0,0-1-1 0 0,1 1 1 0 0,-1-1-1 0 0,0 1 1 0 0,1-1-1 0 0,-1 1 1 0 0,0-1 0 0 0,0 1-1 0 0,1-1 1 0 0,-1 1-1 0 0,0-1 1 0 0,0 1 0 0 0,0-1-1 0 0,0 1 1 0 0,0-1-1 0 0,0 0 1 0 0,0-2-38 0 0,-1 0 0 0 0,0 0 0 0 0,-1 1 0 0 0,1-1 0 0 0,0 0 0 0 0,-1 1 0 0 0,1-1 0 0 0,-1 1 0 0 0,-3-4 0 0 0,2 4-83 0 0,3 1 114 0 0,-1 1 0 0 0,1-1 0 0 0,-1 0 0 0 0,1 1 0 0 0,-1-1-1 0 0,0 0 1 0 0,1 1 0 0 0,-1-1 0 0 0,0 1 0 0 0,0-1 0 0 0,1 1 0 0 0,-1-1 0 0 0,0 1 0 0 0,0 0 0 0 0,0-1-1 0 0,0 1 1 0 0,1 0 0 0 0,-1 0 0 0 0,0 0 0 0 0,0 0 0 0 0,0-1 0 0 0,0 1 0 0 0,0 0 0 0 0,0 1 0 0 0,1-1-1 0 0,-1 0 1 0 0,0 0 0 0 0,0 0 0 0 0,0 0 0 0 0,0 1 0 0 0,0-1 0 0 0,1 0 0 0 0,-3 1 0 0 0,-27 7-486 0 0,29-7 516 0 0,-3 0-70 0 0,-1 8 40 0 0,4-8 15 0 0,0-1 0 0 0,0 1 1 0 0,1 0-1 0 0,-1-1 1 0 0,1 1-1 0 0,-1 0 0 0 0,0 0 1 0 0,1 0-1 0 0,-1 0 1 0 0,1-1-1 0 0,0 1 0 0 0,-1 0 1 0 0,1 0-1 0 0,0 0 0 0 0,0 0 1 0 0,-1 0-1 0 0,1 0 1 0 0,0 0-1 0 0,0 0 0 0 0,0 0 1 0 0,0 0-1 0 0,0 0 1 0 0,0 0-1 0 0,0 0 0 0 0,1 1 1 0 0,0 0 11 0 0,0 0 0 0 0,0 1 0 0 0,0-1 0 0 0,0 0 1 0 0,0 0-1 0 0,1 0 0 0 0,-1 0 0 0 0,1 0 0 0 0,-1 0 1 0 0,1 0-1 0 0,0 0 0 0 0,0-1 0 0 0,0 1 0 0 0,0-1 1 0 0,0 1-1 0 0,0-1 0 0 0,0 0 0 0 0,0 0 0 0 0,5 2 1 0 0,-4-2 280 0 0,17-11-217 0 0,-17 8-68 0 0,1-1 19 0 0,-1-5-25 0 0,8-10 120 0 0,-10 16-173 0 0,-1-1 2 0 0,0 1 0 0 0,0 0-1 0 0,0-1 1 0 0,0 1 0 0 0,-1-1 0 0 0,1 1 0 0 0,-1-1-1 0 0,1 1 1 0 0,-1 0 0 0 0,0-1 0 0 0,0 1-1 0 0,0 0 1 0 0,0 0 0 0 0,0 0 0 0 0,0 0 0 0 0,-1 0-1 0 0,1 0 1 0 0,-1 0 0 0 0,0 0 0 0 0,1 0 0 0 0,-1 0-1 0 0,0 1 1 0 0,0-1 0 0 0,0 1 0 0 0,0 0-1 0 0,-4-3 1 0 0,3 3-66 0 0,-3 4-276 0 0,3 0 366 0 0,1-2 13 0 0,1 0 0 0 0,0 0 1 0 0,-1 0-1 0 0,0 0 0 0 0,1 0 1 0 0,-1 0-1 0 0,1 0 0 0 0,-1-1 1 0 0,0 1-1 0 0,0-1 0 0 0,1 1 1 0 0,-4 0-1 0 0,-1 19 103 0 0,7-17-29 0 0,-1 0 0 0 0,1 1 0 0 0,0-1 0 0 0,0 0 0 0 0,0 0 0 0 0,0 1 0 0 0,0-1 0 0 0,0 0 1 0 0,1 0-1 0 0,0-1 0 0 0,0 1 0 0 0,-1 0 0 0 0,2 0 0 0 0,-1-1 0 0 0,0 1 0 0 0,0-1 0 0 0,1 0 0 0 0,-1 0 0 0 0,1 0 0 0 0,0 0 0 0 0,0 0 0 0 0,0 0 0 0 0,5 2 0 0 0,-6-3 383 0 0,4-2-320 0 0,15-1 78 0 0,-15 1-64 0 0,19-22 196 0 0,-24 20-370 0 0,0 1-1 0 0,0-1 1 0 0,0 0 0 0 0,0 1 0 0 0,0-1 0 0 0,-1 0 0 0 0,0 0-1 0 0,1 0 1 0 0,-1 1 0 0 0,0-1 0 0 0,0 0 0 0 0,0 0-1 0 0,-1 0 1 0 0,1 0 0 0 0,-1 1 0 0 0,0-1 0 0 0,1 0 0 0 0,-1 0-1 0 0,0 1 1 0 0,-1-1 0 0 0,-1-3 0 0 0,1 2-113 0 0,-1 0 0 0 0,1 1 0 0 0,-1-1 0 0 0,0 1 1 0 0,0 0-1 0 0,0 0 0 0 0,0 0 0 0 0,0 0 0 0 0,-1 0 0 0 0,1 1 1 0 0,-1 0-1 0 0,0-1 0 0 0,0 1 0 0 0,-4-1 0 0 0,5 2-177 0 0,-6 3-175 0 0,6-2 451 0 0,0 1-1 0 0,0-1 1 0 0,0 1 0 0 0,0 0-1 0 0,0-1 1 0 0,1 1 0 0 0,-1 1-1 0 0,0-1 1 0 0,0 0-1 0 0,1 1 1 0 0,-4 1 0 0 0,5 0 97 0 0,1-1-1 0 0,0 1 1 0 0,-1 0 0 0 0,1-1 0 0 0,0 1 0 0 0,0-1 0 0 0,0 1 0 0 0,1-1 0 0 0,-1 1 0 0 0,1-1-1 0 0,-1 1 1 0 0,1-1 0 0 0,0 1 0 0 0,0-1 0 0 0,0 0 0 0 0,0 1 0 0 0,0-1 0 0 0,0 0-1 0 0,1 0 1 0 0,-1 0 0 0 0,1 0 0 0 0,0 0 0 0 0,-1 0 0 0 0,4 2 0 0 0,-1 0 118 0 0,1 0 1 0 0,0 0-1 0 0,-1-1 1 0 0,2 0-1 0 0,-1 0 1 0 0,0 0-1 0 0,1 0 1 0 0,-1-1-1 0 0,12 3 1 0 0,-15-4 124 0 0,25-3 209 0 0,-19-5-369 0 0,-7 6-118 0 0,0 1 0 0 0,0 0 0 0 0,-1-1 0 0 0,1 0 0 0 0,0 1-1 0 0,0-1 1 0 0,0 1 0 0 0,-1-1 0 0 0,1 0 0 0 0,0 1-1 0 0,-1-1 1 0 0,1 0 0 0 0,-1 0 0 0 0,1 0 0 0 0,0 0 0 0 0,-1 1-1 0 0,0-1 1 0 0,1 0 0 0 0,-1 0 0 0 0,0 0 0 0 0,1 0-1 0 0,-1 0 1 0 0,0-2 0 0 0,0 0-86 0 0,0-1-1 0 0,-1 1 1 0 0,1-1-1 0 0,-1 1 1 0 0,0-1-1 0 0,0 1 1 0 0,0-1-1 0 0,0 1 1 0 0,0 0-1 0 0,-1 0 1 0 0,0-1-1 0 0,0 1 1 0 0,0 0-1 0 0,0 0 1 0 0,0 1-1 0 0,0-1 1 0 0,-1 0-1 0 0,1 1 1 0 0,-1 0-1 0 0,0-1 1 0 0,0 1-1 0 0,0 0 1 0 0,0 0-1 0 0,0 1 1 0 0,0-1-1 0 0,0 1 1 0 0,-1-1-1 0 0,1 1 1 0 0,-5-1-1 0 0,4 2-180 0 0,-20 3-337 0 0,22-2 623 0 0,0 0-1 0 0,0 0 0 0 0,0 1 0 0 0,0-1 0 0 0,0 0 0 0 0,0 1 0 0 0,1-1 0 0 0,-1 1 1 0 0,1 0-1 0 0,-1 0 0 0 0,1-1 0 0 0,0 1 0 0 0,0 0 0 0 0,0 0 0 0 0,0 0 0 0 0,0 0 0 0 0,0 0 1 0 0,0 1-1 0 0,0-1 0 0 0,1 0 0 0 0,0 0 0 0 0,-1 0 0 0 0,1 1 0 0 0,0-1 0 0 0,0 0 0 0 0,0 0 1 0 0,0 1-1 0 0,0-1 0 0 0,1 4 0 0 0,1-1 112 0 0,0 0 0 0 0,0-1 0 0 0,0 1 1 0 0,0-1-1 0 0,1 1 0 0 0,0-1 0 0 0,0 0 0 0 0,0 0 1 0 0,0 0-1 0 0,0-1 0 0 0,7 6 0 0 0,-7-8 296 0 0,3-3-349 0 0,-3 1-72 0 0,0-1-1 0 0,-1 1 0 0 0,1-1 1 0 0,0 1-1 0 0,0-1 0 0 0,-1 0 1 0 0,1 0-1 0 0,-1 0 0 0 0,1 0 1 0 0,-1-1-1 0 0,0 1 0 0 0,0-1 1 0 0,0 1-1 0 0,0-1 0 0 0,-1 0 1 0 0,1 1-1 0 0,-1-1 0 0 0,0 0 1 0 0,1 0-1 0 0,-1 0 0 0 0,0 0 1 0 0,-1 0-1 0 0,1-1 0 0 0,-1 1 1 0 0,1 0-1 0 0,-1 0 1 0 0,0-4-1 0 0,0 5-55 0 0,0-21-45 0 0,0 21 24 0 0,0 0 0 0 0,0-1 0 0 0,-1 1 0 0 0,1 0 0 0 0,-1-1 0 0 0,1 1 0 0 0,-1 0 0 0 0,0 0-1 0 0,0-1 1 0 0,0 1 0 0 0,0 0 0 0 0,0 0 0 0 0,-1 0 0 0 0,1 0 0 0 0,0 0 0 0 0,-1 1 0 0 0,0-1 0 0 0,1 0 0 0 0,-4-2 0 0 0,4 4 14 0 0,0-1 0 0 0,0 1 0 0 0,0-1 0 0 0,0 1 0 0 0,0 0 1 0 0,0-1-1 0 0,0 1 0 0 0,0 0 0 0 0,0 0 0 0 0,0 0 0 0 0,0 0 0 0 0,0 0 1 0 0,0 0-1 0 0,0 0 0 0 0,0 0 0 0 0,0 0 0 0 0,0 0 0 0 0,0 1 0 0 0,0-1 1 0 0,-2 1-1 0 0,1 0 12 0 0,-1 1 0 0 0,1-1 1 0 0,0 1-1 0 0,0 0 1 0 0,0 0-1 0 0,0 0 0 0 0,0 0 1 0 0,0 0-1 0 0,0 0 0 0 0,1 0 1 0 0,-3 5-1 0 0,2-4 71 0 0,1 0 0 0 0,0 1 1 0 0,0-1-1 0 0,0 0 0 0 0,1 1 0 0 0,-1-1 0 0 0,1 1 0 0 0,0-1 0 0 0,0 1 0 0 0,0-1 0 0 0,0 1 0 0 0,1-1 1 0 0,-1 0-1 0 0,1 1 0 0 0,0-1 0 0 0,0 0 0 0 0,0 1 0 0 0,1-1 0 0 0,-1 0 0 0 0,1 0 0 0 0,-1 0 0 0 0,1 0 1 0 0,0 0-1 0 0,0 0 0 0 0,0-1 0 0 0,5 5 0 0 0,-6-6 93 0 0,3 0 89 0 0,-3-1-179 0 0,1 1-1 0 0,-1-1 1 0 0,0 1-1 0 0,1-1 1 0 0,-1 0-1 0 0,1 0 1 0 0,-1 0-1 0 0,0 0 0 0 0,1 0 1 0 0,-1 0-1 0 0,1 0 1 0 0,-1 0-1 0 0,0-1 1 0 0,1 1-1 0 0,1-1 1 0 0,0-1-8 0 0,-1 0-1 0 0,1 0 1 0 0,-1 0 0 0 0,1 0 0 0 0,-1 0-1 0 0,0-1 1 0 0,0 1 0 0 0,0-1 0 0 0,0 1-1 0 0,0-1 1 0 0,2-4 0 0 0,-3 2-16 0 0,0 1 0 0 0,1-1 0 0 0,-1 0 1 0 0,-1 0-1 0 0,1 0 0 0 0,-1 0 0 0 0,0 0 1 0 0,0 0-1 0 0,-1 0 0 0 0,1 0 0 0 0,-1 0 0 0 0,0 0 1 0 0,-2-5-1 0 0,2 8-63 0 0,0-1 0 0 0,0 1 1 0 0,0 0-1 0 0,0 0 0 0 0,-1 0 1 0 0,1 0-1 0 0,-1 0 0 0 0,0 0 1 0 0,1 0-1 0 0,-1 0 0 0 0,0 1 1 0 0,0-1-1 0 0,0 1 0 0 0,0-1 1 0 0,0 1-1 0 0,0 0 0 0 0,-1 0 1 0 0,1 0-1 0 0,0 0 0 0 0,-1 0 1 0 0,1 0-1 0 0,0 1 0 0 0,-5-1 1 0 0,4 0-132 0 0,-23 7-284 0 0,23-5 479 0 0,1 1 0 0 0,-1 0 1 0 0,1 0-1 0 0,0 1 0 0 0,0-1 0 0 0,0 0 1 0 0,0 1-1 0 0,0-1 0 0 0,0 1 1 0 0,1 0-1 0 0,-1-1 0 0 0,1 1 0 0 0,-1 0 1 0 0,1 0-1 0 0,0 0 0 0 0,0 0 1 0 0,1 0-1 0 0,-1 0 0 0 0,1 1 0 0 0,-1-1 1 0 0,1 0-1 0 0,0 0 0 0 0,0 0 0 0 0,1 0 1 0 0,-1 0-1 0 0,0 1 0 0 0,1-1 1 0 0,0 0-1 0 0,0 0 0 0 0,0 0 0 0 0,0 0 1 0 0,2 4-1 0 0,0-3 91 0 0,0 1 0 0 0,1-1 0 0 0,-1 0 0 0 0,1 0 1 0 0,0 0-1 0 0,0 0 0 0 0,0-1 0 0 0,0 1 0 0 0,0-1 0 0 0,10 5 0 0 0,-12-7-4 0 0,1-1-51 0 0,0 0 0 0 0,1 0-1 0 0,-1 0 1 0 0,0 0 0 0 0,0-1 0 0 0,0 1 0 0 0,0-1 0 0 0,0 0 0 0 0,-1 0-1 0 0,1 0 1 0 0,4-2 0 0 0,-3 2-72 0 0,2-3 103 0 0,-5 3-91 0 0,1-1 1 0 0,0 0 0 0 0,0 1 0 0 0,-1-1 0 0 0,1 0 0 0 0,-1 0 0 0 0,0 0 0 0 0,1 0-1 0 0,-1-1 1 0 0,0 1 0 0 0,0 0 0 0 0,0 0 0 0 0,-1-1 0 0 0,1 1 0 0 0,0 0 0 0 0,-1-1-1 0 0,0 1 1 0 0,1-1 0 0 0,-1 1 0 0 0,0-1 0 0 0,0 1 0 0 0,-1 0 0 0 0,1-4 0 0 0,-1-3-144 0 0,1 6 91 0 0,1 0 0 0 0,-1-1 0 0 0,-1 1 0 0 0,1 0 0 0 0,0 0 0 0 0,-1 0 1 0 0,0 0-1 0 0,1 0 0 0 0,-1 0 0 0 0,0 0 0 0 0,-1 0 0 0 0,1 1 0 0 0,0-1 0 0 0,-1 0 0 0 0,0 0 0 0 0,1 1 0 0 0,-1-1 0 0 0,0 1 0 0 0,-1 0 0 0 0,1 0 0 0 0,0 0 0 0 0,-4-3 0 0 0,2 3-5 0 0,1 1 0 0 0,0-1 1 0 0,-1 1-1 0 0,1 0 0 0 0,-1 1 0 0 0,0-1 0 0 0,1 0 0 0 0,-1 1 1 0 0,1 0-1 0 0,-1 0 0 0 0,0 0 0 0 0,1 0 0 0 0,-1 1 0 0 0,1-1 1 0 0,-1 1-1 0 0,0 0 0 0 0,-5 2 0 0 0,6-2 71 0 0,0 0-1 0 0,1 0 1 0 0,-1 1 0 0 0,0-1 0 0 0,1 0-1 0 0,-1 1 1 0 0,1 0 0 0 0,0-1 0 0 0,0 1-1 0 0,-1 0 1 0 0,1 0 0 0 0,0 0 0 0 0,1 0-1 0 0,-1 1 1 0 0,0-1 0 0 0,1 0 0 0 0,-1 1-1 0 0,1-1 1 0 0,0 1 0 0 0,-1 0 0 0 0,1-1-1 0 0,1 1 1 0 0,-1 0 0 0 0,0 0 0 0 0,1 0-1 0 0,-1-1 1 0 0,1 6 0 0 0,0-4 85 0 0,0 0 1 0 0,1 0-1 0 0,-1 0 1 0 0,1 0-1 0 0,0-1 1 0 0,0 1-1 0 0,1 0 1 0 0,-1-1-1 0 0,1 1 1 0 0,0-1-1 0 0,-1 1 1 0 0,2-1-1 0 0,-1 0 1 0 0,0 0-1 0 0,1 0 1 0 0,-1 0-1 0 0,1 0 1 0 0,0 0-1 0 0,4 2 1 0 0,-2-1 39 0 0,0 0-1 0 0,1-1 1 0 0,-1 0 0 0 0,1 0 0 0 0,-1-1 0 0 0,1 0-1 0 0,0 0 1 0 0,0 0 0 0 0,0 0 0 0 0,0-1-1 0 0,0 0 1 0 0,12 0 0 0 0,-15-1 15 0 0,20-5 126 0 0,-21 5-252 0 0,0-1 0 0 0,0 1 0 0 0,0-1 0 0 0,0 0 1 0 0,0 0-1 0 0,0 0 0 0 0,0 0 0 0 0,0 0 0 0 0,0 0 0 0 0,0-1 0 0 0,-1 1 0 0 0,1-1 1 0 0,0 1-1 0 0,-1-1 0 0 0,0 1 0 0 0,1-1 0 0 0,0-2 0 0 0,0 1-61 0 0,0 0 0 0 0,-1-1-1 0 0,0 1 1 0 0,0 0 0 0 0,0 0 0 0 0,0-1 0 0 0,0 1-1 0 0,-1-1 1 0 0,1 1 0 0 0,-1-1 0 0 0,0 1-1 0 0,0-1 1 0 0,0 1 0 0 0,-1-1 0 0 0,1 1-1 0 0,-1-1 1 0 0,0 1 0 0 0,0 0 0 0 0,0-1 0 0 0,0 1-1 0 0,-1 0 1 0 0,1 0 0 0 0,-4-5 0 0 0,4 5-32 0 0,-1 1-1 0 0,0 0 1 0 0,0-1 0 0 0,1 1 0 0 0,-2 0 0 0 0,1 0 0 0 0,0 0 0 0 0,0 0 0 0 0,-1 0-1 0 0,1 1 1 0 0,-1-1 0 0 0,1 1 0 0 0,-1 0 0 0 0,0-1 0 0 0,1 1 0 0 0,-1 0 0 0 0,-6-1 0 0 0,7 2-75 0 0,-3 1-116 0 0,3 0 261 0 0,-1 0-22 0 0,-1 0 0 0 0,1 0 0 0 0,0 0 0 0 0,0 0 0 0 0,0 1 0 0 0,0 0 0 0 0,0-1 0 0 0,0 1 0 0 0,0 0 0 0 0,1 0 0 0 0,-1 1 0 0 0,-3 3 0 0 0,4-4 71 0 0,2 2 43 0 0,0 11 26 0 0,0-12 0 0 0,2 2 8 0 0,0 0-53 0 0,0 1 0 0 0,1-1 0 0 0,0 0-1 0 0,0 0 1 0 0,0 0 0 0 0,1 0 0 0 0,-1 0-1 0 0,1-1 1 0 0,0 1 0 0 0,1-1 0 0 0,-1 0-1 0 0,1-1 1 0 0,-1 1 0 0 0,1-1 0 0 0,0 0 0 0 0,1 0-1 0 0,-1 0 1 0 0,0-1 0 0 0,1 1 0 0 0,0-1-1 0 0,-1-1 1 0 0,9 2 0 0 0,-11-3 53 0 0,21-6 0 0 0,-22 5-126 0 0,-1 1 0 0 0,1-1 0 0 0,-1 0 0 0 0,1 0 0 0 0,-1 0-1 0 0,0 0 1 0 0,1 0 0 0 0,-1 0 0 0 0,0 0 0 0 0,0 0 0 0 0,1 0 0 0 0,-1-1 0 0 0,0 1 0 0 0,0-1 0 0 0,0 1-1 0 0,-1 0 1 0 0,1-1 0 0 0,0 0 0 0 0,-1 1 0 0 0,1-1 0 0 0,-1 1 0 0 0,1-1 0 0 0,-1 0 0 0 0,1 1 0 0 0,-1-1-1 0 0,0 0 1 0 0,0 1 0 0 0,0-1 0 0 0,0 0 0 0 0,0 0 0 0 0,-1 1 0 0 0,1-1 0 0 0,0 0 0 0 0,-1 1 0 0 0,1-1-1 0 0,-1 1 1 0 0,-1-3 0 0 0,0-3-69 0 0,0 1 0 0 0,0 0 0 0 0,-1 0 0 0 0,0 1 0 0 0,0-1 0 0 0,0 0 1 0 0,-1 1-1 0 0,-6-7 0 0 0,4 5-59 0 0,-1 1 1 0 0,0 0 0 0 0,-1 0 0 0 0,0 1 0 0 0,0 0 0 0 0,0 0-1 0 0,0 1 1 0 0,-11-4 0 0 0,15 7 100 0 0,0 0-1 0 0,1 0 1 0 0,-1 0-1 0 0,0 1 1 0 0,0 0-1 0 0,0-1 1 0 0,0 1-1 0 0,0 1 1 0 0,0-1 0 0 0,0 0-1 0 0,0 1 1 0 0,0 0-1 0 0,0 0 1 0 0,0 0-1 0 0,1 1 1 0 0,-1-1-1 0 0,0 1 1 0 0,1 0-1 0 0,-1 0 1 0 0,1 0 0 0 0,-5 4-1 0 0,6-4 56 0 0,0 0-1 0 0,0 0 1 0 0,1 0-1 0 0,-1 0 1 0 0,1 0 0 0 0,-1 0-1 0 0,1 1 1 0 0,0-1-1 0 0,0 1 1 0 0,0-1 0 0 0,0 0-1 0 0,0 1 1 0 0,1 0-1 0 0,-1-1 1 0 0,1 1 0 0 0,0-1-1 0 0,0 1 1 0 0,0 0-1 0 0,0-1 1 0 0,0 1 0 0 0,0-1-1 0 0,1 1 1 0 0,-1 0-1 0 0,1-1 1 0 0,1 5-1 0 0,1 0 108 0 0,-1 1-1 0 0,1 0 1 0 0,1-1-1 0 0,0 0 1 0 0,0 0-1 0 0,7 9 1 0 0,-9-12-60 0 0,1-1 1 0 0,0 0-1 0 0,0-1 0 0 0,1 1 1 0 0,-1 0-1 0 0,1-1 1 0 0,-1 0-1 0 0,1 0 1 0 0,0 0-1 0 0,0 0 1 0 0,0 0-1 0 0,0-1 0 0 0,0 0 1 0 0,0 0-1 0 0,0 0 1 0 0,0 0-1 0 0,9 0 1 0 0,-9-1-14 0 0,0-2 28 0 0,-1 1-82 0 0,-1 0 1 0 0,1 0-1 0 0,0 0 1 0 0,-1-1-1 0 0,1 1 1 0 0,-1-1-1 0 0,0 1 1 0 0,1-1-1 0 0,-1 0 1 0 0,0 0-1 0 0,0 0 1 0 0,0 0-1 0 0,0 0 1 0 0,-1-1-1 0 0,1 1 0 0 0,0 0 1 0 0,-1-1-1 0 0,0 0 1 0 0,1 1-1 0 0,-1-1 1 0 0,0 0-1 0 0,-1 1 1 0 0,1-1-1 0 0,0 0 1 0 0,-1 0-1 0 0,1-5 1 0 0,-1 5-132 0 0,-1 0 89 0 0,1 1 0 0 0,-1-1 0 0 0,0 1 0 0 0,0-1 0 0 0,0 1-1 0 0,0-1 1 0 0,-1 1 0 0 0,1-1 0 0 0,-1 1 0 0 0,1 0 0 0 0,-4-3-1 0 0,-9-8-163 0 0,-13-7-403 0 0,24 19 545 0 0,-1 0 0 0 0,1-1 0 0 0,-1 1 0 0 0,1 1 0 0 0,-1-1 0 0 0,0 1-1 0 0,0-1 1 0 0,1 1 0 0 0,-1 0 0 0 0,0 0 0 0 0,0 0 0 0 0,1 1 0 0 0,-1 0 0 0 0,0-1 0 0 0,1 1 0 0 0,-1 1 0 0 0,1-1 0 0 0,-1 0 0 0 0,-4 3 0 0 0,6-3 62 0 0,0 0 0 0 0,1 0 1 0 0,-1 1-1 0 0,0-1 1 0 0,1 0-1 0 0,-1 0 1 0 0,1 1-1 0 0,-1-1 1 0 0,1 1-1 0 0,0 0 0 0 0,0-1 1 0 0,-1 1-1 0 0,1 0 1 0 0,0 0-1 0 0,1 0 1 0 0,-1-1-1 0 0,0 1 1 0 0,0 0-1 0 0,1 0 0 0 0,-1 0 1 0 0,1 0-1 0 0,0 0 1 0 0,0 3-1 0 0,0-2 129 0 0,11 25 253 0 0,-7-24-287 0 0,0-1-1 0 0,1 1 1 0 0,-1-1 0 0 0,1 0-1 0 0,0 0 1 0 0,0 0 0 0 0,0-1-1 0 0,0 0 1 0 0,0 0 0 0 0,0 0-1 0 0,1 0 1 0 0,-1-1 0 0 0,10 1-1 0 0,-12-2 35 0 0,24 0 144 0 0,4-24 116 0 0,-30 20-417 0 0,1 1-1 0 0,-1-1 0 0 0,1 0 0 0 0,-1 1 0 0 0,0-1 1 0 0,0 0-1 0 0,-1 0 0 0 0,1 1 0 0 0,-1-1 0 0 0,0 0 1 0 0,0 0-1 0 0,0 0 0 0 0,0 0 0 0 0,-1 0 1 0 0,1 1-1 0 0,-1-1 0 0 0,0 0 0 0 0,-1 0 0 0 0,1 1 1 0 0,0-1-1 0 0,-1 1 0 0 0,0-1 0 0 0,0 1 0 0 0,0 0 1 0 0,0-1-1 0 0,-1 1 0 0 0,1 0 0 0 0,-1 1 0 0 0,1-1 1 0 0,-1 0-1 0 0,0 1 0 0 0,0-1 0 0 0,-1 1 0 0 0,1 0 1 0 0,-5-2-1 0 0,5 3-94 0 0,-1 2-52 0 0,0 0 155 0 0,-1 1 0 0 0,1 0 0 0 0,0 0 1 0 0,0 0-1 0 0,1 1 0 0 0,-1-1 0 0 0,0 1 1 0 0,1 0-1 0 0,0 0 0 0 0,-1 0 0 0 0,1 1 0 0 0,0-1 1 0 0,1 1-1 0 0,-1-1 0 0 0,1 1 0 0 0,-1 0 1 0 0,1 0-1 0 0,0 0 0 0 0,1 0 0 0 0,-1 1 0 0 0,1-1 1 0 0,0 0-1 0 0,0 1 0 0 0,-1 6 0 0 0,2-9 82 0 0,0 1-37 0 0,0 0-1 0 0,0 0 1 0 0,1 0-1 0 0,-1 0 1 0 0,1-1-1 0 0,-1 1 1 0 0,1 0-1 0 0,0 0 1 0 0,0 0-1 0 0,2 3 1 0 0,-2-4 39 0 0,0-1-50 0 0,-1-1 0 0 0,0 1 0 0 0,1 0 0 0 0,-1-1 0 0 0,1 1 0 0 0,-1-1-1 0 0,1 1 1 0 0,-1-1 0 0 0,1 1 0 0 0,0-1 0 0 0,-1 0 0 0 0,1 1 0 0 0,-1-1 0 0 0,1 1 0 0 0,0-1 0 0 0,-1 0 0 0 0,1 0-1 0 0,0 0 1 0 0,-1 1 0 0 0,1-1 0 0 0,0 0 0 0 0,0 0 0 0 0,-1 0 0 0 0,1 0 0 0 0,0 0 0 0 0,0 0 0 0 0,0 0 0 0 0,15-1 128 0 0,-12 1-15 0 0,1-3-116 0 0,-1 0-14 0 0,0 0-1 0 0,0 0 1 0 0,-1 0 0 0 0,1-1-1 0 0,-1 1 1 0 0,0-1 0 0 0,1 0 0 0 0,-2 0-1 0 0,1 0 1 0 0,0-1 0 0 0,-1 1-1 0 0,0-1 1 0 0,0 1 0 0 0,0-1 0 0 0,-1 0-1 0 0,0 0 1 0 0,1 0 0 0 0,-2 1-1 0 0,1-1 1 0 0,-1 0 0 0 0,1 0 0 0 0,-1 0-1 0 0,-1 0 1 0 0,1 0 0 0 0,-1 0-1 0 0,1 0 1 0 0,-4-8 0 0 0,3 10-128 0 0,0-2-34 0 0,-4-9-22 0 0,1 13 119 0 0,0 0-1 0 0,0 0 1 0 0,0 1 0 0 0,0-1 0 0 0,0 1-1 0 0,0 0 1 0 0,0 0 0 0 0,0 0 0 0 0,0 1 0 0 0,0-1-1 0 0,0 1 1 0 0,0 0 0 0 0,0 0 0 0 0,0 1 0 0 0,1-1-1 0 0,-1 1 1 0 0,0 0 0 0 0,1 0 0 0 0,-1 0-1 0 0,-5 5 1 0 0,8-6 73 0 0,-1 0-1 0 0,1 1 1 0 0,-1-1-1 0 0,1 1 0 0 0,0-1 1 0 0,0 1-1 0 0,0-1 1 0 0,0 1-1 0 0,0 0 0 0 0,0 0 1 0 0,0-1-1 0 0,0 1 1 0 0,1 0-1 0 0,-1 0 0 0 0,1 0 1 0 0,-1 0-1 0 0,1 0 1 0 0,0 0-1 0 0,0 0 1 0 0,0 0-1 0 0,0 0 0 0 0,0 2 1 0 0,0-1 48 0 0,0 1 1 0 0,1-1-1 0 0,-1 1 1 0 0,1-1-1 0 0,0 0 1 0 0,0 1-1 0 0,0-1 1 0 0,0 0-1 0 0,1 0 1 0 0,3 6-1 0 0,30 21 731 0 0,-33-29-664 0 0,9 0 147 0 0,-10 0-248 0 0,1-1-1 0 0,-1 0 1 0 0,1 1-1 0 0,-1-1 0 0 0,1 0 1 0 0,-1 1-1 0 0,1-1 1 0 0,-1 0-1 0 0,1 0 1 0 0,-1 0-1 0 0,1-1 0 0 0,-1 1 1 0 0,1 0-1 0 0,-1 0 1 0 0,1-1-1 0 0,-1 1 0 0 0,1-1 1 0 0,-1 0-1 0 0,1 1 1 0 0,-1-1-1 0 0,0 0 1 0 0,1 0-1 0 0,-1 0 0 0 0,0 1 1 0 0,0-2-1 0 0,0 1 1 0 0,0 0-1 0 0,0 0 0 0 0,0 0 1 0 0,0 0-1 0 0,0-1 1 0 0,0 1-1 0 0,0 0 1 0 0,-1-1-1 0 0,1 1 0 0 0,0 0 1 0 0,-1-1-1 0 0,0 1 1 0 0,1-1-1 0 0,-1 1 0 0 0,1-3 1 0 0,-1-2-3 0 0,0-9 2 0 0,0 12-65 0 0,0 1 1 0 0,0-1-1 0 0,-1 0 1 0 0,1 1-1 0 0,-1-1 1 0 0,1 0-1 0 0,-1 1 1 0 0,0-1-1 0 0,0 1 0 0 0,-1-1 1 0 0,1 1-1 0 0,0 0 1 0 0,-1-1-1 0 0,1 1 1 0 0,-1 0-1 0 0,0 0 1 0 0,0 0-1 0 0,1 0 1 0 0,-1 0-1 0 0,-1 0 0 0 0,1 1 1 0 0,0-1-1 0 0,0 1 1 0 0,-1 0-1 0 0,1-1 1 0 0,-1 1-1 0 0,1 0 1 0 0,-5-1-1 0 0,5 2-125 0 0,1-1-6 0 0,-1 1 145 0 0,1 0 0 0 0,-1 0 0 0 0,1 0 1 0 0,-1 0-1 0 0,1 0 0 0 0,0 0 0 0 0,-1 0 0 0 0,1 1 0 0 0,-1-1 0 0 0,1 0 0 0 0,-1 1 0 0 0,-1 0 0 0 0,-13 28-37 0 0,16-26-1336 0 0,0 6 3810 0 0,0-4-4648 0 0,8-47-13369 0 0,-7 33 14228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8.948"/>
    </inkml:context>
    <inkml:brush xml:id="br0">
      <inkml:brushProperty name="width" value="0.05" units="cm"/>
      <inkml:brushProperty name="height" value="0.05" units="cm"/>
    </inkml:brush>
  </inkml:definitions>
  <inkml:trace contextRef="#ctx0" brushRef="#br0">33 46 252 0 0,'-32'50'21336'0'0,"32"-90"-26062"0"0,1 37 1858 0 0,1-5 2609 0 0,8-17-6452 0 0,-9 22 4886 0 0,2-10-1464 0 0,-2 10 1879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296"/>
    </inkml:context>
    <inkml:brush xml:id="br0">
      <inkml:brushProperty name="width" value="0.05" units="cm"/>
      <inkml:brushProperty name="height" value="0.05" units="cm"/>
    </inkml:brush>
  </inkml:definitions>
  <inkml:trace contextRef="#ctx0" brushRef="#br0">7 11 2976 0 0,'0'0'11603'0'0,"-7"-10"-13755"0"0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6.573"/>
    </inkml:context>
    <inkml:brush xml:id="br0">
      <inkml:brushProperty name="width" value="0.05" units="cm"/>
      <inkml:brushProperty name="height" value="0.05" units="cm"/>
      <inkml:brushProperty name="color" value="#FFFFFF"/>
    </inkml:brush>
  </inkml:definitions>
  <inkml:trace contextRef="#ctx0" brushRef="#br0">1 0 2876 0 0,'0'0'16593'0'0,"5"2"-16200"0"0,17 7-33 0 0,-16-7 45 0 0,62 8 2191 0 0,180 6 102 0 0,-133-12-2078 0 0,129 13 134 0 0,-7-3-94 0 0,-234-14-714 0 0,1 1-12 0 0,85 6 204 0 0,-86-7-156 0 0,2 0 32 0 0,60 5 100 0 0,-61-5-106 0 0,2 0 16 0 0,62 4-128 0 0,-25-4 122 0 0,51 3 213 0 0,150 2-182 0 0,207 8-382 0 0,-400-15 410 0 0,34 7-11 0 0,-81-4-123 0 0,46 0-52 0 0,-8-1 95 0 0,-38 0-2 0 0,23 0 99 0 0,11 0-40 0 0,-34 0-78 0 0,23 0-126 0 0,38 4 181 0 0,-61-4 31 0 0,22 0 22 0 0,-14-2-75 0 0,43 0 120 0 0,52-1-88 0 0,-104 2-14 0 0,1 1-71 0 0,14 0 15 0 0,-13 0 3 0 0,-1 0 11 0 0,42-1-159 0 0,85 8-1 0 0,48 3 385 0 0,155-26-564 0 0,-208 16 406 0 0,-71 0-166 0 0,85 6 294 0 0,-137-6-179 0 0,24 0-277 0 0,4 6-994 0 0,-17-2-5231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650"/>
    </inkml:context>
    <inkml:brush xml:id="br0">
      <inkml:brushProperty name="width" value="0.05" units="cm"/>
      <inkml:brushProperty name="height" value="0.05" units="cm"/>
    </inkml:brush>
  </inkml:definitions>
  <inkml:trace contextRef="#ctx0" brushRef="#br0">3 67 3552 0 0,'0'0'3946'0'0,"-3"-10"-2147"0"0,3 3 3961 0 0,3-10-5966 0 0,1-4-5914 0 0,-2 10-207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997"/>
    </inkml:context>
    <inkml:brush xml:id="br0">
      <inkml:brushProperty name="width" value="0.05" units="cm"/>
      <inkml:brushProperty name="height" value="0.05" units="cm"/>
    </inkml:brush>
  </inkml:definitions>
  <inkml:trace contextRef="#ctx0" brushRef="#br0">0 27 3020 0 0,'0'0'886'0'0,"4"-17"2187"0"0,-4 13-3324 0 0,0-1 78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0.367"/>
    </inkml:context>
    <inkml:brush xml:id="br0">
      <inkml:brushProperty name="width" value="0.05" units="cm"/>
      <inkml:brushProperty name="height" value="0.05" units="cm"/>
    </inkml:brush>
  </inkml:definitions>
  <inkml:trace contextRef="#ctx0" brushRef="#br0">9 53 3264 0 0,'0'0'4424'0'0,"-7"-12"-2991"0"0,6 5 2291 0 0,4-13-7962 0 0,-2 6-3040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21.476"/>
    </inkml:context>
    <inkml:brush xml:id="br0">
      <inkml:brushProperty name="width" value="0.05" units="cm"/>
      <inkml:brushProperty name="height" value="0.05" units="cm"/>
    </inkml:brush>
  </inkml:definitions>
  <inkml:trace contextRef="#ctx0" brushRef="#br0">2 12 13905 0 0,'0'-11'2437'0'0,"1"17"-2988"0"0,2 20 573 0 0,-2-19 196 0 0,-1-7-207 0 0,-1 0-1 0 0,1 1 0 0 0,0-1 1 0 0,-1 0-1 0 0,1 1 0 0 0,-1-1 1 0 0,1 0-1 0 0,0 1 0 0 0,-1-1 0 0 0,1 0 1 0 0,0 1-1 0 0,-1-1 0 0 0,1 1 1 0 0,0-1-1 0 0,0 1 0 0 0,-1-1 1 0 0,1 1-1 0 0,0-1 0 0 0,0 1 0 0 0,0-1 1 0 0,0 1-1 0 0,0-1 0 0 0,-1 1 1 0 0,1-1-1 0 0,0 1 0 0 0,0-1 1 0 0,0 1-1 0 0,0-1 0 0 0,1 1 0 0 0,-1-1 1 0 0,0 1-1 0 0,0-1 0 0 0,0 1 1 0 0,0-1-1 0 0,0 1 0 0 0,1-1 1 0 0,-1 0-1 0 0,0 1 0 0 0,0-1 0 0 0,1 1 1 0 0,10 29 558 0 0,-8-23-466 0 0,8 56 540 0 0,-10-60-637 0 0,5 14 185 0 0,-6 41 23 0 0,0-27-220 0 0,0-28 88 0 0,0 1-48 0 0,0 28 330 0 0,0-29-256 0 0,0 1-45 0 0,0 14 26 0 0,0-14-25 0 0,0 36 372 0 0,0-9-232 0 0,0-28-116 0 0,0 17 72 0 0,-2-16-142 0 0,0 0-50 0 0,6 28 743 0 0,0-3-122 0 0,1 47 0 0 0,-5-73-495 0 0,4 18 322 0 0,-2-16-371 0 0,0-2 7 0 0,-1 0 1 0 0,0 1-1 0 0,0-1 0 0 0,-1 0 0 0 0,1 1 1 0 0,-1-1-1 0 0,1 1 0 0 0,-1-1 0 0 0,0 1 1 0 0,-1 4-1 0 0,1-5 74 0 0,1-3-117 0 0,0 1-1 0 0,0-1 1 0 0,0 1-1 0 0,-1 0 1 0 0,1-1-1 0 0,0 1 1 0 0,-1 0-1 0 0,1 0 1 0 0,0-1-1 0 0,-1 1 0 0 0,1 0 1 0 0,-1 0-1 0 0,1 0 1 0 0,-1 0-1 0 0,1 0 1 0 0,-1 0-1 0 0,0 0 1 0 0,0 0-1 0 0,1 0 0 0 0,-1 0 1 0 0,0 0-1 0 0,0 2 1 0 0,3 18 315 0 0,-3-18-25 0 0,10 13 102 0 0,-2 27-2 0 0,-8-40-308 0 0,-3 20-30 0 0,6-2-31 0 0,-2-1-1 0 0,0 35 1 0 0,1 20-36 0 0,0-57 35 0 0,-2 1-1 0 0,-3 35 1 0 0,0-1-55 0 0,3 57 147 0 0,0 5-96 0 0,5-52 158 0 0,-5-59-204 0 0,0 0-37 0 0,0 11 53 0 0,0-11 38 0 0,3 35-85 0 0,-8 15 117 0 0,3 1-1 0 0,4 58 0 0 0,0-23-219 0 0,-2 248 925 0 0,3-322-818 0 0,-3 16 175 0 0,-1 3-93 0 0,4 53 0 0 0,1 6-57 0 0,-4 91 141 0 0,-1-79-91 0 0,3 103-204 0 0,2-49 459 0 0,-5-59-188 0 0,1-78-82 0 0,1 90 70 0 0,2-74-172 0 0,-5 67 0 0 0,0-39 26 0 0,3 17 65 0 0,-3 84-8 0 0,1-154 28 0 0,0 1-27 0 0,0 0-1 0 0,1 0 1 0 0,1 0-1 0 0,3 22 1 0 0,0 5-21 0 0,-3 68 1 0 0,-2-22 8 0 0,1 315 180 0 0,0-345-84 0 0,0-55-102 0 0,0 1 8 0 0,-4 12 30 0 0,3-12-6 0 0,6 18 118 0 0,-10 10-228 0 0,5-28 76 0 0,5 17 8 0 0,-5 11 6 0 0,0-30 22 0 0,0 21 154 0 0,-4 9-180 0 0,3 28 57 0 0,6-28-120 0 0,-5-28 91 0 0,0 36-29 0 0,0-7 172 0 0,0-30-177 0 0,-5 33 122 0 0,10 15-124 0 0,-5-47 176 0 0,-5 34-373 0 0,10-5 309 0 0,-5-30 104 0 0,-4 36 110 0 0,4-8-14 0 0,-1-28-66 0 0,1 11 52 0 0,30-22-25783 0 0,-24-2 25757 0 0,-4 6-1696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30.233"/>
    </inkml:context>
    <inkml:brush xml:id="br0">
      <inkml:brushProperty name="width" value="0.05" units="cm"/>
      <inkml:brushProperty name="height" value="0.05" units="cm"/>
    </inkml:brush>
  </inkml:definitions>
  <inkml:trace contextRef="#ctx0" brushRef="#br0">28 116 704 0 0,'0'0'132'0'0,"0"-17"-120"0"0</inkml:trace>
  <inkml:trace contextRef="#ctx0" brushRef="#br0" timeOffset="1">1 0 788 0 0,'0'0'368'0'0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34.810"/>
    </inkml:context>
    <inkml:brush xml:id="br0">
      <inkml:brushProperty name="width" value="0.05" units="cm"/>
      <inkml:brushProperty name="height" value="0.05" units="cm"/>
    </inkml:brush>
  </inkml:definitions>
  <inkml:trace contextRef="#ctx0" brushRef="#br0">0 54 4268 0 0,'0'0'8102'0'0,"2"-5"-10923"0"0,2-2 2468 0 0,11-23-5813 0 0,-12 18 4576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5.511"/>
    </inkml:context>
    <inkml:brush xml:id="br0">
      <inkml:brushProperty name="width" value="0.05" units="cm"/>
      <inkml:brushProperty name="height" value="0.05" units="cm"/>
    </inkml:brush>
  </inkml:definitions>
  <inkml:trace contextRef="#ctx0" brushRef="#br0">423 1 304 0 0,'0'0'21032'0'0,"-3"4"-20930"0"0,-32 35 452 0 0,33-37-439 0 0,-46 44 347 0 0,-12 28-304 0 0,22-22-149 0 0,21-27 32 0 0,-1 0-19 0 0,15-22-12 0 0,0 1 0 0 0,1-1 0 0 0,-1 1 0 0 0,1-1 0 0 0,0 1 0 0 0,0 0 0 0 0,1 0 0 0 0,-2 4 0 0 0,-25 25-27 0 0,15-19-33 0 0,-61 64-181 0 0,72-77 221 0 0,-6 7-323 0 0,0-1 0 0 0,-1-1 0 0 0,-17 11 0 0 0,16-11-3752 0 0,8-5 3264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7.330"/>
    </inkml:context>
    <inkml:brush xml:id="br0">
      <inkml:brushProperty name="width" value="0.05" units="cm"/>
      <inkml:brushProperty name="height" value="0.05" units="cm"/>
    </inkml:brush>
  </inkml:definitions>
  <inkml:trace contextRef="#ctx0" brushRef="#br0">504 0 428 0 0,'0'0'17290'0'0,"-6"3"-17149"0"0,-37 19 328 0 0,42-21-426 0 0,-33 33 577 0 0,-40 46 576 0 0,15-16-805 0 0,45-45-298 0 0,-2-2 0 0 0,-21 20 0 0 0,-28 28 326 0 0,36-32-347 0 0,-23 23 187 0 0,51-54-227 0 0,-45 35-252 0 0,45-36 274 0 0,-17 16 1920 0 0,10-10-3495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8.586"/>
    </inkml:context>
    <inkml:brush xml:id="br0">
      <inkml:brushProperty name="width" value="0.05" units="cm"/>
      <inkml:brushProperty name="height" value="0.05" units="cm"/>
    </inkml:brush>
  </inkml:definitions>
  <inkml:trace contextRef="#ctx0" brushRef="#br0">419 22 552 0 0,'0'0'388'0'0,"1"-3"995"0"0,1-15 11664 0 0,-12 24-12949 0 0,-18 17 463 0 0,26-21-317 0 0,-32 33 1123 0 0,-17 40-2 0 0,32-53-1156 0 0,16-20-178 0 0,1 0 0 0 0,0 0 0 0 0,0 0 0 0 0,0 0 0 0 0,0 0 0 0 0,0 1 1 0 0,0-1-1 0 0,1 1 0 0 0,-1 0 0 0 0,1-1 0 0 0,-2 5 0 0 0,2 0 12 0 0,0-5-59 0 0,-20 17 190 0 0,-67 98 564 0 0,72-94-515 0 0,-35 45-75 0 0,49-66-121 0 0,-32 34 290 0 0,24-20 2947 0 0,-1-6-10569 0 0,-6-28-5569 0 0,16 8 11081 0 0,5-16 260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4.630"/>
    </inkml:context>
    <inkml:brush xml:id="br0">
      <inkml:brushProperty name="width" value="0.05" units="cm"/>
      <inkml:brushProperty name="height" value="0.05" units="cm"/>
    </inkml:brush>
  </inkml:definitions>
  <inkml:trace contextRef="#ctx0" brushRef="#br0">0 55 796 0 0,'0'0'1808'0'0,"3"-7"-2136"0"0,6-21 249 0 0,-6 21 42 0 0,0-6-1936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073"/>
    </inkml:context>
    <inkml:brush xml:id="br0">
      <inkml:brushProperty name="width" value="0.05" units="cm"/>
      <inkml:brushProperty name="height" value="0.05" units="cm"/>
      <inkml:brushProperty name="color" value="#FFFFFF"/>
    </inkml:brush>
  </inkml:definitions>
  <inkml:trace contextRef="#ctx0" brushRef="#br0">37 0 368 0 0,'0'0'-12'0'0,"-9"11"228"0"0,0-2-392 0 0,-9-8-180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6.687"/>
    </inkml:context>
    <inkml:brush xml:id="br0">
      <inkml:brushProperty name="width" value="0.05" units="cm"/>
      <inkml:brushProperty name="height" value="0.05" units="cm"/>
    </inkml:brush>
  </inkml:definitions>
  <inkml:trace contextRef="#ctx0" brushRef="#br0">0 0 488 0 0,'0'0'11390'0'0,"3"7"-11289"0"0,2 7-1070 0 0,10 20 9632 0 0,-6-19-7436 0 0,-8-12-1055 0 0,1-1-141 0 0,4 6 15 0 0,41 56 133 0 0,-46-62-128 0 0,2 3-15 0 0,0 0-1 0 0,0 0 1 0 0,0-1-1 0 0,0 1 0 0 0,1-1 1 0 0,4 5-1 0 0,0 0 10 0 0,-7-7-20 0 0,32 42-28 0 0,-31-41 0 0 0,35 47 61 0 0,-18-29-46 0 0,-17-19-12 0 0,18 27-86 0 0,13 20 142 0 0,-32-47-67 0 0,-1 0 22 0 0,1 0 0 0 0,-1 0 0 0 0,0 0 0 0 0,1 0 0 0 0,-1 0 0 0 0,1 0 1 0 0,0-1-1 0 0,0 1 0 0 0,0 0 0 0 0,0 0 0 0 0,0-1 0 0 0,0 1 0 0 0,0 0 0 0 0,0-1 0 0 0,0 1 0 0 0,1-1 0 0 0,1 2 0 0 0,12 16-80 0 0,-14-17 107 0 0,32 45 6 0 0,-32-45-37 0 0,0 1 0 0 0,1 0 0 0 0,-1-1-1 0 0,1 1 1 0 0,-1-1 0 0 0,1 0 0 0 0,0 1 0 0 0,0-1 0 0 0,4 4-1 0 0,8 8 77 0 0,-12-12-114 0 0,9 15 276 0 0,36 42 67 0 0,-45-57-260 0 0,19 22-222 0 0,-19-22 180 0 0,4 13-37 0 0,11 5-1 0 0,-16-18-1 0 0,9 11-49 0 0,-4-4 88 0 0,-4-7 112 0 0,0 0-125 0 0,6 5-5 0 0,-6-5 210 0 0,28 36-1652 0 0,-28-33 3156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9.165"/>
    </inkml:context>
    <inkml:brush xml:id="br0">
      <inkml:brushProperty name="width" value="0.05" units="cm"/>
      <inkml:brushProperty name="height" value="0.05" units="cm"/>
    </inkml:brush>
  </inkml:definitions>
  <inkml:trace contextRef="#ctx0" brushRef="#br0">473 1 232 0 0,'6'17'1640'0'0,"-5"-14"-344"0"0,0-1 0 0 0,0 1 0 0 0,0-1 1 0 0,0 1-1 0 0,1-1 0 0 0,-1 1 0 0 0,1-1 1 0 0,-1 0-1 0 0,1 0 0 0 0,0 0 0 0 0,0 0 1 0 0,0 0-1 0 0,3 3 0 0 0,-7-2-1336 0 0,-6 11 45 0 0,6-11 1 0 0,-1 1 6 0 0,0 0 9 0 0,1 0 1 0 0,-1 0 0 0 0,1 1 0 0 0,0-1-1 0 0,0 0 1 0 0,-1 8 0 0 0,-9 17 279 0 0,8-20-280 0 0,-1 1 0 0 0,0-1 1 0 0,0 0-1 0 0,-1 0 0 0 0,-10 11 0 0 0,15-18 1 0 0,-1 1-21 0 0,0 0 0 0 0,1 0 0 0 0,-1 0 0 0 0,0 0 0 0 0,-1 0 0 0 0,1-1 0 0 0,0 1 0 0 0,-1-1 0 0 0,1 1 0 0 0,-4 1 0 0 0,-8 9 37 0 0,13-12-26 0 0,-5 13-12 0 0,-4-6 132 0 0,-50 61-2 0 0,43-43-91 0 0,-11 5 124 0 0,23-27-186 0 0,-4 4 42 0 0,0-1-2 0 0,1 1 0 0 0,0 0 1 0 0,1 1-1 0 0,-12 16 1 0 0,18-23-5 0 0,-1 0 25 0 0,1 1 7 0 0,-14 17 20 0 0,13-18 3 0 0,1-1-42 0 0,-5 6 39 0 0,0 0-65 0 0,1-1 0 0 0,0 1 0 0 0,0 1 0 0 0,1-1 1 0 0,-5 10-1 0 0,9-15 14 0 0,-15 25-86 0 0,-14 22 234 0 0,27-47-183 0 0,-27 41-23 0 0,24-37 101 0 0,0 1 0 0 0,1-1 0 0 0,-1 1 1 0 0,-4 13-1 0 0,-7 8 132 0 0,15-26-150 0 0,0 2-1362 0 0,-5 6 4334 0 0,25-34-23530 0 0,-14 22 20286 0 0,5-5-1441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0.350"/>
    </inkml:context>
    <inkml:brush xml:id="br0">
      <inkml:brushProperty name="width" value="0.05" units="cm"/>
      <inkml:brushProperty name="height" value="0.05" units="cm"/>
    </inkml:brush>
  </inkml:definitions>
  <inkml:trace contextRef="#ctx0" brushRef="#br0">102 36 788 0 0,'0'0'991'0'0,"-36"-24"-1223"0"0,-8 14 864 0 0,41 9 362 0 0,-12 1 8782 0 0,15 1-9714 0 0,-1 1 0 0 0,1-1 0 0 0,-1 0-1 0 0,1 1 1 0 0,-1-1 0 0 0,1 0 0 0 0,0 1 0 0 0,0-1-1 0 0,0 1 1 0 0,0-1 0 0 0,0 0 0 0 0,0 1-1 0 0,0-1 1 0 0,1 1 0 0 0,-1-1 0 0 0,0 0 0 0 0,1 1-1 0 0,-1-1 1 0 0,1 0 0 0 0,-1 1 0 0 0,1-1 0 0 0,0 0-1 0 0,0 0 1 0 0,-1 0 0 0 0,1 1 0 0 0,0-1 0 0 0,2 1-1 0 0,0 2 285 0 0,30 35 927 0 0,10 17-664 0 0,-41-54-599 0 0,8 13 131 0 0,29 31 41 0 0,-37-44-210 0 0,23 29 233 0 0,-23-30-280 0 0,7-33-17199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2.521"/>
    </inkml:context>
    <inkml:brush xml:id="br0">
      <inkml:brushProperty name="width" value="0.05" units="cm"/>
      <inkml:brushProperty name="height" value="0.05" units="cm"/>
    </inkml:brush>
  </inkml:definitions>
  <inkml:trace contextRef="#ctx0" brushRef="#br0">549 0 928 0 0,'0'0'10710'0'0,"3"3"-10560"0"0,-3-1-93 0 0,1 1 1 0 0,0-1 0 0 0,0 0-1 0 0,0 0 1 0 0,-1 1-1 0 0,0-1 1 0 0,1 0 0 0 0,-1 0-1 0 0,0 1 1 0 0,0-1-1 0 0,0 0 1 0 0,0 1 0 0 0,-1-1-1 0 0,1 0 1 0 0,0 1 0 0 0,-1-1-1 0 0,0 0 1 0 0,0 0-1 0 0,1 1 1 0 0,-1-1 0 0 0,-1 0-1 0 0,1 0 1 0 0,0 0-1 0 0,0 0 1 0 0,-1 0 0 0 0,-1 1-1 0 0,1 0 7 0 0,-1 4 59 0 0,0 0-1 0 0,-1 0 0 0 0,-1 0 0 0 0,1-1 1 0 0,-1 1-1 0 0,-6 6 0 0 0,-20 32 246 0 0,-68 95 490 0 0,95-135-826 0 0,-10 9-52 0 0,12-11 19 0 0,-12 17 74 0 0,-11 13 74 0 0,-2 0-1 0 0,-33 31 0 0 0,58-63-122 0 0,-38 44 127 0 0,37-40-147 0 0,-3 2-36 0 0,-28 43 309 0 0,33-48-229 0 0,-2 1-26 0 0,-1-1-1 0 0,1 1 1 0 0,-1 0 0 0 0,1 0-1 0 0,0 1 1 0 0,0-1 0 0 0,1 0-1 0 0,-1 1 1 0 0,1 0 0 0 0,-4 6-1 0 0,2-4 148 0 0,3-4-144 0 0,0 2-11 0 0,0-1-1 0 0,0 1 1 0 0,0 0-1 0 0,0-1 1 0 0,-1 0 0 0 0,0 1-1 0 0,1-1 1 0 0,-1 0-1 0 0,0 0 1 0 0,0 0-1 0 0,-4 4 1 0 0,-8 13-25 0 0,14-18 5 0 0,-2-2 11 0 0,1 1-1 0 0,0 0 1 0 0,-1 0-1 0 0,1 0 1 0 0,0 0 0 0 0,0 0-1 0 0,0 0 1 0 0,0 0-1 0 0,0 0 1 0 0,0 0-1 0 0,0 0 1 0 0,0 0 0 0 0,0 1-1 0 0,0-1 1 0 0,1 0-1 0 0,-1 1 1 0 0,1-1-1 0 0,-2 3 1 0 0,-13 24 111 0 0,13-26-139 0 0,-23 36 48 0 0,22-34 1261 0 0,22-36-18583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4.455"/>
    </inkml:context>
    <inkml:brush xml:id="br0">
      <inkml:brushProperty name="width" value="0.05" units="cm"/>
      <inkml:brushProperty name="height" value="0.05" units="cm"/>
    </inkml:brush>
  </inkml:definitions>
  <inkml:trace contextRef="#ctx0" brushRef="#br0">0 1 92 0 0,'0'0'17870'0'0,"6"2"-17848"0"0,16 5 22 0 0,-17-5 110 0 0,-3 0-164 0 0,4 5 50 0 0,-3-3 2 0 0,3 4-50 0 0,-1-1 4 0 0,25 19 190 0 0,-26-23-163 0 0,0 1-1 0 0,0 0 1 0 0,-1 0-1 0 0,1 0 1 0 0,-1 0-1 0 0,0 1 1 0 0,0-1 0 0 0,0 1-1 0 0,2 7 1 0 0,5 7-51 0 0,-8-17 9 0 0,23 41 151 0 0,-15-26-166 0 0,-3-6 60 0 0,0 0 0 0 0,-1 1 0 0 0,7 18 0 0 0,-12-27-12 0 0,0-1 9 0 0,7 11-28 0 0,-3-3 25 0 0,24 53 138 0 0,-25-56-165 0 0,0 0-1 0 0,0 0 1 0 0,0 0-1 0 0,-1 0 1 0 0,4 15-1 0 0,8 5 22 0 0,-13-25-12 0 0,-1 0 0 0 0,0 0 0 0 0,1 0-1 0 0,-1 0 1 0 0,0 0 0 0 0,0 0 0 0 0,0 0 0 0 0,0 1 0 0 0,-1-1-1 0 0,1 0 1 0 0,-1 0 0 0 0,1 1 0 0 0,-1-1 0 0 0,0 3 0 0 0,29 37-8 0 0,13 21 42 0 0,-40-62-10 0 0,19 26 72 0 0,-5-4-96 0 0,-15-21 26 0 0,10 11-121 0 0,27 32 73 0 0,-36-43 71 0 0,6 5 9 0 0,0 0 1 0 0,0 1-1 0 0,11 14 1 0 0,-18-20-1275 0 0,17 19 2763 0 0,-13-14-6885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4.239"/>
    </inkml:context>
    <inkml:brush xml:id="br0">
      <inkml:brushProperty name="width" value="0.05" units="cm"/>
      <inkml:brushProperty name="height" value="0.05" units="cm"/>
    </inkml:brush>
  </inkml:definitions>
  <inkml:trace contextRef="#ctx0" brushRef="#br0">155 1 1964 0 0,'0'0'5929'0'0,"-10"7"-5199"0"0,3-5 4763 0 0,-51 1-4549 0 0,55-2-907 0 0,-8 8 2 0 0,-46 40 396 0 0,56-48-429 0 0,-1 5 73 0 0,1-1 1 0 0,-1 0-1 0 0,1 1 1 0 0,0-1-1 0 0,1 1 1 0 0,-1 0-1 0 0,1 10 1 0 0,34 42 1187 0 0,-33-56-1138 0 0,9 4 205 0 0,-9-5-310 0 0,-1-1 0 0 0,1 1 0 0 0,0 0 0 0 0,0 0-1 0 0,0-1 1 0 0,0 1 0 0 0,0 0 0 0 0,0-1 0 0 0,0 1-1 0 0,0-1 1 0 0,0 1 0 0 0,0-1 0 0 0,0 0 0 0 0,1 1-1 0 0,-1-1 1 0 0,0 0 0 0 0,0 0 0 0 0,0 0 0 0 0,0 0-1 0 0,1 0 1 0 0,0 0 0 0 0,7-2-16 0 0,-1 1 1 0 0,0-1-1 0 0,1-1 0 0 0,-1 0 0 0 0,0 0 1 0 0,0 0-1 0 0,-1-1 0 0 0,1 0 0 0 0,-1-1 1 0 0,0 0-1 0 0,0 0 0 0 0,0 0 0 0 0,-1-1 1 0 0,9-10-1 0 0,-13 15-6 0 0,-1-1-23 0 0,1 0 0 0 0,-1 0 0 0 0,0 0 0 0 0,0 0 0 0 0,0 0 0 0 0,0 0 0 0 0,0-1 0 0 0,-1 1 0 0 0,1 0 0 0 0,-1 0 0 0 0,1 0 0 0 0,-1-1 0 0 0,0 1 0 0 0,1 0 0 0 0,-1-1 0 0 0,-1 1 0 0 0,1 0 0 0 0,0 0 0 0 0,0-1 0 0 0,-1 1 0 0 0,1 0 0 0 0,-3-4 0 0 0,2 3-32 0 0,-1 1 1 0 0,1-1-1 0 0,-1 1 0 0 0,0 0 1 0 0,0-1-1 0 0,0 1 1 0 0,0 0-1 0 0,0 0 1 0 0,0 1-1 0 0,0-1 0 0 0,-1 0 1 0 0,1 1-1 0 0,-1-1 1 0 0,1 1-1 0 0,-6-2 1 0 0,3 1-2 0 0,3 1-77 0 0,-25 0-321 0 0,4 10 289 0 0,21-8 169 0 0,1 0 0 0 0,-1 0 0 0 0,1-1 0 0 0,0 1 0 0 0,-1 0 0 0 0,1 1-1 0 0,0-1 1 0 0,0 0 0 0 0,0 0 0 0 0,-1 0 0 0 0,1 1 0 0 0,0-1 0 0 0,1 1 0 0 0,-1-1 0 0 0,0 1 0 0 0,0-1 0 0 0,1 1 0 0 0,-1-1 0 0 0,1 1 0 0 0,-1 0 0 0 0,1-1 0 0 0,0 1 0 0 0,-1 0 0 0 0,1-1 0 0 0,0 1 0 0 0,0 0-1 0 0,1 1 1 0 0,-1 2 29 0 0,0-1-1 0 0,1 0 0 0 0,0 0 1 0 0,0 1-1 0 0,0-1 0 0 0,0 0 1 0 0,1 0-1 0 0,1 4 0 0 0,-1-4 38 0 0,-2-3-53 0 0,0 1 0 0 0,1-1 0 0 0,-1 0 0 0 0,0 1 0 0 0,1-1 0 0 0,-1 0 0 0 0,1 0-1 0 0,0 1 1 0 0,-1-1 0 0 0,1 0 0 0 0,0 0 0 0 0,-1 0 0 0 0,1 0 0 0 0,0 0 0 0 0,0 0 0 0 0,0 0-1 0 0,0 0 1 0 0,0 0 0 0 0,0-1 0 0 0,0 1 0 0 0,1 0 0 0 0,-1-1 0 0 0,0 1 0 0 0,0 0 0 0 0,0-1-1 0 0,1 0 1 0 0,-1 1 0 0 0,0-1 0 0 0,1 0 0 0 0,-1 1 0 0 0,0-1 0 0 0,1 0 0 0 0,-1 0 0 0 0,0 0-1 0 0,1 0 1 0 0,-1-1 0 0 0,0 1 0 0 0,0 0 0 0 0,1 0 0 0 0,-1-1 0 0 0,0 1 0 0 0,1-1 0 0 0,-1 1-1 0 0,0-1 1 0 0,0 0 0 0 0,0 1 0 0 0,0-1 0 0 0,0 0 0 0 0,0 0 0 0 0,0 0 0 0 0,0 1 0 0 0,0-1-1 0 0,1-2 1 0 0,-1 2-30 0 0,0-1 0 0 0,-1 1-1 0 0,1-1 1 0 0,0 1-1 0 0,-1-1 1 0 0,1 1 0 0 0,-1-1-1 0 0,0 0 1 0 0,0 1-1 0 0,0-1 1 0 0,1 1 0 0 0,-2-1-1 0 0,1 0 1 0 0,0 1 0 0 0,0-1-1 0 0,0 0 1 0 0,-1 1-1 0 0,0-3 1 0 0,1 3-12 0 0,0 0 0 0 0,0 1 0 0 0,0-1 0 0 0,0 0 0 0 0,0 0 0 0 0,0 1 0 0 0,0-1 0 0 0,0 0 0 0 0,0 1 0 0 0,-1-1 0 0 0,1 0 0 0 0,0 1 0 0 0,-1-1 0 0 0,1 0 0 0 0,0 1 0 0 0,-1-1 0 0 0,1 0 0 0 0,-1 1 0 0 0,1-1 0 0 0,0 1 0 0 0,-1-1 0 0 0,0 1 0 0 0,1-1 0 0 0,-1 1 0 0 0,1-1 0 0 0,-1 1 0 0 0,0 0 0 0 0,1-1 0 0 0,-1 1 0 0 0,0 0 0 0 0,1-1 0 0 0,-1 1 0 0 0,0 0 0 0 0,1 0 0 0 0,-1 0 0 0 0,0 0 0 0 0,-1 0 0 0 0,-22 13 89 0 0,18-9-29 0 0,4 1 25 0 0,0-4-47 0 0,2 1 0 0 0,-1-1-1 0 0,0 1 1 0 0,0-1 0 0 0,0 1 0 0 0,1 0 0 0 0,-1-1 0 0 0,1 1-1 0 0,-1 0 1 0 0,1 0 0 0 0,0-1 0 0 0,0 1 0 0 0,-1 0 0 0 0,1 0-1 0 0,1 3 1 0 0,0-3 27 0 0,0 1 0 0 0,0 0 0 0 0,0 0 0 0 0,0-1 0 0 0,1 1 0 0 0,-1-1 0 0 0,1 1 0 0 0,-1-1 0 0 0,4 4 0 0 0,-2-4 198 0 0,0-2-166 0 0,9 2 68 0 0,-9-2 35 0 0,0-3-195 0 0,9-12 16 0 0,-9 11-60 0 0,-10-41-503 0 0,5 43 524 0 0,0 0 0 0 0,0-1-1 0 0,0 1 1 0 0,0 0 0 0 0,0 0-1 0 0,-1 1 1 0 0,1-1 0 0 0,-1 0-1 0 0,1 1 1 0 0,-1-1 0 0 0,0 1-1 0 0,1 0 1 0 0,-1 0 0 0 0,0 0-1 0 0,-3-1 1 0 0,0 2-34 0 0,0-1 0 0 0,-1 1 0 0 0,1 1-1 0 0,0-1 1 0 0,0 1 0 0 0,-11 2 0 0 0,16-3 80 0 0,0 1-1 0 0,0-1 1 0 0,0 0 0 0 0,0 0 0 0 0,0 1 0 0 0,0-1 0 0 0,1 1-1 0 0,-1-1 1 0 0,0 1 0 0 0,0-1 0 0 0,0 1 0 0 0,0-1 0 0 0,1 1-1 0 0,-1 0 1 0 0,0-1 0 0 0,1 1 0 0 0,-1 0 0 0 0,0 0-1 0 0,1-1 1 0 0,-1 1 0 0 0,1 0 0 0 0,-1 0 0 0 0,1 0 0 0 0,0 0-1 0 0,-1 0 1 0 0,1 0 0 0 0,0 0 0 0 0,0 0 0 0 0,-1 0 0 0 0,1 0-1 0 0,0 0 1 0 0,0 0 0 0 0,0 2 0 0 0,6 17 172 0 0,-6-19-181 0 0,1 3 121 0 0,34 26 648 0 0,19-27 68 0 0,-50-4-738 0 0,2-6-37 0 0,-5 6-56 0 0,0 0-1 0 0,-1 1 1 0 0,1-1 0 0 0,0 1 0 0 0,0-1 0 0 0,-1 0 0 0 0,1 0 0 0 0,0 1 0 0 0,-1-1 0 0 0,1 0 0 0 0,0 0 0 0 0,-1 0 0 0 0,0 0 0 0 0,1 0-1 0 0,-1 0 1 0 0,1 0 0 0 0,-1 0 0 0 0,0 0 0 0 0,0 0 0 0 0,1 0 0 0 0,-1 0 0 0 0,0 0 0 0 0,0-2 0 0 0,0-11-81 0 0,0 10 20 0 0,-2 1-21 0 0,0-1 38 0 0,0 1 0 0 0,0 0 0 0 0,-1 0 0 0 0,1 1 0 0 0,0-1 0 0 0,-1 0 0 0 0,0 1 0 0 0,1 0-1 0 0,-1-1 1 0 0,0 1 0 0 0,0 0 0 0 0,-1 0 0 0 0,1 1 0 0 0,0-1 0 0 0,-1 1 0 0 0,1 0 0 0 0,-1 0 0 0 0,1 0 0 0 0,-1 0-1 0 0,-4 0 1 0 0,3 0-92 0 0,-15 12 63 0 0,17-9 109 0 0,1 1 0 0 0,0 0 0 0 0,0-1 0 0 0,0 1-1 0 0,1 0 1 0 0,-1 0 0 0 0,1 0 0 0 0,-1 0 0 0 0,1 1 0 0 0,0-1 0 0 0,0 0 0 0 0,0 5 0 0 0,1-4 108 0 0,1-1-60 0 0,1 1-36 0 0,0-1-1 0 0,1 1 1 0 0,-1-1 0 0 0,1 0 0 0 0,-1 0 0 0 0,1 0 0 0 0,0 0-1 0 0,1 0 1 0 0,-1-1 0 0 0,0 0 0 0 0,4 3 0 0 0,-4-4 13 0 0,1-1-84 0 0,-3-1 0 0 0,1 1 4 0 0,0 0-1 0 0,-1 0 1 0 0,1 0 0 0 0,0 0 0 0 0,-1-1 0 0 0,1 1 0 0 0,0 0 0 0 0,-1-1 0 0 0,1 0-1 0 0,-1 1 1 0 0,1-1 0 0 0,-1 0 0 0 0,1 0 0 0 0,-1 0 0 0 0,1 0 0 0 0,-1 0 0 0 0,0 0-1 0 0,0 0 1 0 0,1 0 0 0 0,-1-1 0 0 0,0 1 0 0 0,0 0 0 0 0,0-1 0 0 0,0 1 0 0 0,-1-1-1 0 0,1 1 1 0 0,0-1 0 0 0,-1 1 0 0 0,1-1 0 0 0,-1 0 0 0 0,1 1 0 0 0,-1-1 0 0 0,1-1-1 0 0,-1-14-174 0 0,0 13-34 0 0,-1 1-36 0 0,0-6 129 0 0,0 6 0 0 0,1-1 0 0 0,-1 1 0 0 0,1-1 0 0 0,-1 1 0 0 0,0 0 0 0 0,0-1-1 0 0,-1 1 1 0 0,-2-6 0 0 0,3 8 70 0 0,-1 0 0 0 0,1-1 0 0 0,-1 1 0 0 0,1 0 0 0 0,-1 0 0 0 0,1 0 0 0 0,-1 0 0 0 0,0 0 0 0 0,0 1 0 0 0,1-1 0 0 0,-1 0 0 0 0,0 1 0 0 0,0-1 0 0 0,0 1 0 0 0,0 0 0 0 0,0 0 0 0 0,1-1-1 0 0,-1 1 1 0 0,0 1 0 0 0,-2-1 0 0 0,2 0 54 0 0,1 1-1 0 0,-1 0 0 0 0,0-1 0 0 0,1 1 1 0 0,-1 0-1 0 0,1 0 0 0 0,0 0 0 0 0,-1 0 1 0 0,1 0-1 0 0,0 0 0 0 0,-1 0 0 0 0,1 0 0 0 0,0 1 1 0 0,0-1-1 0 0,0 0 0 0 0,0 1 0 0 0,0-1 1 0 0,0 1-1 0 0,0 2 0 0 0,-14 31 55 0 0,14-33 15 0 0,3 3 77 0 0,2 3 75 0 0,0 0 0 0 0,1-1 0 0 0,0 1 0 0 0,11 13 0 0 0,-12-17-111 0 0,-2-2 20 0 0,15 0 258 0 0,-15-1-351 0 0,0-1 0 0 0,0 1 0 0 0,0-1 0 0 0,0 0 0 0 0,0 1 0 0 0,-1-1 0 0 0,1 0 0 0 0,0 0 0 0 0,0-1 0 0 0,0 1 0 0 0,0 0 0 0 0,0-1 0 0 0,-1 1-1 0 0,1-1 1 0 0,0 1 0 0 0,0-1 0 0 0,2-1 0 0 0,-2 0-35 0 0,1 0-1 0 0,-1 1 0 0 0,0-1 1 0 0,0 0-1 0 0,0 0 0 0 0,0-1 1 0 0,0 1-1 0 0,-1 0 0 0 0,1-1 1 0 0,0 1-1 0 0,-1-1 0 0 0,0 1 1 0 0,0-1-1 0 0,0 0 0 0 0,0 1 1 0 0,0-1-1 0 0,0 0 0 0 0,-1 0 1 0 0,1 0-1 0 0,-1 1 1 0 0,0-1-1 0 0,0-5 0 0 0,1 3-67 0 0,-1-1-1 0 0,0 1 1 0 0,-1-1-1 0 0,1 1 1 0 0,-1-1 0 0 0,0 1-1 0 0,0 0 1 0 0,-1 0-1 0 0,0-1 1 0 0,0 1-1 0 0,0 0 1 0 0,-3-6-1 0 0,3 9-72 0 0,1 1 112 0 0,-1 0-1 0 0,1 0 0 0 0,0 0 0 0 0,-1 1 1 0 0,1-1-1 0 0,-1 0 0 0 0,1 0 0 0 0,-1 1 1 0 0,1-1-1 0 0,-1 1 0 0 0,0 0 0 0 0,1-1 0 0 0,-1 1 1 0 0,0 0-1 0 0,1 0 0 0 0,-1 0 0 0 0,1 0 1 0 0,-1 0-1 0 0,0 0 0 0 0,1 0 0 0 0,-1 1 0 0 0,0-1 1 0 0,1 1-1 0 0,-1-1 0 0 0,-2 2 0 0 0,0 1 27 0 0,-1 0 0 0 0,1 0 0 0 0,0 1 0 0 0,0-1 0 0 0,0 1-1 0 0,-5 6 1 0 0,8-8 35 0 0,-1-1 0 0 0,1 1 1 0 0,0-1-1 0 0,0 1 0 0 0,0-1 0 0 0,0 1 0 0 0,1 0 0 0 0,-1-1 0 0 0,0 1 0 0 0,1 0 1 0 0,-1 0-1 0 0,1 0 0 0 0,0-1 0 0 0,-1 1 0 0 0,1 0 0 0 0,0 0 0 0 0,0 0 1 0 0,0 0-1 0 0,0 0 0 0 0,1-1 0 0 0,-1 1 0 0 0,0 0 0 0 0,1 0 0 0 0,-1 0 0 0 0,1-1 1 0 0,0 1-1 0 0,0 0 0 0 0,-1 0 0 0 0,3 2 0 0 0,2 3 122 0 0,0-1 0 0 0,1 1 0 0 0,0-1 0 0 0,0 0-1 0 0,0-1 1 0 0,0 1 0 0 0,1-1 0 0 0,0-1 0 0 0,8 5 0 0 0,-12-8-87 0 0,0 0 0 0 0,0-1 1 0 0,0 1-1 0 0,0-1 0 0 0,1 1 0 0 0,-1-1 0 0 0,0 0 1 0 0,0 0-1 0 0,0-1 0 0 0,5 0 0 0 0,-6 1-58 0 0,2 0 126 0 0,20-12 146 0 0,-21 9-268 0 0,-1 0-1 0 0,1-1 1 0 0,-1 1-1 0 0,0-1 1 0 0,0 1-1 0 0,0-1 1 0 0,0 0 0 0 0,-1 0-1 0 0,0 0 1 0 0,1 0-1 0 0,-1 0 1 0 0,-1 0-1 0 0,2-6 1 0 0,-2 7-28 0 0,-2-2-72 0 0,0 1 34 0 0,1 0-1 0 0,-1-1 1 0 0,-1 1-1 0 0,1 0 1 0 0,0 0-1 0 0,-1 0 1 0 0,0 0 0 0 0,0 0-1 0 0,0 1 1 0 0,-1 0-1 0 0,1-1 1 0 0,-1 1-1 0 0,1 0 1 0 0,-1 1 0 0 0,0-1-1 0 0,0 1 1 0 0,-1-1-1 0 0,1 1 1 0 0,0 0-1 0 0,-1 1 1 0 0,1-1 0 0 0,-1 1-1 0 0,0 0 1 0 0,1 0-1 0 0,-1 0 1 0 0,-5 1 0 0 0,7 0-69 0 0,1 0 131 0 0,0 0-1 0 0,0 1 0 0 0,0-1 1 0 0,0 1-1 0 0,0-1 0 0 0,0 1 1 0 0,0 0-1 0 0,0-1 0 0 0,0 1 1 0 0,1 0-1 0 0,-1 1 1 0 0,0-1-1 0 0,0 0 0 0 0,1 0 1 0 0,-1 1-1 0 0,1-1 0 0 0,-2 3 0 0 0,1-2 18 0 0,1 0 0 0 0,0 0-1 0 0,0 0 1 0 0,0 0-1 0 0,0 0 1 0 0,1 1-1 0 0,-1-1 1 0 0,0 0-1 0 0,1 1 1 0 0,0-1-1 0 0,-1 0 1 0 0,1 1-1 0 0,0-1 1 0 0,0 0-1 0 0,0 1 1 0 0,1-1 0 0 0,-1 1-1 0 0,1-1 1 0 0,-1 0-1 0 0,1 1 1 0 0,0-1-1 0 0,0 0 1 0 0,0 0-1 0 0,0 0 1 0 0,0 0-1 0 0,2 3 1 0 0,-2-2 29 0 0,1-1 0 0 0,1 1 0 0 0,-1 0 1 0 0,0-1-1 0 0,0 1 0 0 0,1-1 0 0 0,0 0 0 0 0,-1 0 1 0 0,1 0-1 0 0,0 0 0 0 0,0 0 0 0 0,0 0 0 0 0,0-1 1 0 0,0 0-1 0 0,4 2 0 0 0,-4-3 215 0 0,1-2-218 0 0,-3 1-45 0 0,1 0 13 0 0,0 0 0 0 0,0 0 0 0 0,0-1 0 0 0,0 1 0 0 0,0-1 0 0 0,0 1 0 0 0,0-1 0 0 0,0 0 0 0 0,-1 0 0 0 0,1 0 0 0 0,-1 0 0 0 0,2-3 0 0 0,-2 3 67 0 0,-1-2 1 0 0,0-12-57 0 0,0 12-46 0 0,-2-20-75 0 0,1 21 47 0 0,0-1-1 0 0,-1 1 1 0 0,0 0 0 0 0,0 0-1 0 0,0 0 1 0 0,0 0-1 0 0,0 1 1 0 0,0-1-1 0 0,-1 1 1 0 0,-4-5 0 0 0,4 5-14 0 0,-1 2 30 0 0,1 0 0 0 0,-1 1 1 0 0,0-1-1 0 0,1 1 1 0 0,-1-1-1 0 0,1 1 1 0 0,-1 0-1 0 0,1 0 0 0 0,-1 0 1 0 0,1 1-1 0 0,0 0 1 0 0,0-1-1 0 0,-4 4 1 0 0,-1 4-14 0 0,6-7 73 0 0,0-1 0 0 0,1 1 0 0 0,-1 0-1 0 0,0 0 1 0 0,1 0 0 0 0,0 1 0 0 0,-1-1 0 0 0,1 0 0 0 0,0 0-1 0 0,0 1 1 0 0,0-1 0 0 0,0 0 0 0 0,1 1 0 0 0,-1-1 0 0 0,1 1-1 0 0,-1 2 1 0 0,1-1 194 0 0,1-4-213 0 0,-1 0 0 0 0,1 0 0 0 0,-1 0 0 0 0,0 0 0 0 0,1 0 0 0 0,-1 0 0 0 0,1 1 0 0 0,-1-1 0 0 0,0 0 0 0 0,1 0 0 0 0,-1 0 0 0 0,1 1 0 0 0,-1-1 0 0 0,0 0 0 0 0,1 0 0 0 0,-1 1 0 0 0,0-1 0 0 0,1 0 0 0 0,-1 1 0 0 0,0-1 0 0 0,0 0 0 0 0,1 1 0 0 0,-1-1 0 0 0,0 1 0 0 0,0-1 0 0 0,0 0 0 0 0,0 1 0 0 0,1 0 0 0 0,-1 0 8 0 0,0 0 0 0 0,1 0 1 0 0,-1-1-1 0 0,1 1 0 0 0,-1 0 0 0 0,1 0 0 0 0,-1 0 1 0 0,1-1-1 0 0,-1 1 0 0 0,1 0 0 0 0,0-1 0 0 0,-1 1 1 0 0,1-1-1 0 0,0 1 0 0 0,0-1 0 0 0,0 1 0 0 0,-1-1 1 0 0,1 1-1 0 0,1 0 0 0 0,1-1 7 0 0,0 1 0 0 0,0 0 0 0 0,0-1 0 0 0,0 0 0 0 0,1 1 0 0 0,-1-1 1 0 0,0 0-1 0 0,0-1 0 0 0,0 1 0 0 0,0-1 0 0 0,0 1 0 0 0,0-1 0 0 0,0 0 0 0 0,0 0 0 0 0,0 0 0 0 0,0 0 0 0 0,0-1 0 0 0,0 1 0 0 0,-1-1 0 0 0,1 0 1 0 0,-1 1-1 0 0,1-1 0 0 0,-1-1 0 0 0,0 1 0 0 0,0 0 0 0 0,0 0 0 0 0,0-1 0 0 0,0 1 0 0 0,0-1 0 0 0,0 0 0 0 0,-1 1 0 0 0,0-1 0 0 0,1 0 0 0 0,-1 0 1 0 0,0 0-1 0 0,0 0 0 0 0,0-5 0 0 0,0 4 34 0 0,-3-15-740 0 0,-21 2-1102 0 0,21 16 1535 0 0,13-19-13836 0 0,-9 16 12763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4.771"/>
    </inkml:context>
    <inkml:brush xml:id="br0">
      <inkml:brushProperty name="width" value="0.05" units="cm"/>
      <inkml:brushProperty name="height" value="0.05" units="cm"/>
    </inkml:brush>
  </inkml:definitions>
  <inkml:trace contextRef="#ctx0" brushRef="#br0">1 35 2740 0 0,'0'0'2589'0'0,"0"12"-1551"0"0,0-5 1903 0 0,0 3-3597 0 0,2-18-1887 0 0,6-35-1868 0 0,-4 31 3037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156"/>
    </inkml:context>
    <inkml:brush xml:id="br0">
      <inkml:brushProperty name="width" value="0.05" units="cm"/>
      <inkml:brushProperty name="height" value="0.05" units="cm"/>
    </inkml:brush>
  </inkml:definitions>
  <inkml:trace contextRef="#ctx0" brushRef="#br0">1 71 3348 0 0,'0'0'2104'0'0,"0"-19"1696"0"0,0-9-6063 0 0,0 25 1673 0 0,0-14-4245 0 0,0 13 3431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527"/>
    </inkml:context>
    <inkml:brush xml:id="br0">
      <inkml:brushProperty name="width" value="0.05" units="cm"/>
      <inkml:brushProperty name="height" value="0.05" units="cm"/>
    </inkml:brush>
  </inkml:definitions>
  <inkml:trace contextRef="#ctx0" brushRef="#br0">3 173 2344 0 0,'0'0'4565'0'0,"-3"-22"-4189"0"0,4 7-3450 0 0,10 4 970 0 0</inkml:trace>
  <inkml:trace contextRef="#ctx0" brushRef="#br0" timeOffset="1">50 67 3172 0 0,'0'0'2252'0'0,"9"-14"905"0"0,-5-4-3549 0 0,-13-2-2453 0 0,9 6-1415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889"/>
    </inkml:context>
    <inkml:brush xml:id="br0">
      <inkml:brushProperty name="width" value="0.05" units="cm"/>
      <inkml:brushProperty name="height" value="0.05" units="cm"/>
    </inkml:brush>
  </inkml:definitions>
  <inkml:trace contextRef="#ctx0" brushRef="#br0">0 0 3348 0 0,'0'0'3765'0'0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489"/>
    </inkml:context>
    <inkml:brush xml:id="br0">
      <inkml:brushProperty name="width" value="0.05" units="cm"/>
      <inkml:brushProperty name="height" value="0.05" units="cm"/>
      <inkml:brushProperty name="color" value="#FFFFFF"/>
    </inkml:brush>
  </inkml:definitions>
  <inkml:trace contextRef="#ctx0" brushRef="#br0">21 108 204 0 0,'0'0'437'0'0,"3"-6"-552"0"0,-2 4 194 0 0,2-5 372 0 0,0 0 0 0 0,1 0 1 0 0,0 1-1 0 0,1-1 0 0 0,8-9 2609 0 0,21-23 5135 0 0,-20 29-5456 0 0,-13 23-962 0 0,0 0-2120 0 0,-1-8 373 0 0,1 0 0 0 0,-2 1 1 0 0,1-1-1 0 0,-1 0 0 0 0,1 0 0 0 0,-1 0 0 0 0,-1 0 1 0 0,-1 6-1 0 0,-3 11 58 0 0,1 23-431 0 0,-3 0 1 0 0,-2-1-1 0 0,-2 0 0 0 0,-26 65 1 0 0,27-93-758 0 0,1-2-1561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9.497"/>
    </inkml:context>
    <inkml:brush xml:id="br0">
      <inkml:brushProperty name="width" value="0.05" units="cm"/>
      <inkml:brushProperty name="height" value="0.05" units="cm"/>
    </inkml:brush>
  </inkml:definitions>
  <inkml:trace contextRef="#ctx0" brushRef="#br0">93 96 704 0 0,'-36'-36'8432'0'0,"34"37"-8421"0"0,0-1 0 0 0,1 1 0 0 0,-1 0-1 0 0,1-1 1 0 0,-1 1 0 0 0,1 0 0 0 0,-1 0-1 0 0,1 0 1 0 0,-1 0 0 0 0,1 0 0 0 0,0 0 0 0 0,-2 3-1 0 0,1-3 14 0 0,-2 2 204 0 0,-6 14 1164 0 0,11-13-1124 0 0,0 1 1 0 0,-1-1 0 0 0,1 0-1 0 0,0 0 1 0 0,1 0 0 0 0,-1 1 0 0 0,1-1-1 0 0,0-1 1 0 0,0 1 0 0 0,3 4-1 0 0,-4-6 286 0 0,-1-2-522 0 0,0 1-1 0 0,0 0 1 0 0,1 0 0 0 0,-1-1 0 0 0,0 1 0 0 0,1 0 0 0 0,-1 0-1 0 0,1-1 1 0 0,-1 1 0 0 0,1 0 0 0 0,-1-1 0 0 0,1 1 0 0 0,-1-1 0 0 0,1 1-1 0 0,0-1 1 0 0,-1 1 0 0 0,1-1 0 0 0,0 1 0 0 0,0-1 0 0 0,-1 1 0 0 0,1-1-1 0 0,0 0 1 0 0,0 0 0 0 0,-1 1 0 0 0,1-1 0 0 0,0 0 0 0 0,0 0-1 0 0,0 0 1 0 0,0 0 0 0 0,-1 0 0 0 0,1 0 0 0 0,0 0 0 0 0,0 0 0 0 0,0 0-1 0 0,-1 0 1 0 0,1 0 0 0 0,2-1 0 0 0,28-6 657 0 0,-30 7-736 0 0,4-1 101 0 0,35-35 343 0 0,-30 13-340 0 0,-9 21-95 0 0,-1 0-206 0 0,0 1 225 0 0,0 0 0 0 0,0 0 0 0 0,0-1 1 0 0,0 1-1 0 0,-1 0 0 0 0,1 0 0 0 0,0 0 0 0 0,-1-1 0 0 0,1 1 0 0 0,-1 0 0 0 0,1 0 0 0 0,-1 0 0 0 0,1 0 0 0 0,-1 0 0 0 0,0 0 0 0 0,0 0 1 0 0,1 0-1 0 0,-1 0 0 0 0,0 0 0 0 0,0 0 0 0 0,0 1 0 0 0,0-1 0 0 0,0 0 0 0 0,-2-1 0 0 0,1 1-62 0 0,-2 1-49 0 0,-12 0 24 0 0,12 0-14 0 0,0 3-48 0 0,-2 0 152 0 0,1 0 0 0 0,-1 1 1 0 0,1 0-1 0 0,0 0 1 0 0,1 0-1 0 0,-1 0 0 0 0,1 1 1 0 0,0 0-1 0 0,-5 6 1 0 0,8-9 60 0 0,0 0-1 0 0,0 0 1 0 0,0 0 0 0 0,0 0 0 0 0,0 0 0 0 0,1 0 0 0 0,-1 0 0 0 0,1 0 0 0 0,-1 0 0 0 0,1 1 0 0 0,0-1 0 0 0,0 0 0 0 0,0 0 0 0 0,0 0 0 0 0,0 1 0 0 0,0-1 0 0 0,1 0 0 0 0,-1 0 0 0 0,1 0 0 0 0,0 0 0 0 0,-1 0 0 0 0,1 0 0 0 0,0 0 0 0 0,0 0 0 0 0,0 0 0 0 0,0 0 0 0 0,1 0 0 0 0,-1 0 0 0 0,0-1 0 0 0,1 1 0 0 0,-1-1 0 0 0,1 1 0 0 0,0-1 0 0 0,0 1 0 0 0,3 1 0 0 0,19 13 398 0 0,-22-15-316 0 0,44-5 699 0 0,-41 3-728 0 0,13-27 238 0 0,-18 24-366 0 0,0 0 1 0 0,-1 0 0 0 0,1-1-1 0 0,-1 1 1 0 0,0 0 0 0 0,0 0 0 0 0,-1 0-1 0 0,1 0 1 0 0,-1 0 0 0 0,0 0-1 0 0,0 1 1 0 0,0-1 0 0 0,-1 0-1 0 0,1 1 1 0 0,-1 0 0 0 0,0-1-1 0 0,0 1 1 0 0,0 0 0 0 0,0 1 0 0 0,0-1-1 0 0,-1 1 1 0 0,1-1 0 0 0,-1 1-1 0 0,0 0 1 0 0,-6-3 0 0 0,8 5-67 0 0,-3 3-180 0 0,-17 7 294 0 0,21-8 0 0 0,-1-1 0 0 0,1 1-1 0 0,0-1 1 0 0,0 1 0 0 0,0-1 0 0 0,1 1-1 0 0,-1 0 1 0 0,0-1 0 0 0,1 1-1 0 0,-1 0 1 0 0,1-1 0 0 0,-1 1 0 0 0,1 0-1 0 0,0 0 1 0 0,0 0 0 0 0,-1-1 0 0 0,2 1-1 0 0,-1 0 1 0 0,0 0 0 0 0,0 0-1 0 0,0-1 1 0 0,1 1 0 0 0,-1 0 0 0 0,1 0-1 0 0,0 1 1 0 0,1 2 39 0 0,-1-1 1 0 0,1 1-1 0 0,-1-1 0 0 0,1 0 1 0 0,1 1-1 0 0,-1-1 0 0 0,0 0 1 0 0,1 0-1 0 0,0-1 0 0 0,0 1 1 0 0,0-1-1 0 0,1 1 0 0 0,-1-1 1 0 0,1 0-1 0 0,-1 0 0 0 0,7 3 1 0 0,-8-5 140 0 0,27-5-93 0 0,-26 2-2 0 0,-1 0-103 0 0,0 0-1 0 0,0-1 1 0 0,0 1-1 0 0,-1-1 0 0 0,1 0 1 0 0,-1 1-1 0 0,1-1 0 0 0,-1 0 1 0 0,0 0-1 0 0,0 0 1 0 0,-1 0-1 0 0,1 0 0 0 0,0 0 1 0 0,-1 0-1 0 0,0 0 0 0 0,0 0 1 0 0,0 0-1 0 0,0-3 0 0 0,0 3-98 0 0,-1-2 10 0 0,0 1 24 0 0,0 0 1 0 0,-1 0 0 0 0,0 0-1 0 0,0-1 1 0 0,0 2-1 0 0,0-1 1 0 0,-1 0-1 0 0,1 0 1 0 0,-1 1 0 0 0,0-1-1 0 0,0 1 1 0 0,0 0-1 0 0,-1 0 1 0 0,1 0 0 0 0,-1 0-1 0 0,0 1 1 0 0,-3-3-1 0 0,5 4-58 0 0,-2 1 25 0 0,-16 2-101 0 0,16 0 29 0 0,1 0 179 0 0,1 0 0 0 0,-1 1 0 0 0,1-1 1 0 0,0 0-1 0 0,0 1 0 0 0,-1-1 0 0 0,2 1 1 0 0,-1 0-1 0 0,0 0 0 0 0,0 0 1 0 0,1 0-1 0 0,0 0 0 0 0,0 0 0 0 0,-1 0 1 0 0,2 0-1 0 0,-1 0 0 0 0,0 0 0 0 0,0 4 1 0 0,1-4 86 0 0,6 12 78 0 0,-6-14-151 0 0,0 1 1 0 0,0-1 0 0 0,0 0 0 0 0,1 0 0 0 0,-1 0-1 0 0,1 1 1 0 0,-1-1 0 0 0,0 0 0 0 0,1 0-1 0 0,0 0 1 0 0,-1 0 0 0 0,1 0 0 0 0,0 0-1 0 0,0 0 1 0 0,-1 0 0 0 0,1 0 0 0 0,0 0-1 0 0,0 0 1 0 0,0-1 0 0 0,0 1 0 0 0,1 1-1 0 0,0 0 19 0 0,2 1-42 0 0,20-4 358 0 0,-20 1-284 0 0,0-2 41 0 0,-2 1-122 0 0,1-1-1 0 0,-1 1 1 0 0,0 0-1 0 0,0-1 1 0 0,0 1-1 0 0,0-1 1 0 0,0 0-1 0 0,0 0 1 0 0,-1 1 0 0 0,1-1-1 0 0,-1 0 1 0 0,1-1-1 0 0,-1 1 1 0 0,0 0-1 0 0,1 0 1 0 0,-1-1-1 0 0,0 1 1 0 0,-1 0-1 0 0,1-1 1 0 0,0 1-1 0 0,-1-1 1 0 0,1 1 0 0 0,-1-1-1 0 0,0 1 1 0 0,0-5-1 0 0,0 4-68 0 0,0-7-156 0 0,1 7 141 0 0,-1 0 0 0 0,0 0 1 0 0,0 0-1 0 0,0-1 0 0 0,-1 1 0 0 0,1 0 1 0 0,-1 0-1 0 0,0 0 0 0 0,1 0 0 0 0,-1 0 1 0 0,-1 0-1 0 0,1 0 0 0 0,0 0 0 0 0,-1 1 1 0 0,-2-4-1 0 0,3 3-71 0 0,0 3-53 0 0,-1-1 176 0 0,1 1 0 0 0,0-1-1 0 0,0 1 1 0 0,0 0 0 0 0,0-1 0 0 0,-1 1 0 0 0,1 0 0 0 0,0 0 0 0 0,0 0 0 0 0,0 0-1 0 0,-1 0 1 0 0,1 0 0 0 0,0 0 0 0 0,0 1 0 0 0,-1-1 0 0 0,0 1 0 0 0,-2 1 62 0 0,0 0 0 0 0,1 0 1 0 0,-1 1-1 0 0,1-1 0 0 0,-1 1 0 0 0,1 0 1 0 0,0 0-1 0 0,0 1 0 0 0,0-1 0 0 0,1 0 0 0 0,-1 1 1 0 0,1 0-1 0 0,0-1 0 0 0,0 1 0 0 0,0 0 1 0 0,0 0-1 0 0,1 1 0 0 0,-1-1 0 0 0,1 0 1 0 0,0 0-1 0 0,0 7 0 0 0,1-8 187 0 0,10 11 279 0 0,-8-12-431 0 0,-1 0-1 0 0,0 1 0 0 0,1-1 1 0 0,-1 0-1 0 0,1-1 0 0 0,-1 1 1 0 0,1 0-1 0 0,0 0 0 0 0,0-1 1 0 0,0 1-1 0 0,0-1 0 0 0,0 1 0 0 0,0-1 1 0 0,0 0-1 0 0,1 0 0 0 0,3 2 1 0 0,-3-2-40 0 0,1-1 0 0 0,-1 1 0 0 0,0 0 0 0 0,1-1 0 0 0,-1 0 0 0 0,0 0 0 0 0,1 0 0 0 0,-1 0 0 0 0,1 0 1 0 0,-1-1-1 0 0,0 1 0 0 0,1-1 0 0 0,-1 0 0 0 0,0 0 0 0 0,0-1 0 0 0,0 1 0 0 0,0 0 0 0 0,0-1 0 0 0,0 0 0 0 0,0 0 1 0 0,0 0-1 0 0,0 0 0 0 0,-1 0 0 0 0,1 0 0 0 0,-1-1 0 0 0,0 1 0 0 0,0-1 0 0 0,0 0 0 0 0,0 0 0 0 0,0 0 0 0 0,0 0 0 0 0,-1 0 1 0 0,1 0-1 0 0,-1 0 0 0 0,0 0 0 0 0,0 0 0 0 0,0-1 0 0 0,0-3 0 0 0,-1 4-55 0 0,1 0 1 0 0,-1 0-1 0 0,0 1 0 0 0,0-1 1 0 0,0 0-1 0 0,0 0 0 0 0,-1 0 1 0 0,1 0-1 0 0,-1 0 0 0 0,1 1 1 0 0,-1-1-1 0 0,0 0 0 0 0,0 0 1 0 0,-1 1-1 0 0,1-1 0 0 0,0 1 1 0 0,-1-1-1 0 0,0 1 0 0 0,1 0 1 0 0,-1 0-1 0 0,0-1 0 0 0,0 1 1 0 0,0 0-1 0 0,-1 1 0 0 0,1-1 1 0 0,0 0-1 0 0,-1 1 0 0 0,1-1 1 0 0,-1 1-1 0 0,1 0 0 0 0,-1 0 1 0 0,0 0-1 0 0,0 0 0 0 0,1 0 1 0 0,-1 0-1 0 0,-3 0 0 0 0,1 0-21 0 0,-1 0 0 0 0,1 0 0 0 0,-1 0 0 0 0,1 1 0 0 0,-1 0 0 0 0,1 0 0 0 0,-1 0 0 0 0,0 0 0 0 0,1 1 0 0 0,-1 0 0 0 0,1 0 0 0 0,0 1 0 0 0,-1 0 0 0 0,1-1 0 0 0,0 2 0 0 0,-9 4 0 0 0,12-5 93 0 0,0-1-1 0 0,0 1 1 0 0,0-1-1 0 0,1 1 1 0 0,-1 0-1 0 0,1 0 1 0 0,-1 0-1 0 0,1 0 1 0 0,0 0-1 0 0,0 0 1 0 0,0 0-1 0 0,0 0 1 0 0,0 0-1 0 0,0 1 1 0 0,0-1-1 0 0,1 0 1 0 0,-1 1-1 0 0,1-1 1 0 0,0 0-1 0 0,0 1 1 0 0,0-1-1 0 0,0 1 1 0 0,0-1-1 0 0,0 0 1 0 0,1 1-1 0 0,-1-1 1 0 0,1 0-1 0 0,-1 1 1 0 0,1-1-1 0 0,0 0 1 0 0,0 0-1 0 0,0 0 1 0 0,0 0-1 0 0,0 1 1 0 0,3 1-1 0 0,-1 0 40 0 0,-1-1-1 0 0,1 0 0 0 0,0 1 0 0 0,0-1 0 0 0,0-1 0 0 0,1 1 0 0 0,-1 0 1 0 0,1-1-1 0 0,-1 0 0 0 0,1 0 0 0 0,0 0 0 0 0,0 0 0 0 0,0 0 1 0 0,0-1-1 0 0,0 0 0 0 0,0 0 0 0 0,0 0 0 0 0,7 1 0 0 0,-8-2-66 0 0,-1-1 0 0 0,1 1 0 0 0,-1 0 0 0 0,0-1 0 0 0,1 1 0 0 0,-1-1-1 0 0,0 0 1 0 0,0 1 0 0 0,1-1 0 0 0,-1 0 0 0 0,0-1 0 0 0,0 1 0 0 0,0 0-1 0 0,0-1 1 0 0,0 1 0 0 0,0-1 0 0 0,-1 1 0 0 0,1-1 0 0 0,-1 0-1 0 0,1 0 1 0 0,-1 1 0 0 0,1-1 0 0 0,-1 0 0 0 0,1-3 0 0 0,1 2-32 0 0,-1-24-214 0 0,-3 25 203 0 0,1 0 0 0 0,-1-1 0 0 0,0 1 0 0 0,0 0 0 0 0,0 0-1 0 0,0 0 1 0 0,0 0 0 0 0,0 0 0 0 0,0 0 0 0 0,-1 0 0 0 0,1 0-1 0 0,-1 0 1 0 0,0 1 0 0 0,1-1 0 0 0,-1 1 0 0 0,0-1 0 0 0,0 1-1 0 0,0 0 1 0 0,0-1 0 0 0,0 1 0 0 0,0 0 0 0 0,0 0-1 0 0,0 1 1 0 0,-1-1 0 0 0,1 0 0 0 0,0 1 0 0 0,-4-1 0 0 0,3 0-68 0 0,-1 2-54 0 0,0-1 141 0 0,0 1 0 0 0,0 0 0 0 0,1 0 0 0 0,-1 0 0 0 0,0 1-1 0 0,1-1 1 0 0,0 1 0 0 0,-1 0 0 0 0,1 0 0 0 0,0 0 0 0 0,0 1 0 0 0,0-1-1 0 0,0 1 1 0 0,0-1 0 0 0,0 1 0 0 0,1 0 0 0 0,0 0 0 0 0,-1 0 0 0 0,1 1-1 0 0,-2 3 1 0 0,3-4 70 0 0,1 1 64 0 0,0-2-66 0 0,0 1 1 0 0,0 0-1 0 0,0-1 1 0 0,1 1-1 0 0,-1 0 1 0 0,1-1 0 0 0,0 1-1 0 0,0-1 1 0 0,0 1-1 0 0,0-1 1 0 0,0 1-1 0 0,1-1 1 0 0,-1 0-1 0 0,1 0 1 0 0,-1 0 0 0 0,1 1-1 0 0,0-1 1 0 0,0-1-1 0 0,0 1 1 0 0,0 0-1 0 0,0 0 1 0 0,0-1 0 0 0,4 3-1 0 0,-3-3 64 0 0,0 0-86 0 0,0-1 0 0 0,1 0-1 0 0,-1 0 1 0 0,0 0 0 0 0,0 0-1 0 0,1 0 1 0 0,-1-1-1 0 0,0 1 1 0 0,0-1 0 0 0,0 0-1 0 0,0 0 1 0 0,0 0 0 0 0,0-1-1 0 0,5-2 1 0 0,-5-1-67 0 0,0 0 0 0 0,0 0 1 0 0,-1 0-1 0 0,0-1 0 0 0,0 1 0 0 0,0-1 1 0 0,-1 0-1 0 0,1 1 0 0 0,-1-1 0 0 0,0-11 1 0 0,-1 15-6 0 0,0-1 0 0 0,0 0 0 0 0,0 0-1 0 0,-1 1 1 0 0,1-1 0 0 0,-1 0 0 0 0,1 1 0 0 0,-1-1 0 0 0,0 0 0 0 0,0 1 0 0 0,0-1 0 0 0,-1 1 0 0 0,1-1 0 0 0,0 1 0 0 0,-1 0 0 0 0,0 0 0 0 0,1 0 0 0 0,-1-1 0 0 0,0 2 0 0 0,0-1 0 0 0,0 0 0 0 0,-1 0 0 0 0,1 1 0 0 0,0-1 0 0 0,-1 1 0 0 0,1-1 0 0 0,-4 0 0 0 0,-47-10-744 0 0,49 12 638 0 0,-9 7-3 0 0,11-7 161 0 0,1 1 0 0 0,0-1-1 0 0,0 0 1 0 0,-1 1 0 0 0,1-1-1 0 0,0 1 1 0 0,0-1-1 0 0,-1 1 1 0 0,1-1 0 0 0,0 1-1 0 0,0 0 1 0 0,0 0 0 0 0,0-1-1 0 0,0 1 1 0 0,0 0-1 0 0,0 0 1 0 0,0 0 0 0 0,1 0-1 0 0,-1 0 1 0 0,-1 2 0 0 0,2 31 795 0 0,1-30-508 0 0,11 18 82 0 0,-10-19-290 0 0,1 0-1 0 0,0 0 0 0 0,-1-1 0 0 0,1 1 0 0 0,0-1 1 0 0,0 1-1 0 0,0-1 0 0 0,0 0 0 0 0,1 0 0 0 0,-1 0 1 0 0,1-1-1 0 0,-1 1 0 0 0,1-1 0 0 0,-1 0 0 0 0,1 0 1 0 0,0 0-1 0 0,0 0 0 0 0,5 0 0 0 0,-5-1 97 0 0,25-13-94 0 0,-27 11-95 0 0,-1 0 0 0 0,1-1 0 0 0,-1 1 0 0 0,0 0 0 0 0,0-1 0 0 0,0 1 0 0 0,0-1 0 0 0,0 0 0 0 0,-1 1 0 0 0,1-1 0 0 0,-1 1 0 0 0,0-1 0 0 0,1 0 0 0 0,-1 0 0 0 0,0 1 0 0 0,-1-1 0 0 0,1 0 0 0 0,0 1 0 0 0,-1-1 0 0 0,0 0 0 0 0,1 1 0 0 0,-1-1 0 0 0,0 1 0 0 0,0-1 0 0 0,-3-3 0 0 0,3 4-22 0 0,0 1 0 0 0,0-1 0 0 0,-1 1 0 0 0,1-1 0 0 0,0 1 0 0 0,-1-1 0 0 0,1 1 0 0 0,-1 0 0 0 0,0 0 0 0 0,1 0 0 0 0,-1 0 0 0 0,0 0 0 0 0,0 0 0 0 0,0 0 0 0 0,1 1 0 0 0,-1-1 0 0 0,0 1 0 0 0,-4-1 0 0 0,-26-3-421 0 0,28 4 316 0 0,-18 7 30 0 0,20-6 113 0 0,-1-1-1 0 0,1 1 0 0 0,0 0 0 0 0,0 0 0 0 0,0 0 1 0 0,0 1-1 0 0,1-1 0 0 0,-1 0 0 0 0,0 1 0 0 0,0-1 1 0 0,1 1-1 0 0,-1 0 0 0 0,1 0 0 0 0,-1-1 0 0 0,1 1 0 0 0,0 0 1 0 0,0 0-1 0 0,0 0 0 0 0,0 0 0 0 0,0 0 0 0 0,0 1 1 0 0,1-1-1 0 0,-1 0 0 0 0,0 0 0 0 0,1 0 0 0 0,0 1 1 0 0,0 2-1 0 0,0-2 29 0 0,0 0-3 0 0,0-1 0 0 0,1 1 0 0 0,0 0-1 0 0,0 0 1 0 0,0-1 0 0 0,0 1 0 0 0,0-1 0 0 0,0 1 0 0 0,1-1 0 0 0,-1 1-1 0 0,1-1 1 0 0,-1 0 0 0 0,1 0 0 0 0,0 0 0 0 0,0 0 0 0 0,0 0-1 0 0,0 0 1 0 0,1 0 0 0 0,-1-1 0 0 0,0 1 0 0 0,1-1 0 0 0,-1 1-1 0 0,1-1 1 0 0,3 1 0 0 0,-3-1 72 0 0,24-4 130 0 0,-22 2-190 0 0,11-13-52 0 0,-13 12 1 0 0,-1 1 0 0 0,1-1-1 0 0,-1 0 1 0 0,0 0 0 0 0,0 0 0 0 0,1-1 0 0 0,-1 1 0 0 0,0 0 0 0 0,2-5 0 0 0,-3 4-39 0 0,0-1 0 0 0,0 1 0 0 0,-1-1 0 0 0,1 0 0 0 0,-1 1 0 0 0,0-1 0 0 0,0 1 0 0 0,0-1 0 0 0,0 0 0 0 0,0 1 0 0 0,-1-1 0 0 0,0 1 0 0 0,-2-7 0 0 0,0-1-93 0 0,2 8 101 0 0,0 1-1 0 0,0 0 1 0 0,-1 1-1 0 0,1-1 0 0 0,0 0 1 0 0,-1 0-1 0 0,0 0 1 0 0,1 1-1 0 0,-1-1 1 0 0,0 1-1 0 0,0-1 1 0 0,0 1-1 0 0,0 0 1 0 0,0 0-1 0 0,0 0 1 0 0,0 0-1 0 0,0 0 1 0 0,-1 0-1 0 0,1 1 0 0 0,0-1 1 0 0,0 1-1 0 0,-1-1 1 0 0,1 1-1 0 0,0 0 1 0 0,-1 0-1 0 0,1 0 1 0 0,-3 1-1 0 0,5-1 33 0 0,-4 0-118 0 0,3 0 48 0 0,0 0 72 0 0,0 0 1 0 0,0 0 0 0 0,0 0 0 0 0,0 0-1 0 0,1 1 1 0 0,-1-1 0 0 0,0 0 0 0 0,0 1-1 0 0,0-1 1 0 0,1 1 0 0 0,-1-1-1 0 0,0 1 1 0 0,0-1 0 0 0,1 1 0 0 0,-1-1-1 0 0,0 1 1 0 0,1 0 0 0 0,-1-1-1 0 0,1 1 1 0 0,-1 0 0 0 0,1-1 0 0 0,-1 1-1 0 0,1 0 1 0 0,0 0 0 0 0,-1 0-1 0 0,1-1 1 0 0,0 1 0 0 0,-1 0 0 0 0,1 0-1 0 0,0 0 1 0 0,0 0 0 0 0,0 0-1 0 0,0 1 1 0 0,0 0 30 0 0,0 0 0 0 0,0-1 0 0 0,0 1 0 0 0,0 0 0 0 0,0 0 0 0 0,1 0 0 0 0,-1-1 0 0 0,1 1 0 0 0,-1 0-1 0 0,1 0 1 0 0,0-1 0 0 0,0 1 0 0 0,-1 0 0 0 0,1-1 0 0 0,0 1 0 0 0,1-1 0 0 0,-1 0 0 0 0,2 3 0 0 0,1-1 43 0 0,0-1-1 0 0,1 1 1 0 0,0-1 0 0 0,-1 1 0 0 0,1-1-1 0 0,0-1 1 0 0,7 3 0 0 0,-8-4 90 0 0,-1 0-142 0 0,0 0-1 0 0,0 0 1 0 0,-1 0 0 0 0,1-1-1 0 0,0 1 1 0 0,-1-1 0 0 0,1 1 0 0 0,-1-1-1 0 0,1 0 1 0 0,-1 0 0 0 0,1-1 0 0 0,-1 1-1 0 0,0 0 1 0 0,1-1 0 0 0,-1 1-1 0 0,0-1 1 0 0,0 0 0 0 0,3-3 0 0 0,-4 4 2 0 0,4-6-43 0 0,-5 6 15 0 0,0 1 1 0 0,1 0-1 0 0,-1 0 1 0 0,0-1-1 0 0,0 1 1 0 0,1 0-1 0 0,-1 0 1 0 0,0-1-1 0 0,1 1 1 0 0,-1 0 0 0 0,0-1-1 0 0,0 1 1 0 0,0 0-1 0 0,1-1 1 0 0,-1 1-1 0 0,0-1 1 0 0,0 1-1 0 0,0 0 1 0 0,0-1-1 0 0,0 1 1 0 0,0-1-1 0 0,0 1 1 0 0,0 0-1 0 0,0-1 1 0 0,0 1-1 0 0,0-1 1 0 0,0 1 0 0 0,0 0-1 0 0,0-1 1 0 0,0 1-1 0 0,0-1 1 0 0,-1 0-1 0 0,1-1-52 0 0,-1 0-1 0 0,0-1 0 0 0,0 1 1 0 0,0 0-1 0 0,0 0 1 0 0,0-1-1 0 0,-1 1 1 0 0,1 0-1 0 0,-1 0 0 0 0,1 0 1 0 0,-1 1-1 0 0,0-1 1 0 0,0 0-1 0 0,1 1 0 0 0,-5-4 1 0 0,3 4-81 0 0,0 33-1376 0 0,3-26 1270 0 0,8 0-395 0 0,-8-6 545 0 0,0 1 0 0 0,1-1 0 0 0,-1 1 0 0 0,0-1-1 0 0,0 1 1 0 0,1-1 0 0 0,-1 1 0 0 0,0-1 0 0 0,1 1 0 0 0,-1-1 0 0 0,1 1 0 0 0,-1-1 0 0 0,1 0 0 0 0,-1 1 0 0 0,1-1 0 0 0,-1 0 0 0 0,1 0 0 0 0,-1 1 0 0 0,1-1 0 0 0,-1 0 0 0 0,1 0 0 0 0,-1 0 0 0 0,1 1 0 0 0,0-1 0 0 0,-1 0 0 0 0,1 0 0 0 0,-1 0 0 0 0,2 0 0 0 0,13 1-915 0 0,-11-1-112 0 0,11-12-4659 0 0,-12 6 1795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067"/>
    </inkml:context>
    <inkml:brush xml:id="br0">
      <inkml:brushProperty name="width" value="0.05" units="cm"/>
      <inkml:brushProperty name="height" value="0.05" units="cm"/>
    </inkml:brush>
  </inkml:definitions>
  <inkml:trace contextRef="#ctx0" brushRef="#br0">19 94 788 0 0,'0'0'11336'0'0,"-3"-3"-11653"0"0,-12-19 8156 0 0,14 16-9349 0 0,3-1 430 0 0,10-24-11032 0 0,-5 20 9912 0 0,4-2 632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414"/>
    </inkml:context>
    <inkml:brush xml:id="br0">
      <inkml:brushProperty name="width" value="0.05" units="cm"/>
      <inkml:brushProperty name="height" value="0.05" units="cm"/>
    </inkml:brush>
  </inkml:definitions>
  <inkml:trace contextRef="#ctx0" brushRef="#br0">1 104 4720 0 0,'0'0'5098'0'0,"8"-34"-735"0"0,-8 24-3738 0 0,3-32-12243 0 0,-1 28 9803 0 0,-1 11 562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768"/>
    </inkml:context>
    <inkml:brush xml:id="br0">
      <inkml:brushProperty name="width" value="0.05" units="cm"/>
      <inkml:brushProperty name="height" value="0.05" units="cm"/>
    </inkml:brush>
  </inkml:definitions>
  <inkml:trace contextRef="#ctx0" brushRef="#br0">0 149 2864 0 0,'0'0'4969'0'0,"2"-4"-4025"0"0,2-9 229 0 0,7-24-5718 0 0,-10 33 2963 0 0,-1 2 21 0 0,0-9 291 0 0</inkml:trace>
  <inkml:trace contextRef="#ctx0" brushRef="#br0" timeOffset="1">22 24 2824 0 0,'0'0'3740'0'0,"7"-17"242"0"0,-5 14-4281 0 0,1-1 144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1.138"/>
    </inkml:context>
    <inkml:brush xml:id="br0">
      <inkml:brushProperty name="width" value="0.05" units="cm"/>
      <inkml:brushProperty name="height" value="0.05" units="cm"/>
    </inkml:brush>
  </inkml:definitions>
  <inkml:trace contextRef="#ctx0" brushRef="#br0">37 75 2272 0 0,'0'0'1438'0'0,"-10"-16"6373"0"0,3-7-7745 0 0,6 20-879 0 0</inkml:trace>
  <inkml:trace contextRef="#ctx0" brushRef="#br0" timeOffset="1">1 13 2628 0 0,'0'0'6944'0'0,"0"-13"-8937"0"0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26.745"/>
    </inkml:context>
    <inkml:brush xml:id="br0">
      <inkml:brushProperty name="width" value="0.05" units="cm"/>
      <inkml:brushProperty name="height" value="0.05" units="cm"/>
    </inkml:brush>
  </inkml:definitions>
  <inkml:trace contextRef="#ctx0" brushRef="#br0">76 119 1720 0 0,'-1'0'192'0'0,"0"0"0"0"0,0 0 0 0 0,0 0 0 0 0,0 0-1 0 0,0 0 1 0 0,0-1 0 0 0,0 1 0 0 0,0 0 0 0 0,0-1 0 0 0,0 1 0 0 0,0-1-1 0 0,0 1 1 0 0,1-1 0 0 0,-1 1 0 0 0,0-1 0 0 0,0 1 0 0 0,1-1-1 0 0,-1 0 1 0 0,0 1 0 0 0,1-1 0 0 0,-1 0 0 0 0,0 0 0 0 0,1 0 0 0 0,-1 1-1 0 0,1-1 1 0 0,0 0 0 0 0,-1 0 0 0 0,1 0 0 0 0,0 0 0 0 0,-1 0 0 0 0,1 0-1 0 0,0 0 1 0 0,0 0 0 0 0,0 0 0 0 0,0 0 0 0 0,0 0 0 0 0,0 0 0 0 0,0 0-1 0 0,0 0 1 0 0,0 0 0 0 0,1-1 0 0 0,-1-3-718 0 0,0 2 2055 0 0,-1 0-1495 0 0,-5-13 2661 0 0,6 16-2607 0 0,0-1 0 0 0,0 1 0 0 0,0 0 0 0 0,0-1 1 0 0,0 1-1 0 0,0 0 0 0 0,0-1 0 0 0,-1 1 0 0 0,1 0 0 0 0,0-1 0 0 0,0 1 1 0 0,0 0-1 0 0,-1 0 0 0 0,1-1 0 0 0,0 1 0 0 0,0 0 0 0 0,-1 0 0 0 0,1-1 1 0 0,0 1-1 0 0,0 0 0 0 0,-1 0 0 0 0,1 0 0 0 0,0 0 0 0 0,-1-1 0 0 0,1 1 1 0 0,0 0-1 0 0,-1 0 0 0 0,1 0 0 0 0,0 0 0 0 0,-1 0 0 0 0,1 0 0 0 0,0 0 1 0 0,-1 0-1 0 0,1 0 0 0 0,0 0 0 0 0,-1 0 0 0 0,1 0 0 0 0,0 0 0 0 0,-1 0 1 0 0,-2 3-57 0 0,2-2-18 0 0,-1 1 0 0 0,1-1 0 0 0,-1 1 0 0 0,0-1 0 0 0,1 0 0 0 0,-1 1 0 0 0,0-1 0 0 0,0 0 0 0 0,0 0 0 0 0,0 0 0 0 0,0-1 0 0 0,-4 2 0 0 0,5 0 163 0 0,0 0 0 0 0,0 0 0 0 0,0 0 0 0 0,1 0 0 0 0,-1 0 0 0 0,1 0 1 0 0,-1 0-1 0 0,1 0 0 0 0,0 1 0 0 0,0-1 0 0 0,0 0 0 0 0,1 4 0 0 0,1-4-106 0 0,1-1 0 0 0,1 1-1 0 0,-1-1 1 0 0,0 0 0 0 0,0 0 0 0 0,0 0 0 0 0,1 0 0 0 0,-1 0 0 0 0,0-1 0 0 0,1 0 0 0 0,-1 1 0 0 0,0-1-1 0 0,1 0 1 0 0,-1-1 0 0 0,0 1 0 0 0,1-1 0 0 0,6-1 0 0 0,-5 0 46 0 0,38-22 316 0 0,-42 22-1445 0 0,-9 5 793 0 0,-10 8 392 0 0,16-10-256 0 0,-5 3 295 0 0,25 22-56 0 0,-14-20 4 0 0,-1-5 53 0 0,0 0-170 0 0,-1 1-1 0 0,1-1 1 0 0,-1 0 0 0 0,1 0 0 0 0,-1 0-1 0 0,1-1 1 0 0,0 1 0 0 0,0-1-1 0 0,-1 1 1 0 0,1-1 0 0 0,0 0 0 0 0,0 0-1 0 0,0 0 1 0 0,-1 0 0 0 0,1-1-1 0 0,0 1 1 0 0,0-1 0 0 0,-1 0 0 0 0,1 1-1 0 0,0-1 1 0 0,-1 0 0 0 0,1-1-1 0 0,-1 1 1 0 0,1 0 0 0 0,-1-1 0 0 0,0 0-1 0 0,1 1 1 0 0,1-3 0 0 0,-3 3-66 0 0,0 0 0 0 0,0 0 0 0 0,0 0 0 0 0,0-1 0 0 0,0 1 1 0 0,0 0-1 0 0,0 0 0 0 0,0-1 0 0 0,0 1 0 0 0,-1-1 0 0 0,1 1 0 0 0,-1 0 1 0 0,1-1-1 0 0,-1 1 0 0 0,0-1 0 0 0,1 1 0 0 0,-1-1 0 0 0,0 0 1 0 0,0 1-1 0 0,0-1 0 0 0,0 1 0 0 0,0-1 0 0 0,0 1 0 0 0,-1-1 0 0 0,1 1 1 0 0,0-1-1 0 0,-1 1 0 0 0,1-1 0 0 0,-1 1 0 0 0,0-1 0 0 0,1 1 0 0 0,-1 0 1 0 0,0-1-1 0 0,0 1 0 0 0,0 0 0 0 0,0 0 0 0 0,0 0 0 0 0,0 0 1 0 0,0 0-1 0 0,0 0 0 0 0,-1 0 0 0 0,1 0 0 0 0,0 0 0 0 0,-1 0 0 0 0,1 0 1 0 0,0 1-1 0 0,-1-1 0 0 0,1 1 0 0 0,-1-1 0 0 0,1 1 0 0 0,-1 0 0 0 0,1-1 1 0 0,-1 1-1 0 0,-1 0 0 0 0,0 0-119 0 0,0 3-49 0 0,2-2 206 0 0,0 1 0 0 0,0-1 0 0 0,0 1 0 0 0,0 0 0 0 0,0-1 1 0 0,0 1-1 0 0,0 0 0 0 0,1-1 0 0 0,-1 1 0 0 0,1 0 0 0 0,-1 0 1 0 0,1 0-1 0 0,0-1 0 0 0,0 5 0 0 0,0-6 16 0 0,0 1-1 0 0,0 0 1 0 0,0 0-1 0 0,1 0 1 0 0,-1 0-1 0 0,1 0 1 0 0,-1-1-1 0 0,0 1 1 0 0,1 0-1 0 0,0 0 1 0 0,-1 0-1 0 0,1-1 1 0 0,-1 1-1 0 0,1 0 0 0 0,0-1 1 0 0,-1 1-1 0 0,1-1 1 0 0,0 1-1 0 0,0-1 1 0 0,-1 1-1 0 0,1-1 1 0 0,0 1-1 0 0,0-1 1 0 0,0 0-1 0 0,0 1 1 0 0,0-1-1 0 0,0 0 1 0 0,0 0-1 0 0,-1 0 1 0 0,1 0-1 0 0,0 0 1 0 0,0 0-1 0 0,0 0 1 0 0,0 0-1 0 0,0 0 1 0 0,0 0-1 0 0,1-1 1 0 0,19-11 45 0 0,-19 10-66 0 0,3-1-13 0 0,4-13 19 0 0,-9 14-33 0 0,-1 1-1 0 0,1-1 1 0 0,0 0-1 0 0,-1 1 1 0 0,1-1 0 0 0,-1 1-1 0 0,0-1 1 0 0,1 1-1 0 0,-1-1 1 0 0,0 1 0 0 0,0-1-1 0 0,0 1 1 0 0,0 0-1 0 0,0-1 1 0 0,0 1 0 0 0,0 0-1 0 0,0 0 1 0 0,-1 0-1 0 0,1 0 1 0 0,0 0 0 0 0,-1 0-1 0 0,1 0 1 0 0,-1 0-1 0 0,-1 0 1 0 0,-38-10-627 0 0,38 10 490 0 0,-24 3-226 0 0,26-1 379 0 0,-1 0 1 0 0,0 0-1 0 0,1 0 0 0 0,-1 0 0 0 0,1 0 0 0 0,-1 1 0 0 0,1-1 1 0 0,0 1-1 0 0,-1-1 0 0 0,1 1 0 0 0,0-1 0 0 0,0 1 1 0 0,0-1-1 0 0,0 1 0 0 0,1 0 0 0 0,-1 0 0 0 0,0-1 0 0 0,1 1 1 0 0,-1 0-1 0 0,1 0 0 0 0,-1 3 0 0 0,1-2 171 0 0,15 23 524 0 0,-14-25-662 0 0,0 0 1 0 0,1-1 0 0 0,-1 1 0 0 0,1 0 0 0 0,-1 0 0 0 0,1-1 0 0 0,-1 1-1 0 0,1-1 1 0 0,0 0 0 0 0,-1 1 0 0 0,1-1 0 0 0,0 0 0 0 0,-1 0-1 0 0,1 0 1 0 0,-1 0 0 0 0,1 0 0 0 0,0 0 0 0 0,-1-1 0 0 0,1 1-1 0 0,0 0 1 0 0,-1-1 0 0 0,1 0 0 0 0,-1 1 0 0 0,1-1 0 0 0,-1 0-1 0 0,1 1 1 0 0,-1-1 0 0 0,0 0 0 0 0,1 0 0 0 0,-1 0 0 0 0,0 0 0 0 0,0-1-1 0 0,0 1 1 0 0,1 0 0 0 0,-1 0 0 0 0,0-1 0 0 0,-1 1 0 0 0,1-1-1 0 0,0 1 1 0 0,0-1 0 0 0,-1 1 0 0 0,1-3 0 0 0,0 2-11 0 0,2-5 60 0 0,1 3-75 0 0,-2-19 32 0 0,-2 21-49 0 0,0 1-1 0 0,-1-1 1 0 0,1 0 0 0 0,-1 0-1 0 0,0 1 1 0 0,0-1-1 0 0,0 0 1 0 0,0 1-1 0 0,0-1 1 0 0,0 1-1 0 0,0-1 1 0 0,0 1-1 0 0,0-1 1 0 0,-1 1-1 0 0,1 0 1 0 0,-1 0-1 0 0,1 0 1 0 0,-1 0-1 0 0,1 0 1 0 0,-1 0-1 0 0,1 0 1 0 0,-1 0-1 0 0,0 1 1 0 0,0-1-1 0 0,-2 0 1 0 0,-38-9-677 0 0,42 10 683 0 0,-4-1-129 0 0,-30 14-471 0 0,33-12 613 0 0,0 0 1 0 0,0-1-1 0 0,0 1 1 0 0,0 0-1 0 0,0 0 1 0 0,0 0-1 0 0,0 0 1 0 0,1 0-1 0 0,-1 0 1 0 0,0 0-1 0 0,1 1 1 0 0,-1-1-1 0 0,0 0 1 0 0,1 0-1 0 0,0 0 1 0 0,-1 1-1 0 0,1-1 1 0 0,0 0-1 0 0,0 0 1 0 0,-1 1-1 0 0,1-1 1 0 0,0 0-1 0 0,0 1 1 0 0,0-1-1 0 0,1 0 1 0 0,-1 0-1 0 0,0 1 1 0 0,0-1-1 0 0,1 0 1 0 0,-1 1-1 0 0,1-1 1 0 0,0 1-1 0 0,19 31 448 0 0,-18-31-269 0 0,-2-1-170 0 0,0-1 0 0 0,0 1-1 0 0,0 0 1 0 0,1-1-1 0 0,-1 1 1 0 0,0-1 0 0 0,0 1-1 0 0,1 0 1 0 0,-1-1-1 0 0,0 1 1 0 0,1-1 0 0 0,-1 1-1 0 0,0-1 1 0 0,1 1-1 0 0,-1-1 1 0 0,1 1 0 0 0,-1-1-1 0 0,1 1 1 0 0,-1-1-1 0 0,1 1 1 0 0,-1-1 0 0 0,1 0-1 0 0,0 1 1 0 0,-1-1-1 0 0,1 0 1 0 0,-1 0 0 0 0,1 0-1 0 0,0 1 1 0 0,-1-1-1 0 0,1 0 1 0 0,0 0 0 0 0,-1 0-1 0 0,1 0 1 0 0,0 0-1 0 0,-1 0 1 0 0,1 0 0 0 0,0 0-1 0 0,-1 0 1 0 0,1 0-1 0 0,0-1 1 0 0,-1 1 0 0 0,1 0-1 0 0,-1 0 1 0 0,1-1-1 0 0,0 1 1 0 0,0-1 0 0 0,25-9 497 0 0,-22 7-466 0 0,0-13-66 0 0,-3 14-18 0 0,0-1 1 0 0,-1 1-1 0 0,1 0 1 0 0,0-1 0 0 0,-1 1-1 0 0,1 0 1 0 0,-1-1 0 0 0,0 1-1 0 0,0-1 1 0 0,0 1 0 0 0,0 0-1 0 0,0-1 1 0 0,0 1-1 0 0,-1-4 1 0 0,0 6 6 0 0,0-1 1 0 0,1 1-1 0 0,-1 0 0 0 0,0-1 1 0 0,0 1-1 0 0,0 0 0 0 0,0-1 1 0 0,1 1-1 0 0,-1 0 0 0 0,0 0 1 0 0,0 0-1 0 0,0-1 0 0 0,0 1 1 0 0,0 0-1 0 0,0 0 0 0 0,0 1 1 0 0,1-1-1 0 0,-1 0 0 0 0,0 0 1 0 0,0 0-1 0 0,0 0 0 0 0,0 1 1 0 0,0-1-1 0 0,1 0 0 0 0,-1 1 1 0 0,0-1-1 0 0,0 1 0 0 0,1-1 1 0 0,-1 1-1 0 0,0-1 0 0 0,0 1 1 0 0,1 0-1 0 0,-1-1 0 0 0,1 1 1 0 0,-1 0-1 0 0,1-1 0 0 0,-1 1 1 0 0,0 1-1 0 0,-3 1 172 0 0,-1 2-188 0 0,4-3-1562 0 0,-4 12 4893 0 0,4-8-5056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28.587"/>
    </inkml:context>
    <inkml:brush xml:id="br0">
      <inkml:brushProperty name="width" value="0.05" units="cm"/>
      <inkml:brushProperty name="height" value="0.05" units="cm"/>
    </inkml:brush>
  </inkml:definitions>
  <inkml:trace contextRef="#ctx0" brushRef="#br0">122 75 428 0 0,'0'0'42'0'0,"-30"-30"2697"0"0,-27 4-307 0 0,55 25-2298 0 0,1 1-1 0 0,0 0 0 0 0,0 0 1 0 0,0 0-1 0 0,0 0 0 0 0,0 0 1 0 0,0 0-1 0 0,-1 0 0 0 0,1 0 1 0 0,0 0-1 0 0,0 0 0 0 0,0 0 1 0 0,0 1-1 0 0,0-1 0 0 0,0 1 1 0 0,0-1-1 0 0,0 0 0 0 0,0 1 1 0 0,0 0-1 0 0,0-1 0 0 0,0 1 1 0 0,0 0-1 0 0,0-1 0 0 0,0 1 1 0 0,0 0-1 0 0,1 0 0 0 0,-1 0 1 0 0,0 0-1 0 0,1 0 0 0 0,-1 0 1 0 0,1 0-1 0 0,-1 0 0 0 0,1 0 1 0 0,-1 0-1 0 0,1 0 0 0 0,-1 0 1 0 0,1 0-1 0 0,0 0 0 0 0,0 0 1 0 0,0 0-1 0 0,0 0 0 0 0,0 1 1 0 0,0-1-1 0 0,0 0 0 0 0,0 0 1 0 0,0 0-1 0 0,0 0 0 0 0,0 0 1 0 0,1 0-1 0 0,-1 0 0 0 0,1 1 1 0 0,-1-1-1 0 0,1 1 0 0 0,22 21 1773 0 0,-21-21-844 0 0,2-1-834 0 0,-3-1-190 0 0,1 0-1 0 0,-1 0 1 0 0,0 0 0 0 0,0 0-1 0 0,1 0 1 0 0,-1 0 0 0 0,0 0 0 0 0,0 0-1 0 0,0 0 1 0 0,1-1 0 0 0,-1 1 0 0 0,0-1-1 0 0,0 1 1 0 0,0-1 0 0 0,0 1-1 0 0,1-1 1 0 0,-1 1 0 0 0,0-1 0 0 0,0 0-1 0 0,0 0 1 0 0,0 1 0 0 0,-1-1 0 0 0,1 0-1 0 0,0 0 1 0 0,0 0 0 0 0,0 0-1 0 0,-1 0 1 0 0,2-2 0 0 0,0 0 59 0 0,-15-8-413 0 0,12 11 291 0 0,1-1-1 0 0,0 1 1 0 0,-1-1-1 0 0,1 0 1 0 0,-1 1-1 0 0,0-1 1 0 0,1 1-1 0 0,-1-1 1 0 0,1 1-1 0 0,-1-1 1 0 0,0 1-1 0 0,1 0 1 0 0,-1-1-1 0 0,0 1 1 0 0,1 0-1 0 0,-1-1 1 0 0,0 1-1 0 0,0 0 1 0 0,1 0-1 0 0,-1 0 1 0 0,0 0-1 0 0,-1 0 1 0 0,1 0 24 0 0,0 0 1 0 0,1 1 0 0 0,-1-1 0 0 0,0 1-1 0 0,0-1 1 0 0,0 1 0 0 0,0 0 0 0 0,1-1 0 0 0,-1 1-1 0 0,0 0 1 0 0,1-1 0 0 0,-1 1 0 0 0,0 0-1 0 0,1 0 1 0 0,-1 0 0 0 0,1 0 0 0 0,-1 1 0 0 0,1-2 2 0 0,0 1 0 0 0,-1 0 0 0 0,1-1 0 0 0,0 1 0 0 0,-1 0 0 0 0,1-1 1 0 0,0 1-1 0 0,-1-1 0 0 0,1 1 0 0 0,-1-1 0 0 0,1 1 0 0 0,-1-1 0 0 0,1 1 1 0 0,-1-1-1 0 0,1 0 0 0 0,-1 1 0 0 0,1-1 0 0 0,-1 0 0 0 0,0 1 0 0 0,1-1 1 0 0,-1 0-1 0 0,0 0 0 0 0,1 1 0 0 0,-1-1 0 0 0,0 0 0 0 0,0 0 0 0 0,1 0 8 0 0,0 1 0 0 0,-1-1 0 0 0,1 0 0 0 0,0 1 0 0 0,0-1 0 0 0,0 1 0 0 0,0-1 0 0 0,-1 0 0 0 0,1 1 0 0 0,0-1 0 0 0,0 0 0 0 0,0 1 0 0 0,0-1 0 0 0,0 1 0 0 0,0-1 0 0 0,0 0 0 0 0,0 1 0 0 0,0-1-1 0 0,0 1 1 0 0,0-1 0 0 0,0 0 0 0 0,1 1 0 0 0,-1-1 0 0 0,0 0 0 0 0,0 1 0 0 0,0-1 0 0 0,0 0 0 0 0,1 1 0 0 0,-1-1 0 0 0,0 0 0 0 0,0 1 0 0 0,1-1 0 0 0,-1 0 0 0 0,0 1 0 0 0,1-1 0 0 0,11 20 483 0 0,-11-18-509 0 0,2 2 218 0 0,16 6 567 0 0,-14-10-646 0 0,0 0 0 0 0,0-1-1 0 0,1 1 1 0 0,-1-1 0 0 0,0 0 0 0 0,8-3-1 0 0,-12 3-136 0 0,1 1 0 0 0,-1 0 0 0 0,1-1 0 0 0,0 0-1 0 0,-1 1 1 0 0,0-1 0 0 0,1 0 0 0 0,-1 0 0 0 0,1 0 0 0 0,-1 0-1 0 0,0 0 1 0 0,0 0 0 0 0,0 0 0 0 0,1 0 0 0 0,-1-1-1 0 0,0 1 1 0 0,0 0 0 0 0,-1-1 0 0 0,1 1 0 0 0,0 0-1 0 0,0-1 1 0 0,-1 1 0 0 0,1-1 0 0 0,-1 1 0 0 0,1-1 0 0 0,0-2-1 0 0,-2 3 8 0 0,1 0 0 0 0,0 0 0 0 0,0 1 0 0 0,0-1 0 0 0,-1 0 0 0 0,1 1 0 0 0,0-1 0 0 0,-1 0 0 0 0,1 1 0 0 0,0-1-1 0 0,-1 0 1 0 0,1 1 0 0 0,-1-1 0 0 0,1 1 0 0 0,-1-1 0 0 0,1 1 0 0 0,-1-1 0 0 0,1 1 0 0 0,-1-1 0 0 0,0 1 0 0 0,1 0 0 0 0,-1-1-1 0 0,0 1 1 0 0,1 0 0 0 0,-1 0 0 0 0,0-1 0 0 0,1 1 0 0 0,-1 0 0 0 0,0 0 0 0 0,-1 0 0 0 0,-19-1-406 0 0,17 2 348 0 0,-7 14 2733 0 0,38-35-2598 0 0,-20 15-54 0 0,-14-30-15 0 0,5 31-50 0 0,2 3 38 0 0,-1 0 1 0 0,1 0 0 0 0,-1 0 0 0 0,0 0 0 0 0,0 1 0 0 0,0-1 0 0 0,1 0 0 0 0,-1 0 0 0 0,0 0 0 0 0,0 1 0 0 0,0-1 0 0 0,0 0 0 0 0,0 1 0 0 0,0-1 0 0 0,-1 1 0 0 0,1-1-1 0 0,0 1 1 0 0,0 0 0 0 0,0-1 0 0 0,0 1 0 0 0,0 0 0 0 0,-1 0 0 0 0,1 0 0 0 0,0 0 0 0 0,0 0 0 0 0,0 0 0 0 0,-1 0 0 0 0,1 0 0 0 0,0 0 0 0 0,0 1 0 0 0,0-1 0 0 0,0 1-1 0 0,-1-1 1 0 0,1 0 0 0 0,0 1 0 0 0,0 0 0 0 0,0-1 0 0 0,0 1 0 0 0,0 0 0 0 0,0-1 0 0 0,0 1 0 0 0,1 0 0 0 0,-1 0 0 0 0,-1 2 0 0 0,-1-1 1 0 0,0 0 0 0 0,1 1 1 0 0,-1-1-1 0 0,1 1 1 0 0,-1 0-1 0 0,1 0 0 0 0,0 0 1 0 0,1 0-1 0 0,-1 0 1 0 0,0 0-1 0 0,1 0 0 0 0,0 1 1 0 0,-1-1-1 0 0,1 1 0 0 0,-1 5 1 0 0,2-5-1170 0 0,3 23 3885 0 0,3-20-6276 0 0,3-23-8924 0 0,-5-21 8345 0 0,-4 34 2777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8.546"/>
    </inkml:context>
    <inkml:brush xml:id="br0">
      <inkml:brushProperty name="width" value="0.05" units="cm"/>
      <inkml:brushProperty name="height" value="0.05" units="cm"/>
    </inkml:brush>
  </inkml:definitions>
  <inkml:trace contextRef="#ctx0" brushRef="#br0">274 5 888 0 0,'0'0'10499'0'0,"-19"-5"-8953"0"0,3 6-1414 0 0,0 1 1 0 0,0 1-1 0 0,1 0 1 0 0,-1 1 0 0 0,-26 10-1 0 0,31-10-70 0 0,0 0 0 0 0,0 1-1 0 0,0 1 1 0 0,1 0 0 0 0,0 0-1 0 0,0 1 1 0 0,1 0 0 0 0,-15 15-1 0 0,20-16 32 0 0,1 0 0 0 0,0 1 0 0 0,0-1 0 0 0,0 1 0 0 0,1 0 0 0 0,-1 0 0 0 0,2 0 0 0 0,-1 0 0 0 0,1 0 0 0 0,0 1 0 0 0,1-1 0 0 0,0 0 0 0 0,0 0 0 0 0,0 1 0 0 0,1-1 0 0 0,0 0 0 0 0,0 0 0 0 0,1 0 0 0 0,0 0 0 0 0,0 0 0 0 0,1 0 0 0 0,3 7 0 0 0,-4-13-29 0 0,-1 1 0 0 0,0 0-1 0 0,1 0 1 0 0,-1-1 0 0 0,1 1-1 0 0,0-1 1 0 0,-1 1 0 0 0,1-1-1 0 0,0 0 1 0 0,0 1 0 0 0,0-1 0 0 0,0 0-1 0 0,0-1 1 0 0,0 1 0 0 0,0 0-1 0 0,1 0 1 0 0,-1-1 0 0 0,0 1-1 0 0,0-1 1 0 0,0 0 0 0 0,1 0 0 0 0,-1 0-1 0 0,3 0 1 0 0,-2 0 122 0 0,2-1-31 0 0,3-2-112 0 0,-1-1 1 0 0,1 1 0 0 0,-1-1 0 0 0,0 0-1 0 0,0-1 1 0 0,0 0 0 0 0,-1 0 0 0 0,0 0-1 0 0,0-1 1 0 0,0 0 0 0 0,0 0 0 0 0,-1 0-1 0 0,0-1 1 0 0,-1 0 0 0 0,1 0-1 0 0,-1 0 1 0 0,-1 0 0 0 0,1-1 0 0 0,3-13-1 0 0,13-46-965 0 0,-19 64 815 0 0,4 8-147 0 0,28 27 325 0 0,-31-30-20 0 0,23 22 127 0 0,4 3-4054 0 0,-6-5-5369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9.715"/>
    </inkml:context>
    <inkml:brush xml:id="br0">
      <inkml:brushProperty name="width" value="0.05" units="cm"/>
      <inkml:brushProperty name="height" value="0.05" units="cm"/>
    </inkml:brush>
  </inkml:definitions>
  <inkml:trace contextRef="#ctx0" brushRef="#br0">73 30 508 0 0,'0'0'285'0'0,"-10"-20"-100"0"0,5 13 3602 0 0,4 6-3629 0 0,1 1 0 0 0,-1 0-1 0 0,1 0 1 0 0,-1-1 0 0 0,1 1-1 0 0,-1 0 1 0 0,0 0 0 0 0,1 0 0 0 0,-1 0-1 0 0,1-1 1 0 0,-1 1 0 0 0,0 0 0 0 0,1 0-1 0 0,-1 0 1 0 0,1 1 0 0 0,-1-1-1 0 0,0 0 1 0 0,1 0 0 0 0,-1 0 0 0 0,1 0-1 0 0,-1 0 1 0 0,1 1 0 0 0,-1-1 0 0 0,0 0-1 0 0,1 0 1 0 0,-1 1 0 0 0,1-1-1 0 0,-1 1 1 0 0,0-1 0 0 0,-10 21 1636 0 0,-1 40-1711 0 0,9-42 570 0 0,-3 16 19 0 0,-2 67 1 0 0,10-57-793 0 0,-1-18-2693 0 0,0-3-5100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0.299"/>
    </inkml:context>
    <inkml:brush xml:id="br0">
      <inkml:brushProperty name="width" value="0.05" units="cm"/>
      <inkml:brushProperty name="height" value="0.05" units="cm"/>
    </inkml:brush>
  </inkml:definitions>
  <inkml:trace contextRef="#ctx0" brushRef="#br0">1 78 644 0 0,'0'0'8400'0'0,"2"-4"-7980"0"0,16-26 1360 0 0,-17 29-1264 0 0,16-10 1229 0 0,-9 6-1171 0 0,1 1 0 0 0,-1 0 0 0 0,1 0 0 0 0,13-3 0 0 0,-4 1-8 0 0,-16 5-336 0 0,21 1 732 0 0,-15 1-898 0 0,0 2 0 0 0,1-1 1 0 0,-1 1-1 0 0,0 1 0 0 0,9 4 0 0 0,-15-6-6 0 0,1-1-58 0 0,6 6 42 0 0,-7-6-23 0 0,0 1 0 0 0,0 0-1 0 0,0 0 1 0 0,0 0 0 0 0,0 1-1 0 0,-1-1 1 0 0,1 0-1 0 0,-1 1 1 0 0,0-1 0 0 0,0 1-1 0 0,0-1 1 0 0,0 1 0 0 0,0-1-1 0 0,0 1 1 0 0,-1 0 0 0 0,1-1-1 0 0,-1 1 1 0 0,0 0 0 0 0,0 0-1 0 0,0-1 1 0 0,0 1-1 0 0,0 0 1 0 0,-2 5 0 0 0,2-5 87 0 0,-41 37-74 0 0,21-28-1246 0 0,0-1 0 0 0,-26 11 0 0 0,38-19-256 0 0,0 0 0 0 0,0-1 1 0 0,0 0-1 0 0,0-1 0 0 0,0 1 1 0 0,-11-1-1 0 0,-1-7-1607 0 0,16 5 1688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874"/>
    </inkml:context>
    <inkml:brush xml:id="br0">
      <inkml:brushProperty name="width" value="0.05" units="cm"/>
      <inkml:brushProperty name="height" value="0.05" units="cm"/>
      <inkml:brushProperty name="color" value="#FFFFFF"/>
    </inkml:brush>
  </inkml:definitions>
  <inkml:trace contextRef="#ctx0" brushRef="#br0">60 1 4020 0 0,'0'0'6871'0'0,"3"6"-6019"0"0,10 16-78 0 0,-10-16-90 0 0,-3-3-87 0 0,2 7-248 0 0,-1 1 0 0 0,-1-1 0 0 0,0 0 0 0 0,-1 0 0 0 0,0 0-1 0 0,0 0 1 0 0,-1 0 0 0 0,0 0 0 0 0,-1 0 0 0 0,0 0 0 0 0,-5 9 0 0 0,-10 54 757 0 0,6-38-556 0 0,-8 45-1 0 0,11-40-1441 0 0,8-25-2152 0 0,22-29-12242 0 0,-14 5 16862 0 0,6-5-2924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1.596"/>
    </inkml:context>
    <inkml:brush xml:id="br0">
      <inkml:brushProperty name="width" value="0.05" units="cm"/>
      <inkml:brushProperty name="height" value="0.05" units="cm"/>
    </inkml:brush>
  </inkml:definitions>
  <inkml:trace contextRef="#ctx0" brushRef="#br0">183 29 816 0 0,'0'0'2939'0'0,"5"-15"-2138"0"0,-7 10 2532 0 0,-33-3-2437 0 0,31 7-610 0 0,-19 5 825 0 0,19-4-989 0 0,0 1 0 0 0,0 1 0 0 0,0-1-1 0 0,0 1 1 0 0,0-1 0 0 0,0 1 0 0 0,0 0 0 0 0,0 1 0 0 0,1-1 0 0 0,-1 1 0 0 0,1-1 0 0 0,-1 1 0 0 0,-3 4 0 0 0,1 1 164 0 0,1 0 0 0 0,-1 0 1 0 0,1 1-1 0 0,1-1 0 0 0,-7 18 0 0 0,5-13 250 0 0,1 1 1 0 0,0-1-1 0 0,1 1 0 0 0,1 0 1 0 0,0 0-1 0 0,-1 23 0 0 0,5-35-444 0 0,-1 1 0 0 0,1-1 0 0 0,0 0 1 0 0,-1 1-1 0 0,1-1 0 0 0,0 0 0 0 0,0 0 0 0 0,0 0 0 0 0,1 0 0 0 0,-1 0 0 0 0,0 0 0 0 0,1 0 0 0 0,0 0 0 0 0,-1-1 0 0 0,1 1 0 0 0,0-1 1 0 0,0 1-1 0 0,2 1 0 0 0,0 0 78 0 0,-3-2 27 0 0,4 0 8 0 0,17-1-114 0 0,0 0 0 0 0,1-1 0 0 0,-1-2 0 0 0,0 0-1 0 0,-1-1 1 0 0,1-2 0 0 0,25-9 0 0 0,-44 14-877 0 0,-1 1 124 0 0,0 0 0 0 0,0-1 0 0 0,0 1 0 0 0,0-1 0 0 0,0 1 0 0 0,0-1 0 0 0,0 0-1 0 0,0 0 1 0 0,0 0 0 0 0,0 0 0 0 0,0 0 0 0 0,0 0 0 0 0,0-1 0 0 0,2-2 0 0 0,19-23-5611 0 0,-20 24 5599 0 0,2-7-875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3.337"/>
    </inkml:context>
    <inkml:brush xml:id="br0">
      <inkml:brushProperty name="width" value="0.05" units="cm"/>
      <inkml:brushProperty name="height" value="0.05" units="cm"/>
    </inkml:brush>
  </inkml:definitions>
  <inkml:trace contextRef="#ctx0" brushRef="#br0">79 45 2856 0 0,'0'0'6648'0'0,"-15"-1"1503"0"0,-12 110-7582 0 0,1-1-337 0 0,25-105-208 0 0,-8 33 2133 0 0,16-43-2094 0 0,-5 5-98 0 0,5-4 68 0 0,0 0 1 0 0,-1-1-1 0 0,1 0 1 0 0,-1 0-1 0 0,-1-1 1 0 0,1 0 0 0 0,-1 0-1 0 0,5-12 1 0 0,17-28-351 0 0,-18 33 244 0 0,12-23-83 0 0,-14 22 118 0 0,1 0-1 0 0,1 1 1 0 0,0 0 0 0 0,1 1 0 0 0,14-16 0 0 0,-22 29-16 0 0,-2 1 53 0 0,1-1 0 0 0,-1 1-1 0 0,0-1 1 0 0,1 1 0 0 0,-1-1 0 0 0,1 1 0 0 0,-1 0-1 0 0,1-1 1 0 0,-1 1 0 0 0,1 0 0 0 0,0 0 0 0 0,-1-1 0 0 0,1 1-1 0 0,-1 0 1 0 0,1 0 0 0 0,-1 0 0 0 0,1 0 0 0 0,0 0 0 0 0,-1 0-1 0 0,1 0 1 0 0,-1 0 0 0 0,1 0 0 0 0,0 0 0 0 0,-1 0 0 0 0,1 0-1 0 0,0 0 1 0 0,-1 0 0 0 0,1 0 0 0 0,-1 1 0 0 0,1-1 0 0 0,-1 0-1 0 0,1 0 1 0 0,-1 1 0 0 0,1-1 0 0 0,-1 0 0 0 0,1 1 0 0 0,0 0-1 0 0,1 0 11 0 0,0-1 0 0 0,0 1 0 0 0,0 0-1 0 0,0 0 1 0 0,-1 0 0 0 0,1 1-1 0 0,0-1 1 0 0,0 0 0 0 0,-1 1-1 0 0,1-1 1 0 0,-1 1 0 0 0,3 2 0 0 0,5 18-42 0 0,-6-17 30 0 0,0 1 0 0 0,-1 0 0 0 0,0 1 1 0 0,0-1-1 0 0,0 0 0 0 0,-1 1 0 0 0,1 7 0 0 0,-2-11-21 0 0,0 24-173 0 0,0-26 433 0 0,-4 23-2784 0 0,4-23 1495 0 0,0 1 0 0 0,0 0 0 0 0,0 0-1 0 0,0-1 1 0 0,0 1 0 0 0,0 0 0 0 0,0-1 0 0 0,1 1 0 0 0,-1 0 0 0 0,0-1 0 0 0,1 1-1 0 0,0 0 1 0 0,0 1 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3.969"/>
    </inkml:context>
    <inkml:brush xml:id="br0">
      <inkml:brushProperty name="width" value="0.05" units="cm"/>
      <inkml:brushProperty name="height" value="0.05" units="cm"/>
    </inkml:brush>
  </inkml:definitions>
  <inkml:trace contextRef="#ctx0" brushRef="#br0">6 0 1432 0 0,'0'0'12303'0'0,"-1"9"-11866"0"0,-4 124 2357 0 0,8-44-2421 0 0,-1-42-2553 0 0,-1 1-4096 0 0,-1-47 6001 0 0,0 0 0 0 0,0 1 0 0 0,0-1-1 0 0,0 0 1 0 0,0 0 0 0 0,1 1 0 0 0,-1-1-1 0 0,0 0 1 0 0,1 0 0 0 0,-1 0-1 0 0,1 1 1 0 0,-1-1 0 0 0,1 0 0 0 0,0 0-1 0 0,0 0 1 0 0,-1 0 0 0 0,1 0-1 0 0,0 0 1 0 0,0 0 0 0 0,0 0 0 0 0,0 0-1 0 0,0-1 1 0 0,0 1 0 0 0,1 1 0 0 0,1-1-1227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5.358"/>
    </inkml:context>
    <inkml:brush xml:id="br0">
      <inkml:brushProperty name="width" value="0.05" units="cm"/>
      <inkml:brushProperty name="height" value="0.05" units="cm"/>
    </inkml:brush>
  </inkml:definitions>
  <inkml:trace contextRef="#ctx0" brushRef="#br0">0 79 396 0 0,'36'-47'13104'0'0,"-35"47"-13007"0"0,0 0 0 0 0,-1-1 1 0 0,1 1-1 0 0,-1 0 0 0 0,1-1 0 0 0,-1 1 1 0 0,1 0-1 0 0,0 0 0 0 0,-1 0 0 0 0,1-1 1 0 0,0 1-1 0 0,-1 0 0 0 0,1 0 1 0 0,0 0-1 0 0,-1 0 0 0 0,1 0 0 0 0,0 0 1 0 0,-1 0-1 0 0,1 1 0 0 0,0-1 0 0 0,-1 0 1 0 0,1 0-1 0 0,-1 0 0 0 0,1 1 0 0 0,0-1 1 0 0,-1 0-1 0 0,1 1 0 0 0,-1-1 0 0 0,1 0 1 0 0,-1 1-1 0 0,1 0 0 0 0,0 18 23 0 0,0-3 51 0 0,-1 1 0 0 0,-1-1 0 0 0,-4 27 0 0 0,4 14 317 0 0,0-51-498 0 0,-3 5 54 0 0,4-8 2 0 0,0 0-36 0 0,0 9 26 0 0,0-9 2617 0 0,14-68-2400 0 0,-13 59-255 0 0,0-1-1 0 0,0 1 1 0 0,1 0 0 0 0,0-1-1 0 0,0 1 1 0 0,0 0 0 0 0,1 0-1 0 0,0 1 1 0 0,0-1 0 0 0,8-10-1 0 0,8-18-195 0 0,-15 27 137 0 0,0 1 1 0 0,1-1-1 0 0,0 1 1 0 0,0 0-1 0 0,0 0 0 0 0,1 1 1 0 0,-1 0-1 0 0,14-9 1 0 0,-16 12 3 0 0,2 5-111 0 0,17 9 130 0 0,-21-11 27 0 0,1 1 1 0 0,-1 0-1 0 0,1-1 0 0 0,-1 1 1 0 0,0 0-1 0 0,0 0 1 0 0,0-1-1 0 0,0 1 1 0 0,0 0-1 0 0,0 0 0 0 0,-1 0 1 0 0,1 0-1 0 0,-1 0 1 0 0,1 1-1 0 0,-1-1 0 0 0,0 0 1 0 0,1 0-1 0 0,-1 2 1 0 0,3 14-70 0 0,-1-10 82 0 0,-1 0 1 0 0,0 1-1 0 0,0 0 1 0 0,-2 14-1 0 0,1-15 39 0 0,0-5-23 0 0,0 25-51 0 0,0 13-426 0 0,0-10-5007 0 0,0-28 4268 0 0,10 0-2719 0 0,-3-2 2400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6.113"/>
    </inkml:context>
    <inkml:brush xml:id="br0">
      <inkml:brushProperty name="width" value="0.05" units="cm"/>
      <inkml:brushProperty name="height" value="0.05" units="cm"/>
    </inkml:brush>
  </inkml:definitions>
  <inkml:trace contextRef="#ctx0" brushRef="#br0">1 56 3448 0 0,'0'0'15208'0'0,"4"-6"-14862"0"0,11-14-47 0 0,-11 15 35 0 0,0 3 24 0 0,62-20 1288 0 0,-63 22-1459 0 0,24 5 91 0 0,-27-5-274 0 0,0 0-1 0 0,0 0 1 0 0,0 0-1 0 0,0 1 1 0 0,0-1-1 0 0,0 0 1 0 0,0 0 0 0 0,0 0-1 0 0,0 0 1 0 0,0 1-1 0 0,0-1 1 0 0,0 0-1 0 0,0 0 1 0 0,0 0 0 0 0,0 0-1 0 0,0 1 1 0 0,0-1-1 0 0,0 0 1 0 0,1 0-1 0 0,-1 0 1 0 0,0 0 0 0 0,0 1-1 0 0,0-1 1 0 0,0 0-1 0 0,0 0 1 0 0,1 0-1 0 0,-1 0 1 0 0,0 0 0 0 0,0 0-1 0 0,0 0 1 0 0,0 0-1 0 0,0 0 1 0 0,1 1-1 0 0,-1-1 1 0 0,0 0 0 0 0,0 0-1 0 0,0 0 1 0 0,1 0-1 0 0,-1 0 1 0 0,0 0-1 0 0,0 0 1 0 0,0 0 0 0 0,0 0-1 0 0,1 0 1 0 0,-1 0-1 0 0,0 0 1 0 0,0-1-1 0 0,0 1 1 0 0,0 0 0 0 0,1 0-1 0 0,9 2-3 0 0,-3 18 136 0 0,-8-10-114 0 0,0 1 1 0 0,0-1-1 0 0,-1 0 0 0 0,0 0 0 0 0,-1 0 1 0 0,0 0-1 0 0,-1 0 0 0 0,0-1 0 0 0,0 0 0 0 0,-1 1 1 0 0,0-2-1 0 0,-1 1 0 0 0,-11 14 0 0 0,16-22 53 0 0,0 0 0 0 0,0 0 0 0 0,0 0-1 0 0,0 1 1 0 0,0-1 0 0 0,0 0-1 0 0,0 1 1 0 0,1-1 0 0 0,-1 0 0 0 0,0 1-1 0 0,1-1 1 0 0,-1 1 0 0 0,1-1 0 0 0,-1 1-1 0 0,1-1 1 0 0,0 1 0 0 0,0 0-1 0 0,0-1 1 0 0,0 1 0 0 0,0-1 0 0 0,0 1-1 0 0,0-1 1 0 0,0 1 0 0 0,1 2-1 0 0,1-3-14 0 0,-1 1 0 0 0,0 0 0 0 0,1-1 0 0 0,-1 1 0 0 0,0-1 0 0 0,1 1 0 0 0,0-1 0 0 0,-1 0 0 0 0,1 0 0 0 0,0 1 0 0 0,0-1 0 0 0,0-1 0 0 0,0 1 0 0 0,0 0 0 0 0,3 1 0 0 0,8 1 35 0 0,0 0 0 0 0,0-1 0 0 0,0-1 0 0 0,21 1 0 0 0,85-2-45 0 0,-114 0-298 0 0,22 1-1140 0 0,-11 3-523 0 0,33-2-10747 0 0,-32-24 4806 0 0,-16 20 6355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8.246"/>
    </inkml:context>
    <inkml:brush xml:id="br0">
      <inkml:brushProperty name="width" value="0.05" units="cm"/>
      <inkml:brushProperty name="height" value="0.05" units="cm"/>
    </inkml:brush>
  </inkml:definitions>
  <inkml:trace contextRef="#ctx0" brushRef="#br0">247 23 2056 0 0,'0'0'1436'0'0,"-2"-4"-1230"0"0,2 3-154 0 0,-1 0 0 0 0,1 0 1 0 0,-1 0-1 0 0,1 0 0 0 0,-1 0 0 0 0,0 0 1 0 0,1 0-1 0 0,-1 0 0 0 0,0 0 1 0 0,0 0-1 0 0,0 0 0 0 0,0 1 0 0 0,0-1 1 0 0,1 0-1 0 0,-1 1 0 0 0,0-1 1 0 0,-1 0-1 0 0,1 1 0 0 0,0-1 0 0 0,0 1 1 0 0,0 0-1 0 0,0-1 0 0 0,0 1 1 0 0,0 0-1 0 0,-1 0 0 0 0,1 0 1 0 0,-2-1-1 0 0,-1 1 200 0 0,-59 15 1118 0 0,51-11-1124 0 0,1 0-1 0 0,-1 1 1 0 0,1 1-1 0 0,-1 0 1 0 0,2 1 0 0 0,-1 0-1 0 0,1 0 1 0 0,0 1-1 0 0,0 0 1 0 0,1 1 0 0 0,0 0-1 0 0,-7 11 1 0 0,14-16-37 0 0,1 0 1 0 0,0-1-1 0 0,0 1 0 0 0,0 0 1 0 0,1 0-1 0 0,-1 0 0 0 0,1-1 1 0 0,0 1-1 0 0,0 0 0 0 0,1 5 1 0 0,-1-3-71 0 0,0-3 221 0 0,19 10 433 0 0,-18-11-714 0 0,0-1-1 0 0,1 1 1 0 0,-1-1-1 0 0,1 1 1 0 0,-1-1 0 0 0,1 0-1 0 0,0 0 1 0 0,-1 0-1 0 0,1 0 1 0 0,0 0-1 0 0,0 0 1 0 0,0 0 0 0 0,0 0-1 0 0,0-1 1 0 0,3 1-1 0 0,0-1-3 0 0,0 0 0 0 0,0-1 0 0 0,0 0-1 0 0,-1 0 1 0 0,1 0 0 0 0,0 0-1 0 0,-1-1 1 0 0,1 0 0 0 0,-1 0 0 0 0,0 0-1 0 0,1 0 1 0 0,-1-1 0 0 0,0 0 0 0 0,-1 0-1 0 0,1 0 1 0 0,0 0 0 0 0,-1 0 0 0 0,0-1-1 0 0,1 0 1 0 0,-1 1 0 0 0,-1-1-1 0 0,5-7 1 0 0,11-22 175 0 0,20-48 0 0 0,-37 79-239 0 0,-1 1-5 0 0,0 1 1 0 0,0-1-1 0 0,0 1 0 0 0,0 0 0 0 0,0-1 1 0 0,0 1-1 0 0,1 0 0 0 0,-1-1 1 0 0,0 1-1 0 0,0-1 0 0 0,0 1 1 0 0,0 0-1 0 0,0-1 0 0 0,1 1 0 0 0,-1 0 1 0 0,0-1-1 0 0,0 1 0 0 0,1 0 1 0 0,-1 0-1 0 0,0-1 0 0 0,1 1 1 0 0,-1 0-1 0 0,0 0 0 0 0,1-1 1 0 0,-1 1-1 0 0,0 0 0 0 0,1 0 0 0 0,-1 0 1 0 0,0 0-1 0 0,1-1 0 0 0,-1 1 1 0 0,0 0-1 0 0,1 0 0 0 0,-1 0 1 0 0,1 0-1 0 0,-1 0 0 0 0,0 0 1 0 0,1 0-1 0 0,-1 0 0 0 0,1 0 0 0 0,-1 0 1 0 0,0 0-1 0 0,1 0 0 0 0,-1 1 1 0 0,0-1-1 0 0,1 0 0 0 0,0 0 1 0 0,4 7 92 0 0,0 0 0 0 0,0 0 0 0 0,0 1 0 0 0,-1-1 0 0 0,4 12 0 0 0,19 33 195 0 0,8-1-18 0 0,-14-22-1736 0 0,-3 1-3895 0 0,-7-24 2211 0 0,11 2-5211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3.621"/>
    </inkml:context>
    <inkml:brush xml:id="br0">
      <inkml:brushProperty name="width" value="0.05" units="cm"/>
      <inkml:brushProperty name="height" value="0.05" units="cm"/>
    </inkml:brush>
  </inkml:definitions>
  <inkml:trace contextRef="#ctx0" brushRef="#br0">18 191 336 0 0,'0'-2'75'0'0,"0"0"0"0"0,0 0 1 0 0,0 0-1 0 0,-1 0 0 0 0,1 0 0 0 0,-1 0 0 0 0,-15-23 20230 0 0,18 23-20238 0 0,1-1 0 0 0,-1 1 1 0 0,1 0-1 0 0,0 0 0 0 0,-1 0 1 0 0,1 1-1 0 0,0-1 0 0 0,0 0 1 0 0,6-1-1 0 0,-6 2-36 0 0,35-1 165 0 0,42-8-1 0 0,34-2-35 0 0,-20 8-42 0 0,13 2-303 0 0,-29-4 272 0 0,-48 2-56 0 0,-20 2-2 0 0,-7-1 17 0 0,46-4-13 0 0,53-9-11 0 0,-94 15 28 0 0,19-7-38 0 0,-26 7 57 0 0,22-3-182 0 0,85-17-229 0 0,-104 21 364 0 0,17-6 4 0 0,42-10 34 0 0,-60 15 86 0 0,-3 1-169 0 0,1-1 0 0 0,-1 1 0 0 0,1-1 0 0 0,0 1 0 0 0,-1 0 1 0 0,1-1-1 0 0,0 1 0 0 0,-1 0 0 0 0,1 0 0 0 0,0 0 0 0 0,-1 0 1 0 0,1-1-1 0 0,0 1 0 0 0,0 0 0 0 0,-1 0 0 0 0,1 0 0 0 0,0 0 0 0 0,0 0 1 0 0,-1 1-1 0 0,1-1 0 0 0,0 0 0 0 0,-1 0 0 0 0,1 0 0 0 0,0 1 1 0 0,1 0-1 0 0,2 56-43 0 0,-4-53 50 0 0,0 38-44 0 0,4-1 16 0 0,-4-28-11 0 0,0-9 13 0 0,4 9-68 0 0,-17-4-7679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5.456"/>
    </inkml:context>
    <inkml:brush xml:id="br0">
      <inkml:brushProperty name="width" value="0.05" units="cm"/>
      <inkml:brushProperty name="height" value="0.05" units="cm"/>
    </inkml:brush>
  </inkml:definitions>
  <inkml:trace contextRef="#ctx0" brushRef="#br0">137 1 488 0 0,'0'0'8367'0'0,"-3"5"-8187"0"0,1-1-1720 0 0,1 0 2452 0 0,-1 0 0 0 0,0 0 0 0 0,-1-1-1 0 0,1 1 1 0 0,-1-1 0 0 0,1 1 0 0 0,-1-1 0 0 0,0 0 0 0 0,0 0 0 0 0,-6 5 0 0 0,6-7-872 0 0,2 1-31 0 0,0-1 0 0 0,0 1-1 0 0,0 0 1 0 0,0 0-1 0 0,0-1 1 0 0,0 1 0 0 0,0-1-1 0 0,0 1 1 0 0,-1-1 0 0 0,1 1-1 0 0,0-1 1 0 0,-3 2-1 0 0,-6 8 91 0 0,9-10-139 0 0,0 1 33 0 0,-5 7 23 0 0,4-7 1244 0 0,7-8-1230 0 0,17-25-140 0 0,-23 28-4 0 0,1 2 91 0 0,-1-1 0 0 0,0 1-1 0 0,1 0 1 0 0,-1-1-1 0 0,0 1 1 0 0,0 0 0 0 0,0-1-1 0 0,1 1 1 0 0,-2 0 0 0 0,1 0-1 0 0,0 0 1 0 0,0 0-1 0 0,-3-2 1 0 0,-35 7-514 0 0,35-2 427 0 0,-7 12-145 0 0,10-13 243 0 0,0 0 0 0 0,0-1 0 0 0,-1 1 0 0 0,2 0 0 0 0,-1 0 1 0 0,0 0-1 0 0,0 0 0 0 0,0 0 0 0 0,0 0 0 0 0,0 0 0 0 0,1 0 0 0 0,-1 0 1 0 0,1 1-1 0 0,-1-1 0 0 0,1 0 0 0 0,-1 0 0 0 0,1 0 0 0 0,-1 1 0 0 0,1-1 1 0 0,0 0-1 0 0,0 1 0 0 0,0-1 0 0 0,0 0 0 0 0,0 3 0 0 0,2 1-3 0 0,-1-2 6 0 0,-1 0-1 0 0,1 1 1 0 0,1-1 0 0 0,-1-1 0 0 0,0 1-1 0 0,1 0 1 0 0,0 0 0 0 0,-1 0-1 0 0,1-1 1 0 0,0 1 0 0 0,0-1-1 0 0,1 1 1 0 0,-1-1 0 0 0,0 0-1 0 0,1 0 1 0 0,2 2 0 0 0,7 2 10 0 0,-5-5 8 0 0,9-1-18 0 0,-12 0 7 0 0,-1-2 40 0 0,-2 1-44 0 0,1 0 0 0 0,-1 0 0 0 0,0 0 0 0 0,0 0 0 0 0,0-1 0 0 0,0 1 0 0 0,0 0 0 0 0,0 0 0 0 0,0-1 0 0 0,0 1 0 0 0,0-1 0 0 0,0 1 0 0 0,-1-1 0 0 0,1 1 1 0 0,-1-1-1 0 0,1 1 0 0 0,-1-1 0 0 0,1 0 0 0 0,-1 1 0 0 0,0-1 0 0 0,0 0 0 0 0,0 1 0 0 0,0-1 0 0 0,0 0 0 0 0,0 1 0 0 0,-1-1 0 0 0,1 0 0 0 0,0 1 0 0 0,-1-1 1 0 0,1 1-1 0 0,-1-1 0 0 0,0 1 0 0 0,1-1 0 0 0,-1 1 0 0 0,0-1 0 0 0,0 1 0 0 0,0 0 0 0 0,0-1 0 0 0,0 1 0 0 0,0 0 0 0 0,-1 0 0 0 0,1 0 0 0 0,0 0 0 0 0,-1 0 0 0 0,1 0 1 0 0,0 0-1 0 0,-1 0 0 0 0,1 0 0 0 0,-1 1 0 0 0,-1-1 0 0 0,1-1-53 0 0,0 2 10 0 0,1-1 1 0 0,-1 0-1 0 0,1 1 1 0 0,-1-1-1 0 0,1 1 1 0 0,-1-1-1 0 0,0 1 1 0 0,1 0-1 0 0,-1 0 1 0 0,0 0-1 0 0,1 0 1 0 0,-1 0-1 0 0,-2 0 1 0 0,-14 8 2 0 0,14-7-13 0 0,-4 5 27 0 0,7 17-117 0 0,1-19 91 0 0,17 17 390 0 0,13-10 213 0 0,-27-11 111 0 0,2-1-512 0 0,-3 0-108 0 0,0 0 0 0 0,0 0 0 0 0,0 0 0 0 0,1 0 0 0 0,-1 0 0 0 0,0 0 0 0 0,-1 0 0 0 0,1-1 0 0 0,0 1 0 0 0,0-1 0 0 0,-1 0 0 0 0,1 1-1 0 0,-1-1 1 0 0,1 0 0 0 0,-1 0 0 0 0,1 0 0 0 0,-1 0 0 0 0,0 0 0 0 0,0 0 0 0 0,1-4 0 0 0,-1 3 12 0 0,-9-22-193 0 0,6 23 100 0 0,-1 1 0 0 0,0-1 0 0 0,1 0-1 0 0,-1 1 1 0 0,0-1 0 0 0,0 1 0 0 0,0 0 0 0 0,0 0-1 0 0,0 0 1 0 0,0 1 0 0 0,-1-1 0 0 0,-3 0-1 0 0,6 1 26 0 0,-1 0 0 0 0,1 0 0 0 0,-1 0-1 0 0,1 0 1 0 0,0 0 0 0 0,-1 0-1 0 0,1 1 1 0 0,-1-1 0 0 0,1 0 0 0 0,-1 1-1 0 0,1-1 1 0 0,0 1 0 0 0,-1-1-1 0 0,1 1 1 0 0,0 0 0 0 0,0 0 0 0 0,-1-1-1 0 0,1 1 1 0 0,0 0 0 0 0,0 0-1 0 0,0 0 1 0 0,0 0 0 0 0,0 0 0 0 0,0 1-1 0 0,0-1 1 0 0,1 0 0 0 0,-1 0-1 0 0,0 0 1 0 0,1 1 0 0 0,-1 1 0 0 0,0-2-78 0 0,2 3-29 0 0,-1-1 152 0 0,1 0 0 0 0,0-1 0 0 0,1 1 1 0 0,-1-1-1 0 0,0 1 0 0 0,1-1 0 0 0,0 0 0 0 0,-1 1 1 0 0,1-1-1 0 0,0 0 0 0 0,0 0 0 0 0,0 0 0 0 0,0 0 1 0 0,0-1-1 0 0,1 1 0 0 0,-1-1 0 0 0,0 1 0 0 0,1-1 1 0 0,0 0-1 0 0,-1 0 0 0 0,1 0 0 0 0,-1 0 0 0 0,4 1 1 0 0,-2-2 569 0 0,-3 0-588 0 0,-1 0 0 0 0,0-1 0 0 0,0 1 0 0 0,1-1 0 0 0,-1 1 0 0 0,0 0 0 0 0,1-1 0 0 0,-1 1 0 0 0,0 0 0 0 0,1 0 0 0 0,-1-1 0 0 0,0 1 0 0 0,1 0 0 0 0,-1 0 0 0 0,1-1 0 0 0,-1 1 0 0 0,0 0 0 0 0,1 0 0 0 0,-1 0 0 0 0,1 0 0 0 0,-1 0 0 0 0,1 0 1 0 0,-1 0-1 0 0,1 0 0 0 0,-1 0 0 0 0,1 0 0 0 0,-1 0 0 0 0,0 0 0 0 0,2 0 0 0 0,-2 0 3 0 0,1 0 1 0 0,-1 0-1 0 0,1 0 0 0 0,0 0 1 0 0,-1 0-1 0 0,1 0 1 0 0,0 0-1 0 0,-1 0 0 0 0,1 0 1 0 0,-1 0-1 0 0,1-1 1 0 0,0 1-1 0 0,-1 0 1 0 0,1 0-1 0 0,-1-1 0 0 0,1 1 1 0 0,0 0-1 0 0,-1-1 1 0 0,1 1-1 0 0,-1 0 1 0 0,1-1-1 0 0,-1 1 0 0 0,0-1 1 0 0,1 1-1 0 0,-1-1 1 0 0,1 1-1 0 0,-1-1 1 0 0,0 1-1 0 0,1-2 0 0 0,0 0 12 0 0,1-1 0 0 0,-1 0 0 0 0,0 0 0 0 0,0 0 0 0 0,0 0 0 0 0,-1 0 0 0 0,1 0 0 0 0,-1 0 0 0 0,0 0 0 0 0,1 0 0 0 0,-1 0 0 0 0,-1 0 0 0 0,1 0 0 0 0,0 0 0 0 0,-1 0 0 0 0,0 0 0 0 0,1 0 0 0 0,-1 0 0 0 0,0 0 0 0 0,-3-5 0 0 0,0-5-82 0 0,-20-5-299 0 0,24 17 325 0 0,-1 1-1 0 0,0-1 1 0 0,1 1-1 0 0,-1-1 0 0 0,0 1 1 0 0,1-1-1 0 0,-1 1 1 0 0,0 0-1 0 0,0-1 0 0 0,1 1 1 0 0,-1 0-1 0 0,0 0 1 0 0,0 0-1 0 0,0 0 0 0 0,1-1 1 0 0,-1 1-1 0 0,0 0 1 0 0,0 0-1 0 0,0 0 0 0 0,0 0 1 0 0,1 1-1 0 0,-1-1 1 0 0,0 0-1 0 0,0 0 0 0 0,0 0 1 0 0,1 1-1 0 0,-1-1 1 0 0,0 0-1 0 0,0 1 0 0 0,1-1 1 0 0,-1 1-1 0 0,-1 0 1 0 0,2 2 8 0 0,-1-1 1 0 0,1 0 0 0 0,-1 1 0 0 0,1-1 0 0 0,0 1 0 0 0,0-1 0 0 0,0 1 0 0 0,1-1 0 0 0,-1 1-1 0 0,0-1 1 0 0,1 0 0 0 0,0 1 0 0 0,-1-1 0 0 0,1 0 0 0 0,0 1 0 0 0,0-1 0 0 0,3 4 0 0 0,-1-1-57 0 0,20 2-1113 0 0,-20-7 754 0 0,-1 0 0 0 0,1 0-1 0 0,0 0 1 0 0,0 0 0 0 0,0-1-1 0 0,-1 1 1 0 0,1-1-1 0 0,0 0 1 0 0,-1 0 0 0 0,1 0-1 0 0,0 0 1 0 0,-1 0 0 0 0,1 0-1 0 0,-1-1 1 0 0,0 1-1 0 0,1-1 1 0 0,-1 0 0 0 0,0 1-1 0 0,0-1 1 0 0,0 0 0 0 0,0-1-1 0 0,-1 1 1 0 0,1 0-1 0 0,0 0 1 0 0,-1-1 0 0 0,0 1-1 0 0,1-1 1 0 0,-1 1 0 0 0,0-1-1 0 0,0 1 1 0 0,1-6-1 0 0,-2 5-869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5.841"/>
    </inkml:context>
    <inkml:brush xml:id="br0">
      <inkml:brushProperty name="width" value="0.05" units="cm"/>
      <inkml:brushProperty name="height" value="0.05" units="cm"/>
    </inkml:brush>
  </inkml:definitions>
  <inkml:trace contextRef="#ctx0" brushRef="#br0">4 220 2812 0 0,'0'0'2869'0'0,"0"-18"-2633"0"0,-3 2-1405 0 0</inkml:trace>
  <inkml:trace contextRef="#ctx0" brushRef="#br0" timeOffset="1">55 33 1512 0 0,'5'-15'1096'0'0,"-5"-2"-1380"0"0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9.496"/>
    </inkml:context>
    <inkml:brush xml:id="br0">
      <inkml:brushProperty name="width" value="0.05" units="cm"/>
      <inkml:brushProperty name="height" value="0.05" units="cm"/>
    </inkml:brush>
  </inkml:definitions>
  <inkml:trace contextRef="#ctx0" brushRef="#br0">28 0 736 0 0,'0'0'14407'0'0,"0"10"-13883"0"0,3 167 3249 0 0,-6-74-2860 0 0,1-55-980 0 0,-2-18-7233 0 0,4-30 7238 0 0,0 1 0 0 0,0-1-1 0 0,0 0 1 0 0,0 0 0 0 0,0 1 0 0 0,0-1 0 0 0,0 0 0 0 0,0 0 0 0 0,0 1-1 0 0,-1-1 1 0 0,1 0 0 0 0,0 0 0 0 0,0 1 0 0 0,0-1 0 0 0,0 0 0 0 0,0 0-1 0 0,0 0 1 0 0,-1 1 0 0 0,1-1 0 0 0,0 0 0 0 0,0 0 0 0 0,0 0 0 0 0,-1 0-1 0 0,1 1 1 0 0,0-1 0 0 0,0 0 0 0 0,-1 0 0 0 0,1 0 0 0 0,0 0-1 0 0,0 0 1 0 0,0 0 0 0 0,-1 0 0 0 0,1 0 0 0 0,0 1 0 0 0,-1-1 0 0 0,1 0-1 0 0,0 0 1 0 0,0 0 0 0 0,-1 0 0 0 0,1 0 0 0 0,0 0 0 0 0,0-1 0 0 0,-1 1-1 0 0,1 0 1 0 0,0 0 0 0 0,0 0 0 0 0,-1 0 0 0 0,1 0 0 0 0,0 0 0 0 0,0 0-1 0 0,0 0 1 0 0,-1-1 0 0 0,1 1 0 0 0,0 0 0 0 0,0 0 0 0 0,0 0 0 0 0,-1 0-1 0 0,1-1 1 0 0,0 1 0 0 0,0 0 0 0 0,0 0 0 0 0,0-1 0 0 0,0 1 0 0 0,-1 0-1 0 0,1 0 1 0 0,0-1 0 0 0,-7-13-1781 0 0,5 3 3523 0 0,2 6-1370 0 0,1 0 0 0 0,0 0 0 0 0,1-1 0 0 0,-1 1-1 0 0,1 0 1 0 0,4-8 0 0 0,-2 3 682 0 0,-3 8 198 0 0,4-14 979 0 0,0 11-1793 0 0,0 0-1 0 0,0 0 1 0 0,0 1 0 0 0,0 0 0 0 0,1 0 0 0 0,0 1-1 0 0,0-1 1 0 0,0 1 0 0 0,0 0 0 0 0,1 1 0 0 0,10-3-1 0 0,-14 4-153 0 0,38 1 674 0 0,-3 22-545 0 0,-36-20-351 0 0,3 22 232 0 0,-4-21-230 0 0,-1 1 1 0 0,0-1-1 0 0,0 0 0 0 0,0 0 0 0 0,-1 0 0 0 0,1 0 0 0 0,-1 1 0 0 0,1-1 0 0 0,-1 0 0 0 0,0 0 0 0 0,-1 0 1 0 0,1 0-1 0 0,0 0 0 0 0,-1 0 0 0 0,1-1 0 0 0,-5 6 0 0 0,-33 32-1176 0 0,36-38 912 0 0,2-1-254 0 0,0 1 334 0 0,0-1 1 0 0,0 0-1 0 0,-1 0 0 0 0,1 0 1 0 0,0 0-1 0 0,0 0 0 0 0,-1 0 0 0 0,1 0 1 0 0,-1 0-1 0 0,1 0 0 0 0,-1-1 1 0 0,1 1-1 0 0,-1-1 0 0 0,1 1 1 0 0,-1-1-1 0 0,-1 1 0 0 0,-37 11-5054 0 0,34-10 3886 0 0,-28 7-6004 0 0,19-6 5770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227"/>
    </inkml:context>
    <inkml:brush xml:id="br0">
      <inkml:brushProperty name="width" value="0.05" units="cm"/>
      <inkml:brushProperty name="height" value="0.05" units="cm"/>
      <inkml:brushProperty name="color" value="#FFFFFF"/>
    </inkml:brush>
  </inkml:definitions>
  <inkml:trace contextRef="#ctx0" brushRef="#br0">55 28 1144 0 0,'2'-3'-235'0'0,"13"-19"10485"0"0,-14 21-9854 0 0,-1 1 1 0 0,0 0 0 0 0,1 0 0 0 0,-1-1 0 0 0,1 1 0 0 0,0 0 0 0 0,-1 0 0 0 0,1 0 0 0 0,-1 0-1 0 0,1-1 1 0 0,-1 1 0 0 0,2 0 0 0 0,4 25 103 0 0,-5-19-52 0 0,-5 19 331 0 0,-57 240 1483 0 0,40-185-5189 0 0,20-77 1550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8.033"/>
    </inkml:context>
    <inkml:brush xml:id="br0">
      <inkml:brushProperty name="width" value="0.05" units="cm"/>
      <inkml:brushProperty name="height" value="0.05" units="cm"/>
    </inkml:brush>
  </inkml:definitions>
  <inkml:trace contextRef="#ctx0" brushRef="#br0">19 216 1420 0 0,'0'0'8399'0'0,"-3"-3"-8157"0"0,-12-13 9263 0 0,77-5-8074 0 0,63 2-400 0 0,-38 8-868 0 0,205-45 538 0 0,-203 38-761 0 0,-86 17 112 0 0,0 1-2 0 0,50-9-35 0 0,-50 9 53 0 0,1-1-104 0 0,82-16 62 0 0,-83 17 23 0 0,36-9-202 0 0,10-2 226 0 0,-45 10-80 0 0,12-2-119 0 0,-3-1 132 0 0,-9 3 35 0 0,53-8 60 0 0,-56 8-114 0 0,1 0 0 0 0,-1 1 0 0 0,0-1 0 0 0,0 0 0 0 0,1 1 0 0 0,-1 0 0 0 0,0-1 0 0 0,1 1 0 0 0,-1 0 0 0 0,1-1 0 0 0,-1 1 0 0 0,0 0-1 0 0,1 0 1 0 0,-1 0 0 0 0,1 0 0 0 0,-1 1 0 0 0,0-1 0 0 0,1 0 0 0 0,-1 0 0 0 0,0 1 0 0 0,1-1 0 0 0,-1 1 0 0 0,0-1 0 0 0,1 1 0 0 0,-1 0-1 0 0,0 0 1 0 0,0-1 0 0 0,0 1 0 0 0,0 0 0 0 0,2 2 0 0 0,-1 0 18 0 0,-2 0 65 0 0,0 12-65 0 0,0-11-65 0 0,-10 42-5 0 0,6 24 74 0 0,4-67 2 0 0,-9 33-197 0 0,9 33-284 0 0,0-67 476 0 0,-3 7 983 0 0,2-5-1450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9.483"/>
    </inkml:context>
    <inkml:brush xml:id="br0">
      <inkml:brushProperty name="width" value="0.05" units="cm"/>
      <inkml:brushProperty name="height" value="0.05" units="cm"/>
    </inkml:brush>
  </inkml:definitions>
  <inkml:trace contextRef="#ctx0" brushRef="#br0">135 23 1104 0 0,'0'0'1972'0'0,"-11"12"800"0"0,-1 9-1559 0 0,11-18 253 0 0,-6 5 3765 0 0,-17-39-4671 0 0,23 29-262 0 0,-4-5-55 0 0,5 6-222 0 0,0 0 0 0 0,0 0 0 0 0,-1 0 0 0 0,1 1 1 0 0,0-1-1 0 0,-1 0 0 0 0,1 0 0 0 0,0 1 1 0 0,-1-1-1 0 0,1 0 0 0 0,-1 1 0 0 0,1-1 1 0 0,-1 1-1 0 0,1-1 0 0 0,-1 0 0 0 0,0 1 0 0 0,1-1 1 0 0,-1 1-1 0 0,0-1 0 0 0,1 1 0 0 0,-1 0 1 0 0,0-1-1 0 0,0 1 0 0 0,-30 28 404 0 0,30-25 1082 0 0,1-8-1518 0 0,0-17 30 0 0,0 16 59 0 0,-3 3-115 0 0,3 3 31 0 0,0-1 0 0 0,0 1 0 0 0,0 0 0 0 0,0-1 0 0 0,0 1 0 0 0,-1 0 0 0 0,1 0-1 0 0,0-1 1 0 0,0 1 0 0 0,0 0 0 0 0,0 0 0 0 0,0-1 0 0 0,-1 1 0 0 0,1 0 0 0 0,0 0 0 0 0,0 0 0 0 0,0-1 0 0 0,-1 1 0 0 0,1 0 0 0 0,0 0 0 0 0,0 0-1 0 0,-1-1 1 0 0,1 1 0 0 0,0 0 0 0 0,0 0 0 0 0,-1 0 0 0 0,1 0 0 0 0,0 0 0 0 0,-1 0 0 0 0,1 0 0 0 0,0 0 0 0 0,0 0 0 0 0,-1 0 0 0 0,1 0-1 0 0,0 0 1 0 0,-1 0 0 0 0,1 0 0 0 0,0 0 0 0 0,-1 0 0 0 0,1 0 0 0 0,0 0 0 0 0,0 0 0 0 0,-1 0 0 0 0,1 0 0 0 0,0 1 0 0 0,0-1 0 0 0,-1 0 0 0 0,0 2-7 0 0,-1-1 5 0 0,1 0 0 0 0,0 0 0 0 0,0 0 0 0 0,-1 1 0 0 0,1-1 0 0 0,0 1 0 0 0,0-1 0 0 0,1 1 0 0 0,-1-1 0 0 0,0 1 0 0 0,0-1 0 0 0,0 4 1 0 0,11 15-55 0 0,-8-17 54 0 0,0 1-36 0 0,-1-2 41 0 0,-1-1 0 0 0,0 1 1 0 0,1-1-1 0 0,-1 1 0 0 0,1-1 0 0 0,-1 1 0 0 0,1-1 0 0 0,0 0 0 0 0,0 1 0 0 0,0-1 0 0 0,-1 0 1 0 0,1 0-1 0 0,0 0 0 0 0,0 0 0 0 0,1 0 0 0 0,-1 0 0 0 0,0 0 0 0 0,0 0 0 0 0,0 0 1 0 0,1 0-1 0 0,-1 0 0 0 0,0-1 0 0 0,3 2 0 0 0,29 7-35 0 0,-30-9 18 0 0,-2-1-45 0 0,0 1 65 0 0,0-1 0 0 0,0 1 0 0 0,0-1 0 0 0,0 1 0 0 0,-1-1 0 0 0,1 1 0 0 0,0-1 0 0 0,0 0 0 0 0,0 1 0 0 0,-1-1 0 0 0,1 0 0 0 0,0 0 0 0 0,-1 1 0 0 0,1-1 0 0 0,-1 0 0 0 0,1 0 0 0 0,-1 0 0 0 0,0 0 0 0 0,1 0 0 0 0,-1 0 0 0 0,0 0 0 0 0,1 0 0 0 0,-1 0 0 0 0,0 0 0 0 0,0 0 0 0 0,0 0 0 0 0,0 0 0 0 0,0 0 0 0 0,0 0 0 0 0,0 0 0 0 0,0 0 0 0 0,-1 0 0 0 0,1-1 0 0 0,0-2-21 0 0,-1 0-1 0 0,1 0 1 0 0,-1 0 0 0 0,0 0-1 0 0,0 1 1 0 0,0-1 0 0 0,-3-7 0 0 0,2 9-37 0 0,0 2-106 0 0,0 0 157 0 0,1 0 0 0 0,-1 0 0 0 0,0 0 0 0 0,0 0 0 0 0,0 0 0 0 0,1 0 0 0 0,-1 1-1 0 0,0-1 1 0 0,1 1 0 0 0,-1 0 0 0 0,0-1 0 0 0,1 1 0 0 0,-1 0 0 0 0,1 0 0 0 0,-1 0-1 0 0,1 0 1 0 0,-1 0 0 0 0,1 0 0 0 0,0 0 0 0 0,-1 1 0 0 0,1-1 0 0 0,0 0 0 0 0,0 1 0 0 0,0-1-1 0 0,-1 3 1 0 0,-4 3-11 0 0,5-4 27 0 0,0 1 0 0 0,0-1-1 0 0,0 1 1 0 0,0-1-1 0 0,1 1 1 0 0,-1 0-1 0 0,1-1 1 0 0,0 1-1 0 0,0 0 1 0 0,0-1-1 0 0,0 1 1 0 0,1-1-1 0 0,0 1 1 0 0,1 5-1 0 0,-1-5 446 0 0,4-2-256 0 0,-5-1-183 0 0,0-1-1 0 0,0 0 1 0 0,1 1 0 0 0,-1-1 0 0 0,0 0 0 0 0,1 0-1 0 0,-1 1 1 0 0,1-1 0 0 0,-1 0 0 0 0,0 0 0 0 0,1 0 0 0 0,-1 1-1 0 0,1-1 1 0 0,-1 0 0 0 0,1 0 0 0 0,-1 0 0 0 0,0 0 0 0 0,1 0-1 0 0,-1 0 1 0 0,1 0 0 0 0,-1 0 0 0 0,1 0 0 0 0,-1 0-1 0 0,1 0 1 0 0,-1 0 0 0 0,1 0 0 0 0,-1 0 0 0 0,0 0 0 0 0,1-1-1 0 0,-1 1 1 0 0,1 0 0 0 0,-1 0 0 0 0,0 0 0 0 0,1-1-1 0 0,-1 1 1 0 0,1 0 0 0 0,-1-1 0 0 0,0 1 0 0 0,1-1 0 0 0,11-21-7 0 0,-9 16 4 0 0,-2 5 43 0 0,-1 0-1 0 0,0 0 0 0 0,0 0 1 0 0,1 0-1 0 0,-1 0 0 0 0,0 0 1 0 0,0-1-1 0 0,0 1 0 0 0,0 0 1 0 0,0 0-1 0 0,-1 0 0 0 0,1 0 0 0 0,0 0 1 0 0,0 0-1 0 0,-1 0 0 0 0,1 0 1 0 0,-1 0-1 0 0,1 0 0 0 0,-1 0 1 0 0,0-2-1 0 0,-7-14-2413 0 0,5 10-2649 0 0,-6-8-5064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9.814"/>
    </inkml:context>
    <inkml:brush xml:id="br0">
      <inkml:brushProperty name="width" value="0.05" units="cm"/>
      <inkml:brushProperty name="height" value="0.05" units="cm"/>
    </inkml:brush>
  </inkml:definitions>
  <inkml:trace contextRef="#ctx0" brushRef="#br0">0 0 1768 0 0,'0'0'504'0'0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00.167"/>
    </inkml:context>
    <inkml:brush xml:id="br0">
      <inkml:brushProperty name="width" value="0.05" units="cm"/>
      <inkml:brushProperty name="height" value="0.05" units="cm"/>
    </inkml:brush>
  </inkml:definitions>
  <inkml:trace contextRef="#ctx0" brushRef="#br0">0 175 4052 0 0,'0'0'3309'0'0,"6"-15"-3205"0"0,-6-9-1804 0 0,0 11 491 0 0,9 0-1219 0 0</inkml:trace>
  <inkml:trace contextRef="#ctx0" brushRef="#br0" timeOffset="1">66 15 652 0 0,'0'0'484'0'0,"3"-14"-252"0"0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50.499"/>
    </inkml:context>
    <inkml:brush xml:id="br0">
      <inkml:brushProperty name="width" value="0.05" units="cm"/>
      <inkml:brushProperty name="height" value="0.05" units="cm"/>
    </inkml:brush>
  </inkml:definitions>
  <inkml:trace contextRef="#ctx0" brushRef="#br0">130 60 1464 0 0,'27'-52'6526'0'0,"-36"49"-5974"0"0,9 2-507 0 0,0 1 0 0 0,-1-1 0 0 0,1 1 0 0 0,-1 0 0 0 0,1-1 0 0 0,-1 1 0 0 0,1 0 0 0 0,-1 0 1 0 0,0-1-1 0 0,1 1 0 0 0,-1 0 0 0 0,1 0 0 0 0,-1 0 0 0 0,1 0 0 0 0,-1 0 0 0 0,0 0 0 0 0,1 0 0 0 0,-1 0 0 0 0,1 0 0 0 0,-1 0 0 0 0,0 0 1 0 0,1 0-1 0 0,-1 0 0 0 0,1 0 0 0 0,-1 0 0 0 0,1 0 0 0 0,-1 1 0 0 0,1-1 0 0 0,-1 0 0 0 0,0 1 0 0 0,0-1 0 0 0,-11 10 303 0 0,1 1-1 0 0,0-1 0 0 0,1 2 1 0 0,0-1-1 0 0,0 2 0 0 0,1-1 1 0 0,1 1-1 0 0,0 0 1 0 0,1 1-1 0 0,-7 19 0 0 0,9-19 553 0 0,0 0-1 0 0,2 1 1 0 0,-3 15-1 0 0,6-27-580 0 0,17 11 1015 0 0,-11-12-1252 0 0,0-1 0 0 0,0 0 0 0 0,0 0-1 0 0,0-1 1 0 0,0 1 0 0 0,0-2 0 0 0,0 1 0 0 0,0 0-1 0 0,0-1 1 0 0,-1 0 0 0 0,1-1 0 0 0,0 1-1 0 0,0-1 1 0 0,10-5 0 0 0,8-1-68 0 0,18-9-2154 0 0,12-13-6546 0 0,-36 11 3965 0 0,-12 10 2147 0 0,6-8 1070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4.827"/>
    </inkml:context>
    <inkml:brush xml:id="br0">
      <inkml:brushProperty name="width" value="0.05" units="cm"/>
      <inkml:brushProperty name="height" value="0.05" units="cm"/>
    </inkml:brush>
  </inkml:definitions>
  <inkml:trace contextRef="#ctx0" brushRef="#br0">1 437 112 0 0,'0'0'3064'0'0,"9"-2"-3772"0"0,27-4 720 0 0,-27 4 3346 0 0,33 8 3914 0 0,-46-83-5787 0 0,4 74-1468 0 0,0-56 276 0 0,0 47-268 0 0,0 9 3 0 0,1 0 11 0 0,0 1 0 0 0,-1 0 0 0 0,1 0-1 0 0,-1 0 1 0 0,0-1 0 0 0,1 1 0 0 0,-1 0 0 0 0,0-1-1 0 0,-1 1 1 0 0,1 0 0 0 0,-1-3 0 0 0,-1-36 1011 0 0,2 38-974 0 0,-1-11 313 0 0,0 1 0 0 0,1-1 0 0 0,3-21 0 0 0,-2 29-348 0 0,0 0 0 0 0,0 0-1 0 0,-1 0 1 0 0,1 0-1 0 0,-2 0 1 0 0,1 0-1 0 0,-1 0 1 0 0,-1-8 0 0 0,1 11 95 0 0,4-50-39 0 0,-2 42-5374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6.445"/>
    </inkml:context>
    <inkml:brush xml:id="br0">
      <inkml:brushProperty name="width" value="0.05" units="cm"/>
      <inkml:brushProperty name="height" value="0.05" units="cm"/>
    </inkml:brush>
  </inkml:definitions>
  <inkml:trace contextRef="#ctx0" brushRef="#br0">82 116 1044 0 0,'0'0'3825'0'0,"-7"-8"-2822"0"0,4 3 1964 0 0,-12-19 4642 0 0,25 54-7281 0 0,-8-23 1694 0 0,5-11-1928 0 0,21-10-96 0 0,-21 10 54 0 0,-7 4-55 0 0,1 0 1 0 0,-1 0-1 0 0,0 0 1 0 0,0 0-1 0 0,0 0 1 0 0,1 0-1 0 0,-1 0 1 0 0,0 0-1 0 0,0 0 1 0 0,0-1-1 0 0,1 1 1 0 0,-1 0-1 0 0,0 0 0 0 0,0 0 1 0 0,0 0-1 0 0,0-1 1 0 0,1 1-1 0 0,-1 0 1 0 0,0 0-1 0 0,0-1 1 0 0,0 1-1 0 0,0 0 1 0 0,0 0-1 0 0,0 0 1 0 0,0-1-1 0 0,0 1 1 0 0,0 0-1 0 0,1 0 1 0 0,-1-1-1 0 0,0 1 1 0 0,0 0-1 0 0,0 0 1 0 0,-1-1-1 0 0,1 1 1 0 0,0 0-1 0 0,0 0 1 0 0,0-1-1 0 0,0 1 1 0 0,0 0-1 0 0,0 0 1 0 0,0 0-1 0 0,0-1 0 0 0,0 1 1 0 0,0 0-1 0 0,-1 0 1 0 0,1 0-1 0 0,0-1 1 0 0,0 1-1 0 0,0 0 1 0 0,0 0-1 0 0,-1 0 1 0 0,1 0-1 0 0,0-1 1 0 0,0 1-1 0 0,0 0 1 0 0,-1 0-1 0 0,1 0 1 0 0,0 0-1 0 0,0 0 1 0 0,0 0-1 0 0,-1 0 1 0 0,1 0-1 0 0,-1 0 1 0 0,-15-16-337 0 0,14 14 397 0 0,-2-1-159 0 0,3 4-96 0 0,1 1 195 0 0,-1 0-1 0 0,1-1 1 0 0,-1 1 0 0 0,0-1 0 0 0,0 1 0 0 0,0 0 0 0 0,0-1 0 0 0,0 0 0 0 0,0 1 0 0 0,0-1 0 0 0,-2 2 0 0 0,0 0-4 0 0,0 2-2 0 0,6 8 84 0 0,-4-12-59 0 0,1 0 1 0 0,0 0 0 0 0,0 0-1 0 0,0 0 1 0 0,0 0-1 0 0,0 0 1 0 0,0 0-1 0 0,0 0 1 0 0,1 0 0 0 0,-1 0-1 0 0,0 0 1 0 0,0 0-1 0 0,1 0 1 0 0,-1 0 0 0 0,1 0-1 0 0,-1 0 1 0 0,1 0-1 0 0,-1-1 1 0 0,1 1 0 0 0,-1 0-1 0 0,1 0 1 0 0,0-1-1 0 0,0 1 1 0 0,-1 0 0 0 0,1-1-1 0 0,1 2 218 0 0,4-5-355 0 0,20-10 98 0 0,-20 10-17 0 0,-6 1-3 0 0,0 0 1 0 0,0 0-1 0 0,-1 0 1 0 0,1 0-1 0 0,-1 0 1 0 0,0 0-1 0 0,1 0 1 0 0,-1 0-1 0 0,0 1 1 0 0,0-1-1 0 0,0 0 0 0 0,0 0 1 0 0,0 1-1 0 0,-1-1 1 0 0,1 1-1 0 0,-3-3 1 0 0,4 3 82 0 0,-4-2-110 0 0,1 3 79 0 0,-15 0-93 0 0,12 1-61 0 0,-16 4 69 0 0,17-4 21 0 0,4-1 48 0 0,0 0 0 0 0,1 0 0 0 0,-1 1 0 0 0,0-1 0 0 0,1 0 0 0 0,-1 0 0 0 0,0 0 0 0 0,1 1 0 0 0,-1-1 0 0 0,0 0 0 0 0,1 1 0 0 0,-1-1 0 0 0,1 0 0 0 0,-1 1 0 0 0,0-1 0 0 0,1 1 0 0 0,-1-1 0 0 0,1 1 0 0 0,-1-1 0 0 0,1 1 0 0 0,0-1 0 0 0,-1 1 0 0 0,0 0 0 0 0,1 1 9 0 0,0 0 0 0 0,0 0 1 0 0,0 0-1 0 0,1 0 1 0 0,-1 0-1 0 0,0-1 1 0 0,1 1-1 0 0,-1 0 0 0 0,1 0 1 0 0,0 0-1 0 0,-1-1 1 0 0,1 1-1 0 0,0 0 1 0 0,0-1-1 0 0,0 1 0 0 0,0-1 1 0 0,1 1-1 0 0,-1-1 1 0 0,0 0-1 0 0,2 2 1 0 0,0-1 46 0 0,0-1 0 0 0,0 1 1 0 0,-1-1-1 0 0,1 0 0 0 0,0 0 0 0 0,0 0 1 0 0,0 0-1 0 0,1-1 0 0 0,-1 1 1 0 0,0-1-1 0 0,0 0 0 0 0,5 0 30 0 0,-4-1-21 0 0,12-5-3 0 0,-12 5 11 0 0,-2-1-61 0 0,0 0 0 0 0,0 0 1 0 0,0 0-1 0 0,-1 0 0 0 0,1-1 0 0 0,0 1 0 0 0,-1-1 1 0 0,1 1-1 0 0,-1-1 0 0 0,0 1 0 0 0,0-1 1 0 0,0 0-1 0 0,0 1 0 0 0,0-6 0 0 0,-1 7-17 0 0,1-2-51 0 0,-2-1-73 0 0,-2 0 109 0 0,1 0 0 0 0,-1 0 0 0 0,0 0-1 0 0,0 0 1 0 0,0 1 0 0 0,-1-1-1 0 0,1 1 1 0 0,-1 0 0 0 0,0 0 0 0 0,0 0-1 0 0,0 1 1 0 0,0-1 0 0 0,0 1 0 0 0,-1 0-1 0 0,1 0 1 0 0,-1 0 0 0 0,1 1-1 0 0,-1 0 1 0 0,0 0 0 0 0,1 0 0 0 0,-9 0-1 0 0,9 0-15 0 0,3 1 41 0 0,0 0 0 0 0,1 0 0 0 0,-1 0 0 0 0,0 0-1 0 0,0 1 1 0 0,0-1 0 0 0,0 0 0 0 0,0 0 0 0 0,0 1 0 0 0,0-1-1 0 0,0 0 1 0 0,0 1 0 0 0,0-1 0 0 0,0 1 0 0 0,1-1-1 0 0,-1 1 1 0 0,0-1 0 0 0,0 1 0 0 0,1 0 0 0 0,-1-1 0 0 0,0 1-1 0 0,1 0 1 0 0,-1-1 0 0 0,0 1 0 0 0,1 0 0 0 0,-1 0-1 0 0,1 0 1 0 0,0 0 0 0 0,-1 0 0 0 0,1 0 0 0 0,0-1 0 0 0,-1 1-1 0 0,1 0 1 0 0,0 0 0 0 0,0 0 0 0 0,0 0 0 0 0,0 0 0 0 0,0 0-1 0 0,0 0 1 0 0,0 2 0 0 0,0-1 30 0 0,0 1 0 0 0,1 0 0 0 0,-1 0 0 0 0,1 0 0 0 0,0 0 1 0 0,0 0-1 0 0,0 0 0 0 0,0 0 0 0 0,2 3 0 0 0,0-3 70 0 0,13 9 587 0 0,-15-12-672 0 0,1 0 1 0 0,-1 0-1 0 0,1 0 1 0 0,-1 0-1 0 0,1 0 0 0 0,-1 0 1 0 0,1-1-1 0 0,-1 1 1 0 0,1-1-1 0 0,-1 1 1 0 0,1-1-1 0 0,-1 1 1 0 0,1-1-1 0 0,-1 0 1 0 0,0 1-1 0 0,0-1 0 0 0,1 0 1 0 0,-1 0-1 0 0,0 0 1 0 0,0 0-1 0 0,1-2 1 0 0,2 0-40 0 0,-1-17-77 0 0,-3 5 35 0 0,0 11-9 0 0,-1 0-58 0 0,0 1 99 0 0,0 0 0 0 0,-1 0 0 0 0,1 0 0 0 0,0 1 0 0 0,-1-1 1 0 0,0 0-1 0 0,1 1 0 0 0,-1-1 0 0 0,0 1 0 0 0,0 0 0 0 0,0-1 0 0 0,-4-1 0 0 0,5 3-63 0 0,-2 1 51 0 0,1-1 0 0 0,0 1 0 0 0,-1 0-1 0 0,1 0 1 0 0,-1 0 0 0 0,1 0-1 0 0,-1 1 1 0 0,1-1 0 0 0,-1 1 0 0 0,1-1-1 0 0,0 1 1 0 0,-1 0 0 0 0,1 0 0 0 0,0 0-1 0 0,-1 0 1 0 0,1 1 0 0 0,0-1 0 0 0,-2 2-1 0 0,-3 23 2 0 0,7-23 362 0 0,1 1-196 0 0,5 14 66 0 0,-4-14-52 0 0,13 4 404 0 0,25-8-39 0 0,-36-1-476 0 0,1-4-25 0 0,-5 5-1 0 0,1 0 0 0 0,-1 0 0 0 0,1-1 0 0 0,-1 1 0 0 0,1 0-1 0 0,-1 0 1 0 0,0-1 0 0 0,1 1 0 0 0,-1 0 0 0 0,1-1 0 0 0,-1 1-1 0 0,0 0 1 0 0,1-1 0 0 0,-1 1 0 0 0,0 0 0 0 0,0-1 0 0 0,1 1-1 0 0,-1-1 1 0 0,0 1 0 0 0,0 0 0 0 0,0-1 0 0 0,1 1 0 0 0,-1-1-1 0 0,0 1 1 0 0,0-1 0 0 0,0 1 0 0 0,0-2 0 0 0,1-8-105 0 0,-1 9 84 0 0,0 0 0 0 0,1 0 0 0 0,-1 0 1 0 0,0-1-1 0 0,0 1 0 0 0,0 0 0 0 0,0 0 0 0 0,0 0 0 0 0,0 0 1 0 0,0-1-1 0 0,0 1 0 0 0,0 0 0 0 0,0 0 0 0 0,-1 0 0 0 0,1 0 0 0 0,0 0 1 0 0,-1 0-1 0 0,1 0 0 0 0,-1-1 0 0 0,1 1 0 0 0,-1 0 0 0 0,0 1 1 0 0,1-1-1 0 0,-1 0 0 0 0,0 0 0 0 0,0 0 0 0 0,0 0 0 0 0,1 0 1 0 0,-1 1-1 0 0,0-1 0 0 0,0 0 0 0 0,0 1 0 0 0,0-1 0 0 0,0 1 1 0 0,0-1-1 0 0,-1 1 0 0 0,1 0 0 0 0,0-1 0 0 0,0 1 0 0 0,0 0 1 0 0,0 0-1 0 0,-3 0 0 0 0,2-1-118 0 0,-3 3-72 0 0,0 1 198 0 0,-18 3-61 0 0,23-5 88 0 0,0 0 0 0 0,-1 0 0 0 0,1 0 0 0 0,0 0 0 0 0,-1 0 1 0 0,1 0-1 0 0,0 0 0 0 0,0-1 0 0 0,0 1 0 0 0,0 0 0 0 0,0 0 1 0 0,0 0-1 0 0,0 0 0 0 0,0 0 0 0 0,0 0 0 0 0,1 0 1 0 0,-1 0-1 0 0,0 0 0 0 0,1-1 0 0 0,-1 1 0 0 0,0 0 0 0 0,1 0 1 0 0,0 1-1 0 0,14 26 379 0 0,-11-25-266 0 0,0-1-1 0 0,-1 1 0 0 0,1-1 0 0 0,0 0 1 0 0,1 0-1 0 0,-1 0 0 0 0,0-1 1 0 0,0 0-1 0 0,1 1 0 0 0,-1-1 1 0 0,1-1-1 0 0,8 1 0 0 0,-9-1 14 0 0,0-2-48 0 0,-1 0-65 0 0,0 0 0 0 0,0 0 0 0 0,0 0 1 0 0,0-1-1 0 0,0 0 0 0 0,0 1 0 0 0,-1-1 0 0 0,1 0 0 0 0,-1 0 0 0 0,0 0 0 0 0,0-1 0 0 0,0 1 0 0 0,0-1 0 0 0,2-6 1 0 0,-3 7 41 0 0,-1-2 170 0 0,0 4-237 0 0,0 1-1 0 0,0-1 1 0 0,1 1-1 0 0,-1-1 1 0 0,0 0 0 0 0,0 1-1 0 0,0-1 1 0 0,0 1-1 0 0,0-1 1 0 0,0 0 0 0 0,0 1-1 0 0,0-1 1 0 0,0 0-1 0 0,-1 1 1 0 0,1-1 0 0 0,0 1-1 0 0,0-1 1 0 0,-1 1-1 0 0,1-1 1 0 0,0 0 0 0 0,0 1-1 0 0,-1-1 1 0 0,1 1-1 0 0,-1-1 1 0 0,-28-5-309 0 0,28 6 284 0 0,0 0 1 0 0,0 0-1 0 0,0 0 0 0 0,0-1 0 0 0,0 1 1 0 0,0 0-1 0 0,0 1 0 0 0,0-1 0 0 0,0 0 1 0 0,0 0-1 0 0,0 0 0 0 0,0 1 0 0 0,0-1 1 0 0,1 0-1 0 0,-1 1 0 0 0,0-1 0 0 0,0 1 1 0 0,0-1-1 0 0,0 1 0 0 0,0-1 1 0 0,1 1-1 0 0,-1 0 0 0 0,0-1 0 0 0,0 1 1 0 0,1 0-1 0 0,-1 0 0 0 0,1-1 0 0 0,-1 1 1 0 0,0 0-1 0 0,1 0 0 0 0,0 0 0 0 0,-1 0 1 0 0,1 0-1 0 0,-1 1 0 0 0,3 10-2138 0 0,10 6-7852 0 0,-7-15 10053 0 0,-4-2 526 0 0,3 2-2589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46.208"/>
    </inkml:context>
    <inkml:brush xml:id="br0">
      <inkml:brushProperty name="width" value="0.05" units="cm"/>
      <inkml:brushProperty name="height" value="0.05" units="cm"/>
    </inkml:brush>
  </inkml:definitions>
  <inkml:trace contextRef="#ctx0" brushRef="#br0">33 881 908 0 0,'0'0'4524'0'0,"0"-16"-3232"0"0,-1-4 3320 0 0,-4-13-2603 0 0,-6-23-279 0 0,10 54-1396 0 0,-4-34 816 0 0,2 21-263 0 0,0-1 0 0 0,1 1 0 0 0,1-1 0 0 0,0-19 1 0 0,1 33-634 0 0,0-20 447 0 0,6-68 1519 0 0,7 41-2014 0 0,-12 46-165 0 0,-1 0 14 0 0,4-52 2 0 0,-4 2 31 0 0,0 50-79 0 0,1 0-24 0 0,3-8 42 0 0,-4 8-46 0 0,0 0-9 0 0,0-10-36 0 0,13-109 197 0 0,-13 119-57 0 0,0-19-112 0 0,0 10 34 0 0,0 9 146 0 0,-3-63-132 0 0,3 63-18 0 0,-6-52 41 0 0,9 45-1222 0 0,28-1-18227 0 0,-27 11 17643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49.080"/>
    </inkml:context>
    <inkml:brush xml:id="br0">
      <inkml:brushProperty name="width" value="0.05" units="cm"/>
      <inkml:brushProperty name="height" value="0.05" units="cm"/>
    </inkml:brush>
  </inkml:definitions>
  <inkml:trace contextRef="#ctx0" brushRef="#br0">6 1 580 0 0,'-5'1'20117'0'0,"35"10"-20093"0"0,-22-9-4 0 0,-2-2 34 0 0,1 0 0 0 0,-1 0 1 0 0,1 1-1 0 0,-1 0 0 0 0,10 2 1 0 0,-3 0-60 0 0,-9-3-5 0 0,37 8 73 0 0,16 3-88 0 0,-54-10 14 0 0,2 0-28 0 0,161 21 212 0 0,-159-21-198 0 0,97 8 105 0 0,-101-9-67 0 0,1 1-43 0 0,12 0 6 0 0,55 4-34 0 0,-66-4 89 0 0,34 1-48 0 0,-36-2 59 0 0,85 2 26 0 0,-84-2-64 0 0,64-4 121 0 0,-27 2-98 0 0,8-5 37 0 0,-46 7-55 0 0,1-1-101 0 0,75-2-85 0 0,-75 3 204 0 0,35-4 79 0 0,-36 4-120 0 0,9 0 3 0 0,0-1 1 0 0,1 0-1 0 0,-1-1 0 0 0,15-5 1 0 0,-25 7 333 0 0,5 5-826 0 0,-7-5 503 0 0,1 0 1 0 0,0 0-1 0 0,-1 0 1 0 0,1 0-1 0 0,-1 0 1 0 0,1 1-1 0 0,0-1 1 0 0,-1 0 0 0 0,1 0-1 0 0,-1 1 1 0 0,1-1-1 0 0,-1 0 1 0 0,1 1-1 0 0,-1-1 1 0 0,1 0-1 0 0,-1 1 1 0 0,0-1-1 0 0,1 1 1 0 0,-1-1-1 0 0,0 1 1 0 0,1-1-1 0 0,-1 1 1 0 0,0-1-1 0 0,1 2 1 0 0,0 3-11 0 0,0 0 0 0 0,0 0 0 0 0,0 0 0 0 0,-1 1 1 0 0,0-1-1 0 0,0 0 0 0 0,0 0 0 0 0,-2 8 0 0 0,-1 19-22 0 0,3-19-18 0 0,0 0 1 0 0,1 1 0 0 0,4 20-1 0 0,-5-5 188 0 0,0-26-154 0 0,0 38-5292 0 0,0-40 5271 0 0,-3 17-1028 0 0,-3-13-2904 0 0,-4-11-4312 0 0,-8-12 6682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0.950"/>
    </inkml:context>
    <inkml:brush xml:id="br0">
      <inkml:brushProperty name="width" value="0.05" units="cm"/>
      <inkml:brushProperty name="height" value="0.05" units="cm"/>
    </inkml:brush>
  </inkml:definitions>
  <inkml:trace contextRef="#ctx0" brushRef="#br0">100 1 1032 0 0,'0'0'4026'0'0,"-11"12"-2836"0"0,-21 36-454 0 0,30-47-751 0 0,1 1 117 0 0,0 0 1 0 0,1 0 0 0 0,-1-1-1 0 0,0 1 1 0 0,1 0 0 0 0,-1 0-1 0 0,1 0 1 0 0,0 0 0 0 0,-1 0-1 0 0,1 0 1 0 0,0 0 0 0 0,0 0-1 0 0,0 0 1 0 0,1 0 0 0 0,-1 0-1 0 0,0 0 1 0 0,2 3 0 0 0,8 7 302 0 0,-8-9 3 0 0,10 8 1792 0 0,-9-10-2045 0 0,-1-1 0 0 0,1 1 0 0 0,-1-1 0 0 0,1 0-1 0 0,-1 0 1 0 0,1 0 0 0 0,-1 0 0 0 0,1-1 0 0 0,-1 1-1 0 0,1-1 1 0 0,-1 1 0 0 0,1-1 0 0 0,-1 0 0 0 0,0 0 0 0 0,4-1-1 0 0,-1-1 215 0 0,-5 1-329 0 0,-5-19 364 0 0,4 19-393 0 0,-1 1 1 0 0,1 0-1 0 0,-1 0 0 0 0,0-1 0 0 0,0 1 0 0 0,1 0 0 0 0,-1 1 1 0 0,0-1-1 0 0,0 0 0 0 0,0 0 0 0 0,0 1 0 0 0,0-1 0 0 0,0 1 1 0 0,0 0-1 0 0,0-1 0 0 0,-3 1 0 0 0,2 0 13 0 0,-1 2-89 0 0,-14 6 21 0 0,17-8 48 0 0,0 0 0 0 0,1 0 0 0 0,-1 1-1 0 0,0-1 1 0 0,1 0 0 0 0,-1 1 0 0 0,1-1-1 0 0,-1 1 1 0 0,1-1 0 0 0,-1 1 0 0 0,1-1-1 0 0,-1 1 1 0 0,1-1 0 0 0,0 1 0 0 0,-1-1-1 0 0,1 1 1 0 0,0 0 0 0 0,-1-1 0 0 0,1 1-1 0 0,0 0 1 0 0,0-1 0 0 0,-1 1 0 0 0,1 0-1 0 0,0-1 1 0 0,0 1 0 0 0,0 0 0 0 0,0-1 0 0 0,0 1-1 0 0,0 0 1 0 0,0 0 0 0 0,0-1 0 0 0,0 1-1 0 0,0 0 1 0 0,1-1 0 0 0,-1 1 0 0 0,0 0-1 0 0,0-1 1 0 0,1 1 0 0 0,0 1 0 0 0,0 0 13 0 0,0 0 0 0 0,1 0 0 0 0,-1 0 1 0 0,1 1-1 0 0,-1-1 0 0 0,1-1 0 0 0,0 1 1 0 0,0 0-1 0 0,0 0 0 0 0,3 1 0 0 0,52 21 804 0 0,-54-24-673 0 0,2 1 22 0 0,2-1-89 0 0,-1 0 0 0 0,0-1 0 0 0,0 1 0 0 0,0-1 0 0 0,10-3 0 0 0,-12 2-23 0 0,6-12 24 0 0,-10 13-99 0 0,0 0 0 0 0,1-1 0 0 0,-1 1 1 0 0,0-1-1 0 0,0 1 0 0 0,0-1 1 0 0,0 1-1 0 0,0-1 0 0 0,-1 1 0 0 0,1 0 1 0 0,0-1-1 0 0,-1 1 0 0 0,1-1 1 0 0,-1 1-1 0 0,1 0 0 0 0,-1-1 0 0 0,1 1 1 0 0,-1 0-1 0 0,0 0 0 0 0,0 0 1 0 0,0-1-1 0 0,0 1 0 0 0,0 0 0 0 0,0 0 1 0 0,0 0-1 0 0,0 0 0 0 0,0 1 1 0 0,0-1-1 0 0,-1 0 0 0 0,1 0 1 0 0,0 1-1 0 0,-3-2 0 0 0,-1 0-30 0 0,0 1 0 0 0,0 0 0 0 0,0 0 0 0 0,0 0 0 0 0,0 0 0 0 0,0 1 0 0 0,0-1 0 0 0,-8 2 0 0 0,9-1-91 0 0,0 2-4 0 0,0-1 140 0 0,1 0-32 0 0,0 0 0 0 0,0 0 0 0 0,0 0-1 0 0,1 0 1 0 0,-1 0 0 0 0,0 1-1 0 0,1-1 1 0 0,-1 1 0 0 0,1 0 0 0 0,0 0-1 0 0,-1 0 1 0 0,1 0 0 0 0,-2 2-1 0 0,3-2-7 0 0,1-2 64 0 0,-1 1-1 0 0,1 0 1 0 0,0-1-1 0 0,-1 1 1 0 0,1 0-1 0 0,0 0 1 0 0,0-1-1 0 0,0 1 1 0 0,0 0-1 0 0,-1 0 1 0 0,1-1-1 0 0,0 1 1 0 0,0 0-1 0 0,0 0 1 0 0,0-1-1 0 0,1 1 1 0 0,-1 0-1 0 0,0 0 1 0 0,0-1-1 0 0,0 1 1 0 0,1 0-1 0 0,-1 0 1 0 0,1 0-1 0 0,0 1 26 0 0,1 0 0 0 0,0 0 0 0 0,0 0 0 0 0,0 0 0 0 0,0-1-1 0 0,0 1 1 0 0,0 0 0 0 0,0-1 0 0 0,1 0 0 0 0,-1 0 0 0 0,1 1-1 0 0,2 0 1 0 0,-2-2 262 0 0,1 0-214 0 0,-1 0-54 0 0,7 1-61 0 0,12-16 393 0 0,-21 14-380 0 0,-1 0 0 0 0,1-1 0 0 0,-1 1 0 0 0,1 0 0 0 0,-1-1 0 0 0,1 1 0 0 0,-1 0 0 0 0,0-1 0 0 0,0 1 0 0 0,0 0 0 0 0,0-1 0 0 0,0 1 0 0 0,0 0 0 0 0,0-1 0 0 0,0 1 0 0 0,0 0 0 0 0,-1-1 0 0 0,1 1 0 0 0,0 0 0 0 0,-1-1 0 0 0,-1-1 0 0 0,2 1-28 0 0,-1-1-1 0 0,0 1 1 0 0,0 0 0 0 0,0 0-1 0 0,0 0 1 0 0,-1 0 0 0 0,1 0-1 0 0,-1 0 1 0 0,1 0-1 0 0,-1 0 1 0 0,-3-3 0 0 0,0 3-30 0 0,-1 0 0 0 0,0 0 0 0 0,1 0 0 0 0,-1 1 0 0 0,0 0 0 0 0,0 0 0 0 0,0 0 0 0 0,1 1 0 0 0,-12 0 0 0 0,13 1-41 0 0,-11 7-289 0 0,15-8 401 0 0,-1 0 0 0 0,1 0 1 0 0,0 0-1 0 0,-1 1 0 0 0,1-1 0 0 0,-1 0 1 0 0,1 0-1 0 0,0 0 0 0 0,-1 1 0 0 0,1-1 1 0 0,0 0-1 0 0,0 0 0 0 0,-1 1 0 0 0,1-1 1 0 0,0 0-1 0 0,0 1 0 0 0,-1-1 0 0 0,1 0 1 0 0,0 1-1 0 0,0-1 0 0 0,0 0 0 0 0,-1 1 1 0 0,1-1-1 0 0,0 0 0 0 0,0 1 0 0 0,0-1 1 0 0,0 1-1 0 0,0-1 0 0 0,0 0 1 0 0,0 1-1 0 0,0-1 0 0 0,0 1 0 0 0,0-1 1 0 0,0 0-1 0 0,0 1 0 0 0,0-1 0 0 0,0 1 1 0 0,0-1-1 0 0,1 0 0 0 0,-1 1 0 0 0,0-1 1 0 0,0 0-1 0 0,0 1 0 0 0,1-1 0 0 0,-1 0 1 0 0,0 1-1 0 0,0-1 0 0 0,1 0 0 0 0,-1 1 1 0 0,0-1-1 0 0,1 0 0 0 0,21 13 78 0 0,-17-10-9 0 0,0-2-4 0 0,-1-1 0 0 0,1 0-1 0 0,-1-1 1 0 0,1 1-1 0 0,-1-1 1 0 0,1 0-1 0 0,-1 0 1 0 0,5-2-1 0 0,-9 3-110 0 0,6-2 135 0 0,-1-7 152 0 0,-4 8-242 0 0,0 0 0 0 0,0 0 0 0 0,0 0 0 0 0,-1 0 0 0 0,1 0 0 0 0,0 0 0 0 0,-1 0 0 0 0,1 0 0 0 0,-1-1 0 0 0,1 1 0 0 0,-1 0 0 0 0,1 0 0 0 0,-1-1 0 0 0,0 1 0 0 0,0 0 0 0 0,0-3 0 0 0,0 1-35 0 0,0-1 0 0 0,-1 1 1 0 0,0 0-1 0 0,0 0 0 0 0,0-1 0 0 0,0 1 1 0 0,0 0-1 0 0,-1 0 0 0 0,1 0 0 0 0,-1 0 1 0 0,0 0-1 0 0,0 0 0 0 0,0 1 0 0 0,0-1 0 0 0,0 1 1 0 0,-1-1-1 0 0,1 1 0 0 0,-1 0 0 0 0,0 0 1 0 0,1 0-1 0 0,-1 0 0 0 0,0 0 0 0 0,0 1 1 0 0,0 0-1 0 0,0-1 0 0 0,-1 1 0 0 0,1 0 1 0 0,0 0-1 0 0,0 1 0 0 0,-1-1 0 0 0,1 1 1 0 0,0-1-1 0 0,-1 1 0 0 0,1 0 0 0 0,-1 0 0 0 0,1 1 1 0 0,0-1-1 0 0,-5 2 0 0 0,4-2-65 0 0,1 2 60 0 0,-1 0-1 0 0,1 0 1 0 0,0 0 0 0 0,0 1 0 0 0,0-1 0 0 0,0 1 0 0 0,-2 3-1 0 0,5-3 66 0 0,1-1 0 0 0,-1 0-1 0 0,1 1 1 0 0,0-1 0 0 0,0 0-1 0 0,0 1 1 0 0,0-1 0 0 0,0 0-1 0 0,1 0 1 0 0,-1 0 0 0 0,1 0-1 0 0,-1 0 1 0 0,1 0 0 0 0,0 0-1 0 0,-1-1 1 0 0,1 1 0 0 0,0-1-1 0 0,0 1 1 0 0,0-1 0 0 0,1 0-1 0 0,-1 0 1 0 0,0 0 0 0 0,0 0-1 0 0,1 0 1 0 0,-1 0 0 0 0,0 0-1 0 0,1-1 1 0 0,3 1 0 0 0,-3 0 104 0 0,0 0-57 0 0,-1-1-1 0 0,1 1 0 0 0,-1-1 1 0 0,1 0-1 0 0,0 0 0 0 0,-1 0 1 0 0,1 0-1 0 0,0 0 0 0 0,-1 0 1 0 0,1-1-1 0 0,-1 1 0 0 0,1-1 1 0 0,4-1-1 0 0,-3 1 172 0 0,-4-1-244 0 0,1 0 0 0 0,-2 1 0 0 0,1-1-1 0 0,0 0 1 0 0,0 1 0 0 0,0-1 0 0 0,-1 0 0 0 0,1 1 0 0 0,-1-1 0 0 0,1 1-1 0 0,-1-1 1 0 0,0 1 0 0 0,0-1 0 0 0,0 1 0 0 0,1 0 0 0 0,-1-1 0 0 0,-1 1 0 0 0,1 0-1 0 0,0-1 1 0 0,0 1 0 0 0,0 0 0 0 0,-1 0 0 0 0,1 0 0 0 0,0 0 0 0 0,-1 1-1 0 0,1-1 1 0 0,-1 0 0 0 0,1 0 0 0 0,-1 1 0 0 0,1-1 0 0 0,-1 1 0 0 0,1-1-1 0 0,-3 1 1 0 0,1-1-75 0 0,-1 1-12 0 0,-38 5-561 0 0,37-4 555 0 0,5 0-11 0 0,0 1 76 0 0,0-1-1 0 0,0 0 0 0 0,0 0 0 0 0,0 1 0 0 0,0-1 0 0 0,0 0 1 0 0,0 0-1 0 0,0 0 0 0 0,1 1 0 0 0,-1-1 0 0 0,0 0 0 0 0,1 0 1 0 0,-1 0-1 0 0,1 2 0 0 0,12 14 20 0 0,-10-12 46 0 0,24-30-12665 0 0,-22 20 11065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613"/>
    </inkml:context>
    <inkml:brush xml:id="br0">
      <inkml:brushProperty name="width" value="0.05" units="cm"/>
      <inkml:brushProperty name="height" value="0.05" units="cm"/>
      <inkml:brushProperty name="color" value="#FFFFFF"/>
    </inkml:brush>
  </inkml:definitions>
  <inkml:trace contextRef="#ctx0" brushRef="#br0">82 0 1780 0 0,'0'0'3288'0'0,"2"7"-2732"0"0,-1 1-317 0 0,0 0 0 0 0,-1 0 0 0 0,0 1 0 0 0,0-1 0 0 0,-1 0 0 0 0,0 0 0 0 0,0 0 0 0 0,-1 0 0 0 0,0 0 0 0 0,-3 9 0 0 0,-43 173 2751 0 0,35-139-5518 0 0,1 0-4254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1.297"/>
    </inkml:context>
    <inkml:brush xml:id="br0">
      <inkml:brushProperty name="width" value="0.05" units="cm"/>
      <inkml:brushProperty name="height" value="0.05" units="cm"/>
    </inkml:brush>
  </inkml:definitions>
  <inkml:trace contextRef="#ctx0" brushRef="#br0">1 18 716 0 0,'0'-18'284'0'0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1.650"/>
    </inkml:context>
    <inkml:brush xml:id="br0">
      <inkml:brushProperty name="width" value="0.05" units="cm"/>
      <inkml:brushProperty name="height" value="0.05" units="cm"/>
    </inkml:brush>
  </inkml:definitions>
  <inkml:trace contextRef="#ctx0" brushRef="#br0">1 38 848 0 0,'0'0'196'0'0,"0"-17"-12"0"0,5-3-348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52.539"/>
    </inkml:context>
    <inkml:brush xml:id="br0">
      <inkml:brushProperty name="width" value="0.05" units="cm"/>
      <inkml:brushProperty name="height" value="0.05" units="cm"/>
    </inkml:brush>
  </inkml:definitions>
  <inkml:trace contextRef="#ctx0" brushRef="#br0">39 36 296 0 0,'0'0'3844'0'0,"-3"-3"-3585"0"0,-3-3-647 0 0,-8-20 12986 0 0,13 34-12572 0 0,-8 159 311 0 0,6-151-243 0 0,2 1 0 0 0,0 29-1 0 0,1 5 88 0 0,0-16-102 0 0,0-32-1 0 0,0 19 1139 0 0,46-139-168 0 0,-44 112-1066 0 0,-2 3 9 0 0,0 0 0 0 0,0 1 0 0 0,0-1-1 0 0,0 0 1 0 0,1 1 0 0 0,-1-1 0 0 0,1 0-1 0 0,-1 1 1 0 0,1-1 0 0 0,-1 0-1 0 0,1 1 1 0 0,0-1 0 0 0,0 1 0 0 0,0-1-1 0 0,0 1 1 0 0,0 0 0 0 0,0-1 0 0 0,0 1-1 0 0,0 0 1 0 0,1 0 0 0 0,-1 0-1 0 0,2-1 1 0 0,19-15-113 0 0,-20 15 113 0 0,0 1-1 0 0,0-1 1 0 0,0 0 0 0 0,0 1-1 0 0,0-1 1 0 0,0 1 0 0 0,0 0-1 0 0,1 0 1 0 0,-1 0-1 0 0,1 0 1 0 0,-1 0 0 0 0,1 0-1 0 0,-1 1 1 0 0,1-1 0 0 0,-1 1-1 0 0,1 0 1 0 0,-1-1-1 0 0,1 1 1 0 0,0 1 0 0 0,-1-1-1 0 0,1 0 1 0 0,-1 0 0 0 0,1 1-1 0 0,4 1 1 0 0,-1 0-39 0 0,17 26-86 0 0,-15-12 91 0 0,0-1-1 0 0,-1 1 0 0 0,0 1 0 0 0,-2-1 0 0 0,0 1 0 0 0,4 21 0 0 0,-9-10-1286 0 0,-1-11-2600 0 0,3-1-8008 0 0,3-2 10568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2.480"/>
    </inkml:context>
    <inkml:brush xml:id="br0">
      <inkml:brushProperty name="width" value="0.05" units="cm"/>
      <inkml:brushProperty name="height" value="0.05" units="cm"/>
    </inkml:brush>
  </inkml:definitions>
  <inkml:trace contextRef="#ctx0" brushRef="#br0">19 31 860 0 0,'0'0'643'0'0,"4"-14"1974"0"0,3-3 11805 0 0,-27 213-10589 0 0,10 122-1950 0 0,11-274-1639 0 0,-1-31-304 0 0,0 69-74 0 0,0-27-3785 0 0,0-52 3004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3.266"/>
    </inkml:context>
    <inkml:brush xml:id="br0">
      <inkml:brushProperty name="width" value="0.05" units="cm"/>
      <inkml:brushProperty name="height" value="0.05" units="cm"/>
    </inkml:brush>
  </inkml:definitions>
  <inkml:trace contextRef="#ctx0" brushRef="#br0">8 179 2680 0 0,'-1'0'404'0'0,"1"-1"-1"0"0,-1 0 0 0 0,0 0 0 0 0,1 1 1 0 0,-1-1-1 0 0,1 0 0 0 0,-1 0 0 0 0,1 0 1 0 0,-1 1-1 0 0,1-1 0 0 0,0 0 0 0 0,-1 0 1 0 0,1 0-1 0 0,0 0 0 0 0,0 0 1 0 0,0 0-1 0 0,0 0 0 0 0,0 0 0 0 0,0 0 1 0 0,0 0-1 0 0,0 0 0 0 0,0 0 0 0 0,0 0 1 0 0,0-1-1 0 0,15-26 3854 0 0,28-15-2027 0 0,-29 31-1675 0 0,2 1 0 0 0,0 1 0 0 0,0 1-1 0 0,32-15 1 0 0,-38 21-347 0 0,0-1-1 0 0,0 1 1 0 0,0 0-1 0 0,0 1 0 0 0,1 1 1 0 0,-1-1-1 0 0,1 1 1 0 0,-1 1-1 0 0,20 2 1 0 0,-26-1-176 0 0,0 0 0 0 0,0 0 1 0 0,1 1-1 0 0,-1-1 0 0 0,0 1 1 0 0,0 0-1 0 0,-1 1 0 0 0,1-1 1 0 0,0 1-1 0 0,-1-1 0 0 0,1 1 1 0 0,-1 0-1 0 0,0 1 0 0 0,0-1 1 0 0,0 0-1 0 0,0 1 0 0 0,-1-1 1 0 0,0 1-1 0 0,1 0 0 0 0,2 8 1 0 0,-1-2 12 0 0,0-1 1 0 0,-1 1-1 0 0,0 0 0 0 0,0 0 1 0 0,-1 1-1 0 0,-1-1 0 0 0,1 17 1 0 0,-2-18-34 0 0,-1 0-1 0 0,0 0 1 0 0,-1 0 0 0 0,0 0 0 0 0,0-1 0 0 0,-1 1 0 0 0,0-1 0 0 0,0 0-1 0 0,-1 1 1 0 0,0-2 0 0 0,-1 1 0 0 0,0 0 0 0 0,0-1 0 0 0,0 0 0 0 0,-1 0 0 0 0,0 0-1 0 0,0-1 1 0 0,-1 0 0 0 0,-13 10 0 0 0,6-7-227 0 0,-1 1 0 0 0,0-2 0 0 0,0 0 0 0 0,0-1 0 0 0,-1-1 0 0 0,0 0 0 0 0,-1-1 0 0 0,1-1 0 0 0,-30 4 0 0 0,31-6-640 0 0,-23 3-2856 0 0,36-5 3021 0 0,-1 1 0 0 0,1-1 1 0 0,-1 1-1 0 0,1 0 0 0 0,0 0 1 0 0,-1 0-1 0 0,1 1 0 0 0,0-1 1 0 0,0 0-1 0 0,0 1 1 0 0,-2 1-1 0 0,2 15-7054 0 0,2-15 6279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4.183"/>
    </inkml:context>
    <inkml:brush xml:id="br0">
      <inkml:brushProperty name="width" value="0.05" units="cm"/>
      <inkml:brushProperty name="height" value="0.05" units="cm"/>
    </inkml:brush>
  </inkml:definitions>
  <inkml:trace contextRef="#ctx0" brushRef="#br0">188 99 592 0 0,'0'0'297'0'0,"21"-33"1022"0"0,-20 30 9 0 0,-1-1-1044 0 0,0-1 0 0 0,0 1 0 0 0,-1 0 0 0 0,1-1 0 0 0,-1 1 0 0 0,0-1 0 0 0,-2-6 0 0 0,-5 8 242 0 0,1 1 0 0 0,-1-1 0 0 0,1 1 0 0 0,-1 1 0 0 0,-14-2-1 0 0,19 2 26 0 0,-20 4 562 0 0,18-2-815 0 0,0 0-1 0 0,0 0 1 0 0,0 1-1 0 0,1 0 1 0 0,-1 0 0 0 0,0 0-1 0 0,1 0 1 0 0,-1 1-1 0 0,1-1 1 0 0,0 1 0 0 0,0 0-1 0 0,0 0 1 0 0,0 1 0 0 0,0 0-1 0 0,-5 6 1 0 0,3-2 38 0 0,0 1 0 0 0,1-1 0 0 0,0 1-1 0 0,1 0 1 0 0,0 0 0 0 0,-4 10 0 0 0,7-16-252 0 0,1 0 0 0 0,-1 0 0 0 0,0 0 0 0 0,1-1 1 0 0,0 1-1 0 0,0 0 0 0 0,0 0 0 0 0,0 0 0 0 0,0 0 0 0 0,0 0 0 0 0,1 0 0 0 0,0-1 0 0 0,-1 1 0 0 0,1 0 0 0 0,0 0 0 0 0,0-1 0 0 0,1 1 0 0 0,-1 0 0 0 0,0-1 0 0 0,1 1 0 0 0,0-1 0 0 0,-1 0 0 0 0,1 0 0 0 0,0 1 0 0 0,3 1 0 0 0,-4-2-16 0 0,2 0-31 0 0,-1 0 0 0 0,0-1 0 0 0,1 1 0 0 0,-1-1 1 0 0,1 1-1 0 0,-1-1 0 0 0,1 0 0 0 0,0 0 0 0 0,-1 0 1 0 0,1 0-1 0 0,0 0 0 0 0,0-1 0 0 0,0 1 0 0 0,0-1 1 0 0,0 0-1 0 0,3 0 0 0 0,3 1 53 0 0,-1 0-77 0 0,1-1 1 0 0,0 0-1 0 0,-1 0 0 0 0,1-1 0 0 0,-1 0 0 0 0,1 0 1 0 0,-1-1-1 0 0,0 0 0 0 0,1-1 0 0 0,-1 1 0 0 0,0-2 1 0 0,0 1-1 0 0,-1-1 0 0 0,1 0 0 0 0,-1-1 0 0 0,0 0 0 0 0,0 0 1 0 0,0-1-1 0 0,-1 1 0 0 0,0-1 0 0 0,0-1 0 0 0,0 1 1 0 0,-1-1-1 0 0,0 0 0 0 0,0 0 0 0 0,-1-1 0 0 0,0 1 1 0 0,0-1-1 0 0,-1 0 0 0 0,0 0 0 0 0,3-11 0 0 0,-6 17-34 0 0,0 0 0 0 0,1 0 0 0 0,-1 0 0 0 0,0 0 0 0 0,0 0 0 0 0,0 0 0 0 0,-1 0 0 0 0,1 0 0 0 0,0 0 0 0 0,-1 0 0 0 0,1 0 0 0 0,-1 1 0 0 0,0-1 0 0 0,1 0 0 0 0,-1 0 0 0 0,0 0 0 0 0,0 1 0 0 0,0-1 0 0 0,-1 0 0 0 0,1 1 0 0 0,0-1 0 0 0,-1 1 0 0 0,1-1 0 0 0,0 1 0 0 0,-1 0 0 0 0,0 0 0 0 0,1 0 0 0 0,-1 0 0 0 0,0 0 0 0 0,0 0 0 0 0,1 0 0 0 0,-5-1 0 0 0,-1-1-30 0 0,1 1-1 0 0,-1 0 1 0 0,0 0-1 0 0,-1 1 1 0 0,1 0-1 0 0,-11-1 1 0 0,-28 8-1684 0 0,24 3-2793 0 0,23 2 2785 0 0,33-4-8505 0 0,-27-6 8898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4.800"/>
    </inkml:context>
    <inkml:brush xml:id="br0">
      <inkml:brushProperty name="width" value="0.05" units="cm"/>
      <inkml:brushProperty name="height" value="0.05" units="cm"/>
    </inkml:brush>
  </inkml:definitions>
  <inkml:trace contextRef="#ctx0" brushRef="#br0">105 43 1912 0 0,'69'-42'13981'0'0,"-73"44"-13844"0"0,1-1 0 0 0,-2 1 0 0 0,1-1 0 0 0,0 1 0 0 0,0-1 0 0 0,0 0 0 0 0,0-1 0 0 0,-1 1 0 0 0,1-1 0 0 0,0 0 1 0 0,-5 0-1 0 0,8 1-63 0 0,0-1 1 0 0,1 1-1 0 0,-1 0 0 0 0,0-1 1 0 0,1 1-1 0 0,-1 0 1 0 0,0 0-1 0 0,1 0 1 0 0,-1 0-1 0 0,1-1 1 0 0,-1 1-1 0 0,1 0 0 0 0,0 0 1 0 0,-1 0-1 0 0,1 0 1 0 0,0 0-1 0 0,0 0 1 0 0,0 0-1 0 0,-1 0 1 0 0,1 0-1 0 0,0 0 1 0 0,0 0-1 0 0,1 0 0 0 0,-1 0 1 0 0,0 0-1 0 0,0 0 1 0 0,0 0-1 0 0,1 0 1 0 0,-1 0-1 0 0,0 0 1 0 0,1 0-1 0 0,0 1 1 0 0,39 32 183 0 0,-38-33-272 0 0,23 27 189 0 0,-23-24-169 0 0,0 0 0 0 0,0-1 0 0 0,-1 1 0 0 0,1 0 0 0 0,-1 0 0 0 0,0 0 0 0 0,0 0 0 0 0,0 0 0 0 0,-1 0 0 0 0,0 0 0 0 0,1 0 0 0 0,-1 0 0 0 0,-1 0 0 0 0,0 5 0 0 0,0-6-52 0 0,1 2 21 0 0,1 0 17 0 0,-2 0 1 0 0,1 1 0 0 0,-1-1 0 0 0,0 0 0 0 0,0 0 0 0 0,0 1 0 0 0,0-1 0 0 0,-1 0 0 0 0,0 0 0 0 0,0 0-1 0 0,-1-1 1 0 0,1 1 0 0 0,-7 8 0 0 0,3-7-197 0 0,0 0-1 0 0,0-1 1 0 0,-1 1-1 0 0,1-1 0 0 0,-1-1 1 0 0,0 1-1 0 0,-1-1 1 0 0,1-1-1 0 0,-1 1 1 0 0,-10 2-1 0 0,9-3-1240 0 0,-1-1-1 0 0,1-1 0 0 0,-1 1 1 0 0,-15-1-1 0 0,20-1-616 0 0,-8-6-5144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171"/>
    </inkml:context>
    <inkml:brush xml:id="br0">
      <inkml:brushProperty name="width" value="0.05" units="cm"/>
      <inkml:brushProperty name="height" value="0.05" units="cm"/>
    </inkml:brush>
  </inkml:definitions>
  <inkml:trace contextRef="#ctx0" brushRef="#br0">1 1 3348 0 0,'0'0'7404'0'0,"3"3"-6402"0"0,0 0-589 0 0,0 1-1 0 0,-1-1 0 0 0,0 1 0 0 0,1 0 0 0 0,-1 0 0 0 0,0 0 0 0 0,-1 0 0 0 0,1 0 1 0 0,-1 1-1 0 0,0-1 0 0 0,0 0 0 0 0,0 6 0 0 0,3 57 857 0 0,-4-61-1525 0 0,0-4 109 0 0,0 0 1 0 0,-1 0-1 0 0,1 0 1 0 0,0 0-1 0 0,-1 0 1 0 0,0-1-1 0 0,1 1 1 0 0,-1 0-1 0 0,0 0 1 0 0,0 0-1 0 0,0-1 1 0 0,0 1-1 0 0,-1 1 1 0 0,-4 8-3001 0 0,4 1-7792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549"/>
    </inkml:context>
    <inkml:brush xml:id="br0">
      <inkml:brushProperty name="width" value="0.05" units="cm"/>
      <inkml:brushProperty name="height" value="0.05" units="cm"/>
    </inkml:brush>
  </inkml:definitions>
  <inkml:trace contextRef="#ctx0" brushRef="#br0">1 160 3376 0 0,'3'-7'1166'0'0,"0"-1"1"0"0,1 1-1 0 0,0 0 0 0 0,0 0 0 0 0,0 1 0 0 0,1-1 0 0 0,6-5 0 0 0,9-15-765 0 0,-12 6-2887 0 0,-8 18 1754 0 0,1 0-1 0 0,0 0 1 0 0,0 0 0 0 0,0 0 0 0 0,1 1 0 0 0,-1-1 0 0 0,1 0 0 0 0,3-5-1 0 0,4-3-897 0 0,-2 2 190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918"/>
    </inkml:context>
    <inkml:brush xml:id="br0">
      <inkml:brushProperty name="width" value="0.05" units="cm"/>
      <inkml:brushProperty name="height" value="0.05" units="cm"/>
    </inkml:brush>
  </inkml:definitions>
  <inkml:trace contextRef="#ctx0" brushRef="#br0">153 1 2864 0 0,'0'0'6912'0'0,"1"4"-5905"0"0,1 8-195 0 0,0 0 0 0 0,-1-1-1 0 0,-1 1 1 0 0,-2 19 0 0 0,-7 124 3076 0 0,-3 19-1439 0 0,8-137-2991 0 0,-2-1-1 0 0,-19 61 1 0 0,16-72-991 0 0,-7 28-5941 0 0,15-50 5200 0 0,-4 14-3300 0 0</inkml:trace>
  <inkml:trace contextRef="#ctx0" brushRef="#br0" timeOffset="1">296 441 1952 0 0,'0'0'898'0'0,"7"-15"6179"0"0,-9 13-6933 0 0,0 0 1 0 0,1 0-1 0 0,-1 0 1 0 0,0 0-1 0 0,0 1 0 0 0,0-1 1 0 0,0 1-1 0 0,0 0 1 0 0,-1-1-1 0 0,1 1 1 0 0,0 0-1 0 0,-1 0 1 0 0,1 0-1 0 0,-1 1 0 0 0,1-1 1 0 0,-1 0-1 0 0,1 1 1 0 0,-1 0-1 0 0,1 0 1 0 0,-1 0-1 0 0,1 0 0 0 0,-1 0 1 0 0,-3 1-1 0 0,-42 0 302 0 0,-48 9 0 0 0,-1 6-10065 0 0,94-16 7933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4.091"/>
    </inkml:context>
    <inkml:brush xml:id="br0">
      <inkml:brushProperty name="width" value="0.05" units="cm"/>
      <inkml:brushProperty name="height" value="0.05" units="cm"/>
      <inkml:brushProperty name="color" value="#FFFFFF"/>
    </inkml:brush>
  </inkml:definitions>
  <inkml:trace contextRef="#ctx0" brushRef="#br0">296 14 1440 0 0,'0'0'9200'0'0,"-36"-12"-7085"0"0,2 10-1393 0 0,30 3-627 0 0,0 0 9 0 0,-23 8 639 0 0,0 2 0 0 0,0 1 0 0 0,1 1 1 0 0,1 1-1 0 0,-38 28 0 0 0,61-40-661 0 0,0 0-1 0 0,0 0 1 0 0,0 0-1 0 0,0 1 1 0 0,0-1-1 0 0,1 1 1 0 0,-1-1-1 0 0,1 1 1 0 0,0 0-1 0 0,0-1 1 0 0,0 1 0 0 0,0 0-1 0 0,0 0 1 0 0,0 0-1 0 0,1 0 1 0 0,0-1-1 0 0,-1 1 1 0 0,1 0-1 0 0,1 5 1 0 0,-1-8-84 0 0,0 4 172 0 0,1-1-5 0 0,2 11-42 0 0,-2-10-9 0 0,15 28 834 0 0,-13-29-845 0 0,0 0-1 0 0,0-1 1 0 0,1 0-1 0 0,-1 0 1 0 0,0 0 0 0 0,1 0-1 0 0,0 0 1 0 0,-1 0-1 0 0,1-1 1 0 0,0 0-1 0 0,0 0 1 0 0,0 0 0 0 0,0 0-1 0 0,0-1 1 0 0,5 1-1 0 0,-5-1 65 0 0,0 1-123 0 0,-1-1 1 0 0,1 0-1 0 0,-1 0 0 0 0,0 0 1 0 0,1 0-1 0 0,-1-1 0 0 0,1 1 0 0 0,-1-1 1 0 0,0 0-1 0 0,0 0 0 0 0,5-2 0 0 0,-2 0-25 0 0,-1 1 0 0 0,0-1 0 0 0,1 0 0 0 0,-1 0 0 0 0,0-1-1 0 0,-1 0 1 0 0,1 0 0 0 0,-1 0 0 0 0,1 0 0 0 0,-1 0 0 0 0,0-1-1 0 0,6-10 1 0 0,37-46 65 0 0,-45 57-100 0 0,17-29-5 0 0,-9 23-6 0 0,-8 8 67 0 0,7-11 6 0 0,-9 13-63 0 0,0-1-1 0 0,1 1 1 0 0,-1 0 0 0 0,0-1 0 0 0,0 1 0 0 0,0-1 0 0 0,1 1-1 0 0,-1 0 1 0 0,0-1 0 0 0,1 1 0 0 0,-1 0 0 0 0,0 0 0 0 0,0-1-1 0 0,1 1 1 0 0,-1 0 0 0 0,1 0 0 0 0,-1-1 0 0 0,0 1 0 0 0,1 0-1 0 0,-1 0 1 0 0,0 0 0 0 0,1 0 0 0 0,-1 0 0 0 0,1-1 0 0 0,-1 1-1 0 0,1 0 1 0 0,-1 0 0 0 0,0 0 0 0 0,1 0 0 0 0,-1 0 0 0 0,1 0-1 0 0,-1 0 1 0 0,0 1 0 0 0,1-1 0 0 0,-1 0 0 0 0,1 0 0 0 0,0 0-1 0 0,6 17 3 0 0,-1 0-1 0 0,0 0 1 0 0,6 28-1 0 0,7 24-1 0 0,-18-66-20 0 0,3 14-2145 0 0,-5-5-1149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961"/>
    </inkml:context>
    <inkml:brush xml:id="br0">
      <inkml:brushProperty name="width" value="0.05" units="cm"/>
      <inkml:brushProperty name="height" value="0.05" units="cm"/>
      <inkml:brushProperty name="color" value="#FFFFFF"/>
    </inkml:brush>
  </inkml:definitions>
  <inkml:trace contextRef="#ctx0" brushRef="#br0">46 0 1400 0 0,'1'5'696'0'0,"1"4"-188"0"0,0-1 0 0 0,-1 1-1 0 0,0 0 1 0 0,0 0 0 0 0,-1-1-1 0 0,-1 1 1 0 0,-1 13 0 0 0,-16 71 2311 0 0,3-21-1292 0 0,9-40-1345 0 0,-3 32-543 0 0,7-19-7785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6.271"/>
    </inkml:context>
    <inkml:brush xml:id="br0">
      <inkml:brushProperty name="width" value="0.05" units="cm"/>
      <inkml:brushProperty name="height" value="0.05" units="cm"/>
    </inkml:brush>
  </inkml:definitions>
  <inkml:trace contextRef="#ctx0" brushRef="#br0">1 0 3500 0 0,'5'2'787'0'0,"0"1"0"0"0,0-1-1 0 0,-1 1 1 0 0,1 0 0 0 0,0 0 0 0 0,-1 0-1 0 0,0 1 1 0 0,0 0 0 0 0,0-1 0 0 0,0 1-1 0 0,5 8 1 0 0,-7-7-465 0 0,0-1-1 0 0,0 1 1 0 0,0-1-1 0 0,-1 1 1 0 0,0 0-1 0 0,0 0 1 0 0,0-1-1 0 0,-1 1 1 0 0,1 0-1 0 0,-1 0 1 0 0,0 0-1 0 0,-1 0 1 0 0,1-1-1 0 0,-2 6 1 0 0,1-2-283 0 0,-1-1 1 0 0,0 1 0 0 0,0-1-1 0 0,-1 0 1 0 0,0 0-1 0 0,0 0 1 0 0,-5 8 0 0 0,-19 25-3936 0 0,17-26 1027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6.656"/>
    </inkml:context>
    <inkml:brush xml:id="br0">
      <inkml:brushProperty name="width" value="0.05" units="cm"/>
      <inkml:brushProperty name="height" value="0.05" units="cm"/>
    </inkml:brush>
  </inkml:definitions>
  <inkml:trace contextRef="#ctx0" brushRef="#br0">0 42 3316 0 0,'5'-17'4097'0'0,"-1"4"-2745"0"0,5 1-2860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7.157"/>
    </inkml:context>
    <inkml:brush xml:id="br0">
      <inkml:brushProperty name="width" value="0.05" units="cm"/>
      <inkml:brushProperty name="height" value="0.05" units="cm"/>
    </inkml:brush>
  </inkml:definitions>
  <inkml:trace contextRef="#ctx0" brushRef="#br0">153 11 828 0 0,'0'0'5459'0'0,"-10"0"-4683"0"0,-30 0 34 0 0,37 0-639 0 0,0 0 1 0 0,0 1-1 0 0,0 0 0 0 0,0 0 1 0 0,0 0-1 0 0,1 0 1 0 0,-1 0-1 0 0,0 0 1 0 0,0 1-1 0 0,1-1 0 0 0,-1 1 1 0 0,1 0-1 0 0,-1 0 1 0 0,1 0-1 0 0,0 0 1 0 0,0 0-1 0 0,-3 5 0 0 0,-23 36 2023 0 0,24-31-1639 0 0,-1 0 0 0 0,1 1 0 0 0,1-1 0 0 0,0 0 1 0 0,1 1-1 0 0,1 0 0 0 0,-1 19 0 0 0,2-29-430 0 0,1 0 0 0 0,0-1 0 0 0,-1 1 1 0 0,1 0-1 0 0,0-1 0 0 0,0 1 0 0 0,1-1 0 0 0,-1 1 0 0 0,0-1 0 0 0,1 0 1 0 0,0 1-1 0 0,-1-1 0 0 0,1 0 0 0 0,0 0 0 0 0,0 0 0 0 0,0 0 1 0 0,0-1-1 0 0,1 1 0 0 0,-1 0 0 0 0,0-1 0 0 0,1 0 0 0 0,-1 1 0 0 0,4 0 1 0 0,-1-3-80 0 0,0 0 1 0 0,0 0 0 0 0,0 0 0 0 0,-1-1-1 0 0,1 0 1 0 0,0 0 0 0 0,0 0 0 0 0,-1-1-1 0 0,0 1 1 0 0,1-1 0 0 0,-1 0 0 0 0,0 0-1 0 0,0-1 1 0 0,6-6 0 0 0,-6 5-40 0 0,1 1-1 0 0,-1-1 1 0 0,-1 0 0 0 0,1-1-1 0 0,-1 1 1 0 0,0 0 0 0 0,0-1-1 0 0,0 0 1 0 0,-1 0-1 0 0,0 0 1 0 0,2-10 0 0 0,-3 11-75 0 0,-1 0-1 0 0,0 0 1 0 0,-1 0 0 0 0,0 0 0 0 0,1 0 0 0 0,-2 0 0 0 0,1 0 0 0 0,0 0-1 0 0,-1 0 1 0 0,0 1 0 0 0,-5-10 0 0 0,6 13-33 0 0,0-1 0 0 0,0 1 0 0 0,0-1 0 0 0,-1 1 0 0 0,1 0 0 0 0,0 0 0 0 0,-1 0 0 0 0,1 0 0 0 0,-1 0 0 0 0,1 0 0 0 0,-1 0 0 0 0,1 0 0 0 0,-1 0 0 0 0,0 1 0 0 0,1-1 0 0 0,-1 0 0 0 0,0 1 0 0 0,0 0 0 0 0,1-1 0 0 0,-3 1 0 0 0,-31 0-3634 0 0,32 0 3526 0 0,-1 1-1033 0 0,45-13-8868 0 0,-23 6 10405 0 0,0 1 0 0 0,0 1 0 0 0,1 0 0 0 0,29-1 0 0 0,-41 5 239 0 0,0 0 0 0 0,0 1 0 0 0,0 0 1 0 0,0 0-1 0 0,0 0 0 0 0,-1 1 0 0 0,1 0 1 0 0,-1 0-1 0 0,1 1 0 0 0,-1 0 0 0 0,0 0 1 0 0,0 1-1 0 0,0-1 0 0 0,0 1 0 0 0,-1 0 1 0 0,0 1-1 0 0,8 7 0 0 0,38 44 3217 0 0,-50-55-3449 0 0,0 0-276 0 0,-1 0 0 0 0,1-1-1 0 0,-1 1 1 0 0,0 0 0 0 0,1-1 0 0 0,-1 1 0 0 0,1-1-1 0 0,-1 1 1 0 0,1-1 0 0 0,0 1 0 0 0,-1-1 0 0 0,1 0-1 0 0,0 1 1 0 0,-1-1 0 0 0,1 0 0 0 0,0 1 0 0 0,-1-1-1 0 0,1 0 1 0 0,0 0 0 0 0,-1 1 0 0 0,1-1 0 0 0,0 0-1 0 0,0 0 1 0 0,-1 0 0 0 0,1 0 0 0 0,0 0 0 0 0,0 0-1 0 0,-1 0 1 0 0,1 0 0 0 0,0-1 0 0 0,-1 1 0 0 0,1 0-1 0 0,0 0 1 0 0,0-1 0 0 0,-1 1 0 0 0,1 0 0 0 0,0-1-1 0 0,-1 1 1 0 0,1 0 0 0 0,0-1 0 0 0,33-14 343 0 0,23-26 92 0 0,-42 29-232 0 0,1 0 1 0 0,32-18 0 0 0,-36 21-3 0 0,-11 8-215 0 0,-1 0 0 0 0,1 0-1 0 0,0 1 1 0 0,-1-1 0 0 0,1 0 0 0 0,0 0 0 0 0,0 1-1 0 0,-1-1 1 0 0,1 1 0 0 0,0-1 0 0 0,0 1 0 0 0,0-1-1 0 0,0 1 1 0 0,0-1 0 0 0,0 1 0 0 0,-1 0 0 0 0,1 0-1 0 0,0-1 1 0 0,0 1 0 0 0,0 0 0 0 0,0 0 0 0 0,0 0-1 0 0,0 0 1 0 0,0 0 0 0 0,0 0 0 0 0,0 0 0 0 0,0 0-1 0 0,2 1 1 0 0,1 2 0 0 0,1 1 0 0 0,-1-1 0 0 0,0 1 0 0 0,0 0-1 0 0,-1 0 1 0 0,1 1 0 0 0,-1-1 0 0 0,0 1 0 0 0,0-1-1 0 0,0 1 1 0 0,-1 0 0 0 0,1 0 0 0 0,-1 0 0 0 0,-1 1 0 0 0,1-1-1 0 0,-1 0 1 0 0,2 11 0 0 0,16 70-3711 0 0,-15-69 523 0 0,-2-14 2270 0 0,0 0-1 0 0,-1 0 1 0 0,1 0-1 0 0,0 0 1 0 0,0 0-1 0 0,1-1 1 0 0,-1 1-1 0 0,1-1 1 0 0,-1 0-1 0 0,1 1 1 0 0,0-1-1 0 0,0 0 1 0 0,4 2-1 0 0,-4-3 421 0 0,9 7-1048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8.506"/>
    </inkml:context>
    <inkml:brush xml:id="br0">
      <inkml:brushProperty name="width" value="0.05" units="cm"/>
      <inkml:brushProperty name="height" value="0.05" units="cm"/>
    </inkml:brush>
  </inkml:definitions>
  <inkml:trace contextRef="#ctx0" brushRef="#br0">0 41 2956 0 0,'0'0'1489'0'0,"42"-40"19877"0"0,-40 47-20890 0 0,4 18 181 0 0,-1 0 0 0 0,-2 1 1 0 0,2 42-1 0 0,5 47 217 0 0,13 51-1479 0 0,-21-123-1585 0 0,1-2-5587 0 0,-2-39 7059 0 0,0 0 1 0 0,0 0 0 0 0,1-1-1 0 0,-1 1 1 0 0,1 0 0 0 0,-1-1-1 0 0,1 1 1 0 0,0-1 0 0 0,-1 0-1 0 0,1 0 1 0 0,0 1 0 0 0,0-1-1 0 0,0 0 1 0 0,0 0-1 0 0,2 0 1 0 0,13 9-3863 0 0,-2 2 3098 0 0,-2-2 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9.925"/>
    </inkml:context>
    <inkml:brush xml:id="br0">
      <inkml:brushProperty name="width" value="0.05" units="cm"/>
      <inkml:brushProperty name="height" value="0.05" units="cm"/>
    </inkml:brush>
  </inkml:definitions>
  <inkml:trace contextRef="#ctx0" brushRef="#br0">27 66 3920 0 0,'-12'-9'14968'0'0,"31"-1"-13943"0"0,0 0-1 0 0,29-11 1 0 0,-31 16-641 0 0,0 2-1 0 0,0 0 1 0 0,-1 1 0 0 0,2 0 0 0 0,-1 1-1 0 0,0 1 1 0 0,0 1 0 0 0,17 3 0 0 0,-33-4-377 0 0,1 1 1 0 0,0-1-1 0 0,-1 0 0 0 0,1 1 1 0 0,-1 0-1 0 0,1-1 1 0 0,-1 1-1 0 0,0 0 1 0 0,1 0-1 0 0,-1 0 0 0 0,0 0 1 0 0,1 0-1 0 0,-1 0 1 0 0,0 0-1 0 0,0 0 0 0 0,0 0 1 0 0,0 0-1 0 0,0 1 1 0 0,0-1-1 0 0,0 1 1 0 0,-1-1-1 0 0,1 0 0 0 0,0 1 1 0 0,-1-1-1 0 0,1 1 1 0 0,-1 0-1 0 0,1-1 1 0 0,-1 1-1 0 0,0-1 0 0 0,0 1 1 0 0,0-1-1 0 0,0 1 1 0 0,0 0-1 0 0,0-1 1 0 0,0 1-1 0 0,0-1 0 0 0,-1 3 1 0 0,-1 1 11 0 0,1 1-1 0 0,0-2 1 0 0,-1 1-1 0 0,0 0 1 0 0,0 0 0 0 0,-1 0-1 0 0,1-1 1 0 0,-1 1 0 0 0,-5 6-1 0 0,-22 20 15 0 0,-1-1 1 0 0,-2-2-1 0 0,0-1 0 0 0,-43 25 0 0 0,69-47-17 0 0,-7 3 454 0 0,2 0 1 0 0,-23 20 0 0 0,34-27-204 0 0,1 0-210 0 0,-1-1-1 0 0,1 1 1 0 0,0-1-1 0 0,-1 1 0 0 0,1-1 1 0 0,0 1-1 0 0,0 0 1 0 0,0-1-1 0 0,-1 1 1 0 0,1-1-1 0 0,0 1 1 0 0,0 0-1 0 0,0-1 0 0 0,0 1 1 0 0,0 0-1 0 0,0-1 1 0 0,0 1-1 0 0,0-1 1 0 0,0 1-1 0 0,1 0 0 0 0,-1-1 1 0 0,0 1-1 0 0,0-1 1 0 0,0 1-1 0 0,1 1 1 0 0,2 0-12 0 0,-1 0 0 0 0,1 1 0 0 0,-1-1 0 0 0,1 0 0 0 0,0 0 1 0 0,0 0-1 0 0,0-1 0 0 0,0 1 0 0 0,0-1 0 0 0,0 0 0 0 0,1 1 1 0 0,-1-1-1 0 0,0-1 0 0 0,1 1 0 0 0,-1 0 0 0 0,1-1 0 0 0,-1 0 1 0 0,5 0-1 0 0,200 4 462 0 0,-123-5-9870 0 0,-80 2 8068 0 0,0 0 0 0 0,0 0 0 0 0,0 1 1 0 0,-1 0-1 0 0,1 0 0 0 0,0 0 0 0 0,-1 0 0 0 0,1 1 0 0 0,-1 0 0 0 0,6 4 0 0 0,20 24-3231 0 0,-21-16 2949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1.144"/>
    </inkml:context>
    <inkml:brush xml:id="br0">
      <inkml:brushProperty name="width" value="0.05" units="cm"/>
      <inkml:brushProperty name="height" value="0.05" units="cm"/>
    </inkml:brush>
  </inkml:definitions>
  <inkml:trace contextRef="#ctx0" brushRef="#br0">9 33 4624 0 0,'-8'-10'20989'0'0,"35"3"-20367"0"0,1 1-1 0 0,0 2 1 0 0,0 1 0 0 0,0 1 0 0 0,1 1-1 0 0,-1 2 1 0 0,44 6 0 0 0,-69-7-734 0 0,9 16-603 0 0,-12-13 650 0 0,0 0 0 0 0,0 0 0 0 0,0-1 0 0 0,-1 1 0 0 0,1 0 0 0 0,-1-1 0 0 0,0 1 0 0 0,0-1 0 0 0,0 1-1 0 0,0-1 1 0 0,0 1 0 0 0,0-1 0 0 0,-1 1 0 0 0,-2 2 0 0 0,-37 31-340 0 0,35-31 335 0 0,4-4 93 0 0,1 0 0 0 0,-1 0 0 0 0,0 0 0 0 0,1 1 0 0 0,-1-1 0 0 0,1 0 0 0 0,-1 1 0 0 0,1-1 0 0 0,-1 1 0 0 0,1 0 0 0 0,0 0 0 0 0,0-1 0 0 0,0 1 0 0 0,0 0 0 0 0,0 0 0 0 0,0 0 0 0 0,1 0 0 0 0,-1 0 0 0 0,1 0 0 0 0,-1 0 0 0 0,1 0 0 0 0,0 0 0 0 0,0 0 0 0 0,0 0 0 0 0,0 0 0 0 0,0 0 0 0 0,0 0 0 0 0,0 0 0 0 0,1 1 0 0 0,-1-1 0 0 0,1 0 0 0 0,-1 0 0 0 0,1-1 0 0 0,0 1 0 0 0,0 0 0 0 0,0 0 0 0 0,0 0 0 0 0,0 0 0 0 0,0-1 0 0 0,1 1 0 0 0,-1-1 0 0 0,1 1 0 0 0,1 1 0 0 0,9 8-36 0 0,0-1 0 0 0,1 0 0 0 0,0-1 0 0 0,24 13 0 0 0,-12-8 164 0 0,-21-12-153 0 0,4 4-40 0 0,1-1 1 0 0,-1 1-1 0 0,0 0 1 0 0,0 1-1 0 0,-1-1 0 0 0,13 16 1 0 0,-19-20 31 0 0,1 1 1 0 0,-1 0 0 0 0,0-1 0 0 0,0 1 0 0 0,0 0 0 0 0,0 0 0 0 0,0 0-1 0 0,0 0 1 0 0,-1 0 0 0 0,0 0 0 0 0,1 0 0 0 0,-1 0 0 0 0,0 0-1 0 0,0 0 1 0 0,-1 0 0 0 0,1 0 0 0 0,-1 0 0 0 0,0 0 0 0 0,1 0-1 0 0,-1 0 1 0 0,0 0 0 0 0,-1 0 0 0 0,1 0 0 0 0,0-1 0 0 0,-1 1-1 0 0,0 0 1 0 0,0-1 0 0 0,-2 3 0 0 0,-2 4 2 0 0,-1-1 1 0 0,-1 0-1 0 0,1 0 0 0 0,-2 0 1 0 0,1-1-1 0 0,-1-1 0 0 0,0 1 1 0 0,-16 8-1 0 0,0-3-1011 0 0,-1 0-1 0 0,-29 8 1 0 0,50-20 174 0 0,1 1 1 0 0,-1-1-1 0 0,1 0 0 0 0,-1-1 0 0 0,1 1 1 0 0,-1-1-1 0 0,1 0 0 0 0,-1 0 1 0 0,1 0-1 0 0,0-1 0 0 0,0 1 0 0 0,0-1 1 0 0,0 0-1 0 0,-6-4 0 0 0,5 3-1092 0 0,0-1 0 0 0,0 0 0 0 0,0 0 0 0 0,1 0 0 0 0,-7-8 0 0 0,3 2 515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6.265"/>
    </inkml:context>
    <inkml:brush xml:id="br0">
      <inkml:brushProperty name="width" value="0.05" units="cm"/>
      <inkml:brushProperty name="height" value="0.05" units="cm"/>
    </inkml:brush>
  </inkml:definitions>
  <inkml:trace contextRef="#ctx0" brushRef="#br0">5 132 776 0 0,'-5'-7'24188'0'0,"93"9"-23246"0"0,-84-2-844 0 0,0 0-62 0 0,36 0 260 0 0,-37 0-205 0 0,1 0-14 0 0,237-22 971 0 0,-238 22-1010 0 0,2 0-45 0 0,104-13-73 0 0,-34 5 364 0 0,-72 8-226 0 0,1 0-79 0 0,67-7 389 0 0,-58 7-376 0 0,212-6 283 0 0,10-1-94 0 0,-188 5-251 0 0,-42 2 45 0 0,0-1 62 0 0,81-4 8 0 0,6-2 115 0 0,11-3-355 0 0,133-6 498 0 0,-234 16-345 0 0,3 0 54 0 0,197-11-236 0 0,-141 8 436 0 0,-57 2-189 0 0,0 1-61 0 0,98-5 140 0 0,-98 5-101 0 0,0 0-43 0 0,12 0-20 0 0,52 0 96 0 0,-63 0-10 0 0,40 0-172 0 0,2-2 100 0 0,-43 2 31 0 0,19 2 66 0 0,66-2-199 0 0,-85 0 268 0 0,59 4-138 0 0,-51-5-29 0 0,5 0 100 0 0,-1 1-1 0 0,1 1 1 0 0,29 4 0 0 0,-43-4 3 0 0,19 1 271 0 0,17-2 30 0 0,-35 0-322 0 0,21 3-75 0 0,-12-1 43 0 0,40 3 59 0 0,39 6 13 0 0,41-4-403 0 0,-128-7 343 0 0,-1 0 95 0 0,208 2-334 0 0,-207-2 269 0 0,-1 0-7 0 0,11 1 15 0 0,-11-1 56 0 0,0 0 10 0 0,284-10-261 0 0,-284 9 120 0 0,1 1 24 0 0,40-1 54 0 0,39-5-53 0 0,-81 5 10 0 0,25 0-19 0 0,55-1 150 0 0,-79 2-154 0 0,23-2-87 0 0,18 0 87 0 0,82-1 86 0 0,-123 3-97 0 0,1 0 55 0 0,152 2 15 0 0,-153-2-41 0 0,1 0 67 0 0,36 0-99 0 0,-38 0 67 0 0,1 0-106 0 0,12 1-18 0 0,-12 0 88 0 0,0-1-9 0 0,62 3-99 0 0,-62-3 150 0 0,19 0 1 0 0,43 1 132 0 0,-55 2-218 0 0,25-4-112 0 0,7 1-19 0 0,-39 0 173 0 0,35 5-2007 0 0,-36-5 947 0 0,18 32-12868 0 0,-13-28 13001 0 0,-1 0 0 0 0,1 0 0 0 0,0 0 0 0 0,0-1 0 0 0,0 0 1 0 0,0 0-1 0 0,1-1 0 0 0,-1 0 0 0 0,1 0 0 0 0,9-1 0 0 0,5 1-634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9.092"/>
    </inkml:context>
    <inkml:brush xml:id="br0">
      <inkml:brushProperty name="width" value="0.05" units="cm"/>
      <inkml:brushProperty name="height" value="0.05" units="cm"/>
    </inkml:brush>
  </inkml:definitions>
  <inkml:trace contextRef="#ctx0" brushRef="#br0">0 0 1412 0 0,'0'0'1566'0'0,"22"1"13944"0"0,-15 11-14984 0 0,0-1 1 0 0,1 1-1 0 0,1-2 1 0 0,0 1-1 0 0,0-1 0 0 0,1-1 1 0 0,20 17-1 0 0,-26-23-453 0 0,19 17 447 0 0,-6-4-191 0 0,0-2 1 0 0,21 14 0 0 0,65 51 349 0 0,62 55 362 0 0,-79-66-939 0 0,-58-46 32 0 0,36 37 0 0 0,-8-8-87 0 0,114 92 275 0 0,-107-87-282 0 0,-45-39 12 0 0,37 29-1 0 0,-5-5-46 0 0,-36-28 54 0 0,0 0-1 0 0,2-1 1 0 0,29 18-1 0 0,15 15-116 0 0,-19-14 226 0 0,126 95-279 0 0,-28-25 98 0 0,59 44 121 0 0,-187-137-83 0 0,0-1-1 0 0,0 1 1 0 0,15 16-1 0 0,-1-5-21 0 0,-18-15-5 0 0,0-1 0 0 0,-1 2 0 0 0,0-1 0 0 0,1 1 0 0 0,-2 0 0 0 0,10 10 0 0 0,43 42-78 0 0,96 104-64 0 0,-103-108 73 0 0,56 72 299 0 0,-29-22-435 0 0,-76-101 245 0 0,-1 1-8 0 0,43 58-125 0 0,-33-48 80 0 0,52 71-64 0 0,5 3 49 0 0,-67-85 69 0 0,33 36-120 0 0,0 4 208 0 0,-33-40-163 0 0,1 0-16 0 0,4 5 68 0 0,-5-5-12 0 0,21 24-45 0 0,-10-13 12 0 0,-9-10 2452 0 0,5 7-4761 0 0,10 14-17296 0 0,-14-18 18289 0 0,-3-5 1200 0 0,-1 0 0 0 0,1-1 0 0 0,-1 1 0 0 0,1-1 0 0 0,0 1 0 0 0,-1-1 0 0 0,1 1 0 0 0,0-1 0 0 0,-1 1 0 0 0,1-1 0 0 0,0 0 0 0 0,-1 1 0 0 0,1-1 0 0 0,0 0 0 0 0,0 1 0 0 0,-1-1 0 0 0,1 0 0 0 0,0 0-1 0 0,0 0 1 0 0,0 0 0 0 0,1 0 0 0 0,-2 0-150 0 0,3 1-1302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2.044"/>
    </inkml:context>
    <inkml:brush xml:id="br0">
      <inkml:brushProperty name="width" value="0.05" units="cm"/>
      <inkml:brushProperty name="height" value="0.05" units="cm"/>
    </inkml:brush>
  </inkml:definitions>
  <inkml:trace contextRef="#ctx0" brushRef="#br0">0 1704 264 0 0,'4'0'19831'0'0,"29"0"-20007"0"0,-23 0 218 0 0,-5 0-16 0 0,13 0 30 0 0,-14 0 52 0 0,0 0-59 0 0,39 2 325 0 0,-39-2-267 0 0,61 3 408 0 0,47-7-82 0 0,-109 3-439 0 0,2 1 29 0 0,86-3 112 0 0,3-5-158 0 0,288-10 1099 0 0,-209 25-547 0 0,-107-3-379 0 0,-62-4-75 0 0,1 1-72 0 0,105 5 104 0 0,109-1 661 0 0,32 1 521 0 0,-68 0-809 0 0,29-11-395 0 0,-134 4-31 0 0,128 4 590 0 0,-100 2-455 0 0,4-2-142 0 0,249-6-55 0 0,122-25-40 0 0,-33 4 193 0 0,-58-4-175 0 0,-314 23-17 0 0,219-8-59 0 0,-224 11 162 0 0,84-2-150 0 0,73 1 398 0 0,163 3-175 0 0,-232 3-292 0 0,30-5-8 0 0,-185 2 120 0 0,43-3 89 0 0,174-10 37 0 0,-143 13-179 0 0,-32-2 293 0 0,-41 2-245 0 0,32 0 127 0 0,-30 0-49 0 0,9-2-20 0 0,-12 2-5 0 0,74 2-2 0 0,274-7 108 0 0,-270 3-240 0 0,-38 0 181 0 0,59 6 1 0 0,-39-6-97 0 0,-61 1 64 0 0,21 1-29 0 0,97-2 21 0 0,-117 2-31 0 0,1 0 58 0 0,61-1-16 0 0,-27-2 16 0 0,0 3-1 0 0,66 7 1 0 0,-102-6 14 0 0,1-1-48 0 0,12 1 63 0 0,24 4-39 0 0,-36-5 43 0 0,43 2 11 0 0,-39-3-107 0 0,1 2 1 0 0,0-1 0 0 0,-1 1-1 0 0,14 4 1 0 0,53 7 257 0 0,-72-12-262 0 0,20 2 68 0 0,259 20 78 0 0,-279-22-130 0 0,1 0 19 0 0,30-3 2591 0 0,-30 3-642 0 0,-1-1-1697 0 0,10-5-201 0 0,-1-4-50 0 0,9 0 3 0 0,-16 11-5 0 0,-2 0-13 0 0,-1-2-54 0 0,1 0 8 0 0,0 1 1 0 0,0-1 0 0 0,0 0-1 0 0,-1 1 1 0 0,1-1 0 0 0,0-1 0 0 0,-1 1-1 0 0,1 0 1 0 0,-1-1 0 0 0,3-1-1 0 0,-2 1-38 0 0,-1 0-1 0 0,1 1 1 0 0,-1-1-1 0 0,1 1 1 0 0,-1 0-1 0 0,1 0 1 0 0,0 0-1 0 0,0 0 0 0 0,5 0 1 0 0,-5 0 78 0 0,0 1 1 0 0,0-1-1 0 0,0 0 0 0 0,0 1 0 0 0,0-1 1 0 0,0 0-1 0 0,-1-1 0 0 0,1 1 1 0 0,0-1-1 0 0,-1 1 0 0 0,1-1 1 0 0,-1 0-1 0 0,1 0 0 0 0,-1 0 1 0 0,0 0-1 0 0,2-2 0 0 0,39-28-157 0 0,-16 16 13 0 0,0-2-1 0 0,27-24 1 0 0,1 0-49 0 0,-14 13 113 0 0,49-33-31 0 0,76-42 15 0 0,-20 2 205 0 0,-76 50-240 0 0,-4 6 149 0 0,-64 44-41 0 0,1 1 79 0 0,9-6-9 0 0,18-13 66 0 0,33-23-190 0 0,-21 16 80 0 0,-23 17 78 0 0,22-20-82 0 0,-39 28-7 0 0,50-38-151 0 0,-46 33 168 0 0,1 0 0 0 0,0 1 0 0 0,1 0 1 0 0,13-9-1 0 0,-4 4-161 0 0,-16 10 197 0 0,6-3-36 0 0,-1 1-1 0 0,0-1 1 0 0,0 0 0 0 0,0 0-1 0 0,-1-1 1 0 0,0 1 0 0 0,8-9-1 0 0,0 1-151 0 0,32-31 21 0 0,-43 42 138 0 0,9-6-35 0 0,-1-1 1 0 0,0 0 0 0 0,12-11 0 0 0,-2 1-94 0 0,-14 14 113 0 0,-1-1 1 0 0,0 1 0 0 0,0-1-1 0 0,0 0 1 0 0,-1 0 0 0 0,0 0-1 0 0,4-6 1 0 0,-6 8 3 0 0,0 0-1 0 0,0 1 1 0 0,0 0 0 0 0,0-1 0 0 0,0 1 0 0 0,0 0-1 0 0,1 0 1 0 0,-1 0 0 0 0,6-3 0 0 0,1-1-49 0 0,-7 5 94 0 0,-1-2-20 0 0,1 0 1 0 0,0 0-1 0 0,0 0 1 0 0,1 1-1 0 0,-1-1 1 0 0,1 1-1 0 0,-1-1 0 0 0,1 1 1 0 0,0 0-1 0 0,-1 0 1 0 0,7-3-1 0 0,-3 2 29 0 0,-5 1-26 0 0,19-12-31 0 0,-17 12 21 0 0,1 0 0 0 0,-1 0 0 0 0,0 0 0 0 0,0-1 0 0 0,0 1 0 0 0,0-1 0 0 0,0 0-1 0 0,4-4 1 0 0,-7 5 61 0 0,9-13-259 0 0,-6 13 334 0 0,0 0 0 0 0,1-1 1 0 0,-1 1-1 0 0,1 1 0 0 0,0-1 0 0 0,-1 0 0 0 0,1 1 0 0 0,7-2 0 0 0,14-2 130 0 0,44-3 0 0 0,-65 7-202 0 0,0 1-39 0 0,11 0-5 0 0,-11 0 11 0 0,18-2-21 0 0,31-4-146 0 0,-50 5 190 0 0,18-1 48 0 0,14-3-186 0 0,-31 4 136 0 0,17-1 44 0 0,25-12-36 0 0,-44 14-73 0 0,7-3 16 0 0,1 0 0 0 0,0 0-1 0 0,19-1 1 0 0,-27 3-25 0 0,28-5-57 0 0,-28 5 134 0 0,2 1-39 0 0,12-3-42 0 0,57-8 133 0 0,-70 10-76 0 0,25 0-86 0 0,25-5 98 0 0,-50 6 7 0 0,43-5 55 0 0,5 1-116 0 0,61 2-1 0 0,-71 2 56 0 0,-38 0-91 0 0,48 2-30 0 0,-10-6 107 0 0,-36 4 12 0 0,22 2-144 0 0,53-7 129 0 0,-77 4 3 0 0,39 0 114 0 0,-20 1-190 0 0,217 10 564 0 0,-183-6-454 0 0,5-2 111 0 0,-57-2-112 0 0,19-2-10 0 0,19 4-207 0 0,-38-2 114 0 0,19-2-180 0 0,19 1 292 0 0,-38 1 46 0 0,0 0-101 0 0,11 0-33 0 0,-11 0 21 0 0,13-2-2 0 0,104-6 78 0 0,-117 8 180 0 0,0 0-259 0 0,126 0 21 0 0,-123-1-30 0 0,24 3-17 0 0,-27-1-11 0 0,37-5-233 0 0,-37 5 329 0 0,10 1-33 0 0,-10-1 18 0 0,23-3 26 0 0,-11 2-38 0 0,-12 0-52 0 0,1 0 54 0 0,107 0-139 0 0,73 3 5 0 0,102 4-2 0 0,-205-7 95 0 0,-1-2 0 0 0,1-4 0 0 0,-1-4 0 0 0,131-33 0 0 0,-103 23 73 0 0,0 5 0 0 0,195-1-1 0 0,-2 1 18 0 0,-83-7-21 0 0,-216 22-36 0 0,85-6-56 0 0,-2-3-178 0 0,-44 8 208 0 0,181-2 80 0 0,116 1-46 0 0,309-10-575 0 0,274-40 555 0 0,-343 27-156 0 0,-519 25 88 0 0,87-7 31 0 0,130 0-182 0 0,-274 7 225 0 0,21 1-23 0 0,-19 0-46 0 0,31-5-20 0 0,-32 4 12 0 0,0 0-205 0 0,31 0 288 0 0,-32 0 62 0 0,1 0-414 0 0,1 1 312 0 0,36-2 182 0 0,-61-34-23222 0 0,12 25 18044 0 0,0 1 3431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4.415"/>
    </inkml:context>
    <inkml:brush xml:id="br0">
      <inkml:brushProperty name="width" value="0.05" units="cm"/>
      <inkml:brushProperty name="height" value="0.05" units="cm"/>
    </inkml:brush>
  </inkml:definitions>
  <inkml:trace contextRef="#ctx0" brushRef="#br0">379 8 2168 0 0,'0'0'2284'0'0,"20"-7"11378"0"0,-25 7-11525 0 0,-21 3-1153 0 0,-45 10-1291 0 0,27-3 751 0 0,-60 22 1 0 0,89-26-289 0 0,1 0 0 0 0,0 0 0 0 0,1 2 0 0 0,0 0 0 0 0,0 0 0 0 0,1 1 0 0 0,-22 19 0 0 0,32-26-94 0 0,1 0 1 0 0,-1-1 0 0 0,0 1-1 0 0,1 0 1 0 0,-1 0-1 0 0,1-1 1 0 0,0 1 0 0 0,-1 0-1 0 0,1 0 1 0 0,0 1 0 0 0,0-1-1 0 0,1 0 1 0 0,-1 0-1 0 0,0 0 1 0 0,1 1 0 0 0,-1-1-1 0 0,1 0 1 0 0,-1 5-1 0 0,2-5-27 0 0,-1-1 0 0 0,1 0 0 0 0,0 1 0 0 0,-1-1 0 0 0,1 0-1 0 0,0 1 1 0 0,0-1 0 0 0,0 0 0 0 0,0 0 0 0 0,0 0-1 0 0,0 0 1 0 0,0 0 0 0 0,0 0 0 0 0,0 0 0 0 0,0 0-1 0 0,0 0 1 0 0,1 0 0 0 0,-1-1 0 0 0,0 1 0 0 0,1 0-1 0 0,1 0 1 0 0,4 1 47 0 0,0 0 0 0 0,0-1 0 0 0,1 1 0 0 0,-1-2 0 0 0,0 1 0 0 0,0-1-1 0 0,1 0 1 0 0,-1 0 0 0 0,12-2 0 0 0,1-5-6 0 0,0 0 0 0 0,0-2 0 0 0,-1 0 0 0 0,0-1 0 0 0,-1-1 0 0 0,30-23 0 0 0,26-14-305 0 0,-56 38 144 0 0,-15 8 61 0 0,0 0-1 0 0,0 0 1 0 0,0 0 0 0 0,0 1-1 0 0,0-1 1 0 0,0 1-1 0 0,0 0 1 0 0,0 0 0 0 0,0 0-1 0 0,7 0 1 0 0,-6 1 67 0 0,-1 4-53 0 0,3 1 24 0 0,-1 2 0 0 0,0-1-1 0 0,-1 0 1 0 0,1 1 0 0 0,4 11-1 0 0,-8-15-12 0 0,0 0-1 0 0,0-1 0 0 0,1 1 1 0 0,-1 0-1 0 0,0-1 0 0 0,1 1 1 0 0,0-1-1 0 0,-1 0 0 0 0,1 1 1 0 0,0-1-1 0 0,0 0 0 0 0,5 3 1 0 0,3 5-6 0 0,-3-3-271 0 0,0 1-1 0 0,0-1 0 0 0,1-1 1 0 0,-1 0-1 0 0,2 0 0 0 0,-1 0 0 0 0,1-1 1 0 0,0 0-1 0 0,0-1 0 0 0,15 6 1 0 0,3-2-3540 0 0,1-1 1 0 0,37 4 0 0 0,-15-2-2806 0 0,-13-7 3376 0 0,-11-2 1796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9.331"/>
    </inkml:context>
    <inkml:brush xml:id="br0">
      <inkml:brushProperty name="width" value="0.05" units="cm"/>
      <inkml:brushProperty name="height" value="0.05" units="cm"/>
      <inkml:brushProperty name="color" value="#FFFFFF"/>
    </inkml:brush>
  </inkml:definitions>
  <inkml:trace contextRef="#ctx0" brushRef="#br0">33 1 1984 0 0,'0'0'634'0'0,"3"4"-14"0"0,0 0-441 0 0,-2 1 1 0 0,1-1 0 0 0,0 1-1 0 0,-1-1 1 0 0,0 1 0 0 0,0 0-1 0 0,0-1 1 0 0,-1 1 0 0 0,1 0-1 0 0,-1 0 1 0 0,0 0-1 0 0,-1-1 1 0 0,1 1 0 0 0,-1 0-1 0 0,-2 6 1 0 0,2-4-56 0 0,-30 207 5995 0 0,29-182-5179 0 0,-6 31 347 0 0,7-60-1369 0 0,6 12-674 0 0,31-35-12028 0 0</inkml:trace>
  <inkml:trace contextRef="#ctx0" brushRef="#br0" timeOffset="1">204 107 3388 0 0,'0'0'4063'0'0,"5"3"-3243"0"0,17 9-76 0 0,-20-9-529 0 0,1 1-1 0 0,-1 0 0 0 0,0-1 0 0 0,0 1 0 0 0,0 0 1 0 0,-1 0-1 0 0,1 0 0 0 0,-1 0 0 0 0,0 0 0 0 0,0 1 1 0 0,-1-1-1 0 0,1 0 0 0 0,-1 0 0 0 0,0 5 0 0 0,-2 42 1190 0 0,-13 84-1 0 0,0-56-5054 0 0,14-76 2261 0 0,-6 7-1594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6.064"/>
    </inkml:context>
    <inkml:brush xml:id="br0">
      <inkml:brushProperty name="width" value="0.05" units="cm"/>
      <inkml:brushProperty name="height" value="0.05" units="cm"/>
    </inkml:brush>
  </inkml:definitions>
  <inkml:trace contextRef="#ctx0" brushRef="#br0">439 55 796 0 0,'0'0'238'0'0,"-16"-28"5112"0"0,1 23-4879 0 0,0 0-1 0 0,0 0 1 0 0,0 2 0 0 0,-1 0 0 0 0,0 0-1 0 0,1 2 1 0 0,-1 0 0 0 0,0 0 0 0 0,0 2-1 0 0,1 0 1 0 0,-1 1 0 0 0,0 0 0 0 0,1 1-1 0 0,-23 8 1 0 0,28-6-262 0 0,0 1 0 0 0,1 0 0 0 0,0 0 0 0 0,0 1 0 0 0,0 0 0 0 0,1 1-1 0 0,0 0 1 0 0,1 0 0 0 0,-11 16 0 0 0,3-3 280 0 0,1 1 1 0 0,-21 43-1 0 0,34-64-466 0 0,1 0-1 0 0,-1 0 0 0 0,0 0 1 0 0,1 0-1 0 0,-1 0 1 0 0,1 0-1 0 0,-1 0 1 0 0,1 1-1 0 0,-1-1 0 0 0,1 0 1 0 0,0 0-1 0 0,0 0 1 0 0,0 0-1 0 0,-1 1 0 0 0,1-1 1 0 0,0 0-1 0 0,0 0 1 0 0,1 1-1 0 0,-1-1 1 0 0,0 0-1 0 0,0 0 0 0 0,0 0 1 0 0,1 0-1 0 0,-1 1 1 0 0,1-1-1 0 0,-1 0 0 0 0,1 0 1 0 0,-1 0-1 0 0,1 0 1 0 0,0 0-1 0 0,0 0 1 0 0,-1 0-1 0 0,1 0 0 0 0,0 0 1 0 0,0-1-1 0 0,0 1 1 0 0,0 0-1 0 0,0 0 1 0 0,0-1-1 0 0,0 1 0 0 0,0 0 1 0 0,0-1-1 0 0,0 0 1 0 0,3 2-1 0 0,0-1 25 0 0,2-3 33 0 0,35-10 26 0 0,0-2-1 0 0,-1-1 1 0 0,51-29-1 0 0,4 0-575 0 0,-92 42 403 0 0,-1 1-120 0 0,-2 1 188 0 0,0 0 1 0 0,0 0 0 0 0,0-1-1 0 0,0 1 1 0 0,1 0-1 0 0,-1 0 1 0 0,0 0 0 0 0,0 0-1 0 0,0-1 1 0 0,0 1-1 0 0,1 0 1 0 0,-1 0-1 0 0,0 0 1 0 0,0 0 0 0 0,0 0-1 0 0,1 0 1 0 0,-1 0-1 0 0,0 0 1 0 0,0 0 0 0 0,0 0-1 0 0,1 0 1 0 0,-1 0-1 0 0,0-1 1 0 0,0 1-1 0 0,1 1 1 0 0,-1-1 0 0 0,0 0-1 0 0,0 0 1 0 0,0 0-1 0 0,1 0 1 0 0,-1 0 0 0 0,0 0-1 0 0,0 0 1 0 0,0 0-1 0 0,1 0 1 0 0,-1 0 0 0 0,0 0-1 0 0,0 0 1 0 0,0 1-1 0 0,1-1 1 0 0,-1 0-1 0 0,0 0 1 0 0,0 0 0 0 0,0 0-1 0 0,0 1 1 0 0,0-1-1 0 0,0 0 1 0 0,1 0 0 0 0,-1 0-1 0 0,0 0 1 0 0,0 1-1 0 0,8 17 112 0 0,-5-13-32 0 0,-3-1 22 0 0,0 6-44 0 0,1 0-1 0 0,0 0 1 0 0,0 0-1 0 0,2 0 1 0 0,-1-1-1 0 0,1 1 1 0 0,0-1 0 0 0,1 0-1 0 0,0 0 1 0 0,1 0-1 0 0,0 0 1 0 0,9 12-1 0 0,25 28-93 0 0,-36-46-150 0 0,0-1 1 0 0,0 0-1 0 0,0 0 0 0 0,0 0 1 0 0,1 0-1 0 0,-1-1 0 0 0,1 1 1 0 0,-1-1-1 0 0,0 0 0 0 0,1 0 1 0 0,0 0-1 0 0,-1-1 0 0 0,5 1 0 0 0,-5-1-1009 0 0,3 0-338 0 0,28-6-4355 0 0,46-15-1 0 0,-62 15 4298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7.797"/>
    </inkml:context>
    <inkml:brush xml:id="br0">
      <inkml:brushProperty name="width" value="0.05" units="cm"/>
      <inkml:brushProperty name="height" value="0.05" units="cm"/>
    </inkml:brush>
  </inkml:definitions>
  <inkml:trace contextRef="#ctx0" brushRef="#br0">409 72 2136 0 0,'0'0'5303'0'0,"-11"-33"-3576"0"0,6 28-1563 0 0,-1 1 0 0 0,1 0-1 0 0,-1 1 1 0 0,0-1 0 0 0,0 1-1 0 0,0 0 1 0 0,-1 1 0 0 0,1-1-1 0 0,-1 1 1 0 0,0 0 0 0 0,1 1-1 0 0,-1 0 1 0 0,0 0 0 0 0,0 0 0 0 0,0 1-1 0 0,0 0 1 0 0,0 1 0 0 0,1-1-1 0 0,-1 1 1 0 0,0 0 0 0 0,0 1-1 0 0,-12 4 1 0 0,2-1 90 0 0,0 1 0 0 0,1 1-1 0 0,0 0 1 0 0,0 1 0 0 0,0 1 0 0 0,1 1 0 0 0,0 0 0 0 0,-14 13-1 0 0,21-16-121 0 0,1 1-1 0 0,0-1 0 0 0,0 1 0 0 0,0 0 0 0 0,1 1 0 0 0,0-1 0 0 0,1 1 1 0 0,0 1-1 0 0,1-1 0 0 0,-1 1 0 0 0,2-1 0 0 0,-1 1 0 0 0,-1 13 1 0 0,5-20-105 0 0,0 0 0 0 0,1 0 0 0 0,-1 0 1 0 0,1 0-1 0 0,0 0 0 0 0,-1-1 0 0 0,2 1 1 0 0,-1 0-1 0 0,0 0 0 0 0,0 0 0 0 0,1-1 1 0 0,0 1-1 0 0,-1-1 0 0 0,1 1 0 0 0,0-1 1 0 0,0 0-1 0 0,5 4 0 0 0,-3-3-13 0 0,0-1 0 0 0,0 0 0 0 0,1 0 0 0 0,-1-1 0 0 0,1 1 0 0 0,0-1 0 0 0,-1 0 0 0 0,1 0 0 0 0,0-1 0 0 0,0 0-1 0 0,0 1 1 0 0,-1-1 0 0 0,1-1 0 0 0,0 1 0 0 0,7-2 0 0 0,0 0 14 0 0,0 0-26 0 0,0 0 0 0 0,-1-1 0 0 0,0-1 0 0 0,1 0 0 0 0,-1 0 0 0 0,-1-1 0 0 0,1-1 0 0 0,-1 0 0 0 0,0 0 0 0 0,13-11 0 0 0,-3 1-41 0 0,-2-1-1 0 0,0-1 1 0 0,-1-1 0 0 0,16-23 0 0 0,21-25 466 0 0,-52 65-323 0 0,1 1 45 0 0,-2 0-133 0 0,-1 1 1 0 0,0-1-1 0 0,1 1 1 0 0,-1 0-1 0 0,1-1 0 0 0,-1 1 1 0 0,1 0-1 0 0,-1-1 1 0 0,1 1-1 0 0,0 0 0 0 0,-1 0 1 0 0,1 0-1 0 0,-1-1 1 0 0,1 1-1 0 0,0 0 0 0 0,-1 0 1 0 0,1 0-1 0 0,-1 0 1 0 0,1 0-1 0 0,0 0 0 0 0,-1 0 1 0 0,1 0-1 0 0,-1 0 1 0 0,1 1-1 0 0,-1-1 0 0 0,1 0 1 0 0,0 0-1 0 0,-1 0 1 0 0,1 1-1 0 0,5 10 48 0 0,-1 0 1 0 0,-1 1-1 0 0,0-1 0 0 0,-1 1 1 0 0,0 0-1 0 0,2 21 0 0 0,-3-19-19 0 0,0 1-1 0 0,1-1 1 0 0,1 0 0 0 0,1 0-1 0 0,7 17 1 0 0,-7-22-193 0 0,0-1 0 0 0,1 0 0 0 0,0 0 0 0 0,1 0 0 0 0,-1 0 0 0 0,2-1 0 0 0,-1-1 0 0 0,1 1 0 0 0,0-1 0 0 0,0 0 0 0 0,0-1 0 0 0,1 0 0 0 0,0 0 0 0 0,0-1 0 0 0,12 4 0 0 0,-17-7-483 0 0,1 0 1 0 0,-1-1-1 0 0,1 0 1 0 0,-1 1-1 0 0,1-2 1 0 0,-1 1-1 0 0,1 0 1 0 0,-1-1-1 0 0,0 0 1 0 0,1 0-1 0 0,-1 0 1 0 0,6-3-1 0 0,-1 1-1355 0 0,37-20-3303 0 0,-31 16 3852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1.181"/>
    </inkml:context>
    <inkml:brush xml:id="br0">
      <inkml:brushProperty name="width" value="0.05" units="cm"/>
      <inkml:brushProperty name="height" value="0.05" units="cm"/>
    </inkml:brush>
  </inkml:definitions>
  <inkml:trace contextRef="#ctx0" brushRef="#br0">0 1648 1740 0 0,'0'0'19433'0'0,"8"3"-19037"0"0,70 18 2638 0 0,-75-21-2671 0 0,19 5 150 0 0,-8-5-424 0 0,-10 0-50 0 0,0 0 100 0 0,11 0 27 0 0,-11 0-35 0 0,0 0-96 0 0,81 0 973 0 0,-81 0-940 0 0,0 0-94 0 0,34 2 116 0 0,-35-3-63 0 0,1 1 28 0 0,12 0 50 0 0,-12 0-99 0 0,0 0 25 0 0,76-1 387 0 0,-77 1-405 0 0,1-1 25 0 0,57-3 153 0 0,-58 4-186 0 0,1 0-33 0 0,31-1 186 0 0,-32 0-74 0 0,1 1-22 0 0,35-3 111 0 0,-35 3-187 0 0,1 0 27 0 0,62-4 363 0 0,107-9 61 0 0,-171 13-470 0 0,3-1 44 0 0,315-16 570 0 0,-206 15-512 0 0,78 2 162 0 0,-189 0-259 0 0,1 0-53 0 0,13 0 34 0 0,121 2-31 0 0,-136-2 150 0 0,21 1 60 0 0,105-2-222 0 0,128-1 805 0 0,-100 5-533 0 0,-80-2-39 0 0,43 4 104 0 0,-47-3-77 0 0,127 20 0 0 0,-112-9-108 0 0,-82-12-54 0 0,232 20 311 0 0,-64-8-575 0 0,-7-2 319 0 0,-11-2-200 0 0,17-1 186 0 0,-84-10-143 0 0,-86 2 135 0 0,1 0-69 0 0,89 2-63 0 0,-22-2 48 0 0,43 2 146 0 0,-109-2-159 0 0,-2 0-21 0 0,61 0 186 0 0,-25 0-135 0 0,-35 0 15 0 0,0 0-37 0 0,34 0-8 0 0,-34 0 63 0 0,-1 0-129 0 0,132-2-170 0 0,-66-1 287 0 0,-64 2-36 0 0,-2 2 7 0 0,13 0 60 0 0,52-1-355 0 0,-63 0 446 0 0,17-2 114 0 0,-6 1-266 0 0,-12 0 9 0 0,17 0-133 0 0,17 1 300 0 0,-34 0-209 0 0,43 3-69 0 0,-44-3 92 0 0,9-1 54 0 0,-9 0-21 0 0,45-18-502 0 0,-38 12 521 0 0,11-7 64 0 0,1 0-86 0 0,1 0 1 0 0,0 2-1 0 0,47-19 1 0 0,307-141 74 0 0,-340 155-8 0 0,1-1-176 0 0,306-131 118 0 0,-96 56 84 0 0,-203 71-158 0 0,0-2 0 0 0,42-31-1 0 0,-11 7 56 0 0,-35 24 23 0 0,127-71-192 0 0,-52 28 77 0 0,-94 56 181 0 0,-1-2 1 0 0,33-23-1 0 0,-52 34-96 0 0,41-20-334 0 0,-24 11 439 0 0,28-20-111 0 0,-46 30 20 0 0,39-24 188 0 0,-38 24-174 0 0,41-28-147 0 0,-28 19 51 0 0,0 1 1 0 0,1 0-1 0 0,28-10 1 0 0,-9 4 81 0 0,-33 14 78 0 0,46-23-184 0 0,12-4-90 0 0,4-5-32 0 0,-62 32 1084 0 0,8 2-722 0 0,1-1 0 0 0,-1 1 0 0 0,0-2 0 0 0,1 0 1 0 0,-1 0-1 0 0,15-4 0 0 0,4 0-110 0 0,275-41 483 0 0,-168 22-533 0 0,177-23 69 0 0,-231 32 100 0 0,261-42-265 0 0,13 0 60 0 0,-211 34 45 0 0,342-42-51 0 0,-289 56 218 0 0,107-11 117 0 0,-243 17-319 0 0,-58 3 73 0 0,18-4-41 0 0,43 4 66 0 0,-62 0-57 0 0,2 0 37 0 0,473 21 804 0 0,-454-19-769 0 0,428-4 212 0 0,182-26-642 0 0,-96 5 489 0 0,-219 9-96 0 0,96-4-117 0 0,-223 8 3 0 0,-124 5-30 0 0,12 1 78 0 0,313-18 140 0 0,-317 20-244 0 0,125-8 218 0 0,133 0-253 0 0,103 14 117 0 0,-358 1 66 0 0,145 2 136 0 0,-220-7-96 0 0,18 1-109 0 0,0 0 1 0 0,27-3-1 0 0,-49 2 84 0 0,5 0-43 0 0,61 0 339 0 0,-53 0-265 0 0,-10 0-30 0 0,-2 0-262 0 0,0 0 252 0 0,0 0 0 0 0,0 0 0 0 0,1 0 1 0 0,-1 0-1 0 0,0 0 0 0 0,0 1 0 0 0,1-1 1 0 0,-1 0-1 0 0,0 1 0 0 0,0-1 0 0 0,0 1 1 0 0,0 0-1 0 0,0-1 0 0 0,0 1 0 0 0,0 0 1 0 0,0-1-1 0 0,0 1 0 0 0,0 0 0 0 0,0 0 1 0 0,0 0-1 0 0,-1 0 0 0 0,1 0 0 0 0,0 0 1 0 0,-1 0-1 0 0,2 1 0 0 0,-1 1 92 0 0,1 1-99 0 0,1 1-1 0 0,0-1 1 0 0,-1 1-1 0 0,0 0 1 0 0,0 0-1 0 0,-1 0 1 0 0,1 0-1 0 0,-1 0 1 0 0,1 7-1 0 0,-1-8 55 0 0,-1-2-34 0 0,1 2-18 0 0,0 1-1 0 0,-1-1 0 0 0,2 0 0 0 0,-1 0 1 0 0,0 0-1 0 0,1 0 0 0 0,0 0 0 0 0,0 0 1 0 0,2 3-1 0 0,9 19 5 0 0,-4-9-52 0 0,3 7-41 0 0,-2 0-1 0 0,0 0 1 0 0,9 38-1 0 0,14 69-202 0 0,25 86 97 0 0,-20-89-156 0 0,-29-96 128 0 0,-7-21 247 0 0,0 0 0 0 0,1 0-1 0 0,0 0 1 0 0,6 12 0 0 0,4 7-54 0 0,9 31 48 0 0,-22-59 59 0 0,31 51-59 0 0,77 118-150 0 0,-51-76 177 0 0,-42-66-1 0 0,2-1-1 0 0,0-1 1 0 0,36 42-1 0 0,29 39 113 0 0,-13-26 3 0 0,14 12-355 0 0,-21-22-278 0 0,-43-49 190 0 0,1 0 1 0 0,42 37 0 0 0,-49-49 118 0 0,-1 1 0 0 0,0 1 0 0 0,0 0 1 0 0,16 26-1 0 0,26 28-218 0 0,-3-6 238 0 0,-32-38 204 0 0,1 0-1 0 0,30 27 1 0 0,-7-3-156 0 0,-35-38 86 0 0,-6-7 65 0 0,-1 1-41 0 0,0 0-1 0 0,0 0 1 0 0,1 0-1 0 0,0 0 1 0 0,-1-1-1 0 0,1 1 0 0 0,0-1 1 0 0,0 1-1 0 0,1-1 1 0 0,3 3-1 0 0,13 19-89 0 0,-20-21 75 0 0,19 17-56 0 0,-15-17 81 0 0,0 0 1 0 0,0 0-1 0 0,0 0 1 0 0,-1 0-1 0 0,1 0 1 0 0,-1 1 0 0 0,1-1-1 0 0,-1 1 1 0 0,0 0-1 0 0,-1 0 1 0 0,3 4-1 0 0,-4-6 13 0 0,26 26-204 0 0,48 52 11 0 0,-72-78 210 0 0,32 32-91 0 0,-33-33 108 0 0,1 0 1 0 0,-1 0-1 0 0,1 0 0 0 0,-1 0 1 0 0,1 0-1 0 0,0 0 0 0 0,-1 0 1 0 0,1 0-1 0 0,0-1 0 0 0,-1 1 1 0 0,1-1-1 0 0,0 0 0 0 0,0 1 1 0 0,0-1-1 0 0,0 0 0 0 0,-1 0 1 0 0,1 0-1 0 0,0 0 0 0 0,0 0 1 0 0,0 0-1 0 0,0-1 0 0 0,-1 1 1 0 0,3-1-1 0 0,7-1 116 0 0,-7 2-128 0 0,1 0 34 0 0,9-2-48 0 0,86 0 529 0 0,-11 3-417 0 0,-85-1-181 0 0,1 0 27 0 0,132-21 311 0 0,34-5-176 0 0,-81 15-140 0 0,169-8 166 0 0,-138 13-234 0 0,25 1 219 0 0,164-7-285 0 0,-219 9 271 0 0,168 5-41 0 0,-56 7-58 0 0,-126-8-70 0 0,108-2 78 0 0,-70-2 58 0 0,-18-1-258 0 0,-27 1 265 0 0,113 0-360 0 0,-179 3 285 0 0,1 0-15 0 0,207 6 238 0 0,-208-6-177 0 0,0 0-46 0 0,373-4-60 0 0,-368 4-3 0 0,194-8 60 0 0,-135 5-70 0 0,74-13 0 0 0,-24 1 13 0 0,-90 11-26 0 0,-1-1 1 0 0,29-10 0 0 0,25-5 138 0 0,89-8 50 0 0,197-6 1 0 0,-209 21-226 0 0,-82 5 36 0 0,32 3 100 0 0,44 0 120 0 0,70 0-98 0 0,50 19-118 0 0,610 6 738 0 0,-363-57-828 0 0,-296 18 110 0 0,-158 13-73 0 0,-61 6 79 0 0,18-3-137 0 0,-6 4 139 0 0,-12 0 140 0 0,18-4-35 0 0,13-3-59 0 0,-32 5 23 0 0,1 1-35 0 0,71-5-95 0 0,-73 5 154 0 0,3 0-63 0 0,61-4-64 0 0,-63 4 44 0 0,2 0 44 0 0,298-18-379 0 0,-252 13 288 0 0,92-5-411 0 0,-139 10 288 0 0,-57-4-24868 0 0,43 4 23621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2.534"/>
    </inkml:context>
    <inkml:brush xml:id="br0">
      <inkml:brushProperty name="width" value="0.05" units="cm"/>
      <inkml:brushProperty name="height" value="0.05" units="cm"/>
    </inkml:brush>
  </inkml:definitions>
  <inkml:trace contextRef="#ctx0" brushRef="#br0">0 115 572 0 0,'0'0'445'0'0,"1"-19"-369"0"0,21-58 5631 0 0,-21 75-4026 0 0,5-13 6185 0 0,-6 15-7796 0 0,1 0 0 0 0,0 0-1 0 0,-1-1 1 0 0,1 1-1 0 0,-1 0 1 0 0,1 0-1 0 0,-1 0 1 0 0,1 0-1 0 0,-1 0 1 0 0,1 0-1 0 0,-1-1 1 0 0,1 1 0 0 0,0 0-1 0 0,-1 1 1 0 0,1-1-1 0 0,-1 0 1 0 0,1 0-1 0 0,-1 0 1 0 0,1 0-1 0 0,-1 0 1 0 0,1 1-1 0 0,-1-1 1 0 0,1 0-1 0 0,-1 0 1 0 0,1 1 0 0 0,-1-1-1 0 0,1 0 1 0 0,-1 1-1 0 0,1-1 1 0 0,-1 0-1 0 0,1 1 1 0 0,-1-1-1 0 0,0 1 1 0 0,1-1-1 0 0,-1 1 1 0 0,0-1-1 0 0,0 1 1 0 0,1-1 0 0 0,-1 1-1 0 0,0 0 1 0 0,14 37 947 0 0,-2 45-311 0 0,-12-82-630 0 0,28 149 1017 0 0,-26-134-1372 0 0,0 0 0 0 0,-1-1 0 0 0,-1 1 0 0 0,0 0 0 0 0,-3 19 0 0 0,-17 38-9121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3.012"/>
    </inkml:context>
    <inkml:brush xml:id="br0">
      <inkml:brushProperty name="width" value="0.05" units="cm"/>
      <inkml:brushProperty name="height" value="0.05" units="cm"/>
    </inkml:brush>
  </inkml:definitions>
  <inkml:trace contextRef="#ctx0" brushRef="#br0">3 116 3204 0 0,'0'0'3236'0'0,"-3"-11"-1605"0"0,4 4 3503 0 0,3 0-4552 0 0,-1 0 1 0 0,1 1 0 0 0,0-1-1 0 0,0 1 1 0 0,1 0 0 0 0,5-6 0 0 0,-9 10-189 0 0,50-25 1967 0 0,-36 24-2148 0 0,1-2 159 0 0,1 2 1 0 0,-1 0-1 0 0,18 0 0 0 0,-29 3-308 0 0,0 0 0 0 0,0 0 0 0 0,-1 0 0 0 0,1 1 0 0 0,0 0 0 0 0,0 0 0 0 0,-1 0 0 0 0,1 0 0 0 0,-1 1 0 0 0,1 0-1 0 0,-1 0 1 0 0,1 0 0 0 0,-1 0 0 0 0,0 1 0 0 0,6 5 0 0 0,-8-6-44 0 0,0 0-1 0 0,-1 0 0 0 0,1 1 1 0 0,0-1-1 0 0,-1 1 1 0 0,0 0-1 0 0,1-1 1 0 0,-1 1-1 0 0,0 0 0 0 0,0 0 1 0 0,-1 0-1 0 0,1 0 1 0 0,-1-1-1 0 0,1 1 1 0 0,-1 0-1 0 0,0 0 0 0 0,0 0 1 0 0,0 0-1 0 0,-1 4 1 0 0,1 0 62 0 0,-1-3-73 0 0,-1 0-1 0 0,1 0 1 0 0,-1 0-1 0 0,0 0 0 0 0,0 0 1 0 0,0-1-1 0 0,0 1 0 0 0,0-1 1 0 0,-1 0-1 0 0,0 1 0 0 0,0-1 1 0 0,1 0-1 0 0,-2-1 0 0 0,1 1 1 0 0,0 0-1 0 0,-5 2 0 0 0,-52 24-375 0 0,17-20-2883 0 0,6-9-2325 0 0,-2-11-3353 0 0,29 0 5989 0 0,8 8 2406 0 0,-7-5-976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4.566"/>
    </inkml:context>
    <inkml:brush xml:id="br0">
      <inkml:brushProperty name="width" value="0.05" units="cm"/>
      <inkml:brushProperty name="height" value="0.05" units="cm"/>
    </inkml:brush>
  </inkml:definitions>
  <inkml:trace contextRef="#ctx0" brushRef="#br0">21 3 1228 0 0,'0'0'1478'0'0,"-14"-3"7551"0"0,11 27-8303 0 0,1 0 0 0 0,1 1-1 0 0,1-1 1 0 0,5 41 0 0 0,1 35 374 0 0,-1 26-1190 0 0,-2-103-385 0 0,-2-16-2503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4.950"/>
    </inkml:context>
    <inkml:brush xml:id="br0">
      <inkml:brushProperty name="width" value="0.05" units="cm"/>
      <inkml:brushProperty name="height" value="0.05" units="cm"/>
    </inkml:brush>
  </inkml:definitions>
  <inkml:trace contextRef="#ctx0" brushRef="#br0">0 48 2016 0 0,'2'-3'456'0'0,"-1"1"0"0"0,1 0 0 0 0,0 0 0 0 0,-1-1-1 0 0,1 1 1 0 0,0 1 0 0 0,0-1 0 0 0,1 0 0 0 0,-1 0-1 0 0,0 1 1 0 0,0-1 0 0 0,1 1 0 0 0,-1 0 0 0 0,1 0 0 0 0,-1 0-1 0 0,1 0 1 0 0,0 0 0 0 0,2 0 0 0 0,58-8 5097 0 0,-37 6-4810 0 0,-12 1-206 0 0,1 1 0 0 0,-1 0 0 0 0,1 0 0 0 0,0 2 0 0 0,-1 0 0 0 0,1 0 0 0 0,25 7 0 0 0,-38-7-491 0 0,0 0-1 0 0,0 0 0 0 0,0 0 0 0 0,0 0 1 0 0,-1 1-1 0 0,1-1 0 0 0,0 0 1 0 0,0 1-1 0 0,-1-1 0 0 0,1 1 0 0 0,-1 0 1 0 0,1 0-1 0 0,-1-1 0 0 0,0 1 1 0 0,1 0-1 0 0,-1 0 0 0 0,0 0 1 0 0,-1 0-1 0 0,1 1 0 0 0,0-1 0 0 0,0 3 1 0 0,0 1 49 0 0,0 1 0 0 0,0 0 0 0 0,-1 0 0 0 0,0-1 0 0 0,0 1 0 0 0,-2 12 0 0 0,0-12-90 0 0,1 0 1 0 0,-1 0-1 0 0,0-1 1 0 0,-1 1-1 0 0,0-1 1 0 0,0 0 0 0 0,0 0-1 0 0,-1 0 1 0 0,1 0-1 0 0,-2 0 1 0 0,1-1-1 0 0,0 0 1 0 0,-9 7-1 0 0,2-2-903 0 0,-1-1-1 0 0,0 0 0 0 0,0-1 0 0 0,-1 0 0 0 0,-20 8 1 0 0,30-15-394 0 0,-1 0 1 0 0,0-1-1 0 0,1 1 1 0 0,-1-1 0 0 0,0 0-1 0 0,1 0 1 0 0,-1 0-1 0 0,0 0 1 0 0,-4-1 0 0 0,-5-4-555 0 0,6-1 246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6.714"/>
    </inkml:context>
    <inkml:brush xml:id="br0">
      <inkml:brushProperty name="width" value="0.05" units="cm"/>
      <inkml:brushProperty name="height" value="0.05" units="cm"/>
    </inkml:brush>
  </inkml:definitions>
  <inkml:trace contextRef="#ctx0" brushRef="#br0">84 6 1288 0 0,'-15'-5'15713'0'0,"12"11"-15423"0"0,-1 2 1 0 0,1-1-1 0 0,1 0 0 0 0,-1 1 0 0 0,1-1 1 0 0,1 1-1 0 0,-1-1 0 0 0,0 16 1 0 0,1-15-401 0 0,-18 105 406 0 0,-3-44-3460 0 0,21-66 1467 0 0,-3 7 1059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7.136"/>
    </inkml:context>
    <inkml:brush xml:id="br0">
      <inkml:brushProperty name="width" value="0.05" units="cm"/>
      <inkml:brushProperty name="height" value="0.05" units="cm"/>
    </inkml:brush>
  </inkml:definitions>
  <inkml:trace contextRef="#ctx0" brushRef="#br0">39 34 1144 0 0,'0'0'5735'0'0,"-7"2"-4781"0"0,-4 2-682 0 0,-9 3 8180 0 0,37-16-7649 0 0,1 2-1 0 0,0 0 1 0 0,1 1 0 0 0,-1 1 0 0 0,1 1-1 0 0,36-4 1 0 0,-52 8-514 0 0,1 1-205 0 0,12 4 0 0 0,-12-4-20 0 0,9 17 230 0 0,-12-14-289 0 0,-1 0 0 0 0,1-1-1 0 0,-1 1 1 0 0,0 0-1 0 0,0 0 1 0 0,-1 0 0 0 0,1 0-1 0 0,-1 0 1 0 0,0 0-1 0 0,0-1 1 0 0,0 1-1 0 0,-1 0 1 0 0,1-1 0 0 0,-1 1-1 0 0,0-1 1 0 0,0 1-1 0 0,0-1 1 0 0,0 0-1 0 0,-1 0 1 0 0,1 0 0 0 0,-1 0-1 0 0,0 0 1 0 0,1-1-1 0 0,-7 5 1 0 0,0 0-451 0 0,0 0 0 0 0,0 0 0 0 0,-1-1 0 0 0,0 0 0 0 0,0-1 0 0 0,-21 8 0 0 0,-14-3-5240 0 0,41-10 3386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27.470"/>
    </inkml:context>
    <inkml:brush xml:id="br0">
      <inkml:brushProperty name="width" value="0.05" units="cm"/>
      <inkml:brushProperty name="height" value="0.05" units="cm"/>
    </inkml:brush>
  </inkml:definitions>
  <inkml:trace contextRef="#ctx0" brushRef="#br0">16 3148 1668 0 0,'0'0'9117'0'0,"-4"0"-8800"0"0,-7-2 1589 0 0,19 0 4238 0 0,13 0 612 0 0,-10 1-6155 0 0,-8 1-2905 0 0,7-1 2429 0 0,15 1 87 0 0,25-9 142 0 0,-47 8-306 0 0,1 0 0 0 0,99-20 186 0 0,-100 21-152 0 0,8 0-99 0 0,-1-1 0 0 0,1 0 0 0 0,-1-1 0 0 0,19-4 0 0 0,-3 0 178 0 0,298-44 234 0 0,-236 39-370 0 0,17-3 312 0 0,144 0-1 0 0,44 0-218 0 0,54 13 483 0 0,-9 2-240 0 0,55 0-251 0 0,-265 5-102 0 0,125 5 172 0 0,86 7-138 0 0,-94-3-97 0 0,96 0 169 0 0,-333-14-126 0 0,201 9-120 0 0,-205-10 137 0 0,1 0-48 0 0,91 2-228 0 0,-23 0 277 0 0,108 3-342 0 0,26 3-56 0 0,-204-8 382 0 0,2 0-7 0 0,80 2-90 0 0,-82-2 132 0 0,24 0-117 0 0,52 5 128 0 0,-75-5-32 0 0,0 1-20 0 0,0 0 21 0 0,1 0 0 0 0,-1 0 0 0 0,0-1 1 0 0,0 0-1 0 0,1 0 0 0 0,-1 0 0 0 0,7-2 0 0 0,5-4 2791 0 0,-4-6-2696 0 0,0 1 0 0 0,0 0 0 0 0,1 0 0 0 0,1 1 0 0 0,20-11 0 0 0,175-102-291 0 0,-87 54-124 0 0,309-146-545 0 0,-32 62 713 0 0,-318 125 54 0 0,27-9-272 0 0,160-60-608 0 0,-123 33 63 0 0,-96 42 320 0 0,65-39 0 0 0,-26 4-51 0 0,-87 56 589 0 0,6-3-40 0 0,0-1 0 0 0,0 1 1 0 0,0-1-1 0 0,-1-1 0 0 0,0 0 1 0 0,6-6-1 0 0,40-28-71 0 0,-51 39 131 0 0,-14-11-503 0 0,12 10 534 0 0,0 0 0 0 0,0 0 1 0 0,-1 1-1 0 0,1-1 1 0 0,-1 1-1 0 0,1-1 0 0 0,-1 1 1 0 0,1 0-1 0 0,-1 0 0 0 0,0-1 1 0 0,-3 0-1 0 0,5 1 190 0 0,-21-9-203 0 0,11 3 1543 0 0,12 1 2646 0 0,59-13-3923 0 0,107-18 1 0 0,-77 19-140 0 0,81-15-157 0 0,2 8 0 0 0,198-4 0 0 0,80 25 140 0 0,-314 4-92 0 0,594 4-146 0 0,258-8-264 0 0,-780 0 429 0 0,115 3 225 0 0,-7 3-246 0 0,-194-2 137 0 0,433 3 101 0 0,22 0-74 0 0,-391 2-170 0 0,-95-3-109 0 0,-89-2 78 0 0,1 0 55 0 0,56 0-81 0 0,-58 0 33 0 0,2 0-8 0 0,63 0 145 0 0,-63 0-107 0 0,-1 0 4 0 0,30 0-20 0 0,-30 0 86 0 0,0 0-15 0 0,156 10-39 0 0,478 17-68 0 0,-279-23-687 0 0,-249-10 544 0 0,-106 6 135 0 0,2 0 51 0 0,146-5-68 0 0,-148 5 51 0 0,15 1 93 0 0,0 0 0 0 0,0-1 0 0 0,1-1 0 0 0,25-5-1 0 0,-6 1 481 0 0,53 0 0 0 0,-88 5-553 0 0,3 0-46 0 0,1-1 22 0 0,-1 1-1 0 0,0-1 0 0 0,0 0 0 0 0,1-1 0 0 0,6-2 0 0 0,313-177-2343 0 0,-201 118 1863 0 0,116-63-108 0 0,-17-33 342 0 0,-225 159 275 0 0,209-141-154 0 0,-5 3-188 0 0,21-8-539 0 0,-69 35 359 0 0,122-49 148 0 0,-232 135 322 0 0,-44 24 21 0 0,1 1 24 0 0,0-1 0 0 0,0 0 0 0 0,0 0 0 0 0,0 0 0 0 0,-1 0-1 0 0,1-1 1 0 0,-1 1 0 0 0,1-1 0 0 0,-1 0 0 0 0,1 1 0 0 0,2-4 0 0 0,1 0-119 0 0,-5 4 82 0 0,51-38 346 0 0,-36 26-421 0 0,-8 3 19 0 0,-8 9 99 0 0,0 1 0 0 0,0 0 1 0 0,0 0-1 0 0,0 0 0 0 0,0 0 1 0 0,0 0-1 0 0,0-1 0 0 0,0 1 0 0 0,0 0 1 0 0,0 0-1 0 0,0 0 0 0 0,0-1 1 0 0,0 1-1 0 0,0 0 0 0 0,0 0 0 0 0,0 0 1 0 0,0 0-1 0 0,0-1 0 0 0,0 1 1 0 0,0 0-1 0 0,0 0 0 0 0,0 0 0 0 0,0 0 1 0 0,0-1-1 0 0,0 1 0 0 0,0 0 1 0 0,-1 0-1 0 0,1 0 0 0 0,0 0 0 0 0,0 0 1 0 0,0-1-1 0 0,0 1 0 0 0,0 0 1 0 0,0 0-1 0 0,-1 0 0 0 0,1 0 0 0 0,0 0 1 0 0,0 0-1 0 0,0 0 0 0 0,0 0 1 0 0,-1 0-1 0 0,1 0 0 0 0,0-1 0 0 0,0 1 1 0 0,0 0-1 0 0,0 0 0 0 0,-1 0 0 0 0,-23-4 81 0 0,18 3 281 0 0,-10-3 1103 0 0,9-1-234 0 0,10 2 251 0 0,27 0-1426 0 0,-22 2 127 0 0,-4 2-107 0 0,36-1 214 0 0,-37-1-232 0 0,2 2-10 0 0,15 0-15 0 0,26 3 73 0 0,-1-1 1 0 0,59-6-1 0 0,43-8-229 0 0,-20-5 22 0 0,-57-8 159 0 0,-17 11 45 0 0,-50 13-88 0 0,0-1-45 0 0,41-9-51 0 0,-39 10 95 0 0,-1-1-19 0 0,0 1 22 0 0,19-2-12 0 0,-1-1 1 0 0,27-8 0 0 0,-45 10 41 0 0,-2 1-40 0 0,22-1 62 0 0,8-5-116 0 0,59-13 10 0 0,112-14 30 0 0,0 9 0 0 0,259 2 0 0 0,210-12-200 0 0,-545 17 370 0 0,168-43-1 0 0,-179 33-192 0 0,313-55-343 0 0,-386 77 490 0 0,29-4-4 0 0,-69 9-160 0 0,3-2 50 0 0,0 1-1 0 0,1 0 0 0 0,-1 1 0 0 0,0-1 0 0 0,1 1 1 0 0,-1 0-1 0 0,8 1 0 0 0,-7 0 7 0 0,64 2-67 0 0,-67-3 86 0 0,45 1 139 0 0,-6 3-211 0 0,74-3 1 0 0,43 3 151 0 0,169 43-433 0 0,-167-21 508 0 0,363 23-376 0 0,-375-39 237 0 0,207-2 1 0 0,-249-9-261 0 0,145 3 41 0 0,263-4 169 0 0,-137 9 229 0 0,-90 2-397 0 0,-100-5-74 0 0,95-2-74 0 0,-214 0 247 0 0,-28-1-2102 0 0,-14-2-3897 0 0,-29 7 4255 0 0,2 7 800 0 0,-7-3-6615 0 0,3-8 7078 0 0,0 0 0 0 0,1 1 0 0 0,0-1 0 0 0,-1 0 0 0 0,1 1 1 0 0,0 0-1 0 0,0 0 0 0 0,0-1 0 0 0,1 1 0 0 0,-1 0 0 0 0,1 0 0 0 0,-2 4 0 0 0,-1 6-842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9.718"/>
    </inkml:context>
    <inkml:brush xml:id="br0">
      <inkml:brushProperty name="width" value="0.05" units="cm"/>
      <inkml:brushProperty name="height" value="0.05" units="cm"/>
      <inkml:brushProperty name="color" value="#FFFFFF"/>
    </inkml:brush>
  </inkml:definitions>
  <inkml:trace contextRef="#ctx0" brushRef="#br0">10 0 2812 0 0,'4'6'436'0'0,"-1"0"0"0"0,1 0 0 0 0,-1 0 0 0 0,0 0 0 0 0,0 1 0 0 0,-1-1 0 0 0,0 1 0 0 0,0-1-1 0 0,-1 1 1 0 0,1 0 0 0 0,-2 0 0 0 0,1 0 0 0 0,-1 10 0 0 0,-1 13 823 0 0,-9 55 0 0 0,4-50-432 0 0,1 27 573 0 0,-2 9-498 0 0,-2-29-4058 0 0,8-39 1168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29.271"/>
    </inkml:context>
    <inkml:brush xml:id="br0">
      <inkml:brushProperty name="width" value="0.05" units="cm"/>
      <inkml:brushProperty name="height" value="0.05" units="cm"/>
    </inkml:brush>
  </inkml:definitions>
  <inkml:trace contextRef="#ctx0" brushRef="#br0">351 58 2784 0 0,'6'-17'7233'0'0,"-6"16"-7156"0"0,0 1 0 0 0,1-1 0 0 0,-1 1 0 0 0,0-1 1 0 0,0 1-1 0 0,1-1 0 0 0,-1 0 0 0 0,0 1 1 0 0,0-1-1 0 0,0 1 0 0 0,0-1 0 0 0,0 0 1 0 0,0 1-1 0 0,0-1 0 0 0,0 1 0 0 0,0-1 0 0 0,0 0 1 0 0,0 1-1 0 0,0-1 0 0 0,0 1 0 0 0,0-1 1 0 0,-1 0-1 0 0,1 1 0 0 0,0-1 0 0 0,0 1 0 0 0,-1-1 1 0 0,1 1-1 0 0,0-1 0 0 0,-1 1 0 0 0,1-1 1 0 0,-1 1-1 0 0,1-1 0 0 0,0 1 0 0 0,-1 0 1 0 0,1-1-1 0 0,-1 1 0 0 0,1 0 0 0 0,-1-1 0 0 0,0 1 1 0 0,1 0-1 0 0,-1 0 0 0 0,1-1 0 0 0,-2 1 1 0 0,-1-3 110 0 0,-1 1-51 0 0,0 0 1 0 0,-1 0 0 0 0,1 0-1 0 0,-1 0 1 0 0,1 1 0 0 0,-1-1-1 0 0,0 1 1 0 0,0 0 0 0 0,-8 0-1 0 0,0 2 178 0 0,-1 0 0 0 0,0 1-1 0 0,0 0 1 0 0,1 1-1 0 0,0 0 1 0 0,-1 2 0 0 0,-18 8-1 0 0,0 2 590 0 0,-51 35 0 0 0,78-47-779 0 0,1 0-1 0 0,1 0 1 0 0,-1 1-1 0 0,0-1 1 0 0,1 1-1 0 0,0 0 1 0 0,0 0-1 0 0,0 0 1 0 0,0 0-1 0 0,0 1 0 0 0,1-1 1 0 0,0 1-1 0 0,0 0 1 0 0,-2 6-1 0 0,4-9 354 0 0,2 3-370 0 0,1-1-61 0 0,-1 0 0 0 0,1 0 1 0 0,0 0-1 0 0,-1-1 0 0 0,2 1 0 0 0,-1-1 1 0 0,0 0-1 0 0,1 1 0 0 0,0-1 1 0 0,0-1-1 0 0,-1 1 0 0 0,2-1 1 0 0,-1 1-1 0 0,0-1 0 0 0,0 0 1 0 0,1-1-1 0 0,-1 1 0 0 0,7 0 0 0 0,2 2 55 0 0,10 3-6 0 0,0-2 0 0 0,0-1 0 0 0,1 0 0 0 0,-1-2 0 0 0,46-1 0 0 0,-48-1-514 0 0,-1-2 0 0 0,0 0-1 0 0,32-7 1 0 0,40-21-5857 0 0,-62 19 788 0 0,48-11 1 0 0,-59 17 3889 0 0,-1-1 82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30.703"/>
    </inkml:context>
    <inkml:brush xml:id="br0">
      <inkml:brushProperty name="width" value="0.05" units="cm"/>
      <inkml:brushProperty name="height" value="0.05" units="cm"/>
    </inkml:brush>
  </inkml:definitions>
  <inkml:trace contextRef="#ctx0" brushRef="#br0">524 59 2856 0 0,'0'0'5749'0'0,"-7"-16"-3536"0"0,1 11-1954 0 0,0 0 0 0 0,1 1 0 0 0,-2 0 0 0 0,1 1 0 0 0,-1-1 0 0 0,1 1 0 0 0,-1 0 0 0 0,0 1 0 0 0,0 0 0 0 0,0 0 0 0 0,0 0 0 0 0,0 1 0 0 0,0 0 0 0 0,-1 0 0 0 0,1 1 0 0 0,0 0 0 0 0,-12 1 0 0 0,-4 2 248 0 0,-1 0 0 0 0,0 1-1 0 0,1 2 1 0 0,-27 10 0 0 0,25-7-54 0 0,1 1 0 0 0,1 1 0 0 0,-31 20 0 0 0,43-24-219 0 0,0 0 1 0 0,0 1-1 0 0,1 1 0 0 0,0 0 1 0 0,1 0-1 0 0,0 1 1 0 0,0 0-1 0 0,-11 18 0 0 0,18-26-175 0 0,1 1 0 0 0,-1 0 0 0 0,1 0 0 0 0,-1 0 0 0 0,1 0 0 0 0,0 0 0 0 0,0 0 0 0 0,0 1-1 0 0,1-1 1 0 0,-1 0 0 0 0,1 0 0 0 0,-1 1 0 0 0,1-1 0 0 0,0 0 0 0 0,1 1 0 0 0,-1-1 0 0 0,1 0-1 0 0,-1 0 1 0 0,1 1 0 0 0,0-1 0 0 0,0 0 0 0 0,0 0 0 0 0,0 0 0 0 0,1 0 0 0 0,-1 0 0 0 0,1 0-1 0 0,0 0 1 0 0,0-1 0 0 0,0 1 0 0 0,0-1 0 0 0,0 1 0 0 0,1-1 0 0 0,-1 0 0 0 0,1 0 0 0 0,0 0 0 0 0,-1 0-1 0 0,1 0 1 0 0,0 0 0 0 0,0-1 0 0 0,0 0 0 0 0,5 2 0 0 0,12 4 57 0 0,0-2 0 0 0,1 0 1 0 0,-1-2-1 0 0,1 0 0 0 0,0-1 0 0 0,27-1 1 0 0,-3-3-1057 0 0,-1-1 1 0 0,46-11-1 0 0,174-43-19290 0 0,-233 52 18680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32.306"/>
    </inkml:context>
    <inkml:brush xml:id="br0">
      <inkml:brushProperty name="width" value="0.05" units="cm"/>
      <inkml:brushProperty name="height" value="0.05" units="cm"/>
    </inkml:brush>
  </inkml:definitions>
  <inkml:trace contextRef="#ctx0" brushRef="#br0">361 64 520 0 0,'0'0'1048'0'0,"0"-14"-372"0"0,-1 7 4494 0 0,-1 4-4986 0 0,0 0 1 0 0,1 0-1 0 0,-1 1 1 0 0,0-1-1 0 0,-1 0 1 0 0,1 1-1 0 0,0 0 0 0 0,-1-1 1 0 0,1 1-1 0 0,-1 0 1 0 0,0 0-1 0 0,0 1 1 0 0,0-1-1 0 0,0 0 1 0 0,0 1-1 0 0,0 0 0 0 0,0 0 1 0 0,0 0-1 0 0,0 0 1 0 0,-1 0-1 0 0,1 1 1 0 0,0-1-1 0 0,-1 1 0 0 0,1 0 1 0 0,-5 0-1 0 0,-13 0 851 0 0,-1 0 0 0 0,-36 5 0 0 0,49-3-791 0 0,-1 0-1 0 0,1 1 1 0 0,0 0-1 0 0,0 0 1 0 0,0 1 0 0 0,0 0-1 0 0,1 1 1 0 0,0 0-1 0 0,0 0 1 0 0,0 1 0 0 0,0 0-1 0 0,1 0 1 0 0,0 0-1 0 0,0 1 1 0 0,1 1 0 0 0,0-1-1 0 0,0 1 1 0 0,0 0-1 0 0,1 0 1 0 0,1 0 0 0 0,-1 1-1 0 0,1 0 1 0 0,1 0-1 0 0,-4 11 1 0 0,6-17-200 0 0,0 1-1 0 0,0-1 1 0 0,0 0-1 0 0,1 0 1 0 0,-1 1 0 0 0,1-1-1 0 0,0 1 1 0 0,0-1 0 0 0,0 0-1 0 0,0 1 1 0 0,1-1-1 0 0,-1 1 1 0 0,1-1 0 0 0,0 0-1 0 0,0 0 1 0 0,0 1-1 0 0,0-1 1 0 0,1 0 0 0 0,-1 0-1 0 0,1 0 1 0 0,0 0 0 0 0,-1 0-1 0 0,2-1 1 0 0,-1 1-1 0 0,0-1 1 0 0,0 1 0 0 0,1-1-1 0 0,-1 0 1 0 0,1 0-1 0 0,3 3 1 0 0,2-2-19 0 0,-1 1 1 0 0,1-1-1 0 0,0 0 0 0 0,0-1 0 0 0,1 0 0 0 0,-1 0 1 0 0,0-1-1 0 0,1 0 0 0 0,-1 0 0 0 0,9-1 0 0 0,-8 0 19 0 0,14 2-77 0 0,0-1-1 0 0,0-2 0 0 0,23-3 0 0 0,-15 1-303 0 0,31-7-2407 0 0,-29 0-3746 0 0,-26 9 1707 0 0,35-4-792 0 0,-39 4 3974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26.390"/>
    </inkml:context>
    <inkml:brush xml:id="br0">
      <inkml:brushProperty name="width" value="0.05" units="cm"/>
      <inkml:brushProperty name="height" value="0.05" units="cm"/>
    </inkml:brush>
  </inkml:definitions>
  <inkml:trace contextRef="#ctx0" brushRef="#br0">188 22 788 0 0,'0'0'12339'0'0,"-1"-2"-12263"0"0,-2-6 5 0 0,3 6 518 0 0,-5 0-566 0 0,0 1-1 0 0,0-1 1 0 0,0 1-1 0 0,0 0 1 0 0,0 0 0 0 0,0 0-1 0 0,0 1 1 0 0,0 0-1 0 0,0 0 1 0 0,-7 1-1 0 0,3 2-30 0 0,0 1-1 0 0,0 0 1 0 0,0 1-1 0 0,-11 7 1 0 0,18-10-2 0 0,-13 8 152 0 0,-2 8-125 0 0,-1 8 88 0 0,16-24-45 0 0,1 1-52 0 0,-1 7-48 0 0,1-7 16 0 0,-6 32 632 0 0,41 23-304 0 0,-33-55-218 0 0,0 0-49 0 0,0 0 0 0 0,1 1 0 0 0,-1-1-1 0 0,0 0 1 0 0,1 0 0 0 0,0 0-1 0 0,0 0 1 0 0,0 0 0 0 0,0-1 0 0 0,0 1-1 0 0,4 3 1 0 0,2 4 192 0 0,-6-8-82 0 0,10 11 194 0 0,33 5 303 0 0,-40-17-579 0 0,3-1-14 0 0,1 0 0 0 0,0-1-1 0 0,0-1 1 0 0,0 0 0 0 0,11-3-1 0 0,-19 4-104 0 0,2 1 54 0 0,-1-1 0 0 0,1 0 0 0 0,-1 0 1 0 0,1 0-1 0 0,-1-1 0 0 0,1 1 0 0 0,-1-1 0 0 0,0 1 1 0 0,0-1-1 0 0,0 0 0 0 0,0 1 0 0 0,0-1 0 0 0,0 0 1 0 0,0-1-1 0 0,-1 1 0 0 0,1 0 0 0 0,-1 0 0 0 0,1-1 0 0 0,0-2 1 0 0,-1 2 40 0 0,1 0-109 0 0,-1-1 42 0 0,0 0 0 0 0,1 0 0 0 0,-1 0-1 0 0,0 0 1 0 0,-1-1 0 0 0,1 1 0 0 0,-1 0 0 0 0,0 0 0 0 0,0 0 0 0 0,0-6 0 0 0,-11-27-394 0 0,9 35 364 0 0,-5-13-333 0 0,-2 5 406 0 0,7 9-20 0 0,0-1 0 0 0,0 0-1 0 0,0 0 1 0 0,0 0 0 0 0,1 0 0 0 0,-1 0-1 0 0,0 0 1 0 0,1 0 0 0 0,0-1-1 0 0,-1 1 1 0 0,1 0 0 0 0,0-1 0 0 0,-1-4-1 0 0,1 5-82 0 0,-1 0 32 0 0,1 1 0 0 0,-1-1-1 0 0,1 1 1 0 0,-1-1 0 0 0,0 1 0 0 0,1 0 0 0 0,-1 0-1 0 0,0 0 1 0 0,0 0 0 0 0,0 0 0 0 0,0 0 0 0 0,0 0-1 0 0,0 1 1 0 0,0-1 0 0 0,0 0 0 0 0,0 1 0 0 0,0 0-1 0 0,0 0 1 0 0,0-1 0 0 0,0 1 0 0 0,-4 1-1 0 0,-14 2 11 0 0,15-2-81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29.286"/>
    </inkml:context>
    <inkml:brush xml:id="br0">
      <inkml:brushProperty name="width" value="0.05" units="cm"/>
      <inkml:brushProperty name="height" value="0.05" units="cm"/>
    </inkml:brush>
  </inkml:definitions>
  <inkml:trace contextRef="#ctx0" brushRef="#br0">143 27 684 0 0,'0'0'2808'0'0,"-5"-1"-2318"0"0,-5-2-1333 0 0,-12-6 10146 0 0,14 4-8238 0 0,5 3 220 0 0,3 1-1269 0 0,-1 1-1 0 0,1-1 1 0 0,0 1-1 0 0,-1 0 1 0 0,1-1-1 0 0,0 1 1 0 0,-1 0-1 0 0,1-1 1 0 0,-1 1-1 0 0,1 0 1 0 0,-1-1-1 0 0,1 1 1 0 0,0 0-1 0 0,-1 0 1 0 0,1 0-1 0 0,-1 0 1 0 0,1-1-1 0 0,-1 1 1 0 0,1 0-1 0 0,-1 0 1 0 0,1 0-1 0 0,-1 0 1 0 0,1 0-1 0 0,-1 0 1 0 0,1 0-1 0 0,-1 0 1 0 0,1 0-1 0 0,-1 1 1 0 0,0-1-1 0 0,-35 15-111 0 0,34-14 112 0 0,-8 12-41 0 0,-21 55 127 0 0,31-66-4 0 0,0 19-89 0 0,0 13 99 0 0,0-31-121 0 0,0 20 26 0 0,-1-20-4 0 0,1 1 0 0 0,0 0 0 0 0,0 0-1 0 0,0 0 1 0 0,1 0 0 0 0,-1-1 0 0 0,1 1 0 0 0,0 0 0 0 0,2 5 0 0 0,0-1 2 0 0,-2-5-11 0 0,19 43 339 0 0,-4-22-190 0 0,-15-22-87 0 0,39 31-16 0 0,-38-30-24 0 0,19 8 157 0 0,-18-10-182 0 0,0-1-25 0 0,11 3 32 0 0,-11-3 146 0 0,25-3 37 0 0,20-47 284 0 0,-20-16-527 0 0,-27 64 27 0 0,-1-60-255 0 0,-12-6 219 0 0,12 65 0 0 0,-4-15-211 0 0,0 8 230 0 0,3 8 9 0 0,-4-16-274 0 0,3 15 294 0 0,0-1-1 0 0,-1 1 1 0 0,1-1-1 0 0,0 1 0 0 0,-1 0 1 0 0,0 0-1 0 0,0 0 1 0 0,0 0-1 0 0,0 1 1 0 0,0-1-1 0 0,-1 1 1 0 0,1 0-1 0 0,-1 0 1 0 0,0 0-1 0 0,1 0 1 0 0,-7-2-1 0 0,7 3-15 0 0,2 1 23 0 0,1-1 1 0 0,-1 0-1 0 0,1 1 0 0 0,-1-1 1 0 0,0 1-1 0 0,1-1 1 0 0,-1 1-1 0 0,1-1 0 0 0,-1 1 1 0 0,0 0-1 0 0,0-1 1 0 0,1 1-1 0 0,-1 0 0 0 0,0-1 1 0 0,0 1-1 0 0,1 0 1 0 0,-1 0-1 0 0,0 0 0 0 0,0 0 1 0 0,1 0-1 0 0,-1 0 0 0 0,0 0 1 0 0,0 0-1 0 0,0 0 1 0 0,1 0-1 0 0,-1 0 0 0 0,0 0 1 0 0,0 0-1 0 0,0 1 1 0 0,1-1-1 0 0,-1 0 0 0 0,0 1 1 0 0,0 0-1 0 0,-28 7-159 0 0,28-8 211 0 0,-2 2-106 0 0,-19 7-762 0 0,-1 5-2155 0 0,21-13 1742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4.886"/>
    </inkml:context>
    <inkml:brush xml:id="br0">
      <inkml:brushProperty name="width" value="0.05" units="cm"/>
      <inkml:brushProperty name="height" value="0.05" units="cm"/>
    </inkml:brush>
  </inkml:definitions>
  <inkml:trace contextRef="#ctx0" brushRef="#br0">7 113 388 0 0,'0'0'661'0'0,"-5"-12"-727"0"0,4 5 2448 0 0,2-7 1015 0 0,0 0 0 0 0,1 0 0 0 0,5-17 0 0 0,-1 10 5617 0 0,-4 31-8320 0 0,0 15-1117 0 0,-2-16 372 0 0,-6 30 401 0 0,4 27-910 0 0,0-38-6815 0 0,2-24 5511 0 0,7 2-564 0 0,-2-3-546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6.027"/>
    </inkml:context>
    <inkml:brush xml:id="br0">
      <inkml:brushProperty name="width" value="0.05" units="cm"/>
      <inkml:brushProperty name="height" value="0.05" units="cm"/>
    </inkml:brush>
  </inkml:definitions>
  <inkml:trace contextRef="#ctx0" brushRef="#br0">47 0 100 0 0,'0'0'1299'0'0,"-3"6"-973"0"0,-12 16 13 0 0,11-16 335 0 0,-20 8 16627 0 0,46-35-17085 0 0,-16 16-30 0 0,29-2 690 0 0,-31 7-744 0 0,-2 4-160 0 0,7 11-2 0 0,-8-9 34 0 0,0 0-1 0 0,0 0 1 0 0,0 0-1 0 0,-1 0 1 0 0,0 0-1 0 0,0 0 1 0 0,-2 11-1 0 0,2-10-53 0 0,0-4 110 0 0,-4 19 14 0 0,3-18-22 0 0,-2 0 38 0 0,2 23-40 0 0,1-26-19 0 0,0 1 0 0 0,0-1 0 0 0,0 1 0 0 0,0-1 1 0 0,0 1-1 0 0,1-1 0 0 0,-1 1 0 0 0,1-1 1 0 0,-1 1-1 0 0,1-1 0 0 0,0 0 0 0 0,-1 1 0 0 0,1-1 1 0 0,0 0-1 0 0,0 1 0 0 0,0-1 0 0 0,0 0 0 0 0,0 0 1 0 0,0 0-1 0 0,0 0 0 0 0,0 0 0 0 0,1 0 1 0 0,-1 0-1 0 0,0-1 0 0 0,1 1 0 0 0,-1 0 0 0 0,0-1 1 0 0,1 1-1 0 0,-1-1 0 0 0,1 1 0 0 0,1 0 0 0 0,1 0-9 0 0,66 2 279 0 0,-2-3-3098 0 0,-64 0 1891 0 0,36 9-8022 0 0,-37-8 7010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1.578"/>
    </inkml:context>
    <inkml:brush xml:id="br0">
      <inkml:brushProperty name="width" value="0.05" units="cm"/>
      <inkml:brushProperty name="height" value="0.05" units="cm"/>
    </inkml:brush>
  </inkml:definitions>
  <inkml:trace contextRef="#ctx0" brushRef="#br0">206 81 552 0 0,'0'0'1292'0'0,"0"-21"6077"0"0,5-8-3097 0 0,-4 26-2368 0 0,-9-15-1099 0 0,-1 14-747 0 0,7 3-31 0 0,0 0 23 0 0,-8-2-13 0 0,7 2 5 0 0,-3 1-49 0 0,1 0 0 0 0,-1 1 0 0 0,1 0 0 0 0,-1 0 0 0 0,1 0 0 0 0,-1 0 0 0 0,1 1-1 0 0,-1 0 1 0 0,1 0 0 0 0,-8 5 0 0 0,3-2-8 0 0,8-3-3 0 0,-4 2 41 0 0,0 0 0 0 0,0 0-1 0 0,1 1 1 0 0,0 0 0 0 0,0 0 0 0 0,-7 9 0 0 0,10-12 30 0 0,-23 23 42 0 0,8 15 34 0 0,16-37-103 0 0,-4 14 28 0 0,4 1-90 0 0,0-14 48 0 0,1 0 0 0 0,0-1 1 0 0,0 1-1 0 0,0 0 1 0 0,0 0-1 0 0,1 0 0 0 0,-1-1 1 0 0,1 1-1 0 0,0 0 1 0 0,0-1-1 0 0,0 1 0 0 0,3 5 1 0 0,-2-6 122 0 0,8 12 99 0 0,-6-6-220 0 0,-3-6-10 0 0,25 23-48 0 0,-15-17 125 0 0,30 16 24 0 0,-39-24-69 0 0,-1 0-35 0 0,-1-1 0 0 0,1 1 0 0 0,0 0-1 0 0,0-1 1 0 0,-1 1 0 0 0,1-1 0 0 0,0 1 0 0 0,0-1-1 0 0,0 1 1 0 0,0-1 0 0 0,0 1 0 0 0,-1-1 0 0 0,1 0-1 0 0,0 0 1 0 0,0 1 0 0 0,0-1 0 0 0,0 0 0 0 0,0 0-1 0 0,0 0 1 0 0,0 0 0 0 0,0 0 0 0 0,0 0 0 0 0,0 0-1 0 0,0 0 1 0 0,0-1 0 0 0,0 1 0 0 0,0 0-1 0 0,0 0 1 0 0,1-1 0 0 0,28-6 6 0 0,-29 7-7 0 0,2-1 11 0 0,15-8-26 0 0,5-5 74 0 0,-21 12 24 0 0,9-10-104 0 0,-7 8 16 0 0,13-28 2 0 0,-16 30 97 0 0,12-63-206 0 0,-13 62 71 0 0,1-4-71 0 0,-1 6 104 0 0,0 0 0 0 0,-1 1 0 0 0,1-1 0 0 0,0 0 0 0 0,0 0 0 0 0,0 0 0 0 0,-1 0 0 0 0,1 0 0 0 0,0 0 0 0 0,0 0 0 0 0,0 0-1 0 0,1 0 1 0 0,-1 0 0 0 0,0 0 0 0 0,0 1 0 0 0,0-1 0 0 0,1 0 0 0 0,-1 0 0 0 0,0 0 0 0 0,1 0 0 0 0,-1 0 0 0 0,1 1 0 0 0,-1-1 0 0 0,1 0 0 0 0,0-1 0 0 0,0 0-61 0 0,-33-50-554 0 0,30 50 559 0 0,-1 2-124 0 0,-1-1 145 0 0,1 1 0 0 0,-1-1 0 0 0,0 1-1 0 0,1 0 1 0 0,-1 1 0 0 0,0-1 0 0 0,1 1 0 0 0,-1-1 0 0 0,1 1 0 0 0,-1 0 0 0 0,-4 2 0 0 0,-2 1-4414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3.609"/>
    </inkml:context>
    <inkml:brush xml:id="br0">
      <inkml:brushProperty name="width" value="0.05" units="cm"/>
      <inkml:brushProperty name="height" value="0.05" units="cm"/>
    </inkml:brush>
  </inkml:definitions>
  <inkml:trace contextRef="#ctx0" brushRef="#br0">215 100 468 0 0,'-16'-33'1077'0'0,"6"11"2882"0"0,-9-9 2321 0 0,4 21-6141 0 0,13 9 136 0 0,-22-1 65 0 0,-20 3 241 0 0,39 0-466 0 0,-10 8 347 0 0,11-7-379 0 0,0 0 1 0 0,0 0-1 0 0,0 0 0 0 0,0 1 1 0 0,1-1-1 0 0,-1 1 0 0 0,1 0 1 0 0,0 0-1 0 0,0 0 0 0 0,0 0 1 0 0,-3 6-1 0 0,5-7 48 0 0,-1 0-97 0 0,0 1-1 0 0,0 0 1 0 0,0 0 0 0 0,0 0 0 0 0,1 0 0 0 0,0 0-1 0 0,-1 0 1 0 0,1 0 0 0 0,0 0 0 0 0,1 0 0 0 0,-1 1-1 0 0,1-1 1 0 0,-1 7 0 0 0,2 2 9 0 0,-1-8-31 0 0,0 1 0 0 0,0-1 0 0 0,1 0 0 0 0,-1 0 0 0 0,1 0 0 0 0,0 0 0 0 0,0 0 0 0 0,1 0-1 0 0,-1 0 1 0 0,1 0 0 0 0,0 0 0 0 0,2 3 0 0 0,-2-4 1 0 0,23 45 31 0 0,-25-47-58 0 0,2 3 99 0 0,1-1 0 0 0,-1 0-1 0 0,0 1 1 0 0,1-1 0 0 0,0 0-1 0 0,-1 0 1 0 0,1-1 0 0 0,0 1-1 0 0,1 0 1 0 0,-1-1 0 0 0,6 3 0 0 0,-9-4-80 0 0,3 1 172 0 0,9 9-34 0 0,43-3 0 0 0,-51-8-7 0 0,24 2 11 0 0,-10-2-32 0 0,5-5-87 0 0,-14 1-34 0 0,-7 3-41 0 0,49-33-64 0 0,-50 32 73 0 0,0-1-194 0 0,3-10 282 0 0,-3 10-50 0 0,0-1-12 0 0,-1 0-1 0 0,0 0 0 0 0,0 0 1 0 0,0 0-1 0 0,0 0 1 0 0,0 0-1 0 0,-1 0 0 0 0,0 0 1 0 0,0 0-1 0 0,-2-6 1 0 0,2 4 22 0 0,-16-30-133 0 0,16 35 92 0 0,-30-37-286 0 0,-11 24 67 0 0,38 13 278 0 0,0 1-126 0 0,-10 0 33 0 0,10 0 32 0 0,-11-1-180 0 0,8 0-2960 0 0,2 1 3092 0 0,-4 0-1082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7.777"/>
    </inkml:context>
    <inkml:brush xml:id="br0">
      <inkml:brushProperty name="width" value="0.05" units="cm"/>
      <inkml:brushProperty name="height" value="0.05" units="cm"/>
    </inkml:brush>
  </inkml:definitions>
  <inkml:trace contextRef="#ctx0" brushRef="#br0">17 65 1668 0 0,'0'0'1852'0'0,"-16"-16"12120"0"0,18 12-13803 0 0,7-17 2283 0 0,43-3 1750 0 0,-13 31-3519 0 0,-35-6-501 0 0,-5 1-184 0 0,6 7 38 0 0,-16 24-336 0 0,9-30 313 0 0,0 1 0 0 0,0 1 0 0 0,0-1 0 0 0,0 0 0 0 0,1 0 0 0 0,-1 1 0 0 0,1-1 0 0 0,0 1 0 0 0,0 5 0 0 0,1-8-8 0 0,1-1 0 0 0,-1 0 0 0 0,0 0 1 0 0,1 0-1 0 0,-1 0 0 0 0,1 0 0 0 0,-1 0 1 0 0,1 0-1 0 0,-1 0 0 0 0,1 0 0 0 0,0 0 1 0 0,-1-1-1 0 0,1 1 0 0 0,0 0 0 0 0,0 0 1 0 0,0-1-1 0 0,0 1 0 0 0,0 0 0 0 0,-1-1 1 0 0,1 1-1 0 0,0-1 0 0 0,0 1 0 0 0,1-1 0 0 0,-1 1 1 0 0,0-1-1 0 0,0 0 0 0 0,0 1 0 0 0,0-1 1 0 0,2 0-1 0 0,36 12 130 0 0,-31-11-114 0 0,-5 0-37 0 0,1 0 0 0 0,-1 0 0 0 0,0 0 0 0 0,1 0 0 0 0,-1 0 0 0 0,0 1 0 0 0,0 0 0 0 0,0-1 0 0 0,0 1 0 0 0,0 0 0 0 0,0 0 0 0 0,-1 1 0 0 0,1-1 0 0 0,0 1-1 0 0,-1-1 1 0 0,0 1 0 0 0,0 0 0 0 0,4 5 0 0 0,-5-6-75 0 0,-1 0 21 0 0,0 0 58 0 0,0 0 0 0 0,-1-1 1 0 0,1 1-1 0 0,-1 0 0 0 0,1-1 0 0 0,-1 1 0 0 0,1 0 0 0 0,-1-1 0 0 0,0 1 1 0 0,0-1-1 0 0,0 1 0 0 0,0-1 0 0 0,0 1 0 0 0,0-1 0 0 0,0 0 1 0 0,-1 1-1 0 0,1-1 0 0 0,-3 2 0 0 0,-9 12-105 0 0,10-12-115 0 0,0-1-1 0 0,0 1 1 0 0,0-1-1 0 0,0 0 1 0 0,-1 0 0 0 0,1-1-1 0 0,-1 1 1 0 0,-4 1-1 0 0,-9 5-3264 0 0,-2 8-1102 0 0,18-14 3495 0 0,-7 6-640 0 0,4-3-1758 0 0,-1 3 2320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064"/>
    </inkml:context>
    <inkml:brush xml:id="br0">
      <inkml:brushProperty name="width" value="0.05" units="cm"/>
      <inkml:brushProperty name="height" value="0.05" units="cm"/>
      <inkml:brushProperty name="color" value="#FFFFFF"/>
    </inkml:brush>
  </inkml:definitions>
  <inkml:trace contextRef="#ctx0" brushRef="#br0">1 1 1564 0 0,'0'0'1718'0'0,"3"6"-922"0"0,1 9-79 0 0,0 0-1 0 0,-1 1 1 0 0,-1 0 0 0 0,-1-1 0 0 0,0 1 0 0 0,-1 19 0 0 0,-4 120 2985 0 0,-5-101-8847 0 0,9-52 3363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9.287"/>
    </inkml:context>
    <inkml:brush xml:id="br0">
      <inkml:brushProperty name="width" value="0.05" units="cm"/>
      <inkml:brushProperty name="height" value="0.05" units="cm"/>
    </inkml:brush>
  </inkml:definitions>
  <inkml:trace contextRef="#ctx0" brushRef="#br0">15 56 276 0 0,'0'-8'-19'0'0,"5"-40"19302"0"0,-1 82-19128 0 0,-3-25 69 0 0,-8 15 487 0 0,1-2-445 0 0,-2 7 689 0 0,4-10 2486 0 0,6-18-3371 0 0,-1 1 0 0 0,1-1-1 0 0,-1 0 1 0 0,1 1 0 0 0,0-1 0 0 0,0 0-1 0 0,0 0 1 0 0,-1 0 0 0 0,1 0-1 0 0,0 0 1 0 0,0-1 0 0 0,0 1 0 0 0,0 0-1 0 0,1-1 1 0 0,-1 0 0 0 0,0 1-1 0 0,2-1 1 0 0,-1 0 150 0 0,2 0-423 0 0,2 0 559 0 0,2-1-2180 0 0,1 1 1 0 0,0-1 0 0 0,-1-1-1 0 0,1 0 1 0 0,12-4-1 0 0,-20 5 493 0 0,11-11-1007 0 0,-11 11 2032 0 0,0 0 0 0 0,0-1 1 0 0,0 1-1 0 0,-1-1 0 0 0,1 0 0 0 0,0 0 1 0 0,-1 0-1 0 0,0 0 0 0 0,1 0 0 0 0,-1 0 1 0 0,1-3-1 0 0,2-4-383 0 0,1 1 1 0 0,-1 0-1 0 0,1-1 1 0 0,10-10-1 0 0,-13 17 566 0 0,9-39 9771 0 0,-20 61-8583 0 0,2 1-1 0 0,0 1 1 0 0,-6 31-1 0 0,-10 102 1358 0 0,13-42-4188 0 0,10-111 1018 0 0,0 7 57 0 0,0-3 543 0 0,0-3-2760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1.012"/>
    </inkml:context>
    <inkml:brush xml:id="br0">
      <inkml:brushProperty name="width" value="0.05" units="cm"/>
      <inkml:brushProperty name="height" value="0.05" units="cm"/>
    </inkml:brush>
  </inkml:definitions>
  <inkml:trace contextRef="#ctx0" brushRef="#br0">240 4 2116 0 0,'-15'-4'23497'0'0,"3"28"-23415"0"0,9-19-89 0 0,-7 55 463 0 0,-18 43 547 0 0,14-37-1108 0 0,-4-4 285 0 0,17-59-188 0 0,-13 54 120 0 0,-42 145 345 0 0,55-199-473 0 0,0 1 13 0 0,-2 13 61 0 0,0 0 0 0 0,-2 1 0 0 0,-7 17 1 0 0,3-10-47 0 0,8-22 12 0 0,-9 34-7 0 0,-11 42-4 0 0,21-77 77 0 0,-2 16 299 0 0,18-60-22412 0 0,-3 16 17981 0 0,-9 12 2493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2.325"/>
    </inkml:context>
    <inkml:brush xml:id="br0">
      <inkml:brushProperty name="width" value="0.05" units="cm"/>
      <inkml:brushProperty name="height" value="0.05" units="cm"/>
    </inkml:brush>
  </inkml:definitions>
  <inkml:trace contextRef="#ctx0" brushRef="#br0">0 137 764 0 0,'0'-11'88'0'0,"0"-16"2700"0"0,0-5 1316 0 0,1 9-1895 0 0,4-7-478 0 0,-5 28 413 0 0,7-9 5859 0 0,5 37-7856 0 0,-9-19-40 0 0,25 59 349 0 0,4 13-102 0 0,-14-29-284 0 0,-11-28-33 0 0,0-1-1 0 0,2 0 0 0 0,0 0 1 0 0,2-1-1 0 0,14 22 0 0 0,-5 7-86 0 0,68 118 52 0 0,-48-85 122 0 0,-12-23 240 0 0,-27-57-295 0 0,5 15 202 0 0,1-7-232 0 0,-5-7 11 0 0,8 13 114 0 0,-2 10-26 0 0,-7-23-204 0 0,4 13 192 0 0,6 1-2800 0 0,-24-47-15292 0 0,-1 10 16704 0 0,6 10-230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3.341"/>
    </inkml:context>
    <inkml:brush xml:id="br0">
      <inkml:brushProperty name="width" value="0.05" units="cm"/>
      <inkml:brushProperty name="height" value="0.05" units="cm"/>
    </inkml:brush>
  </inkml:definitions>
  <inkml:trace contextRef="#ctx0" brushRef="#br0">17 17 428 0 0,'-17'-10'26200'0'0,"26"9"-22641"0"0,4-1-3290 0 0,29-1-3836 0 0,-12 3 6100 0 0,194 10-1323 0 0,-221-10-1167 0 0,25 5-333 0 0,54-1-1242 0 0,-78-3 1398 0 0,23 3-901 0 0,-17-2-4250 0 0,-5-1 2144 0 0,0 3 5088 0 0,-3-2-2356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7.076"/>
    </inkml:context>
    <inkml:brush xml:id="br0">
      <inkml:brushProperty name="width" value="0.05" units="cm"/>
      <inkml:brushProperty name="height" value="0.05" units="cm"/>
    </inkml:brush>
  </inkml:definitions>
  <inkml:trace contextRef="#ctx0" brushRef="#br0">194 1 2548 0 0,'0'0'18833'0'0,"-9"0"-18978"0"0,-3-1 94 0 0,-1 1 1 0 0,1 1-1 0 0,-25 4 0 0 0,34-4 39 0 0,-3 0-29 0 0,0 1-1 0 0,1 0 0 0 0,-1 0 1 0 0,1 1-1 0 0,-1 0 1 0 0,1 0-1 0 0,0 0 0 0 0,0 1 1 0 0,-9 7-1 0 0,-20 35 277 0 0,32-44-182 0 0,-4 17-105 0 0,4 16 198 0 0,5 23-244 0 0,-3-55 74 0 0,-1 0 34 0 0,2 0 1 0 0,-1 0-1 0 0,0 0 1 0 0,1 1-1 0 0,-1-1 1 0 0,1 0-1 0 0,0 0 1 0 0,0 0-1 0 0,0 0 1 0 0,0-1-1 0 0,0 1 1 0 0,1 0 0 0 0,0 0-1 0 0,-1-1 1 0 0,1 1-1 0 0,0-1 1 0 0,0 0-1 0 0,0 1 1 0 0,1-1-1 0 0,-1 0 1 0 0,0 0-1 0 0,1 0 1 0 0,-1-1-1 0 0,5 3 1 0 0,-4-2 8 0 0,39 9 240 0 0,-2-11-260 0 0,-36 0-26 0 0,39-5 22 0 0,10-13 61 0 0,-46 14-87 0 0,-1 0 1 0 0,1 0 0 0 0,-1 0 0 0 0,0-1 0 0 0,-1 1-1 0 0,1-2 1 0 0,-1 1 0 0 0,0 0 0 0 0,0-1-1 0 0,-1 0 1 0 0,8-12 0 0 0,-4 6 13 0 0,-6 10 25 0 0,-2 1-19 0 0,1 1 1 0 0,-1-1 0 0 0,0 1 0 0 0,1-1 0 0 0,-1 1 0 0 0,1-1 0 0 0,-1 1 0 0 0,0-1-1 0 0,1 1 1 0 0,-1-1 0 0 0,0 1 0 0 0,1-1 0 0 0,-1 1 0 0 0,0-1 0 0 0,0 0 0 0 0,0 1-1 0 0,0-1 1 0 0,0 0 0 0 0,1 1 0 0 0,-1-1 0 0 0,0 0 0 0 0,0 1 0 0 0,-1-1 0 0 0,1 1-1 0 0,0-1 1 0 0,0 0 0 0 0,0 1 0 0 0,0-1 0 0 0,0 0 0 0 0,-1 1 0 0 0,1-1-1 0 0,0 1 1 0 0,-1-1 0 0 0,1 1 0 0 0,0-1 0 0 0,-1 1 0 0 0,0-2 0 0 0,-12-24-398 0 0,11 25 266 0 0,-1 0 76 0 0,0 0 0 0 0,0 0 1 0 0,0 0-1 0 0,0 0 0 0 0,0 0 1 0 0,0-1-1 0 0,1 0 0 0 0,-1 1 0 0 0,-4-5 1 0 0,-15-7-497 0 0,20 12 432 0 0,-10-5 10 0 0,-10 3-8869 0 0,18 3 6898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8.774"/>
    </inkml:context>
    <inkml:brush xml:id="br0">
      <inkml:brushProperty name="width" value="0.05" units="cm"/>
      <inkml:brushProperty name="height" value="0.05" units="cm"/>
    </inkml:brush>
  </inkml:definitions>
  <inkml:trace contextRef="#ctx0" brushRef="#br0">138 76 704 0 0,'1'-2'109'0'0,"-1"0"0"0"0,1 0 0 0 0,-1 0 0 0 0,1 0 0 0 0,-1 1 0 0 0,0-1 0 0 0,1 0 0 0 0,-1 0-1 0 0,0 0 1 0 0,0 0 0 0 0,-1 0 0 0 0,1 0 0 0 0,0 0 0 0 0,-1 0 0 0 0,1 0 0 0 0,-1 0 0 0 0,0-2 2365 0 0,-11-27 1009 0 0,10 29-3356 0 0,0 1-1 0 0,-1 1 1 0 0,1-1-1 0 0,-1 0 0 0 0,1 0 1 0 0,-1 1-1 0 0,1-1 0 0 0,-1 1 1 0 0,1 0-1 0 0,-1 0 0 0 0,1 0 1 0 0,-1 0-1 0 0,1 0 0 0 0,-1 1 1 0 0,1-1-1 0 0,-1 1 1 0 0,1 0-1 0 0,-1-1 0 0 0,1 1 1 0 0,-5 2-1 0 0,4-1 18 0 0,-1-1 407 0 0,-35 27 2269 0 0,20 4-1074 0 0,15 45-134 0 0,5-73-1433 0 0,8 36 778 0 0,2-14-559 0 0,-9-23-250 0 0,32 31 773 0 0,-3-21-381 0 0,-29-12-404 0 0,40 8 616 0 0,-2-9-644 0 0,-36 0-110 0 0,0 0 66 0 0,30-3 62 0 0,-31 2-83 0 0,33-12 59 0 0,-27 5-126 0 0,-1 0 1 0 0,0-1-1 0 0,0-1 0 0 0,-1 1 1 0 0,11-18-1 0 0,-17 24 123 0 0,8-37-621 0 0,-11 34 448 0 0,0 0-1 0 0,0 0 0 0 0,0 0 0 0 0,-1 0 1 0 0,0 1-1 0 0,0-1 0 0 0,-6-7 0 0 0,8 11-26 0 0,-1-1 49 0 0,0 0-1 0 0,0 0 1 0 0,-1 0 0 0 0,1 0 0 0 0,-1 0 0 0 0,1 1-1 0 0,-1-1 1 0 0,0 1 0 0 0,0 0 0 0 0,0 0-1 0 0,0 0 1 0 0,-6-3 0 0 0,-1-1-191 0 0,-36-8-574 0 0,43 13 629 0 0,-48 11-3524 0 0,43-6 1760 0 0,-1 0 1 0 0,1 1-1 0 0,1 0 0 0 0,-1 0 1 0 0,1 1-1 0 0,-8 7 1 0 0,14-12 595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2.806"/>
    </inkml:context>
    <inkml:brush xml:id="br0">
      <inkml:brushProperty name="width" value="0.05" units="cm"/>
      <inkml:brushProperty name="height" value="0.05" units="cm"/>
    </inkml:brush>
  </inkml:definitions>
  <inkml:trace contextRef="#ctx0" brushRef="#br0">32 0 3408 0 0,'0'0'12973'0'0,"-3"2"-12577"0"0,0 0-148 0 0,1 0-1 0 0,0 0 1 0 0,0 1 0 0 0,-1-1 0 0 0,1 1-1 0 0,1-1 1 0 0,-1 1 0 0 0,0-1-1 0 0,1 1 1 0 0,-1 0 0 0 0,1 0 0 0 0,0 0-1 0 0,0 0 1 0 0,0 0 0 0 0,0 0-1 0 0,0 0 1 0 0,0 6 0 0 0,1-6 254 0 0,7 3-284 0 0,1 1 0 0 0,-1-1-1 0 0,1-1 1 0 0,0 0 0 0 0,11 6 0 0 0,-17-10-204 0 0,3 2 36 0 0,0 0 0 0 0,0 1 0 0 0,0-1 0 0 0,0 1 0 0 0,0 1 0 0 0,-1-1 0 0 0,8 9 0 0 0,5 7 52 0 0,-1 19-264 0 0,-6 16-76 0 0,-15-25-639 0 0,0-14 196 0 0,-8 5-573 0 0,11-19 589 0 0,-1-1 0 0 0,1 1 0 0 0,0-1 0 0 0,-1 0 0 0 0,1 1 0 0 0,-1-1 0 0 0,1 0 0 0 0,-1 0-1 0 0,0-1 1 0 0,1 1 0 0 0,-1-1 0 0 0,0 1 0 0 0,-4-1 0 0 0,3 0-1504 0 0,-2-11-2565 0 0,-4-4 2752 0 0,7 0 565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3.181"/>
    </inkml:context>
    <inkml:brush xml:id="br0">
      <inkml:brushProperty name="width" value="0.05" units="cm"/>
      <inkml:brushProperty name="height" value="0.05" units="cm"/>
    </inkml:brush>
  </inkml:definitions>
  <inkml:trace contextRef="#ctx0" brushRef="#br0">0 73 4156 0 0,'0'0'4747'0'0,"1"-3"-3333"0"0,0 0-849 0 0,0 1 0 0 0,-1-1-1 0 0,1 1 1 0 0,1 0 0 0 0,-1-1 0 0 0,0 1 0 0 0,0 0 0 0 0,1 0-1 0 0,0 0 1 0 0,-1 0 0 0 0,1 0 0 0 0,0 0 0 0 0,0 0 0 0 0,0 1-1 0 0,0-1 1 0 0,4-2 1482 0 0,40-22 1866 0 0,-28 24-4188 0 0,0 0 1 0 0,1 0-1 0 0,29 3 1 0 0,52 10-8282 0 0,-8 0-4456 0 0,-88-10 11684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4.390"/>
    </inkml:context>
    <inkml:brush xml:id="br0">
      <inkml:brushProperty name="width" value="0.05" units="cm"/>
      <inkml:brushProperty name="height" value="0.05" units="cm"/>
    </inkml:brush>
  </inkml:definitions>
  <inkml:trace contextRef="#ctx0" brushRef="#br0">161 0 3040 0 0,'0'0'8837'0'0,"-4"0"-8462"0"0,-1 1-170 0 0,1-1 0 0 0,0 1 0 0 0,0 0 0 0 0,0 0 0 0 0,0 0 0 0 0,0 1-1 0 0,0-1 1 0 0,0 1 0 0 0,0 0 0 0 0,0 0 0 0 0,1 1 0 0 0,-1-1 0 0 0,1 1 0 0 0,0-1 0 0 0,-1 1 0 0 0,1 0 0 0 0,1 0 0 0 0,-1 1 0 0 0,0-1 0 0 0,-3 8 0 0 0,-8 5 575 0 0,9-8-453 0 0,0 0 0 0 0,1 0 1 0 0,1 1-1 0 0,-1 0 0 0 0,-2 9 1 0 0,0 1 98 0 0,-19 72 1625 0 0,23-84-1834 0 0,1 1 0 0 0,0-1 0 0 0,0 1-1 0 0,1-1 1 0 0,-1 1 0 0 0,2-1 0 0 0,-1 1-1 0 0,1 0 1 0 0,2 10 0 0 0,-2-14-143 0 0,0-1 0 0 0,0 0 0 0 0,0 1 0 0 0,0-1 0 0 0,0 0 0 0 0,0 0 1 0 0,1 0-1 0 0,0 0 0 0 0,0 0 0 0 0,0 0 0 0 0,0 0 0 0 0,0 0 0 0 0,0-1 0 0 0,1 1 0 0 0,-1-1 0 0 0,1 0 1 0 0,0 0-1 0 0,-1 0 0 0 0,1 0 0 0 0,5 3 0 0 0,-5-5 177 0 0,3 0-193 0 0,1-2-41 0 0,-1 0 0 0 0,1 0-1 0 0,0 0 1 0 0,-1-1-1 0 0,1 0 1 0 0,-1-1 0 0 0,0 1-1 0 0,9-7 1 0 0,-13 8-75 0 0,0 0 1 0 0,0-1 0 0 0,0 1 0 0 0,0 0-1 0 0,0-1 1 0 0,-1 1 0 0 0,1-1-1 0 0,-1 1 1 0 0,0-1 0 0 0,0 0 0 0 0,0 1-1 0 0,0-1 1 0 0,0 0 0 0 0,-1 0-1 0 0,1 0 1 0 0,-1 1 0 0 0,0-1 0 0 0,0 0-1 0 0,0 0 1 0 0,0 0 0 0 0,0 0-1 0 0,-1 0 1 0 0,1 0 0 0 0,-1 0 0 0 0,-2-4-1 0 0,3 4-18 0 0,-5-2-141 0 0,5 4 194 0 0,0 1 0 0 0,0 0 0 0 0,0-1 0 0 0,0 1 0 0 0,0 0 0 0 0,0-1 0 0 0,0 1 0 0 0,0-1 0 0 0,-1 1 0 0 0,1 0 0 0 0,0-1 0 0 0,0 1 0 0 0,0 0 0 0 0,-1-1 0 0 0,1 1 0 0 0,0 0 0 0 0,0 0 0 0 0,-1-1 0 0 0,1 1 0 0 0,0 0 0 0 0,-1 0 0 0 0,1-1 0 0 0,0 1 0 0 0,-1 0 0 0 0,1 0 0 0 0,0 0 0 0 0,-1 0 0 0 0,1-1 0 0 0,-1 1 0 0 0,1 0 0 0 0,-1 0 0 0 0,-4 1-447 0 0,0 0 0 0 0,0 0 0 0 0,0 0 0 0 0,0 1 0 0 0,0 0 0 0 0,0 0 0 0 0,0 0 0 0 0,1 0 0 0 0,-1 1 0 0 0,1 0 0 0 0,0 0 0 0 0,-1 0 0 0 0,2 0 0 0 0,-7 7 1 0 0,-16 12-13603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0.552"/>
    </inkml:context>
    <inkml:brush xml:id="br0">
      <inkml:brushProperty name="width" value="0.05" units="cm"/>
      <inkml:brushProperty name="height" value="0.05" units="cm"/>
    </inkml:brush>
  </inkml:definitions>
  <inkml:trace contextRef="#ctx0" brushRef="#br0">97 74 1952 0 0,'0'0'4337'0'0,"15"-8"-1255"0"0,-15 8-2809 0 0,1 0 0 0 0,-1 0-1 0 0,1 0 1 0 0,-1 0 0 0 0,1-1-1 0 0,-1 1 1 0 0,0 0 0 0 0,1 0 0 0 0,-1-1-1 0 0,1 1 1 0 0,-1 0 0 0 0,0 0-1 0 0,1-1 1 0 0,-1 1 0 0 0,0 0-1 0 0,1-1 1 0 0,-1 1 0 0 0,0 0 0 0 0,1-1-1 0 0,-1 1 1 0 0,0-1 0 0 0,0 1-1 0 0,0 0 1 0 0,1-1 0 0 0,-1 1-1 0 0,0-1 1 0 0,0 1 0 0 0,0-1 0 0 0,0 1-1 0 0,0-1 1 0 0,0 1 0 0 0,0-1-1 0 0,0 1 1 0 0,0-1 0 0 0,0 1-1 0 0,0-1 1 0 0,-1-1-261 0 0,-1 0-1 0 0,1 0 1 0 0,0 0 0 0 0,-1 1-1 0 0,0-1 1 0 0,1 1 0 0 0,-1-1-1 0 0,0 1 1 0 0,1-1-1 0 0,-4-1 1 0 0,1 3-42 0 0,-13 0 39 0 0,13 0-41 0 0,1 1 25 0 0,-1 0 9 0 0,0 1-1 0 0,1-1 1 0 0,-1 0 0 0 0,1 1 0 0 0,-1 0-1 0 0,1 0 1 0 0,0 0 0 0 0,0 0 0 0 0,0 0-1 0 0,0 1 1 0 0,0 0 0 0 0,-3 2 0 0 0,5-3-24 0 0,-1 0 26 0 0,0 0 1 0 0,0 0 0 0 0,0 0-1 0 0,0 0 1 0 0,0 0-1 0 0,1 0 1 0 0,-1 1 0 0 0,1-1-1 0 0,-1 0 1 0 0,1 1-1 0 0,0 0 1 0 0,0-1 0 0 0,0 1-1 0 0,1 0 1 0 0,-1-1-1 0 0,0 1 1 0 0,1 4-1 0 0,-1 64 178 0 0,2-67-131 0 0,0 16 31 0 0,25 35 414 0 0,-25-53-441 0 0,49 38 360 0 0,-48-38-423 0 0,48 18 96 0 0,9-10-110 0 0,-54-10 7 0 0,23-1 119 0 0,-13-1-89 0 0,-5 0-40 0 0,-1-1 1 0 0,1 0-1 0 0,-1 0 0 0 0,1-1 0 0 0,-1 0 1 0 0,0-1-1 0 0,0 1 0 0 0,-1-2 0 0 0,1 0 1 0 0,-1 0-1 0 0,-1 0 0 0 0,1-1 0 0 0,8-9 1 0 0,-15 14-59 0 0,24-46-716 0 0,-16-43 147 0 0,-9 87 616 0 0,-1 0-1 0 0,1 0 1 0 0,-1 0 0 0 0,0 0-1 0 0,0 0 1 0 0,-1 0 0 0 0,1 0-1 0 0,-1 1 1 0 0,1-1 0 0 0,-1 1-1 0 0,0-1 1 0 0,-1 1 0 0 0,1 0-1 0 0,-1 0 1 0 0,1 0 0 0 0,-1 0-1 0 0,0 0 1 0 0,0 0 0 0 0,0 1-1 0 0,-5-4 1 0 0,-2 0-38 0 0,-1 0 0 0 0,0 0 0 0 0,0 1 0 0 0,-22-8 0 0 0,29 12 19 0 0,-1 0 0 0 0,1 0-1 0 0,0 1 1 0 0,-1-1 0 0 0,1 1 0 0 0,-1 0-1 0 0,1 0 1 0 0,0 0 0 0 0,-1 1 0 0 0,1-1-1 0 0,0 1 1 0 0,-1 0 0 0 0,1 0-1 0 0,-7 4 1 0 0,-1 1-1585 0 0,2 0 1 0 0,-1 0-1 0 0,-15 13 0 0 0,23-17 807 0 0,1 0-92 0 0,-2 9-1461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434"/>
    </inkml:context>
    <inkml:brush xml:id="br0">
      <inkml:brushProperty name="width" value="0.05" units="cm"/>
      <inkml:brushProperty name="height" value="0.05" units="cm"/>
      <inkml:brushProperty name="color" value="#FFFFFF"/>
    </inkml:brush>
  </inkml:definitions>
  <inkml:trace contextRef="#ctx0" brushRef="#br0">1 1 2700 0 0,'0'0'3473'0'0,"6"3"-2757"0"0,-4-1-599 0 0,1-1 0 0 0,-1 1 0 0 0,1 0 0 0 0,-1 0 0 0 0,0 0 1 0 0,0 0-1 0 0,0 1 0 0 0,0-1 0 0 0,0 0 0 0 0,0 1 0 0 0,-1 0 1 0 0,1-1-1 0 0,1 6 0 0 0,11 49 1467 0 0,-5 12 150 0 0,1 72 0 0 0,-6-105-6085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1.900"/>
    </inkml:context>
    <inkml:brush xml:id="br0">
      <inkml:brushProperty name="width" value="0.05" units="cm"/>
      <inkml:brushProperty name="height" value="0.05" units="cm"/>
    </inkml:brush>
  </inkml:definitions>
  <inkml:trace contextRef="#ctx0" brushRef="#br0">86 11 1184 0 0,'0'0'417'0'0,"-12"11"1870"0"0,8-8-1791 0 0,0 0 0 0 0,0 1 0 0 0,0-1 0 0 0,0 1-1 0 0,0 0 1 0 0,1 0 0 0 0,0 0 0 0 0,0 1 0 0 0,0-1 0 0 0,0 1-1 0 0,-3 7 1 0 0,5-10 42 0 0,-18 59 2483 0 0,16-52-2643 0 0,1 0 0 0 0,1 0 0 0 0,0 0-1 0 0,0 0 1 0 0,1 0 0 0 0,0 0 0 0 0,0 0 0 0 0,2 9 0 0 0,-1-14-113 0 0,11 33 1322 0 0,-11-33-1486 0 0,1-1-1 0 0,0 1 0 0 0,0-1 0 0 0,0 0 0 0 0,0 0 0 0 0,1 0 0 0 0,-1 0 1 0 0,1 0-1 0 0,0 0 0 0 0,-1-1 0 0 0,1 1 0 0 0,1-1 0 0 0,-1 0 0 0 0,0 0 1 0 0,0 0-1 0 0,1 0 0 0 0,-1-1 0 0 0,1 1 0 0 0,0-1 0 0 0,-1 0 0 0 0,1 0 1 0 0,0 0-1 0 0,7 0 0 0 0,-9-1 80 0 0,26 0 16 0 0,10-11 66 0 0,-34 9-254 0 0,-3 1-1 0 0,6-2 8 0 0,-1-1-1 0 0,0 0 1 0 0,0 0 0 0 0,0-1 0 0 0,0 1 0 0 0,-1-1 0 0 0,10-11 0 0 0,-8 8-50 0 0,0 0-1 0 0,-1 0 1 0 0,0-1-1 0 0,-1 1 1 0 0,1-1-1 0 0,-1 0 1 0 0,-1-1 0 0 0,0 1-1 0 0,0-1 1 0 0,-1 0-1 0 0,0 0 1 0 0,-1 0 0 0 0,0 0-1 0 0,-1 0 1 0 0,1-12-1 0 0,-2 19-21 0 0,-8-37-258 0 0,6 35 297 0 0,-1 1 0 0 0,-1 0 0 0 0,1 0 0 0 0,0 0 0 0 0,-1 0 1 0 0,0 1-1 0 0,-5-5 0 0 0,2 4-11 0 0,-1 1 1 0 0,0-1-1 0 0,1 2 0 0 0,-1-1 1 0 0,0 1-1 0 0,-13-3 1 0 0,-32 1-263 0 0,10 4-1820 0 0,15 10-3891 0 0,25-8 3968 0 0,-26 13-6591 0 0,27-13 7356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5.921"/>
    </inkml:context>
    <inkml:brush xml:id="br0">
      <inkml:brushProperty name="width" value="0.05" units="cm"/>
      <inkml:brushProperty name="height" value="0.05" units="cm"/>
    </inkml:brush>
  </inkml:definitions>
  <inkml:trace contextRef="#ctx0" brushRef="#br0">1 3 5056 0 0,'0'0'22567'0'0,"0"1"-22527"0"0,0 0 1 0 0,1-1-1 0 0,-1 1 1 0 0,0 0-1 0 0,1-1 1 0 0,-1 1-1 0 0,0 0 1 0 0,1-1 0 0 0,-1 1-1 0 0,1 0 1 0 0,-1-1-1 0 0,1 1 1 0 0,-1-1-1 0 0,1 1 1 0 0,0-1 0 0 0,-1 1-1 0 0,1-1 1 0 0,0 0-1 0 0,-1 1 1 0 0,1-1-1 0 0,0 0 1 0 0,0 1-1 0 0,-1-1 1 0 0,2 0 0 0 0,128-14 939 0 0,-127 13-992 0 0,3 2-163 0 0,-2-2 71 0 0,1 1 0 0 0,-1 0 0 0 0,0 0 0 0 0,0 0 0 0 0,0 1 0 0 0,1 0 1 0 0,-1-1-1 0 0,0 1 0 0 0,5 3 0 0 0,-9 8 8 0 0,0 1 0 0 0,-1 0 1 0 0,0-1-1 0 0,-1 1 0 0 0,0-1 1 0 0,-1 0-1 0 0,-1 0 0 0 0,-8 21 1 0 0,-1 5-94 0 0,7-22 143 0 0,0-1 0 0 0,-15 25 0 0 0,-3 8-3486 0 0,23-46 2258 0 0,-2 9-1248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7.453"/>
    </inkml:context>
    <inkml:brush xml:id="br0">
      <inkml:brushProperty name="width" value="0.05" units="cm"/>
      <inkml:brushProperty name="height" value="0.05" units="cm"/>
    </inkml:brush>
  </inkml:definitions>
  <inkml:trace contextRef="#ctx0" brushRef="#br0">110 39 960 0 0,'0'0'411'0'0,"-23"9"1303"0"0,-24 8 1943 0 0,45-16-3098 0 0,-10 8 2071 0 0,11-9-2495 0 0,0 1 0 0 0,1 0 0 0 0,-1-1 1 0 0,0 1-1 0 0,0 0 0 0 0,1 0 0 0 0,-1-1 0 0 0,0 1 0 0 0,1 0 0 0 0,-1 0 1 0 0,0 0-1 0 0,1 0 0 0 0,0 0 0 0 0,-1 0 0 0 0,1 0 0 0 0,-1 0 0 0 0,1 0 1 0 0,0 0-1 0 0,0 0 0 0 0,0 0 0 0 0,0 0 0 0 0,0 0 0 0 0,0 0 0 0 0,0 0 1 0 0,0 0-1 0 0,0 0 0 0 0,0 0 0 0 0,0 0 0 0 0,1 0 0 0 0,-1 0 1 0 0,0 0-1 0 0,1 0 0 0 0,-1 0 0 0 0,1 0 0 0 0,-1 0 0 0 0,1 0 0 0 0,-1 0 1 0 0,1 0-1 0 0,0-1 0 0 0,-1 1 0 0 0,1 0 0 0 0,0 0 0 0 0,1 1 0 0 0,1 1 160 0 0,52 31 1425 0 0,-44-27-1619 0 0,-1-1-1 0 0,0 1 1 0 0,-1 1 0 0 0,0-1-1 0 0,0 2 1 0 0,11 12-1 0 0,7 6-15 0 0,5 33-17 0 0,-29-49-100 0 0,-1-8 14 0 0,-1-1 1 0 0,0 1-1 0 0,0 0 0 0 0,-1 0 0 0 0,1 0 0 0 0,-1 0 1 0 0,1-1-1 0 0,-1 1 0 0 0,0 0 0 0 0,0 0 1 0 0,0 0-1 0 0,0 0 0 0 0,-1 0 0 0 0,0 3 0 0 0,-2 0-69 0 0,0 0 0 0 0,-1 0-1 0 0,0-1 1 0 0,0 1 0 0 0,0-1-1 0 0,-10 9 1 0 0,8-6 20 0 0,4-5 44 0 0,2-2 23 0 0,-1 0 0 0 0,1-1 0 0 0,-1 1 0 0 0,1 0 0 0 0,-1-1-1 0 0,0 1 1 0 0,1-1 0 0 0,-1 1 0 0 0,0-1 0 0 0,1 0 0 0 0,-1 1 0 0 0,0-1 0 0 0,0 0 0 0 0,0 1 0 0 0,1-1 0 0 0,-1 0 0 0 0,0 0 0 0 0,0 0 0 0 0,0 1 0 0 0,1-1 0 0 0,-1 0 0 0 0,0 0 0 0 0,0 0 0 0 0,0 0 0 0 0,0-1 0 0 0,1 1 0 0 0,-2 0 0 0 0,-16 2-50 0 0,9-1 65 0 0,1-1 0 0 0,0 0-1 0 0,0-1 1 0 0,-1 1 0 0 0,1-2 0 0 0,0 1-1 0 0,0-1 1 0 0,0 0 0 0 0,-12-6 0 0 0,18 7 32 0 0,-33-13 1105 0 0,22-8-650 0 0,12 20-257 0 0,3-20-98 0 0,10-14-75 0 0,-11 33 2 0 0,14-27 2 0 0,-9 19-36 0 0,0 1 1 0 0,1-1 0 0 0,1 1 0 0 0,0 0 0 0 0,0 1 0 0 0,15-14-1 0 0,21-22-110 0 0,-23 20-123 0 0,30-45 0 0 0,-36 48 175 0 0,-14 22-1 0 0,0-1-1 0 0,-1 1 1 0 0,1-1-1 0 0,0 0 1 0 0,-1 1-1 0 0,1-1 1 0 0,0 1-1 0 0,-1-1 1 0 0,1 0-1 0 0,-1 0 0 0 0,1 1 1 0 0,-1-1-1 0 0,0 0 1 0 0,1 0-1 0 0,-1 1 1 0 0,0-1-1 0 0,0 0 1 0 0,1 0-1 0 0,-1 0 1 0 0,0 0-1 0 0,0 0 1 0 0,0 1-1 0 0,0-1 1 0 0,0 0-1 0 0,0 0 0 0 0,0 0 1 0 0,0 0-1 0 0,0 0 1 0 0,-1 1-1 0 0,1-1 1 0 0,0 0-1 0 0,-1 0 1 0 0,1 0-1 0 0,0 1 1 0 0,-1-1-1 0 0,1 0 1 0 0,-1 0-1 0 0,1 1 1 0 0,-1-1-1 0 0,1 0 0 0 0,-1 1 1 0 0,0-1-1 0 0,1 1 1 0 0,-1-1-1 0 0,-1 0 1 0 0,-1-2-53 0 0,-1 3 35 0 0,-12-2-25 0 0,11 2-16 0 0,-1 0-1 0 0,0 0 1 0 0,1 0-1 0 0,-1 0 1 0 0,1 1-1 0 0,-1 0 1 0 0,1 0-1 0 0,0 1 1 0 0,-1 0-1 0 0,-8 3 1 0 0,12-4-146 0 0,-20 12-791 0 0,13-7-1841 0 0,5-3 3433 0 0,-6 4-4264 0 0,-6 5-3690 0 0,9-7 6001 0 0,4-3-74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8.846"/>
    </inkml:context>
    <inkml:brush xml:id="br0">
      <inkml:brushProperty name="width" value="0.05" units="cm"/>
      <inkml:brushProperty name="height" value="0.05" units="cm"/>
    </inkml:brush>
  </inkml:definitions>
  <inkml:trace contextRef="#ctx0" brushRef="#br0">0 1 3348 0 0,'2'18'15611'0'0,"2"22"-9770"0"0,8 83-7712 0 0,-9-79 3794 0 0,3 46-1552 0 0,10 112 17 0 0,-15-160-1180 0 0,-6-24-1386 0 0,-7-8-3741 0 0,-9-57-8405 0 0,21 43 12878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0.096"/>
    </inkml:context>
    <inkml:brush xml:id="br0">
      <inkml:brushProperty name="width" value="0.05" units="cm"/>
      <inkml:brushProperty name="height" value="0.05" units="cm"/>
    </inkml:brush>
  </inkml:definitions>
  <inkml:trace contextRef="#ctx0" brushRef="#br0">167 51 2076 0 0,'-7'-15'21317'0'0,"35"-3"-20160"0"0,-25 17-868 0 0,1 0 63 0 0,33-5 601 0 0,55-3 1 0 0,-89 9-894 0 0,2 1 60 0 0,-2-2-145 0 0,-1 1-1 0 0,1 0 1 0 0,-1 0 0 0 0,1 0 0 0 0,-1 0-1 0 0,1 1 1 0 0,0-1 0 0 0,-1 1 0 0 0,0-1-1 0 0,1 1 1 0 0,-1 0 0 0 0,1 0 0 0 0,-1 0-1 0 0,0 0 1 0 0,0 1 0 0 0,1-1-1 0 0,-1 1 1 0 0,0-1 0 0 0,0 1 0 0 0,-1 0-1 0 0,1-1 1 0 0,0 1 0 0 0,0 0 0 0 0,-1 0-1 0 0,1 0 1 0 0,-1 1 0 0 0,0-1 0 0 0,0 0-1 0 0,0 0 1 0 0,0 1 0 0 0,0-1 0 0 0,1 3-1 0 0,-2-2-12 0 0,-8 21-170 0 0,3-6 127 0 0,-1 0-1 0 0,-1 0 1 0 0,-1-1 0 0 0,-1 0 0 0 0,-19 28 0 0 0,-78 83-812 0 0,104-126 939 0 0,-1 0-36 0 0,-6 4 36 0 0,6-4 62 0 0,1 0-89 0 0,-7 5-42 0 0,7-5 71 0 0,-10 6 181 0 0,12-8-193 0 0,0 0 1 0 0,0 0-1 0 0,1 0 1 0 0,-1 0-1 0 0,0 1 1 0 0,0-1-1 0 0,0 0 1 0 0,1 0-1 0 0,-1 0 0 0 0,0 0 1 0 0,0 0-1 0 0,0 0 1 0 0,0 0-1 0 0,1 0 1 0 0,-1 1-1 0 0,0-1 1 0 0,0 0-1 0 0,0 0 1 0 0,0 0-1 0 0,1 0 1 0 0,-1 1-1 0 0,0-1 0 0 0,0 0 1 0 0,0 0-1 0 0,0 0 1 0 0,0 1-1 0 0,0-1 1 0 0,0 0-1 0 0,0 0 1 0 0,0 0-1 0 0,0 1 1 0 0,0-1-1 0 0,0 0 0 0 0,0 0 1 0 0,0 1-1 0 0,0-1 1 0 0,0 0-1 0 0,0 0 1 0 0,0 0-1 0 0,0 1 1 0 0,0-1-1 0 0,0 0 1 0 0,0 0-1 0 0,0 0 1 0 0,0 1-1 0 0,0-1 0 0 0,0 0 1 0 0,-1 0-1 0 0,1 0 1 0 0,0 0-1 0 0,0 1 1 0 0,0-1-1 0 0,0 0 1 0 0,0 0-1 0 0,-1 0 1 0 0,1 0-1 0 0,0 0 0 0 0,0 1 1 0 0,0-1-1 0 0,0 0 1 0 0,-1 0-1 0 0,1 0 1 0 0,0 0-1 0 0,0 0 1 0 0,-1 0-1 0 0,1 0 1 0 0,0 0-1 0 0,0 0 1 0 0,32 4 23 0 0,-24-3 72 0 0,61 13 394 0 0,-55-10-542 0 0,0 0 0 0 0,0 1 0 0 0,-1 0 0 0 0,0 1 0 0 0,0 0 0 0 0,15 11 0 0 0,-22-13-6 0 0,0 1 0 0 0,-1 0 0 0 0,1 0 0 0 0,-1 0 0 0 0,0 0 0 0 0,-1 1-1 0 0,1 0 1 0 0,-1 0 0 0 0,0 0 0 0 0,-1 1 0 0 0,1-1 0 0 0,-1 1 0 0 0,-1 0-1 0 0,4 11 1 0 0,-3-8-15 0 0,-2 0 0 0 0,1-1 0 0 0,-1 1-1 0 0,0 0 1 0 0,-1 0 0 0 0,0 0 0 0 0,-1 0-1 0 0,0 0 1 0 0,0 0 0 0 0,-1 0 0 0 0,0 0-1 0 0,-1-1 1 0 0,0 1 0 0 0,-1-1 0 0 0,0 0-1 0 0,0 0 1 0 0,-1 0 0 0 0,0 0 0 0 0,-12 14-1 0 0,9-13-98 0 0,-1-1 0 0 0,-1 0 0 0 0,1-1 0 0 0,-1 0 0 0 0,-1 0 0 0 0,1-1-1 0 0,-1 0 1 0 0,-1-1 0 0 0,1 0 0 0 0,-1-1 0 0 0,0 0 0 0 0,0-1 0 0 0,-1 0-1 0 0,-23 3 1 0 0,19-5-1074 0 0,-1 0 0 0 0,0-2-1 0 0,0 0 1 0 0,0-1-1 0 0,-21-4 1 0 0,15 2-2249 0 0,17 2 1946 0 0,-1 0 0 0 0,1-1 0 0 0,-1 0-1 0 0,1-1 1 0 0,0 1 0 0 0,0-1 0 0 0,-12-8 0 0 0,7 3-5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2.157"/>
    </inkml:context>
    <inkml:brush xml:id="br0">
      <inkml:brushProperty name="width" value="0.05" units="cm"/>
      <inkml:brushProperty name="height" value="0.05" units="cm"/>
    </inkml:brush>
  </inkml:definitions>
  <inkml:trace contextRef="#ctx0" brushRef="#br0">34 35 716 0 0,'0'0'1940'0'0,"12"-24"219"0"0,0 13 6781 0 0,-12 11-8855 0 0,-9 79 634 0 0,7-59-564 0 0,-1 0 0 0 0,0 0 0 0 0,-13 38 0 0 0,15-56-78 0 0,-9 37 179 0 0,6-30-239 0 0,3-7-9 0 0,-4 15 1145 0 0,2-10-3125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6.708"/>
    </inkml:context>
    <inkml:brush xml:id="br0">
      <inkml:brushProperty name="width" value="0.05" units="cm"/>
      <inkml:brushProperty name="height" value="0.05" units="cm"/>
    </inkml:brush>
  </inkml:definitions>
  <inkml:trace contextRef="#ctx0" brushRef="#br0">152 54 1892 0 0,'-2'-3'825'0'0,"-12"-28"9760"0"0,10 24-8828 0 0,1 5-1657 0 0,0 0-1 0 0,0 1 1 0 0,-1-1-1 0 0,1 1 1 0 0,0 0-1 0 0,0 0 1 0 0,-1 0-1 0 0,1 1 1 0 0,-1-1-1 0 0,1 1 1 0 0,0 0-1 0 0,-1 0 1 0 0,1 0-1 0 0,-1 0 1 0 0,1 1-1 0 0,-7 1 1 0 0,2-1-93 0 0,4-1 183 0 0,-31 21 995 0 0,20-1-752 0 0,14-17-245 0 0,-4 15 304 0 0,10 41 102 0 0,-5-56-433 0 0,5 37 757 0 0,26 15-194 0 0,-29-53-512 0 0,-1 0-77 0 0,5 6-22 0 0,-4-6-50 0 0,-2-1-51 0 0,0-1 0 0 0,0 1 0 0 0,0-1-1 0 0,1 1 1 0 0,-1 0 0 0 0,0-1 0 0 0,0 1 0 0 0,1-1 0 0 0,-1 1-1 0 0,0-1 1 0 0,1 1 0 0 0,-1-1 0 0 0,0 1 0 0 0,1-1 0 0 0,-1 1-1 0 0,1-1 1 0 0,-1 1 0 0 0,1-1 0 0 0,-1 0 0 0 0,1 1 0 0 0,-1-1-1 0 0,1 0 1 0 0,-1 1 0 0 0,2-1 0 0 0,32 12 363 0 0,8-9-192 0 0,-38-3-89 0 0,-3 0-89 0 0,0 1 0 0 0,1-1 0 0 0,-1 1 0 0 0,1-1 1 0 0,-1 0-1 0 0,1 0 0 0 0,-1 0 0 0 0,1 1 0 0 0,-1-1 0 0 0,1 0 0 0 0,-1-1 0 0 0,1 1 0 0 0,-1 0 0 0 0,1 0 0 0 0,-1-1 1 0 0,1 1-1 0 0,-1-1 0 0 0,2 0 0 0 0,32-8-7 0 0,-29 7-25 0 0,0 0 0 0 0,-1-1 0 0 0,1 0 0 0 0,-1 0 0 0 0,1 0 0 0 0,-1 0 0 0 0,0-1 0 0 0,-1 0 0 0 0,1 0 0 0 0,5-5 0 0 0,-9 7-40 0 0,2-2 12 0 0,0-1 0 0 0,0 0 0 0 0,-1 1 0 0 0,1-1 0 0 0,-1 0 0 0 0,-1 0 0 0 0,1 0 0 0 0,-1-1 0 0 0,2-7 0 0 0,-16-50-492 0 0,13 61 431 0 0,-12-13-189 0 0,-30-7-308 0 0,38 21 519 0 0,-1 0-238 0 0,-34-3 41 0 0,19 6-4377 0 0,14 3 4125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7.255"/>
    </inkml:context>
    <inkml:brush xml:id="br0">
      <inkml:brushProperty name="width" value="0.05" units="cm"/>
      <inkml:brushProperty name="height" value="0.05" units="cm"/>
    </inkml:brush>
  </inkml:definitions>
  <inkml:trace contextRef="#ctx0" brushRef="#br0">1 0 40 0 0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8.168"/>
    </inkml:context>
    <inkml:brush xml:id="br0">
      <inkml:brushProperty name="width" value="0.05" units="cm"/>
      <inkml:brushProperty name="height" value="0.05" units="cm"/>
    </inkml:brush>
  </inkml:definitions>
  <inkml:trace contextRef="#ctx0" brushRef="#br0">168 6 112 0 0,'0'0'1149'0'0,"-8"1"-1401"0"0,2 0 587 0 0,-32 3-902 0 0,10-14 11264 0 0,16 9-9759 0 0,10 1-831 0 0,1 0 1 0 0,0 0-1 0 0,0 0 1 0 0,0 0-1 0 0,-1 0 0 0 0,1 0 1 0 0,0 0-1 0 0,0 0 1 0 0,0 0-1 0 0,-1 1 1 0 0,1-1-1 0 0,0 0 0 0 0,0 1 1 0 0,0-1-1 0 0,0 1 1 0 0,-2 0-1 0 0,-1 2-37 0 0,1-2 48 0 0,-1 1 1 0 0,1 0 0 0 0,0 0-1 0 0,0 0 1 0 0,0 0-1 0 0,0 0 1 0 0,0 1-1 0 0,0-1 1 0 0,0 1-1 0 0,1 0 1 0 0,-1 0-1 0 0,1 0 1 0 0,0 0-1 0 0,0 0 1 0 0,0 0-1 0 0,-2 6 1 0 0,3 13 651 0 0,1-16-517 0 0,-1 0 0 0 0,1 1 0 0 0,1-1 0 0 0,-1 1 0 0 0,1-1 0 0 0,1 1 0 0 0,-1-1 0 0 0,1 0 0 0 0,3 9-1 0 0,-2-9-94 0 0,0 1-1 0 0,0-1 1 0 0,1 1-1 0 0,-1-1 0 0 0,2 0 1 0 0,5 7-1 0 0,-8-11-56 0 0,29 18 587 0 0,5-10-289 0 0,-32-9-306 0 0,21-2 50 0 0,-6-3-102 0 0,-12 2-39 0 0,9-2 14 0 0,52-17 166 0 0,-65 20-159 0 0,41-26-308 0 0,-40 22 213 0 0,-1 2 59 0 0,0 0 1 0 0,-1 0-1 0 0,1-1 1 0 0,-1 1-1 0 0,0-1 0 0 0,0 1 1 0 0,0-1-1 0 0,0 0 1 0 0,-1 0-1 0 0,0 0 0 0 0,0 0 1 0 0,0 0-1 0 0,0 0 0 0 0,0 0 1 0 0,-1 0-1 0 0,0 0 1 0 0,0 0-1 0 0,-1-7 0 0 0,1 9-65 0 0,0-2 59 0 0,1 1 0 0 0,-1 0 0 0 0,0 1 0 0 0,0-1 0 0 0,0 0 1 0 0,0 0-1 0 0,-1 1 0 0 0,1-1 0 0 0,-1 1 0 0 0,0-1 1 0 0,0 0-1 0 0,0 1 0 0 0,-1-3 0 0 0,2 5 14 0 0,-4-4-29 0 0,1 0-1 0 0,-1 0 1 0 0,0 1 0 0 0,-1 0-1 0 0,1 0 1 0 0,0 0 0 0 0,-1 1-1 0 0,0-1 1 0 0,1 1-1 0 0,-1 0 1 0 0,0 0 0 0 0,0 1-1 0 0,0-1 1 0 0,-7 0 0 0 0,8 2-71 0 0,-1 0-26 0 0,-47 14-1415 0 0,-3 7-6205 0 0,41-14 2569 0 0,6-2 1242 0 0,-1 1 2530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3.248"/>
    </inkml:context>
    <inkml:brush xml:id="br0">
      <inkml:brushProperty name="width" value="0.05" units="cm"/>
      <inkml:brushProperty name="height" value="0.05" units="cm"/>
    </inkml:brush>
  </inkml:definitions>
  <inkml:trace contextRef="#ctx0" brushRef="#br0">81 47 440 0 0,'0'0'2958'0'0,"4"-4"-1904"0"0,20-19 3982 0 0,-12 11-2619 0 0,-7 5 428 0 0,-10 7 699 0 0,-6 2-3529 0 0,-24 11 39 0 0,29-10-40 0 0,1 0 1 0 0,0 1-1 0 0,0 0 0 0 0,0-1 1 0 0,1 2-1 0 0,-1-1 0 0 0,1 0 1 0 0,0 1-1 0 0,-5 8 0 0 0,5-3 109 0 0,0-1-1 0 0,1 1 0 0 0,0 0 1 0 0,0 1-1 0 0,1-1 0 0 0,0 0 1 0 0,0 15-1 0 0,2-22-4 0 0,1 1 37 0 0,0-1-168 0 0,12 31 748 0 0,-13-33-715 0 0,1 0 1 0 0,0 0-1 0 0,0 0 0 0 0,-1 0 1 0 0,1-1-1 0 0,0 1 0 0 0,0 0 1 0 0,0 0-1 0 0,0-1 0 0 0,0 1 1 0 0,0 0-1 0 0,0-1 0 0 0,0 1 0 0 0,0-1 1 0 0,0 0-1 0 0,1 1 0 0 0,-1-1 1 0 0,0 0-1 0 0,0 0 0 0 0,0 1 1 0 0,0-1-1 0 0,1 0 0 0 0,-1 0 1 0 0,0 0-1 0 0,0-1 0 0 0,0 1 1 0 0,0 0-1 0 0,1 0 0 0 0,-1-1 1 0 0,0 1-1 0 0,0 0 0 0 0,0-1 1 0 0,0 1-1 0 0,2-2 0 0 0,3 1 7 0 0,4-2-12 0 0,16-18 168 0 0,-17 10-195 0 0,-1 1 0 0 0,-1-1 0 0 0,0 0-1 0 0,-1-1 1 0 0,0 1 0 0 0,0-1 0 0 0,-1 0 0 0 0,-1-1 0 0 0,3-13 0 0 0,-6 23-14 0 0,-1 5-332 0 0,0-1 356 0 0,0 0 0 0 0,0 0 1 0 0,0 0-1 0 0,0 0 0 0 0,0 0 0 0 0,1 0 0 0 0,-1 1 1 0 0,0-1-1 0 0,1 0 0 0 0,-1 0 0 0 0,1 0 1 0 0,-1 0-1 0 0,1 0 0 0 0,-1 0 0 0 0,1 0 1 0 0,0-1-1 0 0,-1 1 0 0 0,3 2 0 0 0,-2-2 7 0 0,0 0 0 0 0,0 1 0 0 0,0-1 0 0 0,0 1-1 0 0,0-1 1 0 0,0 1 0 0 0,0-1 0 0 0,0 1 0 0 0,0 0-1 0 0,-1 0 1 0 0,1-1 0 0 0,-1 1 0 0 0,1 3 0 0 0,21 121-33 0 0,-19-112 16 0 0,-1-1 0 0 0,0 1 0 0 0,-1 21 0 0 0,5 26-2007 0 0,-5-58 995 0 0,-1 0 557 0 0,0-1 0 0 0,1 0 0 0 0,0 0 0 0 0,-1 0 0 0 0,1 0-1 0 0,0 1 1 0 0,0-1 0 0 0,0 0 0 0 0,0 0 0 0 0,0-1 0 0 0,0 1 0 0 0,1 0-1 0 0,1 2 1 0 0,4 3-4473 0 0,0-1 818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818"/>
    </inkml:context>
    <inkml:brush xml:id="br0">
      <inkml:brushProperty name="width" value="0.05" units="cm"/>
      <inkml:brushProperty name="height" value="0.05" units="cm"/>
      <inkml:brushProperty name="color" value="#FFFFFF"/>
    </inkml:brush>
  </inkml:definitions>
  <inkml:trace contextRef="#ctx0" brushRef="#br0">1 1 2096 0 0,'0'0'659'0'0,"3"4"-32"0"0,3 3-361 0 0,-1 0 1 0 0,0 0 0 0 0,-1 1-1 0 0,0 0 1 0 0,0 0 0 0 0,-1 0-1 0 0,0 0 1 0 0,0 0 0 0 0,-1 1-1 0 0,0 0 1 0 0,0-1-1 0 0,0 15 1 0 0,1 25 1174 0 0,-3 53 1 0 0,-1-48-485 0 0,2-40-876 0 0,-1 22-6655 0 0,-1-32 5131 0 0</inkml:trace>
  <inkml:trace contextRef="#ctx0" brushRef="#br0" timeOffset="1">301 1 3580 0 0,'4'4'344'0'0,"-1"0"-1"0"0,-1 1 1 0 0,1-1-1 0 0,-1 1 1 0 0,1 0-1 0 0,-1 0 0 0 0,-1-1 1 0 0,1 2-1 0 0,-1-1 1 0 0,1 0-1 0 0,-2 0 1 0 0,1 0-1 0 0,0 0 0 0 0,-1 10 1 0 0,-1 9 1049 0 0,-7 45 0 0 0,8-68-1371 0 0,-37 151 1613 0 0,36-134-2481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3.888"/>
    </inkml:context>
    <inkml:brush xml:id="br0">
      <inkml:brushProperty name="width" value="0.05" units="cm"/>
      <inkml:brushProperty name="height" value="0.05" units="cm"/>
    </inkml:brush>
  </inkml:definitions>
  <inkml:trace contextRef="#ctx0" brushRef="#br0">0 10 508 0 0,'2'-10'9657'0'0,"8"56"-7578"0"0,2 0-1 0 0,3-1 1 0 0,22 49 0 0 0,-32-81-2221 0 0,-1 0 0 0 0,0 0 0 0 0,2 17-1 0 0,-2-13-3150 0 0,-4-15 1877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4.341"/>
    </inkml:context>
    <inkml:brush xml:id="br0">
      <inkml:brushProperty name="width" value="0.05" units="cm"/>
      <inkml:brushProperty name="height" value="0.05" units="cm"/>
    </inkml:brush>
  </inkml:definitions>
  <inkml:trace contextRef="#ctx0" brushRef="#br0">31 1 1432 0 0,'0'0'5032'0'0,"-1"8"-4171"0"0,1-4-760 0 0,-2 1 254 0 0,1 1 0 0 0,0-1 0 0 0,1 1 0 0 0,-1 0 0 0 0,1-1 0 0 0,1 1 0 0 0,-1 0-1 0 0,3 10 1 0 0,8 21 1929 0 0,-9-29-1886 0 0,0-1 0 0 0,0 0 0 0 0,0 0-1 0 0,1 1 1 0 0,0-1 0 0 0,0-1 0 0 0,1 1 0 0 0,0 0-1 0 0,9 10 1 0 0,7 5 1164 0 0,6 1-516 0 0,-24-22-504 0 0,21-13-220 0 0,-20 10-291 0 0,0 0 0 0 0,0 0 1 0 0,0-1-1 0 0,-1 1 0 0 0,1 0 0 0 0,-1-1 0 0 0,0 0 1 0 0,1 0-1 0 0,-1 1 0 0 0,0-1 0 0 0,-1 0 1 0 0,1-1-1 0 0,-1 1 0 0 0,1 0 0 0 0,-1 0 1 0 0,0-1-1 0 0,0 1 0 0 0,0 0 0 0 0,-1-1 0 0 0,1-5 1 0 0,3-9-27 0 0,-3 14-46 0 0,-1 0 1 0 0,1 0 0 0 0,-1 1 0 0 0,0-1 0 0 0,0 0 0 0 0,-1 0 0 0 0,1 0 0 0 0,-1 0-1 0 0,0 0 1 0 0,0 1 0 0 0,0-1 0 0 0,0 0 0 0 0,-1 1 0 0 0,1-1 0 0 0,-1 1-1 0 0,0-1 1 0 0,0 1 0 0 0,0 0 0 0 0,-1 0 0 0 0,-4-5 0 0 0,6 6-17 0 0,-1 1 1 0 0,1-1 0 0 0,0 1-1 0 0,-1 0 1 0 0,1 0-1 0 0,-1 0 1 0 0,1 0-1 0 0,-1 0 1 0 0,1 0-1 0 0,-1 0 1 0 0,0 0 0 0 0,0 0-1 0 0,1 1 1 0 0,-1-1-1 0 0,0 1 1 0 0,0 0-1 0 0,0-1 1 0 0,1 1 0 0 0,-1 0-1 0 0,0 0 1 0 0,0 0-1 0 0,0 0 1 0 0,0 0-1 0 0,0 1 1 0 0,1-1 0 0 0,-1 0-1 0 0,0 1 1 0 0,0 0-1 0 0,0-1 1 0 0,1 1-1 0 0,-1 0 1 0 0,0 0-1 0 0,-2 2 1 0 0,-4 2-861 0 0,1 0 0 0 0,0 1-1 0 0,-1 0 1 0 0,2 0 0 0 0,-10 11 0 0 0,-38 38-9440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9.736"/>
    </inkml:context>
    <inkml:brush xml:id="br0">
      <inkml:brushProperty name="width" value="0.05" units="cm"/>
      <inkml:brushProperty name="height" value="0.05" units="cm"/>
    </inkml:brush>
  </inkml:definitions>
  <inkml:trace contextRef="#ctx0" brushRef="#br0">185 118 68 0 0,'0'0'44'0'0,"1"-23"727"0"0,0 17-682 0 0,0 0 1 0 0,0 0-1 0 0,0 0 0 0 0,-1 0 0 0 0,0 0 0 0 0,0 0 0 0 0,0 0 0 0 0,-1 0 0 0 0,-3-12 5735 0 0,-12-4-669 0 0,13 21-4656 0 0,-3 2-427 0 0,0 0 1 0 0,0 0 0 0 0,0 0 0 0 0,0 1 0 0 0,0 0 0 0 0,0 0-1 0 0,-5 3 1 0 0,1-1-17 0 0,8-3 22 0 0,-16 10 392 0 0,14-9-406 0 0,1-1-16 0 0,1 0-1 0 0,0-1 1 0 0,0 1-1 0 0,0 0 1 0 0,1 1 0 0 0,-1-1-1 0 0,0 0 1 0 0,0 0-1 0 0,0 1 1 0 0,1-1-1 0 0,-1 1 1 0 0,1 0-1 0 0,-1-1 1 0 0,1 1 0 0 0,-2 2-1 0 0,3-2 215 0 0,-25 27 950 0 0,21-15-811 0 0,-2 12 230 0 0,0 0 0 0 0,-2 28 0 0 0,8-52-484 0 0,0 4 74 0 0,0 0-1 0 0,1 0 1 0 0,-1-1-1 0 0,1 1 1 0 0,1-1-1 0 0,3 12 0 0 0,-3-6 33 0 0,1-8-161 0 0,0 0 1 0 0,1 0 0 0 0,-1 0-1 0 0,0 0 1 0 0,1 0 0 0 0,0-1-1 0 0,0 1 1 0 0,0-1 0 0 0,0 0-1 0 0,5 2 1 0 0,27 3 147 0 0,-33-7-224 0 0,1 0 28 0 0,37-4 25 0 0,-37 4-14 0 0,18-4 56 0 0,-20 4-114 0 0,4-1 5 0 0,0 1 0 0 0,0-1 1 0 0,0 0-1 0 0,0-1 1 0 0,0 1-1 0 0,6-4 1 0 0,-10 4 8 0 0,1 1-14 0 0,0-1-1 0 0,-1 1 1 0 0,1-1 0 0 0,-1 0 0 0 0,0 0-1 0 0,1 0 1 0 0,-1-1 0 0 0,0 1 0 0 0,1-1-1 0 0,-1 1 1 0 0,0-1 0 0 0,0 0-1 0 0,0 1 1 0 0,-1-1 0 0 0,1 0 0 0 0,0 0-1 0 0,1-4 1 0 0,26-40-43 0 0,-26 41 50 0 0,3-9-109 0 0,0 0 0 0 0,0 0 1 0 0,-2-1-1 0 0,5-25 0 0 0,-8 37 9 0 0,-6-24-252 0 0,3 24 306 0 0,0 0 1 0 0,0 0-1 0 0,0 0 1 0 0,0 0 0 0 0,0 1-1 0 0,0-1 1 0 0,-1 1-1 0 0,1 0 1 0 0,-1 0 0 0 0,0 0-1 0 0,1 0 1 0 0,-1 0-1 0 0,0 1 1 0 0,0-1 0 0 0,0 1-1 0 0,-1-1 1 0 0,1 1-1 0 0,0 0 1 0 0,-6 0 0 0 0,7 0-119 0 0,-45 4-2617 0 0,41-2 1809 0 0,-5 3-2283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1.398"/>
    </inkml:context>
    <inkml:brush xml:id="br0">
      <inkml:brushProperty name="width" value="0.05" units="cm"/>
      <inkml:brushProperty name="height" value="0.05" units="cm"/>
    </inkml:brush>
  </inkml:definitions>
  <inkml:trace contextRef="#ctx0" brushRef="#br0">99 54 296 0 0,'0'0'1161'0'0,"14"6"-541"0"0,-5-7 6090 0 0,4-5-5997 0 0,-15 4 1148 0 0,-23 8 1031 0 0,16-4-3673 0 0,6-1 861 0 0,1 0 0 0 0,-1 1 0 0 0,1-1 0 0 0,-1 0 0 0 0,1 1 0 0 0,-1 0 0 0 0,1-1 1 0 0,0 1-1 0 0,0 0 0 0 0,0 0 0 0 0,0 0 0 0 0,0 0 0 0 0,0 1 0 0 0,-2 4 0 0 0,-3 1 177 0 0,0 2 136 0 0,0 0-1 0 0,0 0 1 0 0,1 0 0 0 0,0 1-1 0 0,1 0 1 0 0,1 0-1 0 0,-5 14 1 0 0,8-22-104 0 0,-2 36 1359 0 0,4-35-1596 0 0,0-1-1 0 0,0 0 1 0 0,0 0 0 0 0,0-1 0 0 0,1 1 0 0 0,-1 0-1 0 0,1 0 1 0 0,0-1 0 0 0,0 1 0 0 0,0-1-1 0 0,0 1 1 0 0,0-1 0 0 0,0 0 0 0 0,1 0 0 0 0,-1 0-1 0 0,1 0 1 0 0,-1 0 0 0 0,1-1 0 0 0,0 1-1 0 0,0-1 1 0 0,5 2 0 0 0,-5-1-13 0 0,0-1 29 0 0,35 14 70 0 0,-24-11-132 0 0,-4-1 56 0 0,0 0-1 0 0,0-1 1 0 0,0 0 0 0 0,0-1 0 0 0,0 0-1 0 0,15-1 1 0 0,-20 0-64 0 0,30-17 88 0 0,-14-2-85 0 0,-14 13-13 0 0,-1 1 1 0 0,0-1-1 0 0,0 0 1 0 0,0 0-1 0 0,-1-1 1 0 0,0 0-1 0 0,0 0 1 0 0,5-9-1 0 0,-5 1-62 0 0,0 0 0 0 0,0 0 1 0 0,-2 0-1 0 0,0 0 0 0 0,0-1 0 0 0,-2 0 0 0 0,0-28 0 0 0,-2 41 45 0 0,0-1 0 0 0,0 0 0 0 0,-1 0 0 0 0,0 1 0 0 0,1-1 0 0 0,-1 1 0 0 0,0 0 0 0 0,-1-1 1 0 0,1 1-1 0 0,-1 0 0 0 0,1 0 0 0 0,-1 1 0 0 0,0-1 0 0 0,0 0 0 0 0,0 1 0 0 0,-1 0 0 0 0,1 0 0 0 0,0 0 0 0 0,-1 0 0 0 0,1 0 0 0 0,-1 1 0 0 0,0-1 0 0 0,1 1 0 0 0,-7-1 1 0 0,4 1 33 0 0,1 0 0 0 0,-1 0 0 0 0,0 0 1 0 0,1 1-1 0 0,-1 0 0 0 0,0 0 0 0 0,1 0 1 0 0,-1 1-1 0 0,1 0 0 0 0,-1 0 1 0 0,0 0-1 0 0,-7 4 0 0 0,-2 0-113 0 0,-48 19-1995 0 0,61-23 1328 0 0,-7 2 218 0 0,-7 8-5295 0 0,-6 0-3138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5.263"/>
    </inkml:context>
    <inkml:brush xml:id="br0">
      <inkml:brushProperty name="width" value="0.05" units="cm"/>
      <inkml:brushProperty name="height" value="0.05" units="cm"/>
    </inkml:brush>
  </inkml:definitions>
  <inkml:trace contextRef="#ctx0" brushRef="#br0">115 31 324 0 0,'-36'32'541'0'0,"34"-32"-537"0"0,1 0 0 0 0,-1 0 0 0 0,0 0 0 0 0,0 0-1 0 0,1-1 1 0 0,-1 1 0 0 0,0-1 0 0 0,1 1-1 0 0,-1-1 1 0 0,1 0 0 0 0,-1 1 0 0 0,0-1 0 0 0,1 0-1 0 0,0 0 1 0 0,-1 0 0 0 0,1-1 0 0 0,0 1 0 0 0,-1 0-1 0 0,1 0 1 0 0,0-1 0 0 0,0 1 0 0 0,0 0 0 0 0,0-1-1 0 0,-1-2 1 0 0,0 2 490 0 0,-24-35 20708 0 0,20 61-20921 0 0,5-18-11 0 0,1 0-233 0 0,0-1 0 0 0,1 0 1 0 0,-2 0-1 0 0,1 0 0 0 0,-1 1 0 0 0,1-1 1 0 0,-3 5-1 0 0,1 7-1898 0 0,3-4 2636 0 0,0-13-1297 0 0,-1 1 1 0 0,0 0-1 0 0,0 0 0 0 0,0-1 0 0 0,1 1 0 0 0,-1 0 0 0 0,0 0 0 0 0,1-1 0 0 0,-1 1 0 0 0,1 0 0 0 0,-1-1 0 0 0,7 5-5219 0 0,-6-4 5219 0 0,0-1 0 0 0,-1 0 0 0 0,1 0 1 0 0,0 1-1 0 0,0-1 0 0 0,-1 0 0 0 0,1 0 0 0 0,1 0 0 0 0,12-2-1007 0 0,-9 1-72 0 0,-1-2 344 0 0,36-35 119 0 0,-28 23 993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5.607"/>
    </inkml:context>
    <inkml:brush xml:id="br0">
      <inkml:brushProperty name="width" value="0.05" units="cm"/>
      <inkml:brushProperty name="height" value="0.05" units="cm"/>
    </inkml:brush>
  </inkml:definitions>
  <inkml:trace contextRef="#ctx0" brushRef="#br0">0 91 212 0 0,'32'-55'1136'0'0,"-30"53"-863"0"0,18-31 16328 0 0,-11 81-14323 0 0,3 51-1 0 0,-9-56-1658 0 0,-1-2-5805 0 0,3-27-4313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6.279"/>
    </inkml:context>
    <inkml:brush xml:id="br0">
      <inkml:brushProperty name="width" value="0.05" units="cm"/>
      <inkml:brushProperty name="height" value="0.05" units="cm"/>
    </inkml:brush>
  </inkml:definitions>
  <inkml:trace contextRef="#ctx0" brushRef="#br0">1 1 2672 0 0,'0'0'6310'0'0,"-1"7"-5392"0"0,1 36 1743 0 0,2 0-1 0 0,1 0 1 0 0,17 74 0 0 0,-19-107-2385 0 0,12 34-1676 0 0,-12-42 373 0 0,4 6-2061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6.874"/>
    </inkml:context>
    <inkml:brush xml:id="br0">
      <inkml:brushProperty name="width" value="0.05" units="cm"/>
      <inkml:brushProperty name="height" value="0.05" units="cm"/>
    </inkml:brush>
  </inkml:definitions>
  <inkml:trace contextRef="#ctx0" brushRef="#br0">1 59 3828 0 0,'0'0'6170'0'0,"12"-13"-2652"0"0,1 4-2036 0 0,2 0 0 0 0,-1 1-1 0 0,24-9 1 0 0,-33 15-1416 0 0,-3 1 592 0 0,5 12-540 0 0,-7-10-113 0 0,1-1 0 0 0,-1 0 0 0 0,1 1 0 0 0,-1-1 0 0 0,1 0-1 0 0,-1 1 1 0 0,1-1 0 0 0,-1 1 0 0 0,1-1 0 0 0,-1 1 0 0 0,0-1 0 0 0,1 1 0 0 0,-1-1 0 0 0,0 1 0 0 0,1-1 0 0 0,-1 1 0 0 0,0 0 0 0 0,0-1 0 0 0,0 1-1 0 0,1-1 1 0 0,-1 1 0 0 0,0 0 0 0 0,0-1 0 0 0,0 1 0 0 0,0-1 0 0 0,0 1 0 0 0,0 0 0 0 0,0-1 0 0 0,0 1 0 0 0,-1 0 0 0 0,1 0 0 0 0,-2 15 39 0 0,1-12-3 0 0,0 0-34 0 0,-8 26 28 0 0,8-27-38 0 0,-9 18 221 0 0,7-9-152 0 0,0 5-147 0 0,2-16 164 0 0,0 0 0 0 0,1 1-1 0 0,-1-1 1 0 0,1 0 0 0 0,-1 1 0 0 0,1-1-1 0 0,0 1 1 0 0,0-1 0 0 0,-1 0 0 0 0,1 1-1 0 0,0-1 1 0 0,0 1 0 0 0,0-1 0 0 0,0 1-1 0 0,1-1 1 0 0,-1 1 0 0 0,0-1 0 0 0,1 0-1 0 0,-1 1 1 0 0,1-1 0 0 0,-1 1 0 0 0,1-1-1 0 0,0 0 1 0 0,-1 0 0 0 0,1 1 0 0 0,0-1-1 0 0,0 0 1 0 0,0 0 0 0 0,0 0 0 0 0,0 0-1 0 0,2 2 1 0 0,0-1 80 0 0,5 1-46 0 0,0 0 0 0 0,0 0 0 0 0,0-1 0 0 0,0 0-1 0 0,1 0 1 0 0,9 0 0 0 0,-5 0-234 0 0,-1 1 3258 0 0,1-1-5366 0 0,26 0-18165 0 0,-26-4 17740 0 0,-9 1 1340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8.327"/>
    </inkml:context>
    <inkml:brush xml:id="br0">
      <inkml:brushProperty name="width" value="0.05" units="cm"/>
      <inkml:brushProperty name="height" value="0.05" units="cm"/>
    </inkml:brush>
  </inkml:definitions>
  <inkml:trace contextRef="#ctx0" brushRef="#br0">484 8 1328 0 0,'-17'-6'2254'0'0,"0"5"-1522"0"0,0 1 0 0 0,0 0 0 0 0,0 2 0 0 0,1 0-1 0 0,-1 0 1 0 0,0 2 0 0 0,1 0 0 0 0,0 1 0 0 0,-1 0-1 0 0,2 2 1 0 0,-25 12 0 0 0,20-8-161 0 0,0 1-1 0 0,1 1 1 0 0,1 1 0 0 0,0 0-1 0 0,1 2 1 0 0,0 0-1 0 0,1 0 1 0 0,-16 24 0 0 0,23-26-226 0 0,0 0 0 0 0,1 1 0 0 0,1 0 0 0 0,0 1 0 0 0,1-1 0 0 0,1 1 1 0 0,1 0-1 0 0,0 1 0 0 0,1-1 0 0 0,0 1 0 0 0,2-1 0 0 0,0 1 0 0 0,0 0 0 0 0,2 0 1 0 0,0-1-1 0 0,6 30 0 0 0,-5-36-203 0 0,1-1 1 0 0,-1 1-1 0 0,2-1 0 0 0,-1 0 1 0 0,1 0-1 0 0,1 0 1 0 0,-1 0-1 0 0,1-1 0 0 0,1 0 1 0 0,0 0-1 0 0,0 0 0 0 0,0 0 1 0 0,1-1-1 0 0,0 0 1 0 0,1-1-1 0 0,0 0 0 0 0,0 0 1 0 0,0 0-1 0 0,0-1 1 0 0,1-1-1 0 0,0 1 0 0 0,0-1 1 0 0,0-1-1 0 0,0 1 1 0 0,1-2-1 0 0,0 1 0 0 0,-1-1 1 0 0,1-1-1 0 0,17 1 1 0 0,-4-2-41 0 0,1-1 0 0 0,0-1 0 0 0,-1-1 0 0 0,1-1 0 0 0,-1-1 0 0 0,33-12 0 0 0,-7-1-1672 0 0,86-46 1 0 0,-113 50-3777 0 0,0 0 0 0 0,-2-2-1 0 0,25-23 1 0 0,-28 24 3766 0 0,-3 3 139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24.682"/>
    </inkml:context>
    <inkml:brush xml:id="br0">
      <inkml:brushProperty name="width" value="0.05" units="cm"/>
      <inkml:brushProperty name="height" value="0.05" units="cm"/>
    </inkml:brush>
  </inkml:definitions>
  <inkml:trace contextRef="#ctx0" brushRef="#br0">281 118 1512 0 0,'0'0'2412'0'0,"5"-31"1595"0"0,-6 26-3607 0 0,0-1 1 0 0,0 1-1 0 0,0-1 0 0 0,-1 1 1 0 0,0-1-1 0 0,0 1 1 0 0,0 0-1 0 0,0 0 0 0 0,-1 0 1 0 0,-6-8-1 0 0,7 11 54 0 0,1 1-422 0 0,1-1 0 0 0,-1 1 1 0 0,0 0-1 0 0,0 0 1 0 0,-1 0-1 0 0,1 0 1 0 0,0 1-1 0 0,0-1 1 0 0,0 0-1 0 0,0 0 1 0 0,-1 1-1 0 0,1-1 1 0 0,0 1-1 0 0,-1-1 1 0 0,1 1-1 0 0,-1-1 1 0 0,1 1-1 0 0,0 0 1 0 0,-1 0-1 0 0,1 0 1 0 0,-1 0-1 0 0,1 0 1 0 0,-1 0-1 0 0,-2 0 1 0 0,-41 8 547 0 0,31-3-429 0 0,-1 2 1 0 0,1 0-1 0 0,0 1 0 0 0,1 0 0 0 0,0 1 0 0 0,0 1 0 0 0,-13 13 0 0 0,20-18 1 0 0,1 1 0 0 0,0 0 0 0 0,0 0-1 0 0,0 1 1 0 0,1-1 0 0 0,0 1 0 0 0,0 0 0 0 0,1 0-1 0 0,0 0 1 0 0,0 1 0 0 0,1-1 0 0 0,0 1 0 0 0,0 0 0 0 0,0 0-1 0 0,1-1 1 0 0,0 12 0 0 0,1 1 219 0 0,6 73 1076 0 0,-5-88-1352 0 0,0 1 1 0 0,0-1 0 0 0,1 0-1 0 0,0 0 1 0 0,0 0 0 0 0,0 0 0 0 0,1 0-1 0 0,0-1 1 0 0,-1 1 0 0 0,2-1-1 0 0,-1 0 1 0 0,0 0 0 0 0,1 0-1 0 0,7 6 1 0 0,-5-7-40 0 0,0 0 0 0 0,1-1-1 0 0,-1 0 1 0 0,1 0 0 0 0,-1-1 0 0 0,1 0 0 0 0,-1 0 0 0 0,1-1-1 0 0,0 1 1 0 0,0-1 0 0 0,-1-1 0 0 0,1 1 0 0 0,0-1 0 0 0,-1 0-1 0 0,10-4 1 0 0,-14 5-40 0 0,14-5 44 0 0,0 0 0 0 0,-1-2 1 0 0,1 1-1 0 0,-1-2 1 0 0,-1 0-1 0 0,1-1 0 0 0,-2 0 1 0 0,1-2-1 0 0,-1 1 0 0 0,0-1 1 0 0,-1-1-1 0 0,10-13 0 0 0,-19 20-101 0 0,0 0-1 0 0,0 0 0 0 0,-1 0 1 0 0,0 0-1 0 0,0 0 0 0 0,0 0 1 0 0,1-8-1 0 0,-2 12 28 0 0,-1-1-1 0 0,1 1 1 0 0,-1 0 0 0 0,1 0 0 0 0,-1 0-1 0 0,0 0 1 0 0,1-1 0 0 0,-1 1 0 0 0,0 0-1 0 0,0 0 1 0 0,0-1 0 0 0,0 1 0 0 0,0 0-1 0 0,0 0 1 0 0,0-1 0 0 0,-1 1 0 0 0,1 0-1 0 0,0 0 1 0 0,-1 0 0 0 0,1-1 0 0 0,0 1-1 0 0,-1 0 1 0 0,0 0 0 0 0,1 0 0 0 0,-1 0-1 0 0,0 0 1 0 0,1 0 0 0 0,-1 0 0 0 0,0 0-1 0 0,0 0 1 0 0,0 0 0 0 0,0 0 0 0 0,0 1-1 0 0,0-1 1 0 0,0 0 0 0 0,0 1 0 0 0,0-1-1 0 0,0 1 1 0 0,-2-1 0 0 0,-4 0-22 0 0,-1 1 0 0 0,1 0 0 0 0,0 0 0 0 0,-1 1 0 0 0,1 0 0 0 0,0 0 0 0 0,0 1 0 0 0,-1-1 0 0 0,1 2 0 0 0,1-1 0 0 0,-1 1 0 0 0,0 0 0 0 0,1 0 0 0 0,-1 1 0 0 0,-10 8 1 0 0,13-9 51 0 0,1 1 0 0 0,0-1 1 0 0,0 1-1 0 0,0 0 0 0 0,0 0 1 0 0,0 0-1 0 0,1 0 0 0 0,0 0 1 0 0,0 1-1 0 0,0-1 0 0 0,0 1 1 0 0,1-1-1 0 0,0 1 0 0 0,0 0 1 0 0,0-1-1 0 0,0 1 0 0 0,1 0 1 0 0,0 0-1 0 0,0-1 1 0 0,0 1-1 0 0,0 0 0 0 0,1 0 1 0 0,0-1-1 0 0,0 1 0 0 0,0 0 1 0 0,2 4-1 0 0,-1-3 35 0 0,0-1 0 0 0,0 0 0 0 0,1 1 0 0 0,0-1 1 0 0,0 0-1 0 0,0 0 0 0 0,0-1 0 0 0,1 1 0 0 0,0-1 0 0 0,0 1 0 0 0,0-1 0 0 0,1 0 0 0 0,-1-1 0 0 0,1 1 1 0 0,0-1-1 0 0,0 0 0 0 0,0 0 0 0 0,0 0 0 0 0,1-1 0 0 0,-1 0 0 0 0,1 0 0 0 0,6 1 0 0 0,-7-2 33 0 0,-1-1-67 0 0,1 0 0 0 0,-1-1 1 0 0,1 0-1 0 0,-1 0 0 0 0,1 0 0 0 0,-1 0 1 0 0,0-1-1 0 0,0 1 0 0 0,0-1 0 0 0,0 0 1 0 0,0-1-1 0 0,0 1 0 0 0,0-1 1 0 0,-1 1-1 0 0,1-1 0 0 0,-1 0 0 0 0,0 0 1 0 0,0-1-1 0 0,0 1 0 0 0,0-1 0 0 0,-1 1 1 0 0,1-1-1 0 0,2-5 0 0 0,-1 1-8 0 0,0-1 0 0 0,0 0 0 0 0,-1 0-1 0 0,0 0 1 0 0,-1 0 0 0 0,0-1 0 0 0,0 1-1 0 0,-1-1 1 0 0,0-11 0 0 0,-1 16-38 0 0,0 1-1 0 0,-1-1 1 0 0,0 1 0 0 0,0-1-1 0 0,-1 1 1 0 0,1 0 0 0 0,-1-1-1 0 0,0 1 1 0 0,0 0 0 0 0,0 0-1 0 0,0 0 1 0 0,-1 0 0 0 0,0 0 0 0 0,0 1-1 0 0,0-1 1 0 0,0 1 0 0 0,0 0-1 0 0,-1 0 1 0 0,1 0 0 0 0,-1 0-1 0 0,0 1 1 0 0,-6-4 0 0 0,-12-10-134 0 0,20 15 143 0 0,0 0 1 0 0,0 0-1 0 0,0 0 0 0 0,0 0 0 0 0,0 1 0 0 0,0-1 1 0 0,0 1-1 0 0,-1-1 0 0 0,1 1 0 0 0,0 0 1 0 0,0 0-1 0 0,-1 0 0 0 0,1 0 0 0 0,0 0 1 0 0,-4 1-1 0 0,1 0-31 0 0,-2-1 46 0 0,-1 0-1 0 0,1 1 0 0 0,0 0 0 0 0,0 0 0 0 0,0 1 1 0 0,0 0-1 0 0,0 0 0 0 0,0 1 0 0 0,0 0 0 0 0,1 0 1 0 0,-1 0-1 0 0,1 1 0 0 0,0 0 0 0 0,0 0 1 0 0,0 1-1 0 0,1 0 0 0 0,-1 0 0 0 0,1 0 0 0 0,1 0 1 0 0,-1 1-1 0 0,1 0 0 0 0,0 0 0 0 0,0 0 0 0 0,0 0 1 0 0,1 1-1 0 0,0 0 0 0 0,0-1 0 0 0,1 1 0 0 0,0 0 1 0 0,0 0-1 0 0,0 1 0 0 0,1-1 0 0 0,0 0 0 0 0,1 8 1 0 0,0-11 38 0 0,0-1 0 0 0,1 1 1 0 0,-1 0-1 0 0,1-1 0 0 0,0 1 1 0 0,0-1-1 0 0,1 1 0 0 0,-1-1 1 0 0,1 1-1 0 0,0-1 0 0 0,-1 0 0 0 0,1 0 1 0 0,1 1-1 0 0,-1-2 0 0 0,0 1 1 0 0,1 0-1 0 0,0 0 0 0 0,-1-1 1 0 0,1 1-1 0 0,0-1 0 0 0,0 0 1 0 0,0 0-1 0 0,1 0 0 0 0,-1 0 1 0 0,0-1-1 0 0,1 1 0 0 0,-1-1 1 0 0,1 0-1 0 0,0 0 0 0 0,7 1 0 0 0,-8-2 91 0 0,5-2 0 0 0,-1 0-124 0 0,0 0-1 0 0,0 0 1 0 0,0-1-1 0 0,-1 0 1 0 0,1-1-1 0 0,-1 1 1 0 0,0-1-1 0 0,0 0 1 0 0,0-1-1 0 0,-1 1 1 0 0,0-1-1 0 0,0 0 1 0 0,0-1-1 0 0,0 1 1 0 0,-1-1-1 0 0,1 0 1 0 0,-2 0-1 0 0,1 0 1 0 0,-1 0-1 0 0,0-1 1 0 0,0 0-1 0 0,0 1 1 0 0,2-13-1 0 0,-4 15-52 0 0,0-1-1 0 0,0 0 0 0 0,-1 0 0 0 0,1 0 0 0 0,-1 1 1 0 0,0-1-1 0 0,-1 0 0 0 0,1 0 0 0 0,-1 0 0 0 0,0 1 1 0 0,0-1-1 0 0,0 0 0 0 0,0 1 0 0 0,-1-1 0 0 0,0 1 1 0 0,0-1-1 0 0,0 1 0 0 0,-1 0 0 0 0,1 0 0 0 0,-1 0 1 0 0,0 0-1 0 0,0 0 0 0 0,-1 1 0 0 0,1 0 0 0 0,-1-1 1 0 0,1 1-1 0 0,-1 0 0 0 0,0 1 0 0 0,0-1 0 0 0,-1 1 1 0 0,1-1-1 0 0,0 1 0 0 0,-1 1 0 0 0,1-1 0 0 0,-1 1 1 0 0,0-1-1 0 0,1 1 0 0 0,-1 1 0 0 0,-7-1 0 0 0,10 0-154 0 0,-6 3 75 0 0,4-2 129 0 0,0 1-1 0 0,0 0 1 0 0,0 0 0 0 0,0 0-1 0 0,1 0 1 0 0,-1 1 0 0 0,0-1-1 0 0,1 1 1 0 0,-1 0 0 0 0,1 0-1 0 0,0 0 1 0 0,-1 1 0 0 0,1-1-1 0 0,0 1 1 0 0,1 0 0 0 0,-1 0-1 0 0,0 0 1 0 0,1 0 0 0 0,0 0-1 0 0,-1 0 1 0 0,1 1 0 0 0,1-1-1 0 0,-1 1 1 0 0,0-1 0 0 0,1 1-1 0 0,0 0 1 0 0,0 0 0 0 0,0 0-1 0 0,0-1 1 0 0,0 1 0 0 0,1 0-1 0 0,0 0 1 0 0,0 0 0 0 0,0 0-1 0 0,1 6 1 0 0,1 4 96 0 0,-2-11-63 0 0,0 1-1 0 0,0 0 0 0 0,1 0 1 0 0,0 0-1 0 0,0 0 0 0 0,0 0 1 0 0,0 0-1 0 0,0-1 1 0 0,1 1-1 0 0,-1-1 0 0 0,1 1 1 0 0,0-1-1 0 0,0 1 0 0 0,1-1 1 0 0,-1 0-1 0 0,1 0 1 0 0,-1 0-1 0 0,5 3 0 0 0,47 26 359 0 0,-49-31-250 0 0,2-3 26 0 0,0 1-144 0 0,0-1 0 0 0,0 0 0 0 0,0-1 0 0 0,-1 0 0 0 0,1 0 0 0 0,-1 0 0 0 0,0-1 0 0 0,0 0 0 0 0,0 0 0 0 0,0-1 0 0 0,-1 1 0 0 0,0-1 0 0 0,0 0 0 0 0,0-1 0 0 0,0 1 1 0 0,4-10-1 0 0,-6 11-47 0 0,-1-1 0 0 0,0 0 0 0 0,0 0 0 0 0,-1 0 0 0 0,0 0 0 0 0,1 0 0 0 0,-2 0 1 0 0,1 0-1 0 0,-1 0 0 0 0,1 0 0 0 0,-1 0 0 0 0,-1 0 0 0 0,1-1 0 0 0,-1 1 0 0 0,0 0 0 0 0,0 0 1 0 0,0 0-1 0 0,-1 0 0 0 0,0 0 0 0 0,0 1 0 0 0,0-1 0 0 0,0 0 0 0 0,-1 1 0 0 0,0 0 1 0 0,-4-5-1 0 0,2 2-67 0 0,-1 0 1 0 0,-1 0-1 0 0,1 1 1 0 0,-1 0-1 0 0,-1 0 0 0 0,1 1 1 0 0,-1 0-1 0 0,1 0 1 0 0,-1 1-1 0 0,-1 0 1 0 0,1 0-1 0 0,-1 1 1 0 0,1 0-1 0 0,-1 1 1 0 0,0 0-1 0 0,0 0 1 0 0,0 1-1 0 0,0 0 1 0 0,-11 0-1 0 0,14 1 33 0 0,0 0-1 0 0,0 0 1 0 0,0 0-1 0 0,-1 1 1 0 0,1 0-1 0 0,0 0 1 0 0,0 1-1 0 0,0 0 1 0 0,0 0-1 0 0,1 0 1 0 0,-1 1-1 0 0,0 0 1 0 0,1 0-1 0 0,0 0 1 0 0,0 0-1 0 0,0 1 1 0 0,0 0 0 0 0,0 0-1 0 0,1 1 1 0 0,0-1-1 0 0,-1 1 1 0 0,2 0-1 0 0,-1 0 1 0 0,1 0-1 0 0,-1 1 1 0 0,2-1-1 0 0,-1 1 1 0 0,-2 7-1 0 0,3-9 95 0 0,1 1 0 0 0,0-1 0 0 0,0 1 1 0 0,1-1-1 0 0,0 1 0 0 0,-1-1 0 0 0,1 0 0 0 0,1 1 0 0 0,-1-1 0 0 0,1 1 0 0 0,-1-1 0 0 0,1 1 0 0 0,1-1 0 0 0,-1 0 0 0 0,1 1 0 0 0,-1-1 0 0 0,1 0 0 0 0,0 0 0 0 0,1 0 0 0 0,-1-1 0 0 0,1 1 1 0 0,-1 0-1 0 0,1-1 0 0 0,0 0 0 0 0,0 1 0 0 0,1-1 0 0 0,-1-1 0 0 0,1 1 0 0 0,0 0 0 0 0,-1-1 0 0 0,8 4 0 0 0,-6-4 14 0 0,0 1 0 0 0,1-1 0 0 0,0 0 0 0 0,-1 0 0 0 0,1 0-1 0 0,0-1 1 0 0,0 0 0 0 0,0 0 0 0 0,0 0 0 0 0,0-1 0 0 0,0 0 0 0 0,0 0 0 0 0,0 0 0 0 0,0-1 0 0 0,0 0 0 0 0,0 0-1 0 0,-1-1 1 0 0,1 0 0 0 0,0 0 0 0 0,-1 0 0 0 0,1 0 0 0 0,8-6 0 0 0,-5 0-61 0 0,0 0 0 0 0,-1-1 0 0 0,0 0 0 0 0,-1 0 1 0 0,0 0-1 0 0,0-1 0 0 0,-1 0 0 0 0,-1-1 0 0 0,1 1 0 0 0,-2-1 1 0 0,1 0-1 0 0,-2 0 0 0 0,1 0 0 0 0,2-17 0 0 0,-6 23-53 0 0,0-1-1 0 0,0 0 0 0 0,0 1 1 0 0,-1-1-1 0 0,1 1 1 0 0,-1-1-1 0 0,-1 1 0 0 0,1-1 1 0 0,-1 1-1 0 0,0 0 1 0 0,0 0-1 0 0,0 0 0 0 0,-1 0 1 0 0,0 0-1 0 0,0 0 1 0 0,0 1-1 0 0,0-1 0 0 0,-1 1 1 0 0,0 0-1 0 0,0 0 1 0 0,0 0-1 0 0,0 0 0 0 0,-1 1 1 0 0,1 0-1 0 0,-1 0 1 0 0,0 0-1 0 0,0 1 0 0 0,0-1 1 0 0,0 1-1 0 0,0 0 1 0 0,-1 1-1 0 0,1-1 0 0 0,-1 1 1 0 0,1 0-1 0 0,-1 0 1 0 0,-8 1-1 0 0,7 1 13 0 0,-1 1-1 0 0,0-1 1 0 0,1 2 0 0 0,0-1 0 0 0,-1 1 0 0 0,1 0-1 0 0,0 1 1 0 0,1 0 0 0 0,-1 0 0 0 0,0 0-1 0 0,1 1 1 0 0,0 0 0 0 0,-8 8 0 0 0,10-9 68 0 0,0 1 0 0 0,1-1 0 0 0,-1 1 1 0 0,1 0-1 0 0,0 0 0 0 0,0 0 0 0 0,1 0 1 0 0,0 0-1 0 0,0 0 0 0 0,0 1 0 0 0,0-1 0 0 0,1 1 1 0 0,0 0-1 0 0,0-1 0 0 0,0 1 0 0 0,1 0 1 0 0,0-1-1 0 0,0 1 0 0 0,0 0 0 0 0,1 0 0 0 0,0-1 1 0 0,2 8-1 0 0,0-3 71 0 0,0 1 1 0 0,1-1-1 0 0,0 0 1 0 0,1 0-1 0 0,0 0 1 0 0,0-1-1 0 0,10 13 0 0 0,-12-18-24 0 0,1 0-1 0 0,0 0 1 0 0,0 0-1 0 0,0 0 1 0 0,0-1-1 0 0,0 1 1 0 0,1-1-1 0 0,0 0 0 0 0,-1-1 1 0 0,1 1-1 0 0,0-1 1 0 0,0 0-1 0 0,1 0 1 0 0,-1-1-1 0 0,0 1 0 0 0,1-1 1 0 0,6 0-1 0 0,-9-1-51 0 0,0 0 0 0 0,1 0-1 0 0,-1-1 1 0 0,0 1 0 0 0,0-1-1 0 0,1 0 1 0 0,-1 0-1 0 0,0 0 1 0 0,0-1 0 0 0,0 1-1 0 0,0-1 1 0 0,-1 1 0 0 0,1-1-1 0 0,0 0 1 0 0,-1 0-1 0 0,1 0 1 0 0,-1-1 0 0 0,1 1-1 0 0,-1-1 1 0 0,0 1 0 0 0,0-1-1 0 0,0 0 1 0 0,-1 1 0 0 0,4-7-1 0 0,-2 2-8 0 0,1 0 0 0 0,-1 0 0 0 0,0-1 0 0 0,-1 1 0 0 0,0-1-1 0 0,0 0 1 0 0,-1 1 0 0 0,1-11 0 0 0,-2 6-49 0 0,0 0 0 0 0,-1 1 0 0 0,0-1 0 0 0,-1 0 0 0 0,0 1 0 0 0,-1-1 0 0 0,-5-14-1 0 0,5 21-29 0 0,1 0 0 0 0,-1 0 0 0 0,0 0 0 0 0,0 0 0 0 0,-1 1 0 0 0,0-1-1 0 0,1 1 1 0 0,-1 0 0 0 0,-1 0 0 0 0,1 1 0 0 0,0-1 0 0 0,-1 1-1 0 0,0 0 1 0 0,0 0 0 0 0,0 1 0 0 0,-6-3 0 0 0,6 4 33 0 0,-1 0 1 0 0,1 1-1 0 0,-1-1 0 0 0,1 1 1 0 0,-1 0-1 0 0,0 1 1 0 0,1 0-1 0 0,-1 0 0 0 0,1 0 1 0 0,-1 0-1 0 0,1 1 1 0 0,0 0-1 0 0,-1 0 0 0 0,1 0 1 0 0,0 1-1 0 0,0 0 1 0 0,1 0-1 0 0,-1 0 0 0 0,1 0 1 0 0,-1 1-1 0 0,-6 7 0 0 0,6-5 104 0 0,0 0-1 0 0,1 0 0 0 0,0 1 0 0 0,0 0 0 0 0,1 0 1 0 0,-1 0-1 0 0,2 0 0 0 0,-1 1 0 0 0,1-1 1 0 0,0 1-1 0 0,0-1 0 0 0,1 1 0 0 0,0 0 0 0 0,0-1 1 0 0,1 1-1 0 0,0 0 0 0 0,1 0 0 0 0,0 0 0 0 0,0-1 1 0 0,0 1-1 0 0,1 0 0 0 0,0-1 0 0 0,1 1 0 0 0,-1-1 1 0 0,1 0-1 0 0,1 0 0 0 0,-1 0 0 0 0,1 0 0 0 0,1-1 1 0 0,-1 1-1 0 0,1-1 0 0 0,0 0 0 0 0,1-1 0 0 0,7 8 1 0 0,-9-11-4 0 0,-1-1 0 0 0,1 1 0 0 0,0-1 1 0 0,-1 0-1 0 0,1 0 0 0 0,0 0 1 0 0,0 0-1 0 0,-1 0 0 0 0,1-1 1 0 0,0 0-1 0 0,0 0 0 0 0,0 0 0 0 0,0 0 1 0 0,0-1-1 0 0,0 1 0 0 0,4-2 1 0 0,-2 0-7 0 0,1 1 1 0 0,-1-1-1 0 0,1 0 1 0 0,-1-1 0 0 0,0 1-1 0 0,0-1 1 0 0,0-1 0 0 0,-1 1-1 0 0,7-5 1 0 0,-5 1-34 0 0,0 0 0 0 0,0-1 1 0 0,-1 0-1 0 0,0 0 0 0 0,0-1 0 0 0,-1 0 0 0 0,0 0 0 0 0,0 0 0 0 0,-1 0 1 0 0,0-1-1 0 0,-1 1 0 0 0,0-1 0 0 0,0 0 0 0 0,-1 0 0 0 0,0-11 0 0 0,-1 15-97 0 0,-1 0-1 0 0,1 0 0 0 0,-1 0 0 0 0,-1 0 0 0 0,1 0 0 0 0,-1 0 0 0 0,0 0 0 0 0,-1 1 1 0 0,0-1-1 0 0,1 0 0 0 0,-2 1 0 0 0,1-1 0 0 0,-1 1 0 0 0,1-1 0 0 0,-1 1 0 0 0,-1 0 0 0 0,1 0 1 0 0,-1 1-1 0 0,0-1 0 0 0,0 1 0 0 0,0 0 0 0 0,-1 0 0 0 0,0 0 0 0 0,1 0 0 0 0,-1 1 0 0 0,-6-3 1 0 0,7 4 13 0 0,0 0 1 0 0,1 1 0 0 0,-1 0 0 0 0,0 0-1 0 0,0 0 1 0 0,0 0 0 0 0,-1 0 0 0 0,1 1-1 0 0,0 0 1 0 0,0 0 0 0 0,0 0 0 0 0,0 0-1 0 0,0 1 1 0 0,0 0 0 0 0,0 0 0 0 0,0 0-1 0 0,0 0 1 0 0,0 0 0 0 0,0 1 0 0 0,0 0-1 0 0,-4 2 1 0 0,1 0-5 0 0,0 1 0 0 0,1 0 0 0 0,-1 0 0 0 0,1 0 0 0 0,0 1 0 0 0,0 0 0 0 0,1 0 0 0 0,-1 1 0 0 0,-5 10 0 0 0,7-11 117 0 0,0 1 0 0 0,1 0 1 0 0,-1 0-1 0 0,2 0 0 0 0,-1 0 0 0 0,1 1 1 0 0,0-1-1 0 0,0 1 0 0 0,1 0 0 0 0,0-1 0 0 0,1 1 1 0 0,-1 0-1 0 0,1 0 0 0 0,1-1 0 0 0,0 1 1 0 0,0 0-1 0 0,2 9 0 0 0,1-5 163 0 0,1 0-1 0 0,0-1 0 0 0,0 1 1 0 0,1-1-1 0 0,0 0 1 0 0,1-1-1 0 0,1 0 0 0 0,-1 0 1 0 0,13 12-1 0 0,-18-20-169 0 0,0-1 0 0 0,0 1 0 0 0,0-1 0 0 0,0 0 0 0 0,1 0 0 0 0,-1 0 0 0 0,0 0 0 0 0,1 0 0 0 0,-1 0 0 0 0,0-1 0 0 0,1 1 0 0 0,-1-1 0 0 0,1 0 1 0 0,-1 1-1 0 0,0-1 0 0 0,1 0 0 0 0,-1-1 0 0 0,1 1 0 0 0,-1 0 0 0 0,1-1 0 0 0,1 0 0 0 0,3 0 69 0 0,0-1-1 0 0,0-1 1 0 0,-1 1 0 0 0,1-1 0 0 0,-1 0 0 0 0,12-7 0 0 0,-13 5-114 0 0,0 1 0 0 0,0 0 0 0 0,-1-1 0 0 0,1 0 0 0 0,-1 0-1 0 0,0 0 1 0 0,0-1 0 0 0,-1 0 0 0 0,0 1 0 0 0,0-1 0 0 0,0 0 0 0 0,-1 0 0 0 0,1-1 0 0 0,-1 1 0 0 0,-1 0 0 0 0,0-1 0 0 0,1 1 0 0 0,-2-1 0 0 0,1 1 0 0 0,-1-1 0 0 0,0 0 0 0 0,-1 1 0 0 0,1-1 0 0 0,-1 1 0 0 0,0-1-1 0 0,-1 1 1 0 0,-4-12 0 0 0,3 16-40 0 0,1 0 0 0 0,-1 0 0 0 0,0 0-1 0 0,0 1 1 0 0,0-1 0 0 0,0 1-1 0 0,0 0 1 0 0,0 0 0 0 0,0 0 0 0 0,-1 0-1 0 0,1 1 1 0 0,0-1 0 0 0,0 1 0 0 0,-1 0-1 0 0,1 0 1 0 0,0 0 0 0 0,-1 0 0 0 0,1 1-1 0 0,0-1 1 0 0,0 1 0 0 0,-1 0-1 0 0,1 0 1 0 0,0 0 0 0 0,-5 3 0 0 0,3-2 30 0 0,-1 1 0 0 0,1 0 1 0 0,0 1-1 0 0,0-1 0 0 0,0 1 0 0 0,0 0 1 0 0,1 0-1 0 0,-1 1 0 0 0,1-1 1 0 0,0 1-1 0 0,1 0 0 0 0,-1 0 1 0 0,1 0-1 0 0,0 0 0 0 0,0 1 0 0 0,1-1 1 0 0,-1 1-1 0 0,1 0 0 0 0,0 0 1 0 0,1 0-1 0 0,0 0 0 0 0,0 0 1 0 0,0 0-1 0 0,0 0 0 0 0,1 0 1 0 0,0 0-1 0 0,1 0 0 0 0,-1 1 0 0 0,1-1 1 0 0,0 0-1 0 0,0 0 0 0 0,1 0 1 0 0,0-1-1 0 0,0 1 0 0 0,1 0 1 0 0,5 9-1 0 0,-6-12-169 0 0,0 0 0 0 0,1 0-1 0 0,-1 0 1 0 0,1-1 0 0 0,0 1 0 0 0,0-1 0 0 0,0 1-1 0 0,0-1 1 0 0,0 0 0 0 0,0 0 0 0 0,1-1 0 0 0,-1 1-1 0 0,1-1 1 0 0,-1 1 0 0 0,1-1 0 0 0,0 0 0 0 0,-1 0 0 0 0,1-1-1 0 0,0 1 1 0 0,0-1 0 0 0,0 0 0 0 0,-1 0 0 0 0,1 0-1 0 0,0-1 1 0 0,0 1 0 0 0,-1-1 0 0 0,1 0 0 0 0,0 0 0 0 0,6-3-1 0 0,-3 2-431 0 0,0 0-1 0 0,0-1 0 0 0,0-1 1 0 0,0 1-1 0 0,-1-1 1 0 0,0 0-1 0 0,0 0 0 0 0,0-1 1 0 0,0 0-1 0 0,-1 0 0 0 0,1 0 1 0 0,-1 0-1 0 0,-1-1 0 0 0,7-9 1 0 0,-6-1-606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165"/>
    </inkml:context>
    <inkml:brush xml:id="br0">
      <inkml:brushProperty name="width" value="0.05" units="cm"/>
      <inkml:brushProperty name="height" value="0.05" units="cm"/>
      <inkml:brushProperty name="color" value="#FFFFFF"/>
    </inkml:brush>
  </inkml:definitions>
  <inkml:trace contextRef="#ctx0" brushRef="#br0">24 1 2628 0 0,'0'5'916'0'0,"-1"74"2348"0"0,-12 80 0 0 0,4-39-1286 0 0,8-88-4471 0 0,1-11-5633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28.172"/>
    </inkml:context>
    <inkml:brush xml:id="br0">
      <inkml:brushProperty name="width" value="0.05" units="cm"/>
      <inkml:brushProperty name="height" value="0.05" units="cm"/>
    </inkml:brush>
  </inkml:definitions>
  <inkml:trace contextRef="#ctx0" brushRef="#br0">166 123 1044 0 0,'0'0'1858'0'0,"-15"-13"-53"0"0,13 12-1497 0 0,1 1 0 0 0,-1-1 0 0 0,0 1 0 0 0,1 0 0 0 0,-1 0-1 0 0,1 0 1 0 0,-1 0 0 0 0,0 0 0 0 0,1 0 0 0 0,-1 1 0 0 0,0-1 0 0 0,1 0 0 0 0,-1 1 0 0 0,1-1 0 0 0,-1 1-1 0 0,-2 1 1 0 0,-2 2-14 0 0,0-1 0 0 0,1 2-1 0 0,0-1 1 0 0,0 0 0 0 0,0 1 0 0 0,0 0-1 0 0,-5 7 1 0 0,-5 9 314 0 0,1 1 0 0 0,-15 30 0 0 0,26-45-329 0 0,1 0 0 0 0,-1 0 1 0 0,1 0-1 0 0,1 1 1 0 0,-1-1-1 0 0,1 1 0 0 0,1-1 1 0 0,-1 1-1 0 0,1-1 1 0 0,1 1-1 0 0,-1-1 0 0 0,1 1 1 0 0,0-1-1 0 0,1 1 1 0 0,4 12-1 0 0,-4-17-198 0 0,0-1 0 0 0,0 0 0 0 0,1 1 1 0 0,-1-1-1 0 0,0 0 0 0 0,1 0 0 0 0,0-1 0 0 0,-1 1 0 0 0,1 0 0 0 0,0-1 0 0 0,0 0 1 0 0,0 1-1 0 0,0-1 0 0 0,0 0 0 0 0,0 0 0 0 0,0-1 0 0 0,0 1 0 0 0,0-1 0 0 0,0 0 1 0 0,1 1-1 0 0,-1-1 0 0 0,0-1 0 0 0,0 1 0 0 0,4-1 0 0 0,1 0-23 0 0,-1-1 0 0 0,1 0 0 0 0,0-1 0 0 0,-1 0 0 0 0,1 0 0 0 0,-1 0 0 0 0,0-1 0 0 0,0 0 0 0 0,0 0 0 0 0,-1-1 0 0 0,1 0 0 0 0,-1 0 0 0 0,0 0 0 0 0,-1-1 0 0 0,1 0 0 0 0,6-10 0 0 0,-4 3-33 0 0,2-4-134 0 0,-1-1-1 0 0,0 0 1 0 0,8-26 0 0 0,-15 39 54 0 0,-1 1 1 0 0,0-1-1 0 0,0 0 1 0 0,0 0 0 0 0,-1 0-1 0 0,1 0 1 0 0,-1 0 0 0 0,-1 0-1 0 0,1 1 1 0 0,0-1-1 0 0,-1 0 1 0 0,0 0 0 0 0,0 0-1 0 0,-1 1 1 0 0,1-1 0 0 0,-1 0-1 0 0,0 1 1 0 0,0 0 0 0 0,-4-6-1 0 0,3 6-27 0 0,0 1 0 0 0,0-1 0 0 0,-1 0 0 0 0,0 1 0 0 0,0 0 0 0 0,0 0 0 0 0,0 0 0 0 0,0 0 0 0 0,0 1 0 0 0,-1 0-1 0 0,1 0 1 0 0,-1 0 0 0 0,0 0 0 0 0,1 1 0 0 0,-1-1 0 0 0,0 1 0 0 0,0 1 0 0 0,0-1 0 0 0,0 1 0 0 0,0-1 0 0 0,0 1 0 0 0,0 1 0 0 0,0-1 0 0 0,0 1 0 0 0,0 0-1 0 0,0 0 1 0 0,0 0 0 0 0,1 1 0 0 0,-1 0 0 0 0,0-1 0 0 0,1 2 0 0 0,-1-1 0 0 0,-6 5 0 0 0,7-3 105 0 0,1 0 0 0 0,-1 0 0 0 0,1 1 0 0 0,0-1 0 0 0,0 1 0 0 0,0 0 0 0 0,0 0 0 0 0,1 0 0 0 0,0 0-1 0 0,0 0 1 0 0,0 0 0 0 0,1 1 0 0 0,0-1 0 0 0,0 1 0 0 0,0-1 0 0 0,1 1 0 0 0,0-1 0 0 0,0 1 0 0 0,0-1 0 0 0,0 1 0 0 0,1-1 0 0 0,0 1 0 0 0,0-1 0 0 0,3 8 0 0 0,-1 1 80 0 0,1-1 0 0 0,1 0 0 0 0,0 0-1 0 0,1 0 1 0 0,0 0 0 0 0,0-1 0 0 0,2 0 0 0 0,15 21 0 0 0,-19-29-52 0 0,0 0 1 0 0,1 0-1 0 0,-1 0 0 0 0,1 0 0 0 0,0-1 1 0 0,0 1-1 0 0,0-1 0 0 0,0-1 0 0 0,1 1 1 0 0,-1-1-1 0 0,1 0 0 0 0,-1 0 1 0 0,1 0-1 0 0,0-1 0 0 0,0 0 0 0 0,0 0 1 0 0,0 0-1 0 0,0-1 0 0 0,0 0 0 0 0,7-1 1 0 0,-8 0-35 0 0,0 0 1 0 0,-1 0-1 0 0,1 0 0 0 0,0-1 1 0 0,-1 0-1 0 0,1 0 1 0 0,-1 0-1 0 0,0 0 0 0 0,0-1 1 0 0,0 0-1 0 0,0 0 1 0 0,0 0-1 0 0,-1 0 1 0 0,1 0-1 0 0,-1-1 0 0 0,0 0 1 0 0,0 1-1 0 0,0-1 1 0 0,0 0-1 0 0,-1-1 1 0 0,1 1-1 0 0,-1 0 0 0 0,0-1 1 0 0,2-7-1 0 0,-2 6-74 0 0,0 0 1 0 0,0-1-1 0 0,-1 1 0 0 0,0-1 0 0 0,0 0 0 0 0,-1 1 0 0 0,1-1 1 0 0,-2 0-1 0 0,1 1 0 0 0,-1-1 0 0 0,0 0 0 0 0,0 1 0 0 0,0-1 1 0 0,-1 1-1 0 0,0-1 0 0 0,-1 1 0 0 0,1 0 0 0 0,-1 0 0 0 0,0 0 1 0 0,-1 0-1 0 0,1 1 0 0 0,-1-1 0 0 0,0 1 0 0 0,-1 0 0 0 0,1 0 1 0 0,-1 0-1 0 0,0 1 0 0 0,0 0 0 0 0,-1 0 0 0 0,1 0 0 0 0,-1 0 1 0 0,0 1-1 0 0,0 0 0 0 0,0 0 0 0 0,0 1 0 0 0,0-1 0 0 0,-10-1 1 0 0,12 4 22 0 0,0 0 0 0 0,0 0 0 0 0,0 0 0 0 0,0 0 0 0 0,0 1 0 0 0,0-1 0 0 0,1 1 0 0 0,-1 0 0 0 0,0 0 1 0 0,1 1-1 0 0,-1-1 0 0 0,0 1 0 0 0,1 0 0 0 0,0 0 0 0 0,-1 0 0 0 0,1 0 0 0 0,0 0 0 0 0,-5 6 0 0 0,-1 0-17 0 0,1 1 0 0 0,-1 0 0 0 0,1 1-1 0 0,-7 12 1 0 0,12-16 105 0 0,-1-1 0 0 0,2 1 0 0 0,-1-1-1 0 0,0 1 1 0 0,1 0 0 0 0,0 0 0 0 0,1 0 0 0 0,-1 1 0 0 0,1-1 0 0 0,0 0 0 0 0,1 0-1 0 0,0 1 1 0 0,0-1 0 0 0,0 0 0 0 0,0 1 0 0 0,1-1 0 0 0,0 0 0 0 0,1 0 0 0 0,-1 1-1 0 0,1-1 1 0 0,0 0 0 0 0,1-1 0 0 0,-1 1 0 0 0,1 0 0 0 0,1-1 0 0 0,-1 1 0 0 0,7 7 0 0 0,-4-6 21 0 0,0 0 1 0 0,0 0 0 0 0,0-1 0 0 0,1 0 0 0 0,0-1 0 0 0,0 1 0 0 0,0-1 0 0 0,1 0 0 0 0,0-1 0 0 0,0 0 0 0 0,0 0 0 0 0,0-1 0 0 0,1 0 0 0 0,-1 0 0 0 0,1-1 0 0 0,0 0 0 0 0,18 1 0 0 0,-21-3-64 0 0,0-1 0 0 0,0 1 0 0 0,0-1 1 0 0,1-1-1 0 0,-1 1 0 0 0,0-1 1 0 0,-1 0-1 0 0,1 0 0 0 0,0-1 1 0 0,-1 1-1 0 0,1-1 0 0 0,-1-1 0 0 0,0 1 1 0 0,0-1-1 0 0,0 0 0 0 0,0 0 1 0 0,-1 0-1 0 0,1-1 0 0 0,-1 1 1 0 0,0-1-1 0 0,-1 0 0 0 0,1 0 1 0 0,-1-1-1 0 0,0 1 0 0 0,0-1 0 0 0,-1 0 1 0 0,0 1-1 0 0,0-1 0 0 0,0 0 1 0 0,0 0-1 0 0,0-10 0 0 0,0 8-93 0 0,-1 0 0 0 0,0-1 0 0 0,0 1 0 0 0,-1 0 0 0 0,0-1 0 0 0,0 1-1 0 0,-1-1 1 0 0,0 1 0 0 0,-1-1 0 0 0,0 1 0 0 0,0 0 0 0 0,-1 0 0 0 0,1 0 0 0 0,-2 0 0 0 0,1 1-1 0 0,-1-1 1 0 0,-1 1 0 0 0,1 0 0 0 0,-1 0 0 0 0,0 0 0 0 0,-10-9 0 0 0,10 12 2 0 0,-1 0-1 0 0,1 1 1 0 0,0 0 0 0 0,-1 0 0 0 0,0 0 0 0 0,0 1-1 0 0,1 0 1 0 0,-1 0 0 0 0,-1 0 0 0 0,1 1 0 0 0,0 0 0 0 0,0 0-1 0 0,0 1 1 0 0,-1-1 0 0 0,1 1 0 0 0,0 1 0 0 0,-1-1-1 0 0,1 1 1 0 0,0 0 0 0 0,0 1 0 0 0,0-1 0 0 0,0 1 0 0 0,0 0-1 0 0,0 1 1 0 0,0-1 0 0 0,1 1 0 0 0,-1 1 0 0 0,1-1-1 0 0,-7 5 1 0 0,7-4 123 0 0,0 0 0 0 0,1 1-1 0 0,-1-1 1 0 0,1 1 0 0 0,-1 0 0 0 0,1 0-1 0 0,1 0 1 0 0,-1 1 0 0 0,1-1 0 0 0,0 1-1 0 0,0 0 1 0 0,1 0 0 0 0,0 0 0 0 0,0 0-1 0 0,0 0 1 0 0,0 1 0 0 0,1-1 0 0 0,0 0-1 0 0,1 1 1 0 0,0-1 0 0 0,0 1 0 0 0,0-1-1 0 0,0 1 1 0 0,1-1 0 0 0,0 1 0 0 0,1-1-1 0 0,-1 0 1 0 0,4 8 0 0 0,-3-8 20 0 0,0 0-1 0 0,0-1 1 0 0,1 1 0 0 0,0-1-1 0 0,0 0 1 0 0,0 1 0 0 0,0-1-1 0 0,1-1 1 0 0,0 1 0 0 0,0-1-1 0 0,0 1 1 0 0,1-1 0 0 0,-1 0-1 0 0,1-1 1 0 0,0 1 0 0 0,0-1-1 0 0,1 0 1 0 0,-1 0 0 0 0,0-1-1 0 0,1 1 1 0 0,0-1 0 0 0,-1 0-1 0 0,1-1 1 0 0,0 1 0 0 0,0-1-1 0 0,0-1 1 0 0,0 1 0 0 0,0-1-1 0 0,0 0 1 0 0,0 0 0 0 0,0-1-1 0 0,0 1 1 0 0,0-1 0 0 0,0-1-1 0 0,0 1 1 0 0,7-4-1 0 0,-5 2-93 0 0,-1-1 0 0 0,0 0 0 0 0,-1 0 0 0 0,1 0 0 0 0,-1-1 0 0 0,1 0 0 0 0,-1-1 0 0 0,-1 1 0 0 0,1-1 0 0 0,-1 0 0 0 0,0 0 0 0 0,-1-1 0 0 0,1 0 0 0 0,-1 1 0 0 0,0-1 0 0 0,-1-1 0 0 0,0 1 0 0 0,0 0 0 0 0,-1-1 0 0 0,1 0-1 0 0,-2 1 1 0 0,1-1 0 0 0,-1 0 0 0 0,0 0 0 0 0,-1 0 0 0 0,0 0 0 0 0,0 0 0 0 0,-1 0 0 0 0,0 0 0 0 0,0 0 0 0 0,0 0 0 0 0,-1 1 0 0 0,-1-1 0 0 0,1 1 0 0 0,-1-1 0 0 0,-1 1 0 0 0,1 0 0 0 0,-1 0 0 0 0,0 0 0 0 0,-1 0 0 0 0,0 1-1 0 0,0 0 1 0 0,0 0 0 0 0,-12-10 0 0 0,9 10-177 0 0,0 0-1 0 0,-1 0 1 0 0,0 0-1 0 0,0 1 1 0 0,-1 1-1 0 0,1 0 1 0 0,-1 0-1 0 0,0 1 0 0 0,-20-5 1 0 0,26 8 163 0 0,1 0 1 0 0,-1 0-1 0 0,0 0 0 0 0,1 1 1 0 0,-1-1-1 0 0,1 1 1 0 0,-1 0-1 0 0,1 0 0 0 0,0 0 1 0 0,-1 1-1 0 0,1-1 1 0 0,0 1-1 0 0,0 0 0 0 0,0-1 1 0 0,0 1-1 0 0,0 1 1 0 0,0-1-1 0 0,0 0 0 0 0,-2 4 1 0 0,1-2 44 0 0,-1 1 1 0 0,1-1-1 0 0,0 1 0 0 0,0 1 1 0 0,1-1-1 0 0,-1 0 1 0 0,1 1-1 0 0,0 0 0 0 0,-2 7 1 0 0,2-5 110 0 0,0 0 0 0 0,1 0 0 0 0,0 0 1 0 0,0 0-1 0 0,1 0 0 0 0,0 1 0 0 0,0-1 1 0 0,1 0-1 0 0,0 1 0 0 0,1-1 0 0 0,0 0 1 0 0,0 1-1 0 0,1-1 0 0 0,0 0 0 0 0,0 0 1 0 0,1 0-1 0 0,0-1 0 0 0,0 1 0 0 0,1-1 1 0 0,0 1-1 0 0,0-1 0 0 0,7 8 0 0 0,-9-13-82 0 0,0 0-1 0 0,0 0 0 0 0,0 0 1 0 0,0-1-1 0 0,0 1 0 0 0,0 0 1 0 0,1-1-1 0 0,-1 0 1 0 0,1 0-1 0 0,-1 0 0 0 0,1 0 1 0 0,-1 0-1 0 0,1 0 0 0 0,0-1 1 0 0,-1 1-1 0 0,1-1 0 0 0,0 1 1 0 0,0-1-1 0 0,-1 0 0 0 0,1 0 1 0 0,0-1-1 0 0,0 1 0 0 0,-1 0 1 0 0,1-1-1 0 0,0 0 1 0 0,-1 0-1 0 0,1 0 0 0 0,-1 0 1 0 0,1 0-1 0 0,-1 0 0 0 0,1 0 1 0 0,2-3-1 0 0,3-1 8 0 0,0 0 0 0 0,-1 0 1 0 0,0-1-1 0 0,0 0 0 0 0,0 0 0 0 0,-1 0 0 0 0,1-1 1 0 0,5-9-1 0 0,-7 7-117 0 0,-1 1 0 0 0,0-1 0 0 0,-1 0 0 0 0,1 0 0 0 0,-2 0 0 0 0,1-1 0 0 0,-2 1 0 0 0,1-1 0 0 0,-1 1 0 0 0,0-1 0 0 0,-1 1 0 0 0,0-1 1 0 0,-1 0-1 0 0,0 1 0 0 0,0-1 0 0 0,-1 1 0 0 0,0-1 0 0 0,-1 1 0 0 0,0 0 0 0 0,-1 0 0 0 0,0 0 0 0 0,0 1 0 0 0,0-1 0 0 0,-1 1 0 0 0,-1 0 0 0 0,1 0 0 0 0,-1 1 0 0 0,-1 0 0 0 0,1 0 1 0 0,-9-7-1 0 0,10 12-10 0 0,0 0 0 0 0,1 0 1 0 0,-1 1-1 0 0,0 0 0 0 0,0 0 1 0 0,0 0-1 0 0,-1 1 1 0 0,1-1-1 0 0,0 1 0 0 0,0 0 1 0 0,0 1-1 0 0,0-1 0 0 0,0 1 1 0 0,0 0-1 0 0,0 0 1 0 0,0 1-1 0 0,0-1 0 0 0,-9 5 1 0 0,9-3 87 0 0,-1 0 1 0 0,1 0 0 0 0,0 0 0 0 0,1 1-1 0 0,-1 0 1 0 0,1 0 0 0 0,-1 0 0 0 0,1 0-1 0 0,0 0 1 0 0,1 1 0 0 0,-1 0-1 0 0,1 0 1 0 0,0 0 0 0 0,0 0 0 0 0,1 0-1 0 0,-1 1 1 0 0,1-1 0 0 0,0 1-1 0 0,1 0 1 0 0,-1-1 0 0 0,0 10 0 0 0,0-5 130 0 0,1-1 0 0 0,0 1 0 0 0,1 0 0 0 0,0 0 1 0 0,0-1-1 0 0,1 1 0 0 0,1 0 0 0 0,-1-1 0 0 0,2 1 1 0 0,-1-1-1 0 0,8 17 0 0 0,-6-18-49 0 0,-2-3 0 0 0,0 0-1 0 0,0 0 1 0 0,1-1 0 0 0,-1 1-1 0 0,1-1 1 0 0,0 0-1 0 0,0 0 1 0 0,1 0 0 0 0,-1 0-1 0 0,1 0 1 0 0,0-1-1 0 0,0 0 1 0 0,0 0 0 0 0,0 0-1 0 0,1 0 1 0 0,-1 0-1 0 0,1-1 1 0 0,5 2 0 0 0,-4-2-34 0 0,-1-1 1 0 0,1 0-1 0 0,-1 0 1 0 0,1 0-1 0 0,0-1 1 0 0,-1 0-1 0 0,1 0 1 0 0,0 0-1 0 0,-1-1 1 0 0,1 0 0 0 0,-1 0-1 0 0,1 0 1 0 0,-1-1-1 0 0,0 0 1 0 0,1 0-1 0 0,-1 0 1 0 0,0-1-1 0 0,8-4 1 0 0,-8 2-77 0 0,1 0 0 0 0,-1 0 1 0 0,1 0-1 0 0,-2 0 0 0 0,1-1 0 0 0,0 0 1 0 0,-1 0-1 0 0,0 0 0 0 0,-1 0 0 0 0,1-1 1 0 0,-1 0-1 0 0,-1 1 0 0 0,1-1 1 0 0,-1 0-1 0 0,0 0 0 0 0,-1-1 0 0 0,1 1 1 0 0,-1 0-1 0 0,-1-12 0 0 0,1 15-89 0 0,-2-1 0 0 0,1 0 0 0 0,0 1 1 0 0,-1-1-1 0 0,0 1 0 0 0,0-1 0 0 0,0 1 0 0 0,-1-1 0 0 0,1 1 0 0 0,-1 0 0 0 0,0-1 1 0 0,0 1-1 0 0,-1 0 0 0 0,1 1 0 0 0,-1-1 0 0 0,0 0 0 0 0,0 1 0 0 0,0-1 0 0 0,-1 1 1 0 0,1 0-1 0 0,-1 0 0 0 0,1 0 0 0 0,-1 1 0 0 0,0-1 0 0 0,0 1 0 0 0,0 0 0 0 0,-1 0 1 0 0,1 0-1 0 0,0 1 0 0 0,-1 0 0 0 0,1 0 0 0 0,-1 0 0 0 0,-4-1 0 0 0,4 1 18 0 0,0 1-1 0 0,0-1 0 0 0,1 1 1 0 0,-1 0-1 0 0,0 0 1 0 0,0 1-1 0 0,0-1 0 0 0,0 1 1 0 0,1 0-1 0 0,-1 0 0 0 0,0 1 1 0 0,1-1-1 0 0,-1 1 0 0 0,1 0 1 0 0,0 1-1 0 0,-1-1 1 0 0,1 1-1 0 0,0-1 0 0 0,0 1 1 0 0,-4 5-1 0 0,3-3 102 0 0,1 0 0 0 0,0 1 1 0 0,0 0-1 0 0,0 0 0 0 0,1 0 0 0 0,0 0 0 0 0,0 0 1 0 0,0 1-1 0 0,1-1 0 0 0,0 1 0 0 0,1 0 0 0 0,-1 0 1 0 0,0 8-1 0 0,1-6 138 0 0,0 0 1 0 0,1 0-1 0 0,0-1 1 0 0,0 1-1 0 0,1 0 1 0 0,0 0-1 0 0,1-1 1 0 0,0 1-1 0 0,0-1 0 0 0,1 1 1 0 0,0-1-1 0 0,0 0 1 0 0,1 0-1 0 0,0 0 1 0 0,0 0-1 0 0,1-1 1 0 0,0 0-1 0 0,1 0 1 0 0,-1 0-1 0 0,1-1 1 0 0,0 1-1 0 0,1-2 1 0 0,0 1-1 0 0,8 5 0 0 0,-12-9-73 0 0,1 0-1 0 0,0 0 1 0 0,0-1-1 0 0,0 1 1 0 0,0-1-1 0 0,1 0 1 0 0,-1 0-1 0 0,0-1 1 0 0,0 1-1 0 0,1-1 0 0 0,-1 0 1 0 0,0 0-1 0 0,1 0 1 0 0,-1-1-1 0 0,0 1 1 0 0,1-1-1 0 0,-1 0 1 0 0,0-1-1 0 0,0 1 0 0 0,0-1 1 0 0,5-2-1 0 0,-3 0-29 0 0,0 1 0 0 0,0-1 0 0 0,-1-1 0 0 0,0 1 0 0 0,0-1 0 0 0,0 0-1 0 0,-1 0 1 0 0,1-1 0 0 0,-1 1 0 0 0,0-1 0 0 0,-1 0 0 0 0,1 0 0 0 0,2-8 0 0 0,-3 9-63 0 0,0 0 0 0 0,-1 0 0 0 0,0 0 0 0 0,0-1 0 0 0,0 1 0 0 0,0-1 0 0 0,-1 1 0 0 0,0-1 0 0 0,0 0 0 0 0,-1 1 1 0 0,1-1-1 0 0,-1 0 0 0 0,-1 0 0 0 0,1 1 0 0 0,-1-1 0 0 0,0 0 0 0 0,0 1 0 0 0,0-1 0 0 0,-1 0 0 0 0,0 1 0 0 0,0 0 0 0 0,-1-1 1 0 0,1 1-1 0 0,-1 0 0 0 0,0 0 0 0 0,0 1 0 0 0,-1-1 0 0 0,0 1 0 0 0,1-1 0 0 0,-8-5 0 0 0,8 8-13 0 0,0 0-1 0 0,0 0 0 0 0,-1 0 0 0 0,1 0 1 0 0,-1 1-1 0 0,1-1 0 0 0,-1 1 1 0 0,1 0-1 0 0,-1 0 0 0 0,0 0 0 0 0,0 1 1 0 0,1-1-1 0 0,-1 1 0 0 0,0 0 1 0 0,0 0-1 0 0,0 0 0 0 0,0 1 1 0 0,1-1-1 0 0,-1 1 0 0 0,0 0 0 0 0,1 0 1 0 0,-1 0-1 0 0,0 0 0 0 0,1 1 1 0 0,-5 2-1 0 0,3-2 14 0 0,0 1 1 0 0,0 0-1 0 0,0 0 1 0 0,0 1-1 0 0,1-1 1 0 0,-1 1-1 0 0,1 0 1 0 0,0 0-1 0 0,0 0 1 0 0,1 1 0 0 0,-1-1-1 0 0,1 1 1 0 0,0 0-1 0 0,0 0 1 0 0,-3 8-1 0 0,4-6 45 0 0,0-1 0 0 0,0 1 0 0 0,1 0 0 0 0,-1-1 0 0 0,2 1 0 0 0,-1 0 0 0 0,1 0 0 0 0,0-1 0 0 0,0 1 0 0 0,3 12 0 0 0,-2-15-52 0 0,0-1 0 0 0,1 1 0 0 0,0-1-1 0 0,-1 0 1 0 0,1 0 0 0 0,1 0 0 0 0,-1 0 0 0 0,0 0-1 0 0,1 0 1 0 0,-1 0 0 0 0,1-1 0 0 0,0 1 0 0 0,0-1 0 0 0,0 0-1 0 0,0 0 1 0 0,0 0 0 0 0,1 0 0 0 0,-1-1 0 0 0,5 2-1 0 0,-6-2-135 0 0,1 0-1 0 0,0-1 1 0 0,0 1-1 0 0,0-1 1 0 0,-1 0-1 0 0,1 0 1 0 0,0 0-1 0 0,0 0 1 0 0,0 0-1 0 0,0-1 1 0 0,-1 1-1 0 0,1-1 1 0 0,0 0-1 0 0,0 1 1 0 0,-1-2-1 0 0,1 1 1 0 0,4-3-1 0 0,39-28-3500 0 0,24-35-2636 0 0,-54 48 5046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0.845"/>
    </inkml:context>
    <inkml:brush xml:id="br0">
      <inkml:brushProperty name="width" value="0.05" units="cm"/>
      <inkml:brushProperty name="height" value="0.05" units="cm"/>
    </inkml:brush>
  </inkml:definitions>
  <inkml:trace contextRef="#ctx0" brushRef="#br0">275 70 560 0 0,'-35'31'365'0'0,"28"-25"71"0"0,-79 32 4092 0 0,73-33-3989 0 0,1 1 0 0 0,0 1 0 0 0,0 0 0 0 0,0 1 0 0 0,1 0 0 0 0,-19 19 0 0 0,26-23-262 0 0,0 0-1 0 0,0 1 1 0 0,0-1-1 0 0,0 1 0 0 0,1 0 1 0 0,0 0-1 0 0,0 0 1 0 0,0 1-1 0 0,1-1 1 0 0,0 1-1 0 0,0-1 1 0 0,0 1-1 0 0,1 0 1 0 0,0-1-1 0 0,0 1 1 0 0,0 0-1 0 0,1 0 0 0 0,-1 0 1 0 0,2 7-1 0 0,0-3-38 0 0,1 0-1 0 0,0 1 1 0 0,0-1-1 0 0,1-1 0 0 0,0 1 1 0 0,1 0-1 0 0,0-1 1 0 0,0 0-1 0 0,1 0 1 0 0,1 0-1 0 0,-1 0 0 0 0,1-1 1 0 0,1 0-1 0 0,0 0 1 0 0,0-1-1 0 0,0 0 0 0 0,1 0 1 0 0,0 0-1 0 0,0-1 1 0 0,1-1-1 0 0,-1 1 0 0 0,17 6 1 0 0,-19-12-190 0 0,-1 1-1 0 0,1-2 1 0 0,0 1 0 0 0,0-1 0 0 0,0 0 0 0 0,0 0-1 0 0,0-1 1 0 0,-1 1 0 0 0,1-1 0 0 0,-1-1-1 0 0,1 1 1 0 0,-1-1 0 0 0,0 0 0 0 0,0 0 0 0 0,0 0-1 0 0,0-1 1 0 0,5-5 0 0 0,1-2-75 0 0,0-1-1 0 0,-1-1 1 0 0,0 1-1 0 0,0-2 1 0 0,-2 1 0 0 0,0-1-1 0 0,10-22 1 0 0,-15 27-29 0 0,1 1 0 0 0,-1-1 1 0 0,0 0-1 0 0,-1 0 0 0 0,0 0 0 0 0,0-1 1 0 0,-1 1-1 0 0,0 0 0 0 0,-1-1 0 0 0,0 1 1 0 0,0-1-1 0 0,-1 1 0 0 0,0 0 0 0 0,-4-14 1 0 0,3 17-14 0 0,-1 1 1 0 0,1 0 0 0 0,-1-1-1 0 0,0 1 1 0 0,0 0 0 0 0,0 1 0 0 0,-1-1-1 0 0,0 1 1 0 0,0-1 0 0 0,0 1 0 0 0,0 0-1 0 0,0 1 1 0 0,-1-1 0 0 0,0 1 0 0 0,0 0-1 0 0,0 0 1 0 0,0 0 0 0 0,0 1-1 0 0,-1-1 1 0 0,1 1 0 0 0,-1 1 0 0 0,0-1-1 0 0,1 1 1 0 0,-1 0 0 0 0,0 0 0 0 0,0 1-1 0 0,-6-1 1 0 0,8 2 55 0 0,-1-1 0 0 0,1 1 0 0 0,0 0 1 0 0,0 0-1 0 0,0 0 0 0 0,-1 1 0 0 0,1-1 0 0 0,0 1 0 0 0,1 0 0 0 0,-1 0 0 0 0,0 0 1 0 0,0 1-1 0 0,1-1 0 0 0,0 1 0 0 0,-1 0 0 0 0,1 0 0 0 0,0 0 0 0 0,0 0 1 0 0,1 1-1 0 0,-1-1 0 0 0,1 1 0 0 0,0 0 0 0 0,0 0 0 0 0,0-1 0 0 0,0 1 0 0 0,0 0 1 0 0,1 1-1 0 0,-1 3 0 0 0,-2 3 81 0 0,2 1-1 0 0,-1-1 1 0 0,1 0 0 0 0,1 1 0 0 0,0 0 0 0 0,1-1 0 0 0,0 1 0 0 0,3 20-1 0 0,0-19 33 0 0,0 1 1 0 0,2-2-1 0 0,-1 1 0 0 0,2 0 0 0 0,-1-1 0 0 0,2 0 0 0 0,0 0 0 0 0,0-1 0 0 0,1 0 0 0 0,0 0 0 0 0,1-1 0 0 0,0 0 0 0 0,1 0 0 0 0,0-1 0 0 0,0 0 1 0 0,1-1-1 0 0,0 0 0 0 0,1-1 0 0 0,0 0 0 0 0,19 8 0 0 0,-26-14-80 0 0,-1 0 0 0 0,0 0 1 0 0,1 0-1 0 0,-1 0 0 0 0,1-1 0 0 0,-1 0 1 0 0,0 0-1 0 0,1 0 0 0 0,-1 0 0 0 0,1-1 1 0 0,-1 0-1 0 0,1 1 0 0 0,-1-2 0 0 0,0 1 1 0 0,0 0-1 0 0,0-1 0 0 0,0 0 0 0 0,7-4 1 0 0,-4 2-19 0 0,0 0 0 0 0,-1-1 1 0 0,1 0-1 0 0,-1 0 1 0 0,0 0-1 0 0,0-1 0 0 0,-1 0 1 0 0,1 0-1 0 0,5-10 1 0 0,-7 9-81 0 0,-1 0 1 0 0,1-1-1 0 0,-2 1 1 0 0,1-1-1 0 0,-1 0 1 0 0,0 0-1 0 0,0 0 1 0 0,-1 0-1 0 0,0-1 1 0 0,-1 1-1 0 0,1 0 1 0 0,-2 0-1 0 0,1 0 1 0 0,-1-1-1 0 0,0 1 1 0 0,-1 0-1 0 0,0 0 1 0 0,0 0-1 0 0,-1 0 1 0 0,0 1-1 0 0,0-1 1 0 0,-1 1-1 0 0,0 0 1 0 0,0 0-1 0 0,-1 0 1 0 0,0 0-1 0 0,0 1 1 0 0,0 0-1 0 0,-1 0 1 0 0,0 0-1 0 0,0 1 1 0 0,-1 0-1 0 0,1 0 1 0 0,-1 0-1 0 0,0 1 1 0 0,-1 0-1 0 0,1 0 1 0 0,-1 1 0 0 0,-13-4-1 0 0,17 6 44 0 0,-1 0-1 0 0,1 1 1 0 0,-1-1-1 0 0,1 1 1 0 0,-1 1-1 0 0,1-1 1 0 0,-1 0-1 0 0,1 1 1 0 0,0 0-1 0 0,-1 0 1 0 0,1 0-1 0 0,0 1 1 0 0,0-1-1 0 0,0 1 1 0 0,0 0-1 0 0,0 0 1 0 0,0 1-1 0 0,0-1 1 0 0,1 1-1 0 0,-1 0 1 0 0,1 0 0 0 0,0 0-1 0 0,0 0 1 0 0,0 0-1 0 0,0 1 1 0 0,0-1-1 0 0,1 1 1 0 0,-3 5-1 0 0,1-3 92 0 0,0 1 0 0 0,1-1-1 0 0,0 1 1 0 0,0 0-1 0 0,1 0 1 0 0,0 0 0 0 0,0 0-1 0 0,1 0 1 0 0,0 0 0 0 0,0 1-1 0 0,0-1 1 0 0,1 0 0 0 0,0 1-1 0 0,1-1 1 0 0,1 11 0 0 0,1-11 32 0 0,-1 0 0 0 0,1 0 0 0 0,0 0 0 0 0,1 0 1 0 0,0-1-1 0 0,0 1 0 0 0,0-1 0 0 0,1 0 0 0 0,0 0 1 0 0,0-1-1 0 0,0 0 0 0 0,1 1 0 0 0,0-2 0 0 0,0 1 1 0 0,0-1-1 0 0,13 7 0 0 0,-15-9-55 0 0,1 0 0 0 0,-1 0 1 0 0,1-1-1 0 0,0 1 0 0 0,-1-1 0 0 0,1 0 0 0 0,0 0 0 0 0,0-1 0 0 0,-1 0 0 0 0,1 0 1 0 0,0 0-1 0 0,0 0 0 0 0,0 0 0 0 0,0-1 0 0 0,-1 0 0 0 0,1 0 0 0 0,0-1 1 0 0,-1 1-1 0 0,1-1 0 0 0,-1 0 0 0 0,1 0 0 0 0,-1 0 0 0 0,0-1 0 0 0,0 0 1 0 0,0 0-1 0 0,7-6 0 0 0,-5 3-53 0 0,0 0 0 0 0,0 0 1 0 0,0 0-1 0 0,-1-1 0 0 0,0 0 0 0 0,-1 0 1 0 0,1 0-1 0 0,-1 0 0 0 0,-1-1 0 0 0,1 0 1 0 0,-1 0-1 0 0,0 0 0 0 0,-1 0 0 0 0,0 0 1 0 0,-1 0-1 0 0,1-1 0 0 0,-1-11 0 0 0,-2 11-60 0 0,0-1-1 0 0,-1 1 0 0 0,0 0 1 0 0,0 1-1 0 0,-1-1 0 0 0,0 0 1 0 0,-1 1-1 0 0,1 0 1 0 0,-2-1-1 0 0,1 2 0 0 0,-1-1 1 0 0,-1 0-1 0 0,1 1 0 0 0,-1 0 1 0 0,0 0-1 0 0,-8-6 0 0 0,8 8-18 0 0,0 0-1 0 0,0 0 0 0 0,-1 0 0 0 0,1 1 0 0 0,-1 0 1 0 0,0 1-1 0 0,0-1 0 0 0,-1 1 0 0 0,1 1 1 0 0,0-1-1 0 0,-1 1 0 0 0,0 1 0 0 0,1-1 0 0 0,-1 1 1 0 0,0 0-1 0 0,0 1 0 0 0,0 0 0 0 0,-14 2 1 0 0,16-1 116 0 0,0 0 0 0 0,0 0 1 0 0,1 1-1 0 0,-1 0 1 0 0,1 0-1 0 0,-1 0 1 0 0,1 1-1 0 0,0 0 0 0 0,0 0 1 0 0,0 0-1 0 0,0 1 1 0 0,0-1-1 0 0,1 1 1 0 0,-1 0-1 0 0,1 1 0 0 0,0-1 1 0 0,1 1-1 0 0,-1-1 1 0 0,1 1-1 0 0,0 0 1 0 0,0 0-1 0 0,0 1 0 0 0,1-1 1 0 0,-4 10-1 0 0,5-9 68 0 0,0 0 0 0 0,1 0-1 0 0,-1 0 1 0 0,1 0 0 0 0,0 0-1 0 0,0 0 1 0 0,1 0 0 0 0,0 0-1 0 0,0 0 1 0 0,0 0 0 0 0,1-1-1 0 0,0 1 1 0 0,0 0 0 0 0,0-1-1 0 0,1 1 1 0 0,0-1 0 0 0,0 0-1 0 0,6 8 1 0 0,-4-6 19 0 0,0-1 1 0 0,1 1-1 0 0,0-1 0 0 0,0 0 1 0 0,0 0-1 0 0,1-1 0 0 0,0 1 1 0 0,0-2-1 0 0,0 1 0 0 0,1-1 1 0 0,13 6-1 0 0,-15-9-83 0 0,-1-1-1 0 0,0 0 1 0 0,0 0 0 0 0,1 0 0 0 0,-1 0-1 0 0,0-1 1 0 0,0 0 0 0 0,0 0 0 0 0,0 0-1 0 0,0-1 1 0 0,0 0 0 0 0,0 0 0 0 0,0 0-1 0 0,0 0 1 0 0,-1-1 0 0 0,1 0 0 0 0,-1 0-1 0 0,0 0 1 0 0,0 0 0 0 0,0-1 0 0 0,0 0-1 0 0,-1 0 1 0 0,5-5 0 0 0,-1-1-68 0 0,-1 0 0 0 0,0 0 0 0 0,-1-1 1 0 0,0 1-1 0 0,-1-1 0 0 0,0 0 0 0 0,-1 0 0 0 0,0-1 1 0 0,0 1-1 0 0,-2-1 0 0 0,1 1 0 0 0,-1-1 0 0 0,-2-22 0 0 0,1 28-49 0 0,-1 0-1 0 0,1 0 0 0 0,-1 0 0 0 0,-1 0 0 0 0,1 0 0 0 0,-1 0 1 0 0,0 0-1 0 0,-1 0 0 0 0,1 1 0 0 0,-1 0 0 0 0,0-1 1 0 0,-1 1-1 0 0,1 0 0 0 0,-1 0 0 0 0,0 1 0 0 0,0-1 0 0 0,0 1 1 0 0,-1 0-1 0 0,1 0 0 0 0,-1 0 0 0 0,0 1 0 0 0,-1-1 1 0 0,1 1-1 0 0,0 1 0 0 0,-1-1 0 0 0,1 1 0 0 0,-1 0 0 0 0,-9-3 1 0 0,8 5 28 0 0,0 0 1 0 0,0 0 0 0 0,0 1 0 0 0,0 0 0 0 0,0 0-1 0 0,0 0 1 0 0,0 1 0 0 0,0 0 0 0 0,0 0 0 0 0,1 1-1 0 0,-1 0 1 0 0,1 0 0 0 0,0 0 0 0 0,0 1-1 0 0,0 0 1 0 0,1 0 0 0 0,-1 1 0 0 0,1-1 0 0 0,-9 10-1 0 0,9-8 142 0 0,1 1-1 0 0,0-1 0 0 0,0 0 1 0 0,0 1-1 0 0,1 0 0 0 0,-1 0 1 0 0,2 0-1 0 0,-1 0 0 0 0,1 1 0 0 0,0-1 1 0 0,1 1-1 0 0,-1-1 0 0 0,2 1 1 0 0,-1-1-1 0 0,1 1 0 0 0,0 0 0 0 0,0-1 1 0 0,1 1-1 0 0,0 0 0 0 0,1-1 1 0 0,0 0-1 0 0,0 1 0 0 0,0-1 1 0 0,1 0-1 0 0,0 0 0 0 0,0 0 0 0 0,1 0 1 0 0,0-1-1 0 0,0 1 0 0 0,1-1 1 0 0,-1 0-1 0 0,1 0 0 0 0,1-1 0 0 0,-1 1 1 0 0,1-1-1 0 0,0-1 0 0 0,0 1 1 0 0,0-1-1 0 0,1 0 0 0 0,0 0 1 0 0,-1-1-1 0 0,1 1 0 0 0,10 2 0 0 0,-11-5-34 0 0,1 1 0 0 0,-1-1-1 0 0,0 0 1 0 0,0 0 0 0 0,1 0-1 0 0,-1-1 1 0 0,1 0 0 0 0,-1-1-1 0 0,0 1 1 0 0,1-1 0 0 0,-1-1 0 0 0,0 1-1 0 0,0-1 1 0 0,0 0 0 0 0,0 0-1 0 0,0-1 1 0 0,0 1 0 0 0,9-7-1 0 0,-8 4-42 0 0,0-1-1 0 0,0 0 0 0 0,-1-1 0 0 0,1 1 1 0 0,-2-1-1 0 0,1 0 0 0 0,-1-1 1 0 0,0 1-1 0 0,0-1 0 0 0,-1 0 1 0 0,0-1-1 0 0,4-9 0 0 0,-5 8-70 0 0,1-1 0 0 0,-2 0-1 0 0,1 0 1 0 0,-1-1 0 0 0,-1 1-1 0 0,0 0 1 0 0,-1-1-1 0 0,0 1 1 0 0,-2-19 0 0 0,1 23-9 0 0,-1 0-1 0 0,1 0 1 0 0,-1 1 0 0 0,0-1-1 0 0,-1 1 1 0 0,0-1 0 0 0,0 1 0 0 0,0 0-1 0 0,0 0 1 0 0,-1 0 0 0 0,0 1-1 0 0,-1-1 1 0 0,1 1 0 0 0,-1 0 0 0 0,-10-8-1 0 0,9 8 18 0 0,0 1-1 0 0,-1 0 1 0 0,1 0-1 0 0,-1 1 1 0 0,0 0-1 0 0,0 0 1 0 0,-1 1-1 0 0,1 0 1 0 0,0 0-1 0 0,-1 1 1 0 0,0-1-1 0 0,1 2 1 0 0,-1-1-1 0 0,1 1 1 0 0,-1 0-1 0 0,0 1 1 0 0,1 0-1 0 0,-1 0 1 0 0,1 0-1 0 0,-1 1 1 0 0,1 1-1 0 0,0-1 1 0 0,0 1-1 0 0,0 0 1 0 0,0 0-1 0 0,0 1 1 0 0,-10 8-1 0 0,8-6 142 0 0,1 0 0 0 0,0 1-1 0 0,0 0 1 0 0,1 1-1 0 0,0-1 1 0 0,0 1 0 0 0,1 1-1 0 0,0-1 1 0 0,0 1-1 0 0,1 0 1 0 0,1 1 0 0 0,-1-1-1 0 0,1 1 1 0 0,1 0-1 0 0,0 0 1 0 0,0 0 0 0 0,1 0-1 0 0,0 0 1 0 0,0 15-1 0 0,3-15 35 0 0,1-1-1 0 0,0 0 1 0 0,1 0 0 0 0,0 0-1 0 0,0 0 1 0 0,1-1-1 0 0,0 1 1 0 0,1-1 0 0 0,0 0-1 0 0,0 0 1 0 0,1 0-1 0 0,0-1 1 0 0,0 0-1 0 0,0 0 1 0 0,1 0 0 0 0,0-1-1 0 0,1 0 1 0 0,-1-1-1 0 0,1 1 1 0 0,13 5-1 0 0,-19-10-84 0 0,0 0 0 0 0,0 0-1 0 0,-1 0 1 0 0,1 0-1 0 0,0 0 1 0 0,1-1-1 0 0,-1 1 1 0 0,0-1-1 0 0,0 1 1 0 0,0-1-1 0 0,0 0 1 0 0,0 0-1 0 0,0 0 1 0 0,0 0-1 0 0,1 0 1 0 0,-1-1-1 0 0,0 1 1 0 0,4-2-1 0 0,-2 2-10 0 0,1-1 0 0 0,0 0 0 0 0,0 0 0 0 0,-1 0 0 0 0,1-1 0 0 0,-1 1 0 0 0,1-1 0 0 0,-1 0 0 0 0,0-1 0 0 0,0 1 0 0 0,0-1 0 0 0,0 0 0 0 0,0 0 0 0 0,0 0 0 0 0,-1 0 0 0 0,0-1 0 0 0,1 1 0 0 0,-1-1 0 0 0,0 0 1 0 0,-1 0-1 0 0,4-6 0 0 0,4-6-45 0 0,-8 13 13 0 0,-1-1 0 0 0,1 1 0 0 0,-1 0 0 0 0,0-1 1 0 0,1 1-1 0 0,-1-1 0 0 0,-1 1 0 0 0,1-1 0 0 0,-1 0 0 0 0,1 1 0 0 0,-1-1 0 0 0,0 0 1 0 0,0 1-1 0 0,-1-1 0 0 0,1 0 0 0 0,-1 1 0 0 0,1-1 0 0 0,-1 0 0 0 0,0 1 0 0 0,-1-1 1 0 0,1 1-1 0 0,-1 0 0 0 0,-3-7 0 0 0,1 3-47 0 0,-1 0 0 0 0,1 0 0 0 0,-1 1 0 0 0,-1-1 0 0 0,1 1 0 0 0,-1 0 0 0 0,0 0 0 0 0,0 1 0 0 0,-8-5 0 0 0,7 6-5 0 0,1 0 0 0 0,-1 0 0 0 0,0 1-1 0 0,0 0 1 0 0,0 0 0 0 0,0 1 0 0 0,-1 0 0 0 0,1 0 0 0 0,-1 1-1 0 0,1 0 1 0 0,-1 0 0 0 0,1 1 0 0 0,-1 0 0 0 0,0 0-1 0 0,1 1 1 0 0,-1 0 0 0 0,1 0 0 0 0,-1 1 0 0 0,1 0 0 0 0,0 0-1 0 0,-1 1 1 0 0,1 0 0 0 0,0 0 0 0 0,1 1 0 0 0,-1-1 0 0 0,-9 8-1 0 0,11-7 114 0 0,0 1-1 0 0,0-1 0 0 0,1 1 1 0 0,-1 0-1 0 0,1 1 0 0 0,0-1 1 0 0,1 1-1 0 0,-1 0 0 0 0,1 0 1 0 0,0 0-1 0 0,0 0 1 0 0,1 0-1 0 0,0 1 0 0 0,0-1 1 0 0,0 1-1 0 0,1-1 0 0 0,0 1 1 0 0,1 0-1 0 0,-1-1 0 0 0,1 1 1 0 0,0 0-1 0 0,1 0 0 0 0,0-1 1 0 0,0 1-1 0 0,0 0 0 0 0,1-1 1 0 0,0 1-1 0 0,0-1 0 0 0,4 9 1 0 0,-2-6 61 0 0,0 0 1 0 0,0-1-1 0 0,0 1 0 0 0,1-1 1 0 0,1 0-1 0 0,-1 0 1 0 0,1-1-1 0 0,1 0 0 0 0,-1 0 1 0 0,1 0-1 0 0,0-1 1 0 0,1 0-1 0 0,-1 0 0 0 0,1-1 1 0 0,0 0-1 0 0,1 0 1 0 0,-1-1-1 0 0,1 0 0 0 0,0 0 1 0 0,0-1-1 0 0,0 0 1 0 0,12 1-1 0 0,-16-4-72 0 0,-1 0 0 0 0,1-1 1 0 0,-1 0-1 0 0,1 0 0 0 0,-1 0 0 0 0,1 0 1 0 0,-1-1-1 0 0,1 0 0 0 0,-1 0 0 0 0,0 0 1 0 0,0 0-1 0 0,0-1 0 0 0,0 1 0 0 0,-1-1 1 0 0,1 0-1 0 0,-1 0 0 0 0,1-1 0 0 0,-1 1 1 0 0,4-6-1 0 0,-4 5-25 0 0,1 0 0 0 0,-1 0 0 0 0,0-1-1 0 0,0 1 1 0 0,-1-1 0 0 0,1 0 0 0 0,-1 0 0 0 0,0 0 0 0 0,0 0 0 0 0,-1 0-1 0 0,1 0 1 0 0,-1 0 0 0 0,-1 0 0 0 0,1-1 0 0 0,-1 1 0 0 0,0-9 0 0 0,-1 7-55 0 0,-1 1 1 0 0,-1-1 0 0 0,1 1 0 0 0,-1 0-1 0 0,0 0 1 0 0,0 0 0 0 0,-1 0 0 0 0,0 0-1 0 0,0 1 1 0 0,0-1 0 0 0,-1 1 0 0 0,0 0-1 0 0,0 1 1 0 0,0-1 0 0 0,0 1 0 0 0,-1 0-1 0 0,0 0 1 0 0,1 1 0 0 0,-2-1 0 0 0,1 1-1 0 0,0 1 1 0 0,0-1 0 0 0,-1 1 0 0 0,0 0-1 0 0,1 1 1 0 0,-1-1 0 0 0,0 1 0 0 0,0 1-1 0 0,-9-1 1 0 0,13 2 33 0 0,0 0-1 0 0,1 0 1 0 0,-1 0 0 0 0,1 0-1 0 0,-1 0 1 0 0,1 0 0 0 0,0 0-1 0 0,0 1 1 0 0,-1-1-1 0 0,1 1 1 0 0,0 0 0 0 0,0 0-1 0 0,1 0 1 0 0,-1 0 0 0 0,0 0-1 0 0,1 0 1 0 0,-1 0-1 0 0,1 0 1 0 0,-1 1 0 0 0,1-1-1 0 0,-2 5 1 0 0,1-2-50 0 0,0 0 1 0 0,0 1 0 0 0,1-1-1 0 0,-1 0 1 0 0,1 1-1 0 0,0-1 1 0 0,1 0 0 0 0,-1 1-1 0 0,1-1 1 0 0,1 7-1 0 0,-1-9-206 0 0,0 0 0 0 0,1 0 0 0 0,-1 0 0 0 0,1 0 0 0 0,0 0-1 0 0,0 0 1 0 0,0 0 0 0 0,0 0 0 0 0,1 0 0 0 0,-1 0-1 0 0,1 0 1 0 0,0-1 0 0 0,0 1 0 0 0,0-1 0 0 0,0 1 0 0 0,0-1-1 0 0,0 0 1 0 0,1 0 0 0 0,-1 0 0 0 0,1 0 0 0 0,-1 0-1 0 0,1 0 1 0 0,0-1 0 0 0,0 0 0 0 0,0 1 0 0 0,0-1 0 0 0,0 0-1 0 0,0 0 1 0 0,4 0 0 0 0,-1 0-335 0 0,-1-1 1 0 0,1 0-1 0 0,0 0 0 0 0,0-1 1 0 0,0 1-1 0 0,-1-1 0 0 0,1-1 1 0 0,0 1-1 0 0,-1-1 0 0 0,1 0 1 0 0,-1 0-1 0 0,0-1 1 0 0,0 1-1 0 0,8-6 0 0 0,2-5-598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3.328"/>
    </inkml:context>
    <inkml:brush xml:id="br0">
      <inkml:brushProperty name="width" value="0.05" units="cm"/>
      <inkml:brushProperty name="height" value="0.05" units="cm"/>
    </inkml:brush>
  </inkml:definitions>
  <inkml:trace contextRef="#ctx0" brushRef="#br0">3 0 652 0 0,'-2'20'22883'0'0,"120"76"-21499"0"0,-74-58-714 0 0,78 53-1 0 0,44 20-34 0 0,-164-109-896 0 0,10 2 149 0 0,8 12-5071 0 0,4 2-2915 0 0,-21-17 7262 0 0,0 1 0 0 0,0-1 1 0 0,0 0-1 0 0,1 0 1 0 0,-1 0-1 0 0,1-1 1 0 0,-1 1-1 0 0,0-1 0 0 0,1 0 1 0 0,-1 0-1 0 0,1 0 1 0 0,6-1-1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4.928"/>
    </inkml:context>
    <inkml:brush xml:id="br0">
      <inkml:brushProperty name="width" value="0.05" units="cm"/>
      <inkml:brushProperty name="height" value="0.05" units="cm"/>
    </inkml:brush>
  </inkml:definitions>
  <inkml:trace contextRef="#ctx0" brushRef="#br0">1 0 3028 0 0,'0'0'16131'0'0,"12"6"-15714"0"0,38 24 884 0 0,71 53 0 0 0,39 26 253 0 0,-113-82-1240 0 0,111 69 504 0 0,-146-88-2586 0 0,4 2 3689 0 0,-1-1-794 0 0,-4-2-4568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6.602"/>
    </inkml:context>
    <inkml:brush xml:id="br0">
      <inkml:brushProperty name="width" value="0.05" units="cm"/>
      <inkml:brushProperty name="height" value="0.05" units="cm"/>
    </inkml:brush>
  </inkml:definitions>
  <inkml:trace contextRef="#ctx0" brushRef="#br0">235 28 204 0 0,'0'0'164'0'0,"0"1"-33"0"0,-1 0-1 0 0,0 0 1 0 0,0-1 0 0 0,0 1-1 0 0,0 0 1 0 0,1 0 0 0 0,-1 0-1 0 0,-1-1 1 0 0,1 1 0 0 0,0 0-1 0 0,0-1 1 0 0,0 1 0 0 0,0-1 0 0 0,0 0-1 0 0,0 1 1 0 0,-1-1 0 0 0,1 0-1 0 0,0 0 1 0 0,-2 1 0 0 0,-3-7-866 0 0,-24-18 10771 0 0,8 15-4929 0 0,8 11-5676 0 0,11-1 564 0 0,-8 5 118 0 0,1-1 0 0 0,-1 2-1 0 0,1-1 1 0 0,-15 14 0 0 0,24-18-37 0 0,-19 17 106 0 0,15-14-144 0 0,0 0 1 0 0,0 1-1 0 0,0-1 0 0 0,1 1 0 0 0,0 0 0 0 0,0 1 1 0 0,0-1-1 0 0,1 0 0 0 0,0 1 0 0 0,-4 11 0 0 0,6-15-14 0 0,1 22 180 0 0,7 26 11 0 0,9 18 86 0 0,-15-64-270 0 0,1 0 0 0 0,0 1 0 0 0,0-1 0 0 0,1 0 0 0 0,-1 0 0 0 0,1-1 0 0 0,0 1 0 0 0,0-1 0 0 0,1 1 0 0 0,0-1 0 0 0,5 5 0 0 0,9 13 129 0 0,-16-20-128 0 0,2 0 24 0 0,49 24 212 0 0,-50-25-206 0 0,2 0-22 0 0,96 2 452 0 0,-96-3-421 0 0,44-4 122 0 0,-45 4-109 0 0,2-1-57 0 0,1-1 0 0 0,-1 0 0 0 0,1 0 0 0 0,-1-1 0 0 0,0 0 0 0 0,0 0 0 0 0,0 0 0 0 0,0 0 0 0 0,-1-1 0 0 0,1 0 0 0 0,-1-1 0 0 0,0 1 0 0 0,4-6 0 0 0,-8 8 30 0 0,43-40 111 0 0,-42 38-168 0 0,0 0 0 0 0,0 1 0 0 0,-1-1 0 0 0,1 0 0 0 0,-1 0-1 0 0,0-1 1 0 0,0 1 0 0 0,0 0 0 0 0,0 0 0 0 0,-1 0 0 0 0,1-1-1 0 0,-1 1 1 0 0,-1 0 0 0 0,1-1 0 0 0,0 1 0 0 0,-1 0 0 0 0,-2-7 0 0 0,2 7 48 0 0,-21-64-331 0 0,21 66 270 0 0,-32-29-21 0 0,25 26 27 0 0,-1 0 0 0 0,0 0 1 0 0,0 1-1 0 0,0 0 1 0 0,0 1-1 0 0,-1 0 0 0 0,-14-3 1 0 0,20 6-39 0 0,-23-3 76 0 0,16 1-86 0 0,4 2 34 0 0,0-1-1 0 0,0 2 0 0 0,0-1 0 0 0,0 1 1 0 0,0 0-1 0 0,0 0 0 0 0,1 1 1 0 0,-9 3-1 0 0,-42 10 32 0 0,53-15 104 0 0,-2 3-1 0 0,-20 9-7036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7.488"/>
    </inkml:context>
    <inkml:brush xml:id="br0">
      <inkml:brushProperty name="width" value="0.05" units="cm"/>
      <inkml:brushProperty name="height" value="0.05" units="cm"/>
    </inkml:brush>
  </inkml:definitions>
  <inkml:trace contextRef="#ctx0" brushRef="#br0">65 0 1156 0 0,'0'0'4243'0'0,"-6"6"-3484"0"0,-23 23 4928 0 0,19-13-1634 0 0,4-9 31 0 0,-3-4-5258 0 0,4-2 1389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9.674"/>
    </inkml:context>
    <inkml:brush xml:id="br0">
      <inkml:brushProperty name="width" value="0.05" units="cm"/>
      <inkml:brushProperty name="height" value="0.05" units="cm"/>
    </inkml:brush>
  </inkml:definitions>
  <inkml:trace contextRef="#ctx0" brushRef="#br0">0 144 828 0 0,'0'0'17009'0'0,"0"-7"-16761"0"0,0-21-2 0 0,0 21 809 0 0,2 2-911 0 0,18-33 806 0 0,-19 36-645 0 0,13-14 243 0 0,-6 8-399 0 0,-6 6-18 0 0,2-2-121 0 0,1 1 0 0 0,0 1-1 0 0,0-1 1 0 0,1 0 0 0 0,-1 1-1 0 0,1 0 1 0 0,-1 1 0 0 0,1-1 0 0 0,-1 1-1 0 0,1 0 1 0 0,0 0 0 0 0,9 1-1 0 0,-11-1 1 0 0,-3 1-100 0 0,0-1 92 0 0,0 0-1 0 0,0 1 1 0 0,0-1-1 0 0,0 1 1 0 0,1-1-1 0 0,-1 1 0 0 0,0 0 1 0 0,0 0-1 0 0,1 0 1 0 0,-1-1-1 0 0,0 1 0 0 0,1 0 1 0 0,-1 0-1 0 0,0 1 1 0 0,0-1-1 0 0,1 0 1 0 0,-1 0-1 0 0,0 1 0 0 0,0-1 1 0 0,1 0-1 0 0,-1 1 1 0 0,0-1-1 0 0,0 1 1 0 0,0 0-1 0 0,0-1 0 0 0,0 1 1 0 0,0 0-1 0 0,0 0 1 0 0,0 0-1 0 0,0 0 0 0 0,0 0 1 0 0,0 0-1 0 0,0 0 1 0 0,0 1-1 0 0,26 37-51 0 0,-26-36 70 0 0,7 22-67 0 0,-4-7 29 0 0,-3-14-12 0 0,-2 0 5 0 0,-3 11-17 0 0,3-11-15 0 0,-21 37-120 0 0,-37 27 166 0 0,57-66 15 0 0,-14 9 117 0 0,19-11-86 0 0,-6 1-52 0 0,-8 3-60 0 0,53-22 541 0 0,-32 14-403 0 0,2 3-158 0 0,-7 1 85 0 0,-1-1 0 0 0,1 1 0 0 0,0 0 0 0 0,0 0-1 0 0,-1 0 1 0 0,1 1 0 0 0,0 0 0 0 0,-1 0 0 0 0,1 0 0 0 0,-1 0 0 0 0,1 1-1 0 0,-1-1 1 0 0,0 1 0 0 0,1 0 0 0 0,4 4 0 0 0,-7-4 37 0 0,2 3-24 0 0,1 1-1 0 0,-2-1 1 0 0,1 1-1 0 0,-1-1 0 0 0,1 1 1 0 0,-2 0-1 0 0,1 0 1 0 0,-1 0-1 0 0,3 11 1 0 0,-4-15-7 0 0,0 2 33 0 0,-1 23-78 0 0,-18 53-141 0 0,18-76 135 0 0,-27 52 72 0 0,-3-32-14 0 0,27-22-5 0 0,-13 9-42 0 0,7-6 97 0 0,4-2-56 0 0,0-1 1 0 0,0 0-1 0 0,1 0 1 0 0,-1-1-1 0 0,0 1 1 0 0,-1-1 0 0 0,1 0-1 0 0,0-1 1 0 0,0 1-1 0 0,0-1 1 0 0,0 0-1 0 0,-1 0 1 0 0,-8-2-1 0 0,8 1 18 0 0,-2-1 19 0 0,-4-1-1155 0 0,14-17-12715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1.779"/>
    </inkml:context>
    <inkml:brush xml:id="br0">
      <inkml:brushProperty name="width" value="0.05" units="cm"/>
      <inkml:brushProperty name="height" value="0.05" units="cm"/>
    </inkml:brush>
  </inkml:definitions>
  <inkml:trace contextRef="#ctx0" brushRef="#br0">43 5 172 0 0,'0'0'1148'0'0,"-5"0"-708"0"0,-2-1-1519 0 0,-23 1 17828 0 0,37 89-15324 0 0,-7-85-1234 0 0,12 46 464 0 0,-6 3 929 0 0,21-141-1701 0 0,-26 85 110 0 0,14-35-537 0 0,33-18-213 0 0,-46 54 702 0 0,1 1-407 0 0,0 1 442 0 0,0 0 1 0 0,0 0 0 0 0,0 1 0 0 0,0-1-1 0 0,0 0 1 0 0,0 1 0 0 0,0 0 0 0 0,0 0-1 0 0,0 0 1 0 0,0 0 0 0 0,-1 0 0 0 0,1 1-1 0 0,4 2 1 0 0,-2-3 4 0 0,-1 2 127 0 0,40 42-367 0 0,-29-13 134 0 0,-14-29 100 0 0,11 41-143 0 0,-7-36 589 0 0,0-24-382 0 0,10-28-46 0 0,25-2 35 0 0,-27 33-118 0 0,-11 11 68 0 0,1-2 20 0 0,1 1-1 0 0,-1 0 1 0 0,1-1 0 0 0,-1 1 0 0 0,1 1 0 0 0,0-1-1 0 0,0 0 1 0 0,0 1 0 0 0,1 0 0 0 0,-1 0 0 0 0,0 0 0 0 0,1 1-1 0 0,0-1 1 0 0,7 0 0 0 0,-8 1-65 0 0,2 2-27 0 0,17 3 61 0 0,-18-3 26 0 0,0 0-4 0 0,0 1 0 0 0,-1-1-1 0 0,1 1 1 0 0,-1 0 0 0 0,1 0-1 0 0,-1 0 1 0 0,0 1-1 0 0,0 0 1 0 0,0 0 0 0 0,0 0-1 0 0,-1 0 1 0 0,1 0 0 0 0,-1 1-1 0 0,0-1 1 0 0,0 1-1 0 0,4 5 1 0 0,-6-6-51 0 0,-1-2 56 0 0,1 4 35 0 0,19 23-105 0 0,-18-25 9 0 0,-2 1 13 0 0,0 10 25 0 0,0-11 4 0 0,3 34-574 0 0,0-23-8034 0 0,0-2 7940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3.643"/>
    </inkml:context>
    <inkml:brush xml:id="br0">
      <inkml:brushProperty name="width" value="0.05" units="cm"/>
      <inkml:brushProperty name="height" value="0.05" units="cm"/>
    </inkml:brush>
  </inkml:definitions>
  <inkml:trace contextRef="#ctx0" brushRef="#br0">82 284 388 0 0,'0'0'234'0'0,"-12"43"25414"0"0,31-93-25498 0 0,-15 40-49 0 0,10-28 2 0 0,23-28 325 0 0,-35 64-333 0 0,1-2-123 0 0,41-53-476 0 0,-35 42 566 0 0,-7 13 5 0 0,7-13-99 0 0,-8 14-12 0 0,0 0 1 0 0,1-1-1 0 0,-1 1 0 0 0,0 0 1 0 0,0-1-1 0 0,0 1 1 0 0,0-1-1 0 0,0 0 0 0 0,0 1 1 0 0,-1-1-1 0 0,1 0 0 0 0,-1 0 1 0 0,1 1-1 0 0,-1-1 0 0 0,1 0 1 0 0,-1 0-1 0 0,0 0 1 0 0,0 0-1 0 0,0 1 0 0 0,0-4 1 0 0,-1 3 43 0 0,0-1 1 0 0,-1 1 0 0 0,1 0 0 0 0,0-1 0 0 0,-1 1-1 0 0,0 0 1 0 0,1 0 0 0 0,-1 0 0 0 0,0 0-1 0 0,0 0 1 0 0,0 1 0 0 0,-4-3 0 0 0,3 3-53 0 0,-2 1-25 0 0,-49 3-100 0 0,49-2 150 0 0,-41 19-68 0 0,37-19-177 0 0,1 1 0 0 0,0 0 0 0 0,-1 0 0 0 0,1 0 1 0 0,0 1-1 0 0,1 1 0 0 0,-1-1 0 0 0,-12 9 0 0 0,17-10-592 0 0,31 28-18507 0 0,-21-27 19101 0 0,1-3 128 0 0,0 1 1 0 0,0 0 0 0 0,0 0 0 0 0,0 1 0 0 0,14 5 0 0 0,15 3 299 0 0,-33-9 143 0 0,1-1-163 0 0,50 2 5088 0 0,-33-13-2686 0 0,-4 8 7865 0 0,2 14-10220 0 0,-15-8 319 0 0,12 41-94 0 0,6 65-2154 0 0,-22-106 922 0 0,7 28-3650 0 0,-7-29 3640 0 0,-1 0-1 0 0,1 1 1 0 0,-1-1 0 0 0,1 0 0 0 0,-1 0-1 0 0,1 0 1 0 0,0-1 0 0 0,0 1 0 0 0,0 0-1 0 0,0 0 1 0 0,1 0 0 0 0,-1-1 0 0 0,0 1-1 0 0,2 1 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4.760"/>
    </inkml:context>
    <inkml:brush xml:id="br0">
      <inkml:brushProperty name="width" value="0.05" units="cm"/>
      <inkml:brushProperty name="height" value="0.05" units="cm"/>
    </inkml:brush>
  </inkml:definitions>
  <inkml:trace contextRef="#ctx0" brushRef="#br0">257 93 448 0 0,'4'-23'364'0'0,"-3"20"-291"0"0,-1 0-1 0 0,0 0 1 0 0,1 0-1 0 0,-1 0 1 0 0,1 0-1 0 0,0 0 1 0 0,0 0-1 0 0,0 0 1 0 0,1 0 0 0 0,2-4-1 0 0,-2 3-63 0 0,-2-24 14349 0 0,-18 57-13663 0 0,-45 51 1 0 0,25-26-27 0 0,34-47-588 0 0,0 0 0 0 0,-1-1 0 0 0,0 1 0 0 0,0-1 0 0 0,0 0 0 0 0,-12 10 0 0 0,-16 30 357 0 0,20-24-230 0 0,11-19-276 0 0,-1 1-584 0 0,0 1 0 0 0,0 0 1 0 0,0-1-1 0 0,-1 0 0 0 0,0 0 0 0 0,0 0 0 0 0,0 0 0 0 0,0 0 0 0 0,-1-1 0 0 0,-8 5 0 0 0,13-8 727 0 0,-3 2-637 0 0,-3 6-822 0 0,3-6-286 0 0,10-47-4108 0 0,-5 35 5496 0 0,5-27-378 0 0,-8-12-523 0 0,-5 29 736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534"/>
    </inkml:context>
    <inkml:brush xml:id="br0">
      <inkml:brushProperty name="width" value="0.05" units="cm"/>
      <inkml:brushProperty name="height" value="0.05" units="cm"/>
      <inkml:brushProperty name="color" value="#FFFFFF"/>
    </inkml:brush>
  </inkml:definitions>
  <inkml:trace contextRef="#ctx0" brushRef="#br0">1 0 2464 0 0,'5'3'803'0'0,"14"9"-111"0"0,-18-10-551 0 0,0 0 1 0 0,0 0-1 0 0,0 0 0 0 0,0 0 0 0 0,0 0 1 0 0,-1 1-1 0 0,1-1 0 0 0,-1 0 0 0 0,0 0 1 0 0,1 0-1 0 0,-1 1 0 0 0,0-1 0 0 0,0 0 1 0 0,-1 3-1 0 0,-2 36 1050 0 0,-11 67 1005 0 0,14-58-5238 0 0,9-37-1503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5.398"/>
    </inkml:context>
    <inkml:brush xml:id="br0">
      <inkml:brushProperty name="width" value="0.05" units="cm"/>
      <inkml:brushProperty name="height" value="0.05" units="cm"/>
    </inkml:brush>
  </inkml:definitions>
  <inkml:trace contextRef="#ctx0" brushRef="#br0">58 5 28 0 0,'-11'-4'14279'0'0,"0"182"-10550"0"0,-13-46-2502 0 0,13-44 2923 0 0,12-87-4120 0 0,-1 0 0 0 0,1 0 0 0 0,0 1 0 0 0,0-1 0 0 0,0 0 0 0 0,0 0 0 0 0,0-1 0 0 0,0 1 0 0 0,0 0 0 0 0,1 0 0 0 0,-1 0 0 0 0,0-1 0 0 0,0 1 1 0 0,1-1-1 0 0,-1 1 0 0 0,0-1 0 0 0,1 1 0 0 0,-1-1 0 0 0,1 0 0 0 0,-1 0 0 0 0,0 0 0 0 0,1 1 0 0 0,-1-1 0 0 0,1-1 0 0 0,-1 1 0 0 0,0 0 0 0 0,1 0 0 0 0,-1 0 0 0 0,2-1 0 0 0,50-5 451 0 0,-2-6-18 0 0,66-24-89 0 0,24-6-3029 0 0,-138 41 1667 0 0,23-7-2997 0 0,-8 1-6241 0 0,-8 0 8916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1.303"/>
    </inkml:context>
    <inkml:brush xml:id="br0">
      <inkml:brushProperty name="width" value="0.05" units="cm"/>
      <inkml:brushProperty name="height" value="0.05" units="cm"/>
    </inkml:brush>
  </inkml:definitions>
  <inkml:trace contextRef="#ctx0" brushRef="#br0">293 45 724 0 0,'-4'-4'659'0'0,"-1"-1"0"0"0,-1 1 0 0 0,1 0 0 0 0,-1 0 0 0 0,1 1 0 0 0,-1 0 0 0 0,0 0 0 0 0,-1 0 0 0 0,1 0 0 0 0,0 1 0 0 0,-1 0 0 0 0,1 1 0 0 0,-1-1 0 0 0,0 1 0 0 0,1 0 0 0 0,-1 1 0 0 0,-10 0 0 0 0,12 1-272 0 0,-23 10 521 0 0,20-7-628 0 0,0 1-1 0 0,0-1 1 0 0,1 2-1 0 0,-1-1 1 0 0,1 1-1 0 0,1 0 1 0 0,-1 0-1 0 0,-8 12 1 0 0,13-16-53 0 0,1 0-148 0 0,-1 1-1 0 0,0-1 1 0 0,1 1-1 0 0,0-1 1 0 0,-1 1-1 0 0,1-1 1 0 0,0 1-1 0 0,0 0 1 0 0,1 0-1 0 0,-1-1 1 0 0,1 1-1 0 0,-1 0 1 0 0,1 0-1 0 0,0 4 1 0 0,-3 45 817 0 0,5-44-800 0 0,1-1-1 0 0,-1 0 1 0 0,2 0 0 0 0,-1-1 0 0 0,1 1 0 0 0,0-1 0 0 0,0 0 0 0 0,0 1 0 0 0,8 6-1 0 0,-9-11-36 0 0,43 15 245 0 0,8-17-151 0 0,-48 0-111 0 0,73-18 204 0 0,-75 16-235 0 0,0 0 0 0 0,0 0 0 0 0,0 0 0 0 0,-1-1 1 0 0,1 0-1 0 0,-1 1 0 0 0,1-1 0 0 0,-1 0 0 0 0,0-1 0 0 0,0 1 1 0 0,-1-1-1 0 0,1 1 0 0 0,-1-1 0 0 0,1 0 0 0 0,-1 0 0 0 0,0 0 0 0 0,2-8 1 0 0,-1 1-81 0 0,0 0 0 0 0,-1 0 1 0 0,0 0-1 0 0,-1 0 1 0 0,-1-17-1 0 0,0 25 38 0 0,-1-1-1 0 0,0 1 0 0 0,0 0 1 0 0,-1 0-1 0 0,1 0 0 0 0,-1 1 1 0 0,1-1-1 0 0,-1 0 1 0 0,0 0-1 0 0,0 1 0 0 0,0-1 1 0 0,0 1-1 0 0,-1 0 0 0 0,1 0 1 0 0,-1 0-1 0 0,1 0 1 0 0,-1 0-1 0 0,0 0 0 0 0,1 0 1 0 0,-1 1-1 0 0,0 0 0 0 0,-4-2 1 0 0,4 2-72 0 0,-27 1-72 0 0,24 0 97 0 0,0 1 70 0 0,1 0-1 0 0,0 1 1 0 0,1-1-1 0 0,-1 1 1 0 0,0 0-1 0 0,0 1 1 0 0,1-1-1 0 0,-1 1 1 0 0,1 0-1 0 0,0 0 1 0 0,0 0-1 0 0,0 0 1 0 0,0 1-1 0 0,0 0 0 0 0,1-1 1 0 0,0 1-1 0 0,0 1 1 0 0,0-1-1 0 0,0 0 1 0 0,-3 7-1 0 0,2-3 48 0 0,1 0-1 0 0,-1 0 0 0 0,2 1 0 0 0,-1-1 1 0 0,1 1-1 0 0,0-1 0 0 0,1 1 1 0 0,0-1-1 0 0,0 1 0 0 0,1 13 0 0 0,1-15 38 0 0,1 0-1 0 0,0 0 0 0 0,0 0 1 0 0,0 0-1 0 0,1 0 0 0 0,0-1 1 0 0,0 1-1 0 0,0-1 0 0 0,1 0 0 0 0,0 0 1 0 0,9 11-1 0 0,-11-15-61 0 0,0 0 0 0 0,0 0 0 0 0,0 0 0 0 0,0 0 0 0 0,0-1 0 0 0,0 1 0 0 0,0-1 0 0 0,1 1 0 0 0,-1-1-1 0 0,1 0 1 0 0,-1 1 0 0 0,1-2 0 0 0,-1 1 0 0 0,1 0 0 0 0,-1 0 0 0 0,1-1 0 0 0,0 1 0 0 0,0-1 0 0 0,-1 0 0 0 0,1 0 0 0 0,0 0 0 0 0,-1 0 0 0 0,1 0 0 0 0,0-1 0 0 0,0 1-1 0 0,-1-1 1 0 0,1 0 0 0 0,-1 1 0 0 0,1-1 0 0 0,-1 0 0 0 0,1-1 0 0 0,-1 1 0 0 0,1 0 0 0 0,-1-1 0 0 0,3-2 0 0 0,0 1-17 0 0,-1-1 0 0 0,0 0 1 0 0,1 0-1 0 0,-1 0 0 0 0,-1 0 0 0 0,1-1 0 0 0,-1 0 1 0 0,0 0-1 0 0,0 1 0 0 0,0-2 0 0 0,0 1 0 0 0,-1 0 1 0 0,0 0-1 0 0,0-1 0 0 0,-1 1 0 0 0,2-9 1 0 0,-2 10-50 0 0,-3-1-53 0 0,0 0 46 0 0,0 1 0 0 0,0-1-1 0 0,0 1 1 0 0,0-1 0 0 0,-1 1 0 0 0,0 0 0 0 0,1 0 0 0 0,-2 0-1 0 0,1 0 1 0 0,0 1 0 0 0,-1-1 0 0 0,0 1 0 0 0,1 0-1 0 0,-2 0 1 0 0,1 0 0 0 0,0 1 0 0 0,0-1 0 0 0,-1 1 0 0 0,1 0-1 0 0,-1 0 1 0 0,0 1 0 0 0,1-1 0 0 0,-11-1 0 0 0,12 3-36 0 0,-3 2-69 0 0,3-1 167 0 0,-1 0 0 0 0,1 0 0 0 0,0 0 0 0 0,0 1 0 0 0,0-1 0 0 0,0 1 0 0 0,0 0 0 0 0,0 0 0 0 0,1 0 0 0 0,-1 0 0 0 0,1 1 0 0 0,-1-1 0 0 0,1 1 0 0 0,0-1 0 0 0,0 1 0 0 0,0 0-1 0 0,0 0 1 0 0,0 0 0 0 0,1 0 0 0 0,-1 0 0 0 0,1 0 0 0 0,0 0 0 0 0,0 0 0 0 0,0 1 0 0 0,0-1 0 0 0,1 0 0 0 0,-1 1 0 0 0,1 5 0 0 0,0-4 53 0 0,0-1-1 0 0,0 1 1 0 0,1-1 0 0 0,-1 1-1 0 0,1-1 1 0 0,0 0 0 0 0,0 1-1 0 0,1-1 1 0 0,-1 0-1 0 0,1 0 1 0 0,0 0 0 0 0,0 0-1 0 0,0 0 1 0 0,1 0 0 0 0,-1-1-1 0 0,1 1 1 0 0,0-1 0 0 0,0 1-1 0 0,0-1 1 0 0,1 0 0 0 0,6 5-1 0 0,-8-7 63 0 0,5-2-55 0 0,-4 1-63 0 0,0-1-1 0 0,-1 1 1 0 0,1-1 0 0 0,0 0 0 0 0,0 1 0 0 0,-1-1-1 0 0,1-1 1 0 0,0 1 0 0 0,-1 0 0 0 0,0-1 0 0 0,1 1-1 0 0,-1-1 1 0 0,0 1 0 0 0,1-1 0 0 0,-1 0-1 0 0,0 0 1 0 0,0 0 0 0 0,-1-1 0 0 0,1 1 0 0 0,0 0-1 0 0,-1-1 1 0 0,1 1 0 0 0,-1-1 0 0 0,0 1 0 0 0,0-1-1 0 0,0 0 1 0 0,0 1 0 0 0,0-1 0 0 0,-1 0 0 0 0,1 0-1 0 0,-1 1 1 0 0,0-1 0 0 0,1 0 0 0 0,-1 0-1 0 0,-1 0 1 0 0,1 0 0 0 0,-1-5 0 0 0,0 4-43 0 0,0 1-4 0 0,1-1 1 0 0,-1 0 0 0 0,0 0 0 0 0,0 0 0 0 0,-1 1 0 0 0,1-1 0 0 0,-1 0-1 0 0,0 1 1 0 0,0 0 0 0 0,0-1 0 0 0,0 1 0 0 0,0 0 0 0 0,-1 0 0 0 0,1 0 0 0 0,-1 0-1 0 0,0 1 1 0 0,0-1 0 0 0,0 1 0 0 0,0 0 0 0 0,-1-1 0 0 0,1 1 0 0 0,-1 1 0 0 0,1-1-1 0 0,-1 0 1 0 0,1 1 0 0 0,-1 0 0 0 0,0 0 0 0 0,0 0 0 0 0,0 0 0 0 0,1 1 0 0 0,-9-1-1 0 0,8 1-122 0 0,-2 2 64 0 0,-1 0 71 0 0,1 0 1 0 0,-1 1-1 0 0,1 0 0 0 0,0 0 1 0 0,0 1-1 0 0,-8 6 1 0 0,11-8 40 0 0,0 0 0 0 0,0 0 0 0 0,1 1 0 0 0,-1-1 0 0 0,1 1 0 0 0,0 0 1 0 0,0-1-1 0 0,-1 1 0 0 0,2 0 0 0 0,-1 0 0 0 0,0 0 0 0 0,1 1 0 0 0,-1-1 1 0 0,1 0-1 0 0,0 1 0 0 0,0-1 0 0 0,0 1 0 0 0,0 5 0 0 0,1 32 385 0 0,0-37-224 0 0,2 1-39 0 0,-1-1-78 0 0,1-1 0 0 0,0 0 0 0 0,0 0 0 0 0,0 1 0 0 0,0-1 0 0 0,0-1 0 0 0,0 1 0 0 0,1 0 1 0 0,-1-1-1 0 0,1 1 0 0 0,0-1 0 0 0,0 0 0 0 0,0 0 0 0 0,0 0 0 0 0,5 3 0 0 0,-5-4 56 0 0,37-6 197 0 0,-35 2-338 0 0,-1 0-1 0 0,1 0 0 0 0,-1-1 1 0 0,0 1-1 0 0,0-1 0 0 0,0 0 1 0 0,0-1-1 0 0,-1 1 1 0 0,1-1-1 0 0,-1 1 0 0 0,-1-1 1 0 0,1 0-1 0 0,0 0 1 0 0,-1 0-1 0 0,0 0 0 0 0,0-1 1 0 0,-1 1-1 0 0,0 0 0 0 0,0-1 1 0 0,0 1-1 0 0,0-1 1 0 0,-1 0-1 0 0,0 1 0 0 0,0-1 1 0 0,0 1-1 0 0,-1-1 1 0 0,0 1-1 0 0,0-1 0 0 0,0 1 1 0 0,-1-1-1 0 0,0 1 0 0 0,0 0 1 0 0,0 0-1 0 0,-1 0 1 0 0,1 0-1 0 0,-1 0 0 0 0,0 0 1 0 0,-5-4-1 0 0,5 6-27 0 0,0 0 0 0 0,-1 0-1 0 0,1 0 1 0 0,-1 1 0 0 0,1 0 0 0 0,-1-1-1 0 0,0 1 1 0 0,0 1 0 0 0,0-1 0 0 0,0 1-1 0 0,0-1 1 0 0,0 1 0 0 0,0 0 0 0 0,0 1-1 0 0,-1-1 1 0 0,1 1 0 0 0,0-1 0 0 0,0 1-1 0 0,-1 1 1 0 0,1-1 0 0 0,0 1-1 0 0,-1-1 1 0 0,1 1 0 0 0,0 0 0 0 0,0 1-1 0 0,-5 1 1 0 0,3-1 37 0 0,0 0 1 0 0,1 1-1 0 0,-1-1 0 0 0,1 1 1 0 0,-1 0-1 0 0,1 0 0 0 0,0 1 0 0 0,0 0 1 0 0,0 0-1 0 0,1 0 0 0 0,-1 0 0 0 0,1 1 1 0 0,0 0-1 0 0,0 0 0 0 0,1 0 0 0 0,-1 0 1 0 0,-3 9-1 0 0,4-8 94 0 0,1 0 0 0 0,0 1 1 0 0,1-1-1 0 0,-1 1 0 0 0,1-1 0 0 0,1 1 1 0 0,-1-1-1 0 0,1 1 0 0 0,0 0 0 0 0,1-1 1 0 0,-1 1-1 0 0,1-1 0 0 0,0 1 1 0 0,1-1-1 0 0,0 1 0 0 0,3 7 0 0 0,-4-11-14 0 0,1 1 0 0 0,0 0 0 0 0,0 0 0 0 0,0-1 0 0 0,0 1 0 0 0,1-1 0 0 0,-1 1 0 0 0,1-1 0 0 0,0 0 0 0 0,0 0 0 0 0,0-1 0 0 0,0 1 0 0 0,1 0 0 0 0,-1-1 0 0 0,1 0 0 0 0,-1 0 0 0 0,1 0 0 0 0,0 0 0 0 0,0-1 0 0 0,0 1 0 0 0,0-1 0 0 0,0 0 0 0 0,0 0-1 0 0,7 0 1 0 0,-7 0 63 0 0,25-7 139 0 0,-26 5-249 0 0,1 0 0 0 0,0-1-1 0 0,0 1 1 0 0,-1 0 0 0 0,1-1 0 0 0,-1 0-1 0 0,0 0 1 0 0,1 0 0 0 0,-1 0 0 0 0,0-1 0 0 0,0 1-1 0 0,0-1 1 0 0,-1 0 0 0 0,1 0 0 0 0,-1 0-1 0 0,1 0 1 0 0,-1 0 0 0 0,0-1 0 0 0,0 1-1 0 0,0 0 1 0 0,-1-1 0 0 0,1 0 0 0 0,0-4-1 0 0,1-4-176 0 0,0 0-1 0 0,-1 0 1 0 0,-1 0-1 0 0,0 0 1 0 0,-1-13-1 0 0,0 20 72 0 0,0 3 44 0 0,0 0-1 0 0,0 0 0 0 0,0-1 1 0 0,-1 1-1 0 0,1 0 0 0 0,0 0 1 0 0,-1 0-1 0 0,0 0 0 0 0,1 0 1 0 0,-1 0-1 0 0,0 0 0 0 0,0 0 1 0 0,0 0-1 0 0,0 0 0 0 0,0 1 1 0 0,-1-1-1 0 0,1 0 0 0 0,0 1 1 0 0,-1-1-1 0 0,0 1 0 0 0,1-1 1 0 0,-1 1-1 0 0,0 0 0 0 0,1 0 1 0 0,-1-1-1 0 0,0 1 0 0 0,0 1 1 0 0,0-1-1 0 0,0 0 0 0 0,0 0 1 0 0,-3 0-1 0 0,0 0-32 0 0,1 0 0 0 0,-1 1 0 0 0,1-1 0 0 0,-1 1 0 0 0,0 0 1 0 0,1 1-1 0 0,-1-1 0 0 0,1 1 0 0 0,-1 0 0 0 0,-4 1 0 0 0,2 0 52 0 0,4 2 106 0 0,0 1-1 0 0,1-1 0 0 0,-1 0 1 0 0,0 1-1 0 0,1-1 1 0 0,0 1-1 0 0,-1 5 1 0 0,4-7-10 0 0,0 1 1 0 0,0-1-1 0 0,1 0 1 0 0,-1 0-1 0 0,1 0 1 0 0,0 0 0 0 0,0 0-1 0 0,0 0 1 0 0,1-1-1 0 0,-1 1 1 0 0,1-1 0 0 0,-1 0-1 0 0,1 1 1 0 0,0-1-1 0 0,4 2 1 0 0,-4-2 84 0 0,34-3 513 0 0,-35 0-664 0 0,2 0 14 0 0,0 0 0 0 0,0-1 0 0 0,-1 1 0 0 0,1-1 0 0 0,0 0 0 0 0,-1 0-1 0 0,0 0 1 0 0,1 0 0 0 0,-1-1 0 0 0,0 1 0 0 0,0-1 0 0 0,0 0 0 0 0,-1 0 0 0 0,1 0-1 0 0,-1 0 1 0 0,0-1 0 0 0,1 1 0 0 0,-1 0 0 0 0,-1-1 0 0 0,1 0 0 0 0,0 1 0 0 0,-1-1-1 0 0,2-7 1 0 0,1-26-107 0 0,-4 33-14 0 0,-2-1-108 0 0,-24-41-506 0 0,25 44 675 0 0,0 0-1 0 0,0 1 1 0 0,0-1-1 0 0,-1 1 1 0 0,1-1 0 0 0,0 1-1 0 0,-1 0 1 0 0,0-1 0 0 0,1 1-1 0 0,-1 0 1 0 0,0 0 0 0 0,1 0-1 0 0,-1 0 1 0 0,0 0-1 0 0,0 1 1 0 0,0-1 0 0 0,0 0-1 0 0,0 1 1 0 0,0-1 0 0 0,0 1-1 0 0,0 0 1 0 0,0 0-1 0 0,0 0 1 0 0,0 0 0 0 0,0 0-1 0 0,0 0 1 0 0,0 0 0 0 0,0 1-1 0 0,0-1 1 0 0,0 1 0 0 0,-3 1-1 0 0,2-1 68 0 0,0 0-1 0 0,1 1 1 0 0,-1-1 0 0 0,0 1-1 0 0,1-1 1 0 0,-1 1 0 0 0,1 0-1 0 0,0 0 1 0 0,0 0-1 0 0,0 0 1 0 0,0 0 0 0 0,0 1-1 0 0,0-1 1 0 0,0 1 0 0 0,1-1-1 0 0,-1 1 1 0 0,1-1-1 0 0,0 1 1 0 0,0 0 0 0 0,0 0-1 0 0,0 0 1 0 0,0 0 0 0 0,1 0-1 0 0,-1-1 1 0 0,1 1-1 0 0,0 0 1 0 0,0 0 0 0 0,0 0-1 0 0,0 0 1 0 0,0 0 0 0 0,1 0-1 0 0,-1 0 1 0 0,3 5 0 0 0,0 3 109 0 0,1 0 0 0 0,1 0 0 0 0,-1 0 0 0 0,2 0 1 0 0,6 9-1 0 0,-10-16-81 0 0,0-1 1 0 0,1 1-1 0 0,-1-1 1 0 0,1 0-1 0 0,0 0 1 0 0,0 0-1 0 0,0-1 1 0 0,0 1-1 0 0,0-1 1 0 0,0 1-1 0 0,1-1 1 0 0,-1 0-1 0 0,1 0 1 0 0,-1 0-1 0 0,1-1 1 0 0,0 0-1 0 0,0 1 1 0 0,0-1-1 0 0,0 0 0 0 0,0-1 1 0 0,0 1-1 0 0,0-1 1 0 0,0 0-1 0 0,0 0 1 0 0,0 0-1 0 0,0 0 1 0 0,0-1-1 0 0,0 0 1 0 0,0 1-1 0 0,0-2 1 0 0,0 1-1 0 0,0 0 1 0 0,-1-1-1 0 0,1 1 1 0 0,0-1-1 0 0,-1 0 1 0 0,1-1-1 0 0,-1 1 1 0 0,0 0-1 0 0,0-1 1 0 0,0 0-1 0 0,0 0 1 0 0,0 0-1 0 0,-1 0 0 0 0,1 0 1 0 0,-1 0-1 0 0,0-1 1 0 0,0 1-1 0 0,0-1 1 0 0,0 0-1 0 0,2-6 1 0 0,-3 4-105 0 0,1 0 0 0 0,-1 0 0 0 0,0 0 0 0 0,-1 0 0 0 0,1 0 0 0 0,-1 0 0 0 0,0 0 0 0 0,-1 0 0 0 0,1 0 0 0 0,-1-1 0 0 0,-1 1 0 0 0,1 1 0 0 0,-1-1 0 0 0,0 0 0 0 0,0 0 0 0 0,-4-6 0 0 0,4 8-41 0 0,-1 1-1 0 0,1-1 1 0 0,-1 1 0 0 0,0-1-1 0 0,0 1 1 0 0,0 0 0 0 0,0 0 0 0 0,0 0-1 0 0,-1 1 1 0 0,1-1 0 0 0,-1 1-1 0 0,0 0 1 0 0,0 0 0 0 0,0 0 0 0 0,0 0-1 0 0,0 1 1 0 0,0 0 0 0 0,0-1-1 0 0,-1 2 1 0 0,1-1 0 0 0,0 0-1 0 0,-9 1 1 0 0,9 0-130 0 0,-2 3 60 0 0,2-1 174 0 0,0 0-1 0 0,0 0 1 0 0,0 1 0 0 0,1-1-1 0 0,-1 1 1 0 0,1 0-1 0 0,0 0 1 0 0,0 0 0 0 0,0 0-1 0 0,0 1 1 0 0,0-1 0 0 0,1 1-1 0 0,-1 0 1 0 0,1 0-1 0 0,0-1 1 0 0,0 2 0 0 0,1-1-1 0 0,-1 0 1 0 0,1 0-1 0 0,0 0 1 0 0,0 1 0 0 0,0-1-1 0 0,1 0 1 0 0,-1 1 0 0 0,1-1-1 0 0,0 1 1 0 0,1 6-1 0 0,-1-6 73 0 0,0 1 0 0 0,-1-1 0 0 0,2 0-1 0 0,-1 1 1 0 0,1-1 0 0 0,0 0 0 0 0,0 1 0 0 0,0-1-1 0 0,1 0 1 0 0,-1 0 0 0 0,1 0 0 0 0,1 0-1 0 0,-1 0 1 0 0,1-1 0 0 0,0 1 0 0 0,0-1-1 0 0,0 1 1 0 0,0-1 0 0 0,1 0 0 0 0,0 0-1 0 0,0-1 1 0 0,0 1 0 0 0,6 3 0 0 0,-7-5 146 0 0,13-1 34 0 0,-13-1-231 0 0,-1 1 0 0 0,0-1 0 0 0,1 0-1 0 0,-1 0 1 0 0,0 0 0 0 0,1 0 0 0 0,-1 0 0 0 0,0-1 0 0 0,1 1 0 0 0,-1-1 0 0 0,0 1 0 0 0,0-1 0 0 0,1 0 0 0 0,-1 0 0 0 0,0 0 0 0 0,0 0 0 0 0,0 0 0 0 0,0-1 0 0 0,0 1 0 0 0,0 0 0 0 0,-1-1 0 0 0,1 0 0 0 0,0 1 0 0 0,-1-1 0 0 0,1 0 0 0 0,-1 0 0 0 0,0 0 0 0 0,1 0 0 0 0,-1 0 0 0 0,1-2 0 0 0,0 1-56 0 0,0 1-1 0 0,-1-1 0 0 0,1 0 1 0 0,-1 0-1 0 0,1 0 1 0 0,-1 0-1 0 0,0 0 1 0 0,0 0-1 0 0,0 0 1 0 0,-1 0-1 0 0,1 0 1 0 0,-1 0-1 0 0,1 0 0 0 0,-1 0 1 0 0,0-1-1 0 0,0 1 1 0 0,-1 0-1 0 0,1 0 1 0 0,-1 0-1 0 0,1 0 1 0 0,-1 0-1 0 0,0 0 1 0 0,0 0-1 0 0,-1 0 0 0 0,1 0 1 0 0,0 0-1 0 0,-1 0 1 0 0,0 1-1 0 0,1-1 1 0 0,-1 1-1 0 0,0-1 1 0 0,-1 1-1 0 0,1 0 1 0 0,0-1-1 0 0,-1 1 0 0 0,-2-2 1 0 0,2 3-226 0 0,-28 6-638 0 0,28-4 756 0 0,1 2 1 0 0,-1-1 0 0 0,1 0-1 0 0,0 0 1 0 0,0 1-1 0 0,0-1 1 0 0,0 1 0 0 0,0-1-1 0 0,0 1 1 0 0,1 0-1 0 0,0 0 1 0 0,-1 0-1 0 0,1 0 1 0 0,0 0 0 0 0,0 0-1 0 0,1 0 1 0 0,-1 0-1 0 0,0 0 1 0 0,1 1 0 0 0,0-1-1 0 0,0 0 1 0 0,0 0-1 0 0,0 0 1 0 0,1 1-1 0 0,-1-1 1 0 0,1 0 0 0 0,1 6-1 0 0,1-4-508 0 0,0-1-1 0 0,0 1 1 0 0,0 0-1 0 0,0-1 1 0 0,1 0-1 0 0,-1 0 1 0 0,1 0-1 0 0,0 0 1 0 0,1 0-1 0 0,-1-1 1 0 0,1 0-1 0 0,-1 0 1 0 0,1 0-1 0 0,0 0 1 0 0,0-1-1 0 0,6 3 1 0 0,3 0-681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4.644"/>
    </inkml:context>
    <inkml:brush xml:id="br0">
      <inkml:brushProperty name="width" value="0.05" units="cm"/>
      <inkml:brushProperty name="height" value="0.05" units="cm"/>
    </inkml:brush>
  </inkml:definitions>
  <inkml:trace contextRef="#ctx0" brushRef="#br0">213 42 652 0 0,'0'0'1236'0'0,"-2"-9"-659"0"0,2 6 383 0 0,-1 1-1 0 0,1-1 1 0 0,-1 0 0 0 0,0 1 0 0 0,0-1-1 0 0,0 1 1 0 0,0-1 0 0 0,0 1 0 0 0,0-1-1 0 0,-1 1 1 0 0,-1-3 0 0 0,-4 5-891 0 0,1 1 0 0 0,-1-1 0 0 0,1 1 0 0 0,-1 0 1 0 0,1 1-1 0 0,0 0 0 0 0,-1 0 0 0 0,1 0 0 0 0,0 1 0 0 0,0-1 0 0 0,1 1 0 0 0,-1 1 0 0 0,1-1 1 0 0,-1 1-1 0 0,1 0 0 0 0,0 0 0 0 0,-7 9 0 0 0,2-4 137 0 0,1 0 1 0 0,0 0-1 0 0,1 1 0 0 0,0 1 1 0 0,1-1-1 0 0,0 1 0 0 0,1 1 1 0 0,-10 21-1 0 0,15-28-126 0 0,0 0 0 0 0,0 0 0 0 0,1 0 0 0 0,0 0 0 0 0,0 0 0 0 0,0 0 0 0 0,0 0 0 0 0,1 0 0 0 0,0 0 1 0 0,0 0-1 0 0,0 0 0 0 0,1 0 0 0 0,3 9 0 0 0,34 57 620 0 0,-31-58-501 0 0,-7-11-176 0 0,1 0 1 0 0,-1 0-1 0 0,1 0 0 0 0,-1 0 1 0 0,1-1-1 0 0,-1 1 1 0 0,1-1-1 0 0,0 1 0 0 0,0-1 1 0 0,0 0-1 0 0,0 0 0 0 0,0 0 1 0 0,0 0-1 0 0,0 0 0 0 0,0 0 1 0 0,0 0-1 0 0,1-1 0 0 0,-1 1 1 0 0,0-1-1 0 0,0 1 0 0 0,1-1 1 0 0,-1 0-1 0 0,0 0 1 0 0,1 0-1 0 0,-1 0 0 0 0,0-1 1 0 0,0 1-1 0 0,1-1 0 0 0,-1 1 1 0 0,0-1-1 0 0,0 0 0 0 0,0 0 1 0 0,0 0-1 0 0,3-1 0 0 0,2-2 4 0 0,1 0 0 0 0,-1 0-1 0 0,0-1 1 0 0,0 0-1 0 0,0 0 1 0 0,0-1 0 0 0,-1 0-1 0 0,8-9 1 0 0,-5 1-116 0 0,0 0 1 0 0,-1 0-1 0 0,13-31 0 0 0,2-3-396 0 0,-22 43 380 0 0,-1 0 1 0 0,1 0 0 0 0,-1 0 0 0 0,0 0-1 0 0,-1 0 1 0 0,1-1 0 0 0,-1 1-1 0 0,0 0 1 0 0,0 0 0 0 0,-1 1-1 0 0,1-1 1 0 0,-1 0 0 0 0,0 0-1 0 0,0 1 1 0 0,-1-1 0 0 0,0 1 0 0 0,-5-8-1 0 0,0 7-102 0 0,-1 0-1 0 0,0 0 0 0 0,1 1 1 0 0,-1 0-1 0 0,-19-5 0 0 0,24 9 37 0 0,-2 1 32 0 0,0 2 158 0 0,0 0 0 0 0,0 0 1 0 0,0 0-1 0 0,0 1 0 0 0,1 0 0 0 0,-1 0 0 0 0,1 0 1 0 0,0 0-1 0 0,1 1 0 0 0,-1 0 0 0 0,1 0 0 0 0,0 1 1 0 0,0-1-1 0 0,0 1 0 0 0,1 0 0 0 0,0 0 0 0 0,0 0 1 0 0,0 0-1 0 0,1 0 0 0 0,0 0 0 0 0,0 1 0 0 0,1-1 0 0 0,0 1 1 0 0,0 0-1 0 0,0-1 0 0 0,1 1 0 0 0,0 0 0 0 0,0-1 1 0 0,1 1-1 0 0,0 0 0 0 0,2 8 0 0 0,-2-8 48 0 0,1-1 0 0 0,0 1 0 0 0,0 0 0 0 0,0-1 0 0 0,1 1 0 0 0,0-1 0 0 0,1 0 0 0 0,-1 0 0 0 0,1 0-1 0 0,0 0 1 0 0,1-1 0 0 0,-1 1 0 0 0,1-1 0 0 0,0 0 0 0 0,0-1 0 0 0,1 1 0 0 0,-1-1 0 0 0,1 0 0 0 0,8 4 0 0 0,-10-6-38 0 0,0-1 0 0 0,0 1 1 0 0,0-1-1 0 0,0 0 0 0 0,0 0 1 0 0,1-1-1 0 0,-1 1 0 0 0,0-1 1 0 0,0 0-1 0 0,1 0 0 0 0,-1 0 1 0 0,0-1-1 0 0,1 1 0 0 0,-1-1 1 0 0,0 0-1 0 0,0 0 0 0 0,0-1 1 0 0,0 1-1 0 0,0-1 0 0 0,0 0 0 0 0,0 0 1 0 0,0 0-1 0 0,-1 0 0 0 0,1-1 1 0 0,-1 0-1 0 0,0 0 0 0 0,1 0 1 0 0,-1 0-1 0 0,-1 0 0 0 0,1 0 1 0 0,4-8-1 0 0,-2 6-19 0 0,-1-1 1 0 0,0 0-1 0 0,0 0 1 0 0,0 0-1 0 0,-1-1 1 0 0,0 1-1 0 0,0-1 0 0 0,-1 1 1 0 0,1-1-1 0 0,-2 0 1 0 0,1 0-1 0 0,-1 0 1 0 0,1-12-1 0 0,-2 16-36 0 0,-1 0-1 0 0,0-1 1 0 0,0 1-1 0 0,0 0 1 0 0,0 0-1 0 0,0 0 1 0 0,-1 0 0 0 0,1 0-1 0 0,-1 0 1 0 0,0 0-1 0 0,0 1 1 0 0,0-1-1 0 0,0 1 1 0 0,0-1 0 0 0,-1 1-1 0 0,1 0 1 0 0,-1 0-1 0 0,1 0 1 0 0,-4-2-1 0 0,-44-22-413 0 0,47 24 418 0 0,0 1-1 0 0,0 0 0 0 0,0 0 0 0 0,0 0 0 0 0,0 0 1 0 0,-1 0-1 0 0,1 1 0 0 0,0 0 0 0 0,-1 0 1 0 0,1 0-1 0 0,0 0 0 0 0,0 0 0 0 0,-1 0 0 0 0,1 1 1 0 0,0 0-1 0 0,0-1 0 0 0,-1 1 0 0 0,1 0 1 0 0,0 1-1 0 0,0-1 0 0 0,0 1 0 0 0,0-1 1 0 0,1 1-1 0 0,-1 0 0 0 0,0 0 0 0 0,1 0 0 0 0,-1 0 1 0 0,1 0-1 0 0,0 1 0 0 0,0-1 0 0 0,0 1 1 0 0,0 0-1 0 0,0-1 0 0 0,0 1 0 0 0,-2 6 1 0 0,2-3 58 0 0,0 0 1 0 0,0 1-1 0 0,1 0 1 0 0,0-1 0 0 0,0 1-1 0 0,0 0 1 0 0,1-1-1 0 0,0 1 1 0 0,0 0 0 0 0,1-1-1 0 0,0 1 1 0 0,0 0-1 0 0,1-1 1 0 0,-1 1 0 0 0,6 11-1 0 0,-3-11 18 0 0,0-1 0 0 0,0 1-1 0 0,0-1 1 0 0,1 1 0 0 0,0-1-1 0 0,0-1 1 0 0,1 1 0 0 0,0-1-1 0 0,0 0 1 0 0,0 0 0 0 0,0-1-1 0 0,1 0 1 0 0,7 4 0 0 0,-10-6-34 0 0,-1 0 0 0 0,1-1 0 0 0,0 1 1 0 0,0-1-1 0 0,0 0 0 0 0,0 0 1 0 0,0-1-1 0 0,0 1 0 0 0,0-1 1 0 0,0 0-1 0 0,1 0 0 0 0,-1 0 1 0 0,0 0-1 0 0,0-1 0 0 0,0 1 0 0 0,0-1 1 0 0,0 0-1 0 0,0-1 0 0 0,0 1 1 0 0,0-1-1 0 0,-1 1 0 0 0,1-1 1 0 0,-1 0-1 0 0,1-1 0 0 0,-1 1 1 0 0,0-1-1 0 0,1 1 0 0 0,2-4 0 0 0,-1 3-13 0 0,-3 2-7 0 0,0 0 1 0 0,0 0 0 0 0,0 0-1 0 0,0-1 1 0 0,0 1-1 0 0,0-1 1 0 0,-1 1-1 0 0,1-1 1 0 0,0 0 0 0 0,-1 1-1 0 0,1-1 1 0 0,-1 0-1 0 0,0 0 1 0 0,1 0-1 0 0,-1-1 1 0 0,0 1-1 0 0,0 0 1 0 0,-1 0 0 0 0,1 0-1 0 0,0-1 1 0 0,-1 1-1 0 0,1-3 1 0 0,0 0-39 0 0,1 1 0 0 0,-1-1 1 0 0,0 0-1 0 0,-1 0 0 0 0,1 0 0 0 0,-1 1 1 0 0,0-1-1 0 0,0 0 0 0 0,-1 0 1 0 0,1 0-1 0 0,-1 0 0 0 0,0 0 0 0 0,0 1 1 0 0,-1-1-1 0 0,0 0 0 0 0,1 1 1 0 0,-2 0-1 0 0,1-1 0 0 0,0 1 0 0 0,-1 0 1 0 0,0 0-1 0 0,0 0 0 0 0,0 0 1 0 0,0 1-1 0 0,-1-1 0 0 0,1 1 0 0 0,-1 0 1 0 0,-8-5-1 0 0,7 4-26 0 0,0 0 0 0 0,0 1 0 0 0,-1 0 1 0 0,0 0-1 0 0,0 1 0 0 0,0-1 0 0 0,0 1 0 0 0,0 0 0 0 0,0 1 0 0 0,0 0 0 0 0,-1 0 1 0 0,1 0-1 0 0,0 1 0 0 0,-1 0 0 0 0,1 0 0 0 0,0 0 0 0 0,-1 1 0 0 0,1 0 0 0 0,0 0 1 0 0,-1 1-1 0 0,-7 2 0 0 0,10-2 69 0 0,0 0 1 0 0,0 1 0 0 0,0-1-1 0 0,0 1 1 0 0,0 0-1 0 0,1 0 1 0 0,-1 0-1 0 0,1 0 1 0 0,0 1-1 0 0,0-1 1 0 0,0 1 0 0 0,0 0-1 0 0,1 0 1 0 0,-1 0-1 0 0,1 0 1 0 0,0 0-1 0 0,0 1 1 0 0,1-1 0 0 0,-1 0-1 0 0,1 1 1 0 0,0 0-1 0 0,-1 8 1 0 0,2-6 66 0 0,0 0 0 0 0,0-1 0 0 0,1 1 0 0 0,-1 0 1 0 0,1-1-1 0 0,1 1 0 0 0,-1-1 0 0 0,1 1 0 0 0,1-1 0 0 0,-1 0 0 0 0,1 0 1 0 0,0 0-1 0 0,7 11 0 0 0,-8-15-44 0 0,0-1-1 0 0,0 1 1 0 0,0-1-1 0 0,0 1 1 0 0,1-1 0 0 0,-1 0-1 0 0,0 1 1 0 0,1-1-1 0 0,-1 0 1 0 0,1-1 0 0 0,-1 1-1 0 0,1 0 1 0 0,-1-1-1 0 0,1 0 1 0 0,0 1 0 0 0,-1-1-1 0 0,1 0 1 0 0,3-1 0 0 0,-4 1-22 0 0,3 1 96 0 0,26-14 72 0 0,-26 9-136 0 0,1 1-1 0 0,0-2 1 0 0,-1 1 0 0 0,0-1 0 0 0,0 1 0 0 0,-1-1 0 0 0,1-1-1 0 0,-1 1 1 0 0,0 0 0 0 0,0-1 0 0 0,5-12 0 0 0,-2 5-70 0 0,-1-1 0 0 0,-1 0 0 0 0,7-24 0 0 0,-11 35-4 0 0,0-1 1 0 0,0 1 0 0 0,0-1 0 0 0,0 1-1 0 0,-1-1 1 0 0,1 1 0 0 0,-1-1-1 0 0,0 1 1 0 0,0-1 0 0 0,0 0 0 0 0,0 1-1 0 0,-1-1 1 0 0,0 1 0 0 0,0-1-1 0 0,0 1 1 0 0,0-1 0 0 0,0 1 0 0 0,0 0-1 0 0,-1 0 1 0 0,0-1 0 0 0,0 1-1 0 0,0 0 1 0 0,0 0 0 0 0,0 1 0 0 0,0-1-1 0 0,-1 0 1 0 0,1 1 0 0 0,-1-1-1 0 0,0 1 1 0 0,0 0 0 0 0,0 0 0 0 0,0 0-1 0 0,0 0 1 0 0,0 1 0 0 0,-1-1-1 0 0,1 1 1 0 0,-6-2 0 0 0,0 2-38 0 0,1-1 1 0 0,0 2 0 0 0,0-1-1 0 0,-1 1 1 0 0,1 0-1 0 0,0 1 1 0 0,0 0 0 0 0,0 0-1 0 0,-1 1 1 0 0,1 0-1 0 0,1 0 1 0 0,-1 1 0 0 0,0 0-1 0 0,-14 8 1 0 0,17-8 93 0 0,1 0 1 0 0,-1 0 0 0 0,1 1-1 0 0,-1 0 1 0 0,1 0-1 0 0,1 0 1 0 0,-1 0-1 0 0,0 1 1 0 0,1-1 0 0 0,0 1-1 0 0,0 0 1 0 0,1 0-1 0 0,-1 0 1 0 0,1 0-1 0 0,0 0 1 0 0,0 1 0 0 0,1-1-1 0 0,-1 1 1 0 0,1-1-1 0 0,1 1 1 0 0,-1 0-1 0 0,1-1 1 0 0,0 1 0 0 0,0 0-1 0 0,0-1 1 0 0,3 10-1 0 0,-2-7 30 0 0,1 1 0 0 0,0-1 0 0 0,1 0 0 0 0,0 0 0 0 0,0 0 0 0 0,1 0-1 0 0,0 0 1 0 0,1-1 0 0 0,-1 1 0 0 0,1-1 0 0 0,1 0 0 0 0,-1-1 0 0 0,1 1 0 0 0,0-1 0 0 0,1 0-1 0 0,7 5 1 0 0,-11-10-35 0 0,-1 0 0 0 0,1 0 0 0 0,-1-1 0 0 0,1 0-1 0 0,-1 1 1 0 0,1-1 0 0 0,0 0 0 0 0,-1 0 0 0 0,1 0 0 0 0,-1 0-1 0 0,1-1 1 0 0,-1 1 0 0 0,1-1 0 0 0,-1 1 0 0 0,1-1 0 0 0,-1 0-1 0 0,1 0 1 0 0,-1 0 0 0 0,3-2 0 0 0,-1 1 0 0 0,1-1 1 0 0,-1 1 0 0 0,0-1-1 0 0,0 0 1 0 0,0 0-1 0 0,0 0 1 0 0,-1 0-1 0 0,1-1 1 0 0,-1 1-1 0 0,6-8 1 0 0,-4 1-8 0 0,0-1 0 0 0,0 1 0 0 0,-1-1 0 0 0,-1 0 0 0 0,4-14 0 0 0,-6 20-72 0 0,0 0 0 0 0,-1 0 0 0 0,1 0 0 0 0,-1 0 0 0 0,0 0 0 0 0,0 1 0 0 0,-1-1 0 0 0,1 0 1 0 0,-1 0-1 0 0,0 0 0 0 0,0 1 0 0 0,-1-1 0 0 0,0 0 0 0 0,1 1 0 0 0,-1-1 0 0 0,-5-6 0 0 0,5 9 7 0 0,0-1 1 0 0,-1 1 0 0 0,1-1-1 0 0,-1 1 1 0 0,0 0-1 0 0,0 0 1 0 0,0 1-1 0 0,0-1 1 0 0,0 0 0 0 0,0 1-1 0 0,0 0 1 0 0,0 0-1 0 0,-1 0 1 0 0,1 0-1 0 0,0 0 1 0 0,-1 1 0 0 0,1-1-1 0 0,0 1 1 0 0,-1 0-1 0 0,1 0 1 0 0,-1 0-1 0 0,1 1 1 0 0,0-1 0 0 0,-4 2-1 0 0,0-1 23 0 0,1 1-1 0 0,-1-1 1 0 0,1 2 0 0 0,0-1-1 0 0,0 0 1 0 0,0 1 0 0 0,0 0-1 0 0,1 1 1 0 0,-1-1-1 0 0,1 1 1 0 0,-7 6 0 0 0,8-5 85 0 0,0 1 1 0 0,0-1-1 0 0,1 1 1 0 0,0 0-1 0 0,0 0 1 0 0,0 0 0 0 0,1 0-1 0 0,0 1 1 0 0,0-1-1 0 0,0 1 1 0 0,1-1-1 0 0,0 1 1 0 0,0 0-1 0 0,1-1 1 0 0,0 1-1 0 0,0 0 1 0 0,0-1-1 0 0,1 1 1 0 0,2 9-1 0 0,-2-9 9 0 0,1 0 0 0 0,0 0 0 0 0,0 0-1 0 0,0 0 1 0 0,1-1 0 0 0,0 1-1 0 0,0-1 1 0 0,1 1 0 0 0,0-1 0 0 0,0 0-1 0 0,0 0 1 0 0,1-1 0 0 0,0 1-1 0 0,0-1 1 0 0,0 0 0 0 0,0-1 0 0 0,10 7-1 0 0,-10-9-26 0 0,-1 0 0 0 0,1-1 0 0 0,-1 0-1 0 0,1 0 1 0 0,-1 0 0 0 0,1-1 0 0 0,-1 0-1 0 0,1 0 1 0 0,0 0 0 0 0,-1 0 0 0 0,1-1-1 0 0,-1 1 1 0 0,1-1 0 0 0,-1 0 0 0 0,1-1-1 0 0,-1 1 1 0 0,0-1 0 0 0,1 0 0 0 0,-1 0-1 0 0,0 0 1 0 0,0 0 0 0 0,6-6 0 0 0,-5 5-14 0 0,1-1 0 0 0,-1 0 1 0 0,0-1-1 0 0,0 1 0 0 0,-1-1 1 0 0,1 0-1 0 0,-1 0 0 0 0,0-1 1 0 0,-1 1-1 0 0,1-1 0 0 0,-1 0 1 0 0,0 0-1 0 0,0 0 0 0 0,-1 0 1 0 0,0 0-1 0 0,2-8 0 0 0,-2-3-36 0 0,1 4-72 0 0,-1 0 0 0 0,-1 0 0 0 0,0 0 0 0 0,-1 0 1 0 0,-2-19-1 0 0,2 28 37 0 0,-1 1 1 0 0,1-1 0 0 0,-1 1 0 0 0,0-1-1 0 0,-1 1 1 0 0,1-1 0 0 0,-1 1 0 0 0,1 0-1 0 0,-1 0 1 0 0,0 0 0 0 0,0 0 0 0 0,0 0-1 0 0,-1 0 1 0 0,1 0 0 0 0,-1 1 0 0 0,1-1-1 0 0,-1 1 1 0 0,0 0 0 0 0,0 0 0 0 0,0 0-1 0 0,0 0 1 0 0,0 0 0 0 0,-1 1 0 0 0,1-1-1 0 0,0 1 1 0 0,-1 0 0 0 0,-3-1 0 0 0,1 1-24 0 0,0 0 1 0 0,-1 0 0 0 0,1 0 0 0 0,0 1 0 0 0,0 0 0 0 0,-1 1 0 0 0,1-1 0 0 0,0 1 0 0 0,0 0 0 0 0,-1 1 0 0 0,1-1 0 0 0,-10 6 0 0 0,13-6 97 0 0,-1 1 0 0 0,1 0 0 0 0,0 0 0 0 0,0 0 0 0 0,0 0 0 0 0,0 1 0 0 0,0-1 0 0 0,0 1 0 0 0,1-1 0 0 0,0 1 0 0 0,-1 0 0 0 0,1 0 0 0 0,0 0 0 0 0,0 1 0 0 0,0-1 0 0 0,1 0 0 0 0,-1 1 0 0 0,1-1 0 0 0,0 1 1 0 0,0-1-1 0 0,0 1 0 0 0,1 0 0 0 0,-1-1 0 0 0,1 1 0 0 0,0 6 0 0 0,-1-6 27 0 0,2-1 1 0 0,-1 1-1 0 0,0 0 1 0 0,1 0-1 0 0,0 0 0 0 0,0-1 1 0 0,0 1-1 0 0,0 0 1 0 0,1-1-1 0 0,-1 1 0 0 0,1-1 1 0 0,0 1-1 0 0,0-1 1 0 0,0 0-1 0 0,0 0 0 0 0,1 0 1 0 0,-1 0-1 0 0,1 0 1 0 0,0-1-1 0 0,0 1 1 0 0,0-1-1 0 0,0 1 0 0 0,0-1 1 0 0,1 0-1 0 0,-1-1 1 0 0,0 1-1 0 0,1 0 0 0 0,0-1 1 0 0,-1 0-1 0 0,1 0 1 0 0,0 0-1 0 0,0 0 0 0 0,-1-1 1 0 0,1 1-1 0 0,5-1 1 0 0,-5 0 51 0 0,4-1-44 0 0,-2 0-44 0 0,0-1 1 0 0,0 1-1 0 0,0-1 0 0 0,0 0 1 0 0,0-1-1 0 0,0 1 1 0 0,0-1-1 0 0,-1 0 0 0 0,1-1 1 0 0,-1 1-1 0 0,0-1 1 0 0,0 0-1 0 0,0-1 0 0 0,-1 1 1 0 0,0-1-1 0 0,0 0 1 0 0,0 0-1 0 0,0 0 0 0 0,5-11 1 0 0,-6 10-42 0 0,-1-1 0 0 0,0 1 0 0 0,0-1 0 0 0,0 0-1 0 0,-1 1 1 0 0,0-1 0 0 0,-1 0 0 0 0,1 0 0 0 0,-1 0 0 0 0,-1 0 0 0 0,1 0 0 0 0,-1 1 0 0 0,0-1 0 0 0,-3-10 0 0 0,2 14-26 0 0,1-1-1 0 0,-1 1 1 0 0,1 0 0 0 0,-1-1 0 0 0,0 1-1 0 0,0 0 1 0 0,0 0 0 0 0,-1 0 0 0 0,1 1-1 0 0,-1-1 1 0 0,0 0 0 0 0,1 1 0 0 0,-1 0-1 0 0,0 0 1 0 0,-1-1 0 0 0,1 2 0 0 0,0-1-1 0 0,0 0 1 0 0,-1 1 0 0 0,1 0 0 0 0,-1-1-1 0 0,1 1 1 0 0,-1 1 0 0 0,0-1-1 0 0,1 0 1 0 0,-1 1 0 0 0,0 0 0 0 0,1 0-1 0 0,-1 0 1 0 0,-4 1 0 0 0,0 0 12 0 0,1 0 0 0 0,-1 1 0 0 0,1 0 0 0 0,-1 0-1 0 0,1 0 1 0 0,0 1 0 0 0,0 0 0 0 0,0 1 0 0 0,0 0 0 0 0,1 0 0 0 0,-1 0 0 0 0,1 1 0 0 0,0 0 0 0 0,1 0 0 0 0,-1 0 0 0 0,1 1 0 0 0,0 0-1 0 0,-4 7 1 0 0,5-8 73 0 0,0 1 1 0 0,1-1-1 0 0,-1 1 0 0 0,2 0 0 0 0,-1 0 0 0 0,1 1 0 0 0,0-1 0 0 0,0 1 0 0 0,0-1 0 0 0,1 1 0 0 0,0-1 0 0 0,1 1 0 0 0,-1 0 0 0 0,1-1 1 0 0,0 1-1 0 0,1 0 0 0 0,0-1 0 0 0,0 1 0 0 0,0-1 0 0 0,1 1 0 0 0,0-1 0 0 0,3 8 0 0 0,-1-6 15 0 0,-1 0-1 0 0,1-1 0 0 0,0 0 0 0 0,1 0 1 0 0,0 0-1 0 0,0 0 0 0 0,0-1 1 0 0,1 0-1 0 0,0 0 0 0 0,0-1 0 0 0,0 1 1 0 0,1-1-1 0 0,0 0 0 0 0,0-1 1 0 0,0 0-1 0 0,12 5 0 0 0,-16-8-37 0 0,0 0-1 0 0,-1-1 1 0 0,1 1-1 0 0,0-1 0 0 0,-1 0 1 0 0,1 0-1 0 0,0 0 1 0 0,0 0-1 0 0,-1 0 1 0 0,1 0-1 0 0,0-1 0 0 0,0 0 1 0 0,-1 1-1 0 0,1-1 1 0 0,-1 0-1 0 0,1 0 1 0 0,-1 0-1 0 0,1-1 0 0 0,-1 1 1 0 0,1 0-1 0 0,-1-1 1 0 0,0 0-1 0 0,0 0 0 0 0,0 1 1 0 0,0-1-1 0 0,0 0 1 0 0,0-1-1 0 0,-1 1 1 0 0,1 0-1 0 0,-1 0 0 0 0,1-1 1 0 0,0-2-1 0 0,1 0-12 0 0,0 0-1 0 0,-1 0 0 0 0,1 0 0 0 0,-1 0 1 0 0,0-1-1 0 0,-1 1 0 0 0,1-1 1 0 0,-1 1-1 0 0,0-1 0 0 0,-1 0 0 0 0,1 1 1 0 0,-1-1-1 0 0,0 0 0 0 0,-2-7 1 0 0,1 7-30 0 0,-1 1 0 0 0,0-1 0 0 0,0 0 0 0 0,0 1 0 0 0,-1 0 0 0 0,0-1 0 0 0,0 1 0 0 0,0 0 0 0 0,-1 1 0 0 0,1-1 0 0 0,-1 1 0 0 0,0-1 0 0 0,-1 1 0 0 0,1 0 0 0 0,-1 1 0 0 0,0-1 0 0 0,0 1 0 0 0,0 0 0 0 0,0 0 0 0 0,0 0 0 0 0,-1 1 0 0 0,1 0 0 0 0,-1 0 0 0 0,0 0 0 0 0,1 1 0 0 0,-1 0 0 0 0,0 0 0 0 0,0 0 0 0 0,0 1 0 0 0,-8 0 0 0 0,11 0 27 0 0,-1 0 0 0 0,1 1 0 0 0,0-1-1 0 0,-1 1 1 0 0,1 0 0 0 0,0 0 0 0 0,0 0 0 0 0,0 0 0 0 0,0 1 0 0 0,0-1-1 0 0,0 1 1 0 0,0 0 0 0 0,0 0 0 0 0,0 0 0 0 0,1 0 0 0 0,-1 0 0 0 0,1 0 0 0 0,0 1-1 0 0,-3 3 1 0 0,-25 47 170 0 0,30-51-160 0 0,-2 5 25 0 0,0 0-1 0 0,1 1 1 0 0,0-1-1 0 0,0 0 0 0 0,1 1 1 0 0,0-1-1 0 0,0 0 1 0 0,1 1-1 0 0,0-1 1 0 0,0 0-1 0 0,0 0 0 0 0,1 0 1 0 0,1 0-1 0 0,-1 0 1 0 0,1 0-1 0 0,0 0 1 0 0,0-1-1 0 0,1 1 1 0 0,0-1-1 0 0,0 0 0 0 0,0 0 1 0 0,10 9-1 0 0,-12-12-19 0 0,0-1 1 0 0,0 0-1 0 0,0 0 0 0 0,0-1 0 0 0,0 1 0 0 0,1 0 0 0 0,-1-1 1 0 0,0 1-1 0 0,1-1 0 0 0,-1 0 0 0 0,1 1 0 0 0,-1-1 0 0 0,1 0 0 0 0,0-1 1 0 0,-1 1-1 0 0,1 0 0 0 0,0-1 0 0 0,5 1 0 0 0,-4-1-3 0 0,1-3 20 0 0,-2 1-28 0 0,1 0 0 0 0,-1-1 0 0 0,0 1-1 0 0,1-1 1 0 0,-1 0 0 0 0,0 0 0 0 0,-1 0 0 0 0,1 0-1 0 0,0 0 1 0 0,-1-1 0 0 0,0 1 0 0 0,0-1-1 0 0,0 0 1 0 0,0 1 0 0 0,-1-1 0 0 0,1 0 0 0 0,1-7-1 0 0,0 4-966 0 0,7-17 2040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9.318"/>
    </inkml:context>
    <inkml:brush xml:id="br0">
      <inkml:brushProperty name="width" value="0.05" units="cm"/>
      <inkml:brushProperty name="height" value="0.05" units="cm"/>
    </inkml:brush>
  </inkml:definitions>
  <inkml:trace contextRef="#ctx0" brushRef="#br0">296 44 1136 0 0,'0'0'678'0'0,"-3"-11"500"0"0,-1 5 1863 0 0,-17-15-154 0 0,19 19-2078 0 0,-28-1 499 0 0,18 8-1109 0 0,0 0 0 0 0,0 1 0 0 0,0 0 0 0 0,1 1 1 0 0,0 1-1 0 0,0-1 0 0 0,1 2 0 0 0,0 0 0 0 0,0 0 0 0 0,1 0 0 0 0,0 1 0 0 0,-11 18 1 0 0,7-10 128 0 0,2 0 0 0 0,0 1 1 0 0,0 0-1 0 0,2 1 0 0 0,1 1 1 0 0,0-1-1 0 0,-4 23 0 0 0,11-38-244 0 0,0 0-1 0 0,0 0 0 0 0,1 0 1 0 0,0 0-1 0 0,0 0 0 0 0,0 0 1 0 0,0 0-1 0 0,1 0 1 0 0,0-1-1 0 0,0 1 0 0 0,0 0 1 0 0,1 0-1 0 0,0-1 1 0 0,0 1-1 0 0,0-1 0 0 0,0 1 1 0 0,1-1-1 0 0,-1 0 0 0 0,1 0 1 0 0,0 0-1 0 0,0 0 1 0 0,1-1-1 0 0,-1 1 0 0 0,1-1 1 0 0,0 0-1 0 0,0 0 0 0 0,0 0 1 0 0,0 0-1 0 0,0-1 1 0 0,1 0-1 0 0,-1 1 0 0 0,9 1 1 0 0,-7-3-47 0 0,0 0 0 0 0,-1-1 1 0 0,1 1-1 0 0,0-1 0 0 0,0-1 0 0 0,0 1 1 0 0,0-1-1 0 0,0 0 0 0 0,-1 0 0 0 0,1-1 1 0 0,0 1-1 0 0,-1-2 0 0 0,1 1 0 0 0,-1 0 1 0 0,7-5-1 0 0,-4 2-67 0 0,0 0 1 0 0,0 0 0 0 0,-1-1 0 0 0,0 0-1 0 0,0 0 1 0 0,0-1 0 0 0,-1 0-1 0 0,1 0 1 0 0,-2-1 0 0 0,1 0 0 0 0,-1 0-1 0 0,0 0 1 0 0,-1 0 0 0 0,6-17-1 0 0,-7 18-72 0 0,0-1 0 0 0,-1 1 1 0 0,0-1-1 0 0,0 1 0 0 0,-1-1 0 0 0,0 0 0 0 0,0 0 0 0 0,-1 0 0 0 0,0 0 0 0 0,0 1 0 0 0,-1-1 0 0 0,0 0 0 0 0,0 0 0 0 0,-1 0 0 0 0,0 1 0 0 0,0-1 0 0 0,-1 1 1 0 0,-5-11-1 0 0,6 16 62 0 0,1 0 1 0 0,-1 0-1 0 0,0 0 1 0 0,0 0 0 0 0,0 0-1 0 0,0 1 1 0 0,0-1 0 0 0,0 1-1 0 0,-1 0 1 0 0,1-1 0 0 0,0 1-1 0 0,-1 0 1 0 0,1 0-1 0 0,-1 0 1 0 0,1 1 0 0 0,-1-1-1 0 0,0 1 1 0 0,1-1 0 0 0,-1 1-1 0 0,1 0 1 0 0,-1 0 0 0 0,-3 0-1 0 0,2 1-9 0 0,-3 2-57 0 0,0 1 173 0 0,-1 1 0 0 0,1 0 0 0 0,0 0 0 0 0,0 1 0 0 0,1 0 0 0 0,-1 0 1 0 0,1 1-1 0 0,1-1 0 0 0,-1 1 0 0 0,1 0 0 0 0,0 1 0 0 0,1-1 0 0 0,0 1 0 0 0,0 0 0 0 0,1 0 0 0 0,0 0 1 0 0,0 1-1 0 0,1-1 0 0 0,0 1 0 0 0,0 0 0 0 0,1-1 0 0 0,0 1 0 0 0,1 0 0 0 0,0 0 0 0 0,0-1 0 0 0,1 1 0 0 0,0 0 1 0 0,0 0-1 0 0,1-1 0 0 0,0 1 0 0 0,1-1 0 0 0,0 0 0 0 0,0 1 0 0 0,1-1 0 0 0,5 9 0 0 0,-5-12 30 0 0,0 0 0 0 0,1 0-1 0 0,0 0 1 0 0,-1 0 0 0 0,1-1-1 0 0,1 0 1 0 0,-1 0-1 0 0,1 0 1 0 0,-1-1 0 0 0,1 0-1 0 0,0 0 1 0 0,0 0 0 0 0,0-1-1 0 0,12 3 1 0 0,-14-4 64 0 0,2-2-49 0 0,1 0-108 0 0,0-1 0 0 0,-1 1 0 0 0,1-1 0 0 0,-1 0 1 0 0,0-1-1 0 0,0 1 0 0 0,0-1 0 0 0,0-1 0 0 0,0 1 1 0 0,0-1-1 0 0,-1 0 0 0 0,0 0 0 0 0,0 0 1 0 0,0-1-1 0 0,0 0 0 0 0,-1 0 0 0 0,0 0 0 0 0,0 0 1 0 0,0-1-1 0 0,0 0 0 0 0,-1 0 0 0 0,0 0 0 0 0,0 0 1 0 0,-1 0-1 0 0,0 0 0 0 0,0-1 0 0 0,0 1 1 0 0,-1-1-1 0 0,0 1 0 0 0,0-10 0 0 0,-1 14-29 0 0,0 0-1 0 0,0-1 0 0 0,0 1 1 0 0,-1-1-1 0 0,1 1 0 0 0,-1 0 1 0 0,1 0-1 0 0,-1-1 1 0 0,0 1-1 0 0,0 0 0 0 0,0 0 1 0 0,0 0-1 0 0,-1 0 0 0 0,1 0 1 0 0,-1 0-1 0 0,1 0 0 0 0,-1 0 1 0 0,1 1-1 0 0,-1-1 1 0 0,0 1-1 0 0,0-1 0 0 0,0 1 1 0 0,-4-3-1 0 0,1 2-37 0 0,1 0 1 0 0,-1 0-1 0 0,0 1 0 0 0,0 0 0 0 0,0-1 0 0 0,0 2 1 0 0,0-1-1 0 0,0 1 0 0 0,-1-1 0 0 0,1 1 1 0 0,-6 1-1 0 0,6-1 51 0 0,1 0 0 0 0,0 1 0 0 0,0-1 0 0 0,0 1 0 0 0,0 0-1 0 0,0 0 1 0 0,0 0 0 0 0,0 0 0 0 0,0 1 0 0 0,1-1 0 0 0,-1 1 0 0 0,0 0 0 0 0,1 0 0 0 0,-1 0 0 0 0,1 1 0 0 0,0-1 0 0 0,0 1 0 0 0,0 0 0 0 0,0 0 0 0 0,0 0 0 0 0,1 0 0 0 0,-1 1-1 0 0,1-1 1 0 0,0 1 0 0 0,0-1 0 0 0,0 1 0 0 0,0 0 0 0 0,1 0 0 0 0,0-1 0 0 0,-2 8 0 0 0,3-5 39 0 0,1-1 0 0 0,0 1 0 0 0,0 0 0 0 0,0-1 0 0 0,1 0 0 0 0,0 1 0 0 0,0-1 0 0 0,0 0 0 0 0,1 0 0 0 0,0 0 0 0 0,0 0 0 0 0,6 7 0 0 0,-7-9-17 0 0,0-1 1 0 0,1 1-1 0 0,0 0 1 0 0,-1-1-1 0 0,1 1 0 0 0,0-1 1 0 0,0 0-1 0 0,0 0 1 0 0,0 0-1 0 0,1-1 1 0 0,-1 1-1 0 0,1-1 1 0 0,-1 0-1 0 0,1 0 1 0 0,-1 0-1 0 0,1 0 0 0 0,-1 0 1 0 0,1-1-1 0 0,0 0 1 0 0,-1 1-1 0 0,1-1 1 0 0,0-1-1 0 0,-1 1 1 0 0,5-1-1 0 0,3-2-10 0 0,0 0 0 0 0,-1-1 0 0 0,1 0 0 0 0,-1-1 0 0 0,-1 0 0 0 0,18-11 0 0 0,-23 13-22 0 0,0 0 0 0 0,0 1 0 0 0,-1-1 0 0 0,1 0 0 0 0,-1-1 0 0 0,0 1 0 0 0,0-1 0 0 0,0 1 0 0 0,0-1-1 0 0,-1 0 1 0 0,1 0 0 0 0,-1 0 0 0 0,0 0 0 0 0,0 0 0 0 0,-1-1 0 0 0,1 1 0 0 0,-1-1 0 0 0,0 1 0 0 0,1-9 0 0 0,4-7-165 0 0,-6 18 162 0 0,1 1 0 0 0,0 0 1 0 0,0-1-1 0 0,-1 1 0 0 0,1-1 1 0 0,-1 1-1 0 0,0-1 0 0 0,1 0 0 0 0,-1 1 1 0 0,0-1-1 0 0,0 1 0 0 0,0-1 1 0 0,0 0-1 0 0,0 1 0 0 0,0-1 0 0 0,0 1 1 0 0,-1-1-1 0 0,1 0 0 0 0,0 1 1 0 0,-1-1-1 0 0,0 1 0 0 0,1-1 0 0 0,-1 1 1 0 0,-1-3-1 0 0,0 0-24 0 0,-1 0-1 0 0,1 0 1 0 0,-1 0 0 0 0,1 0-1 0 0,-1 0 1 0 0,0 1 0 0 0,0-1-1 0 0,-1 1 1 0 0,1 0 0 0 0,-1 0-1 0 0,0 0 1 0 0,1 1-1 0 0,-1-1 1 0 0,-1 1 0 0 0,1 0-1 0 0,0 0 1 0 0,0 0 0 0 0,-1 0-1 0 0,1 1 1 0 0,-1 0 0 0 0,1 0-1 0 0,-1 0 1 0 0,0 1 0 0 0,1-1-1 0 0,-1 1 1 0 0,0 0 0 0 0,1 1-1 0 0,-1-1 1 0 0,0 1 0 0 0,1 0-1 0 0,-1 0 1 0 0,1 0 0 0 0,-7 3-1 0 0,3-1 49 0 0,0 0 0 0 0,1 1 0 0 0,-1 0 0 0 0,1 0-1 0 0,0 0 1 0 0,0 1 0 0 0,1 1 0 0 0,-1-1 0 0 0,1 1 0 0 0,0 0-1 0 0,1 0 1 0 0,-1 1 0 0 0,1-1 0 0 0,0 1 0 0 0,1 0 0 0 0,0 1-1 0 0,-5 11 1 0 0,7-14 52 0 0,2 0 0 0 0,-1 0 0 0 0,0 0 0 0 0,1-1 0 0 0,0 1 0 0 0,0 0 0 0 0,1 0 0 0 0,-1 0-1 0 0,1 0 1 0 0,0 0 0 0 0,0-1 0 0 0,4 9 0 0 0,-5-11-13 0 0,1 1-1 0 0,0-1 0 0 0,0 0 1 0 0,0 0-1 0 0,0 0 1 0 0,1 0-1 0 0,-1 0 0 0 0,1 0 1 0 0,-1 0-1 0 0,1-1 1 0 0,-1 1-1 0 0,1 0 0 0 0,0-1 1 0 0,0 0-1 0 0,0 1 1 0 0,0-1-1 0 0,0 0 0 0 0,0 0 1 0 0,0 0-1 0 0,0 0 1 0 0,0 0-1 0 0,1 0 0 0 0,-1-1 1 0 0,0 1-1 0 0,1-1 1 0 0,-1 0-1 0 0,0 1 0 0 0,1-1 1 0 0,-1 0-1 0 0,0 0 1 0 0,4-1-1 0 0,58-21 166 0 0,-59 20-182 0 0,-1-1-1 0 0,0 1 1 0 0,0-1-1 0 0,0 1 1 0 0,0-1 0 0 0,0 0-1 0 0,-1-1 1 0 0,1 1 0 0 0,-1-1-1 0 0,0 0 1 0 0,0 1 0 0 0,0-1-1 0 0,-1 0 1 0 0,5-9 0 0 0,5-8-19 0 0,-10 18-2 0 0,1-1-1 0 0,-1 0 0 0 0,0 0 1 0 0,0 0-1 0 0,-1 0 0 0 0,1 0 1 0 0,-1-1-1 0 0,0 1 0 0 0,0 0 0 0 0,0-1 1 0 0,-1 1-1 0 0,1-1 0 0 0,-1 1 1 0 0,0-1-1 0 0,-1 1 0 0 0,1 0 0 0 0,-1-1 1 0 0,-1-4-1 0 0,2 2-77 0 0,-1-1-1 0 0,0 1 1 0 0,-1 0 0 0 0,1 0-1 0 0,-2 0 1 0 0,1 0 0 0 0,-1 1-1 0 0,0-1 1 0 0,0 0-1 0 0,-6-8 1 0 0,7 12 16 0 0,-1 0 0 0 0,1 0 1 0 0,-1 1-1 0 0,0-1 0 0 0,0 0 0 0 0,0 1 0 0 0,0 0 1 0 0,0 0-1 0 0,-1 0 0 0 0,1 0 0 0 0,-1 0 0 0 0,1 1 1 0 0,-1-1-1 0 0,0 1 0 0 0,1 0 0 0 0,-1 0 0 0 0,0 0 0 0 0,0 1 1 0 0,0 0-1 0 0,0-1 0 0 0,1 1 0 0 0,-1 0 0 0 0,-7 2 1 0 0,1-1-7 0 0,0 1 1 0 0,0 1 0 0 0,0-1 0 0 0,1 2-1 0 0,0-1 1 0 0,0 1 0 0 0,0 1 0 0 0,0 0-1 0 0,-13 9 1 0 0,18-11 97 0 0,-1 1 0 0 0,1 0 0 0 0,-1 0 0 0 0,1 0-1 0 0,0 1 1 0 0,1-1 0 0 0,-1 1 0 0 0,1 0 0 0 0,0 0-1 0 0,0 0 1 0 0,0 0 0 0 0,1 1 0 0 0,0-1 0 0 0,0 1-1 0 0,0 0 1 0 0,1-1 0 0 0,0 1 0 0 0,0 0 0 0 0,0 11-1 0 0,1-10 42 0 0,0-1 0 0 0,1 1 0 0 0,0 0 0 0 0,0-1 0 0 0,0 1 0 0 0,1 0 0 0 0,0-1 0 0 0,0 1 0 0 0,1-1 0 0 0,0 0 0 0 0,0 0-1 0 0,0 0 1 0 0,1 0 0 0 0,0-1 0 0 0,0 1 0 0 0,0-1 0 0 0,1 0 0 0 0,0 0 0 0 0,0-1 0 0 0,0 1 0 0 0,0-1 0 0 0,1 0-1 0 0,0-1 1 0 0,-1 1 0 0 0,1-1 0 0 0,1 0 0 0 0,-1-1 0 0 0,0 1 0 0 0,1-1 0 0 0,7 1 0 0 0,-8-2-37 0 0,1-1 1 0 0,-1 0-1 0 0,1-1 0 0 0,-1 1 1 0 0,0-1-1 0 0,1 0 1 0 0,-1-1-1 0 0,0 0 1 0 0,0 0-1 0 0,0 0 1 0 0,0 0-1 0 0,0-1 1 0 0,0 0-1 0 0,-1 0 0 0 0,1-1 1 0 0,-1 0-1 0 0,8-7 1 0 0,-5 4-23 0 0,-1-1 0 0 0,0 1 0 0 0,0-1 0 0 0,-1-1 0 0 0,0 1 0 0 0,0-1 0 0 0,-1 0 0 0 0,-1 0 0 0 0,1 0 0 0 0,3-13 0 0 0,-6 17-52 0 0,-1 0 1 0 0,1-1-1 0 0,-1 1 0 0 0,0-1 1 0 0,-1 0-1 0 0,1 1 1 0 0,-1-1-1 0 0,0 0 1 0 0,0 1-1 0 0,-1-1 1 0 0,0 0-1 0 0,0 1 0 0 0,0-1 1 0 0,0 1-1 0 0,-1 0 1 0 0,0-1-1 0 0,0 1 1 0 0,-1 0-1 0 0,0 0 0 0 0,1 0 1 0 0,-2 0-1 0 0,1 1 1 0 0,0-1-1 0 0,-1 1 1 0 0,-7-7-1 0 0,6 7-1 0 0,-1 0-1 0 0,0 1 1 0 0,0-1-1 0 0,0 1 1 0 0,0 1-1 0 0,-1-1 1 0 0,1 1-1 0 0,-1 0 1 0 0,1 0-1 0 0,-1 1 1 0 0,0 0-1 0 0,0 0 1 0 0,0 1-1 0 0,0 0 1 0 0,1 0-1 0 0,-1 0 1 0 0,0 1-1 0 0,0 0 1 0 0,0 0-1 0 0,1 1 1 0 0,-1 0-1 0 0,1 0 1 0 0,-1 0-1 0 0,1 1 1 0 0,0 0-1 0 0,0 1 1 0 0,0-1-1 0 0,0 1 1 0 0,1 0-1 0 0,-1 0 1 0 0,1 1-1 0 0,0-1 1 0 0,0 1-1 0 0,1 1 1 0 0,-1-1-1 0 0,1 0 1 0 0,1 1-1 0 0,-1 0 1 0 0,1 0-1 0 0,0 0 1 0 0,-4 11-1 0 0,6-11 128 0 0,-1 0 1 0 0,2 0-1 0 0,-1 0 0 0 0,1 0 0 0 0,0 0 0 0 0,0 0 0 0 0,1 0 1 0 0,-1 0-1 0 0,1 0 0 0 0,1 0 0 0 0,-1 0 0 0 0,1 0 0 0 0,0 0 1 0 0,5 9-1 0 0,-5-12-42 0 0,-1 1 1 0 0,1 0 0 0 0,0-1 0 0 0,0 1-1 0 0,0-1 1 0 0,0 0 0 0 0,1 0-1 0 0,0 0 1 0 0,-1 0 0 0 0,1 0 0 0 0,0-1-1 0 0,0 1 1 0 0,0-1 0 0 0,1 1-1 0 0,-1-1 1 0 0,1 0 0 0 0,-1-1-1 0 0,1 1 1 0 0,0-1 0 0 0,-1 1 0 0 0,1-1-1 0 0,0 0 1 0 0,5 0 0 0 0,-5-1-24 0 0,0 0 0 0 0,0-1 1 0 0,0 1-1 0 0,0-1 1 0 0,0 0-1 0 0,0 0 0 0 0,0 0 1 0 0,0-1-1 0 0,0 1 1 0 0,-1-1-1 0 0,1 0 0 0 0,-1 0 1 0 0,7-5-1 0 0,-4 2-15 0 0,-1 1-1 0 0,0-1 1 0 0,0 0 0 0 0,0 0-1 0 0,-1-1 1 0 0,0 1 0 0 0,0-1 0 0 0,0 0-1 0 0,0 0 1 0 0,-1 0 0 0 0,0-1-1 0 0,4-12 1 0 0,2-5-59 0 0,-7 20 32 0 0,-1 0 0 0 0,0 0-1 0 0,-1 0 1 0 0,1 0-1 0 0,-1 0 1 0 0,0 0 0 0 0,1 0-1 0 0,-2 0 1 0 0,1 0-1 0 0,0 0 1 0 0,-1 0-1 0 0,0 1 1 0 0,0-1 0 0 0,0 0-1 0 0,0 0 1 0 0,-1 0-1 0 0,0 1 1 0 0,1-1 0 0 0,-1 1-1 0 0,-1-1 1 0 0,1 1-1 0 0,0 0 1 0 0,-1-1-1 0 0,-5-4 1 0 0,4 6-17 0 0,1 0 1 0 0,-2 0-1 0 0,1 1 0 0 0,0-1 1 0 0,0 1-1 0 0,0 0 1 0 0,-1 0-1 0 0,1 0 0 0 0,-1 0 1 0 0,1 1-1 0 0,-1 0 0 0 0,1 0 1 0 0,-1 0-1 0 0,1 0 0 0 0,0 1 1 0 0,-1 0-1 0 0,1 0 0 0 0,0 0 1 0 0,-1 0-1 0 0,1 1 1 0 0,0 0-1 0 0,0-1 0 0 0,0 2 1 0 0,0-1-1 0 0,0 0 0 0 0,1 1 1 0 0,-7 5-1 0 0,3-2 53 0 0,0 0-1 0 0,1 0 1 0 0,-1 1 0 0 0,1 0-1 0 0,1 0 1 0 0,0 0 0 0 0,0 0-1 0 0,0 1 1 0 0,1 0 0 0 0,0 0-1 0 0,0 1 1 0 0,-4 15 0 0 0,8-21 12 0 0,0-1 0 0 0,0 1 0 0 0,0 0 0 0 0,0 0 0 0 0,0-1 0 0 0,1 1 1 0 0,-1 0-1 0 0,1-1 0 0 0,0 1 0 0 0,-1-1 0 0 0,1 1 0 0 0,1-1 0 0 0,-1 1 1 0 0,0-1-1 0 0,1 1 0 0 0,-1-1 0 0 0,1 0 0 0 0,3 4 0 0 0,5 10 247 0 0,-9-15-250 0 0,1 0 1 0 0,-1 0-1 0 0,0 1 1 0 0,1-1-1 0 0,-1 0 1 0 0,1 0-1 0 0,-1 0 1 0 0,1 0-1 0 0,-1 0 0 0 0,1-1 1 0 0,0 1-1 0 0,-1 0 1 0 0,1-1-1 0 0,0 1 1 0 0,0-1-1 0 0,0 0 0 0 0,-1 0 1 0 0,1 1-1 0 0,0-1 1 0 0,0 0-1 0 0,0-1 1 0 0,1 1-1 0 0,1 0 3 0 0,0 0 1 0 0,0-1-1 0 0,0 1 1 0 0,0-1-1 0 0,0 0 0 0 0,0 0 1 0 0,0 0-1 0 0,-1 0 1 0 0,1 0-1 0 0,6-4 0 0 0,-5 0-24 0 0,1-1-1 0 0,-1 1 0 0 0,0-1 0 0 0,-1 1 0 0 0,1-1 0 0 0,-1-1 0 0 0,0 1 0 0 0,-1-1 0 0 0,1 1 0 0 0,-1-1 0 0 0,-1 0 0 0 0,1 0 0 0 0,-1 0 0 0 0,-1-1 0 0 0,1 1 1 0 0,-1 0-1 0 0,0-1 0 0 0,-1-8 0 0 0,0 14-21 0 0,0 0 0 0 0,0 0 0 0 0,-1 0 0 0 0,1 1 0 0 0,-1-1 0 0 0,0 0 0 0 0,0 0 0 0 0,1 1 0 0 0,-1-1 0 0 0,0 0 0 0 0,0 1 0 0 0,-1-1 0 0 0,1 1 0 0 0,0-1 0 0 0,0 1 0 0 0,-1-1 0 0 0,1 1 0 0 0,-1 0 0 0 0,1 0 0 0 0,-1 0 0 0 0,1 0 0 0 0,-4-2 0 0 0,-29-9-370 0 0,30 12 241 0 0,-25 7-13 0 0,25-5 132 0 0,0-1 0 0 0,0 0 0 0 0,1 1 0 0 0,-1 0 0 0 0,1 0-1 0 0,-1 0 1 0 0,1 0 0 0 0,-1 0 0 0 0,1 1 0 0 0,0-1 0 0 0,0 1 0 0 0,0 0 0 0 0,1 0 0 0 0,-1 0 0 0 0,1 0 0 0 0,-1 1 0 0 0,1-1-1 0 0,0 1 1 0 0,-2 5 0 0 0,1-1 16 0 0,0 0 0 0 0,1 0 0 0 0,0 1 0 0 0,0-1 0 0 0,1 1 0 0 0,0-1 0 0 0,1 10 0 0 0,0-13-4 0 0,5 5 39 0 0,-5-9-23 0 0,0 0-1 0 0,0-1 0 0 0,0 1 0 0 0,0 0 1 0 0,1 0-1 0 0,-1 0 0 0 0,0 0 0 0 0,1 0 1 0 0,-1 0-1 0 0,0 0 0 0 0,1-1 0 0 0,-1 1 1 0 0,1 0-1 0 0,-1 0 0 0 0,1-1 0 0 0,0 1 1 0 0,-1 0-1 0 0,1 0 0 0 0,0-1 0 0 0,0 2 1 0 0,1-2-25 0 0,-1 1 0 0 0,1-1-1 0 0,-1 1 1 0 0,1-1 0 0 0,0 0 0 0 0,-1 1 0 0 0,1-1 0 0 0,-1 0 0 0 0,1 0 0 0 0,-1 0 0 0 0,1 0 0 0 0,0 0 0 0 0,-1-1 0 0 0,1 1 0 0 0,-1 0 0 0 0,1-1 0 0 0,-1 1 0 0 0,1-1 0 0 0,-1 0 0 0 0,1 1 0 0 0,-1-1 0 0 0,0 0 0 0 0,2-1 0 0 0,30-35-254 0 0,-26 25-139 0 0,-1-1 1 0 0,0 1-1 0 0,-1-1 1 0 0,7-26 0 0 0,-11 35-67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3.237"/>
    </inkml:context>
    <inkml:brush xml:id="br0">
      <inkml:brushProperty name="width" value="0.05" units="cm"/>
      <inkml:brushProperty name="height" value="0.05" units="cm"/>
    </inkml:brush>
  </inkml:definitions>
  <inkml:trace contextRef="#ctx0" brushRef="#br0">351 85 1728 0 0,'0'0'13720'0'0,"0"-7"-13325"0"0,0-21-156 0 0,0 21 762 0 0,0 6-886 0 0,-5-11-31 0 0,-30-4 688 0 0,-28 5-377 0 0,40 8-338 0 0,20 3-22 0 0,-30 4 92 0 0,25-3-24 0 0,-1 1 0 0 0,1 0 0 0 0,0 0 0 0 0,0 1 0 0 0,0 0 0 0 0,0 1 0 0 0,0 0 0 0 0,0 0 0 0 0,1 1 0 0 0,0-1 0 0 0,0 1 0 0 0,0 1-1 0 0,-6 6 1 0 0,2-1 186 0 0,1 1-1 0 0,1-1 1 0 0,-1 2-1 0 0,2-1 1 0 0,-12 22-1 0 0,19-29-224 0 0,0-1 1 0 0,0 0-1 0 0,0 0 1 0 0,0 0-1 0 0,1 0 1 0 0,-1 1-1 0 0,1-1 0 0 0,0 0 1 0 0,0 1-1 0 0,1-1 1 0 0,-1 0-1 0 0,1 0 1 0 0,0 1-1 0 0,0-1 1 0 0,1 0-1 0 0,2 6 0 0 0,1 5 180 0 0,-1-8-207 0 0,-1 0 1 0 0,1-1 0 0 0,1 0-1 0 0,-1 0 1 0 0,1 0-1 0 0,0 0 1 0 0,1-1-1 0 0,-1 0 1 0 0,1 0-1 0 0,0 0 1 0 0,0-1 0 0 0,1 0-1 0 0,-1 0 1 0 0,1 0-1 0 0,0-1 1 0 0,0 0-1 0 0,0 0 1 0 0,1-1 0 0 0,-1 0-1 0 0,0-1 1 0 0,1 1-1 0 0,8 0 1 0 0,-3-3-41 0 0,0 0 1 0 0,-1-1-1 0 0,1 0 1 0 0,-1-1-1 0 0,1 0 0 0 0,-1-1 1 0 0,0 0-1 0 0,0-1 1 0 0,-1 0-1 0 0,1-1 1 0 0,11-8-1 0 0,5-3-57 0 0,-21 10-11 0 0,0 0 1 0 0,0 0 0 0 0,-1-1 0 0 0,0 0 0 0 0,-1 0 0 0 0,6-11 0 0 0,-10 18 64 0 0,0-2-116 0 0,-2-1-237 0 0,-1 1 330 0 0,0 0-1 0 0,0 0 1 0 0,0 0-1 0 0,0 0 1 0 0,0 1-1 0 0,0-1 1 0 0,-1 1-1 0 0,1 0 1 0 0,-1 0-1 0 0,1 0 1 0 0,-1 0-1 0 0,0 0 1 0 0,0 0-1 0 0,0 1 1 0 0,0-1-1 0 0,0 1 1 0 0,0 0 0 0 0,-5-1-1 0 0,0 0-11 0 0,0 1 1 0 0,0 0-1 0 0,1 0 0 0 0,-1 1 0 0 0,0 0 0 0 0,0 0 1 0 0,0 1-1 0 0,-11 2 0 0 0,12-2 41 0 0,0 1 0 0 0,0-1 0 0 0,-1 1 1 0 0,1 1-1 0 0,0 0 0 0 0,1 0 0 0 0,-1 0 0 0 0,0 0 0 0 0,1 1 0 0 0,0 0 0 0 0,0 1 0 0 0,0-1 1 0 0,0 1-1 0 0,1 1 0 0 0,0-1 0 0 0,0 1 0 0 0,0-1 0 0 0,1 1 0 0 0,0 1 0 0 0,-6 9 0 0 0,8-8 45 0 0,0-1 0 0 0,0 1 0 0 0,0 0 0 0 0,1 0 0 0 0,0 0-1 0 0,1 0 1 0 0,0 0 0 0 0,0 0 0 0 0,2 10 0 0 0,-2-13-6 0 0,1-1 0 0 0,1 0 0 0 0,-1 1 0 0 0,1-1 1 0 0,0 0-1 0 0,0 0 0 0 0,0 0 0 0 0,0 0 0 0 0,1 0 0 0 0,-1-1 1 0 0,1 1-1 0 0,0-1 0 0 0,0 1 0 0 0,1-1 0 0 0,-1 0 0 0 0,1 0 1 0 0,-1-1-1 0 0,1 1 0 0 0,0-1 0 0 0,0 1 0 0 0,0-1 0 0 0,0-1 1 0 0,0 1-1 0 0,1-1 0 0 0,6 2 0 0 0,-8-2-46 0 0,1-1 0 0 0,0 0 1 0 0,-1 0-1 0 0,1 0 0 0 0,-1 0 0 0 0,1 0 0 0 0,-1-1 0 0 0,1 0 1 0 0,-1 0-1 0 0,1 0 0 0 0,-1 0 0 0 0,1 0 0 0 0,-1-1 0 0 0,0 0 1 0 0,0 1-1 0 0,0-1 0 0 0,0 0 0 0 0,0 0 0 0 0,0-1 0 0 0,-1 1 0 0 0,1-1 1 0 0,-1 1-1 0 0,1-1 0 0 0,-1 0 0 0 0,0 0 0 0 0,0 0 0 0 0,0 0 1 0 0,-1 0-1 0 0,3-6 0 0 0,1 0-95 0 0,0-1 0 0 0,-1 0 0 0 0,0 0 0 0 0,0 0 0 0 0,-1 0 0 0 0,-1-1 0 0 0,0 1 0 0 0,1-14 0 0 0,-3 20 52 0 0,1 0 0 0 0,-1 0 1 0 0,0 0-1 0 0,0 1 0 0 0,-1-1 1 0 0,1 0-1 0 0,-1 0 0 0 0,0 0 0 0 0,0 0 1 0 0,0 1-1 0 0,0-1 0 0 0,-1 1 1 0 0,1-1-1 0 0,-1 1 0 0 0,0-1 1 0 0,0 1-1 0 0,0 0 0 0 0,-1 0 0 0 0,1 0 1 0 0,-1 0-1 0 0,0 0 0 0 0,0 1 1 0 0,0-1-1 0 0,0 1 0 0 0,0-1 1 0 0,0 1-1 0 0,0 0 0 0 0,-1 1 1 0 0,1-1-1 0 0,-1 1 0 0 0,0-1 0 0 0,1 1 1 0 0,-1 0-1 0 0,0 0 0 0 0,0 1 1 0 0,0-1-1 0 0,-4 1 0 0 0,0 0 24 0 0,1 0-1 0 0,-1 1 1 0 0,1 0-1 0 0,0 0 1 0 0,-1 1-1 0 0,1 0 1 0 0,0 0-1 0 0,0 1 1 0 0,0 0-1 0 0,0 0 1 0 0,1 1-1 0 0,-1 0 1 0 0,1 0-1 0 0,0 0 1 0 0,0 1-1 0 0,0-1 1 0 0,1 2-1 0 0,-5 5 1 0 0,7-7 81 0 0,0 0 0 0 0,1 0 0 0 0,0 0 0 0 0,0 1 0 0 0,0-1 0 0 0,1 1 0 0 0,-1-1 0 0 0,1 1 0 0 0,0 0 0 0 0,0-1 0 0 0,1 1 0 0 0,0 0 0 0 0,-1 0 0 0 0,2 0 0 0 0,-1-1 0 0 0,0 1 0 0 0,1 0 0 0 0,0 0 0 0 0,0-1 0 0 0,0 1 0 0 0,1-1 1 0 0,0 1-1 0 0,0-1 0 0 0,0 1 0 0 0,0-1 0 0 0,0 0 0 0 0,1 0 0 0 0,0 0 0 0 0,0 0 0 0 0,0-1 0 0 0,7 7 0 0 0,-5-7-37 0 0,0 0 0 0 0,0 0 0 0 0,0 0 0 0 0,0 0 0 0 0,1-1 0 0 0,-1 0 0 0 0,1 0 0 0 0,0-1 0 0 0,0 0 0 0 0,0 1-1 0 0,-1-2 1 0 0,1 1 0 0 0,0-1 0 0 0,0 0 0 0 0,0 0 0 0 0,0-1 0 0 0,0 1 0 0 0,0-2 0 0 0,0 1 0 0 0,-1 0 0 0 0,1-1 0 0 0,0 0 0 0 0,-1 0 0 0 0,0-1 0 0 0,1 0 0 0 0,-1 0 0 0 0,0 0 0 0 0,0 0 0 0 0,-1-1 0 0 0,1 0 0 0 0,-1 0 0 0 0,1 0-1 0 0,-1 0 1 0 0,-1-1 0 0 0,1 0 0 0 0,-1 1 0 0 0,1-1 0 0 0,-1-1 0 0 0,-1 1 0 0 0,1 0 0 0 0,2-8 0 0 0,-3 6-73 0 0,1 1 0 0 0,-1 0 0 0 0,-1-1 0 0 0,1 0 0 0 0,-1 1 0 0 0,-1-1 0 0 0,1 0 0 0 0,-1 1 0 0 0,0-1 0 0 0,0 0 0 0 0,-1 0 0 0 0,0 1 0 0 0,0-1-1 0 0,-1 1 1 0 0,1-1 0 0 0,-2 1 0 0 0,1-1 0 0 0,-1 1 0 0 0,0 0 0 0 0,0 0 0 0 0,0 1 0 0 0,-1-1 0 0 0,0 0 0 0 0,0 1 0 0 0,0 0 0 0 0,-1 0 0 0 0,0 0 0 0 0,0 1 0 0 0,0 0 0 0 0,0 0 0 0 0,-1 0 0 0 0,0 0 0 0 0,1 1 0 0 0,-1 0 0 0 0,-13-5 0 0 0,12 7 5 0 0,0-1 1 0 0,-1 1 0 0 0,1 0 0 0 0,-1 0 0 0 0,1 0 0 0 0,0 1 0 0 0,-1 1-1 0 0,1-1 1 0 0,-1 1 0 0 0,1 1 0 0 0,0-1 0 0 0,-1 1 0 0 0,1 0 0 0 0,0 1-1 0 0,-10 4 1 0 0,13-5 75 0 0,-1 0 0 0 0,1 1-1 0 0,0-1 1 0 0,0 1 0 0 0,0 0-1 0 0,0 0 1 0 0,0 0 0 0 0,1 0 0 0 0,-1 1-1 0 0,1-1 1 0 0,0 1 0 0 0,0 0-1 0 0,1 0 1 0 0,-1 0 0 0 0,1 0 0 0 0,-1 1-1 0 0,1-1 1 0 0,1 0 0 0 0,-1 1-1 0 0,1 0 1 0 0,-1-1 0 0 0,1 1 0 0 0,0 8-1 0 0,1-8 34 0 0,0-1 0 0 0,0 1-1 0 0,1 0 1 0 0,-1-1 0 0 0,1 1 0 0 0,0 0-1 0 0,1-1 1 0 0,-1 1 0 0 0,1-1-1 0 0,0 0 1 0 0,0 1 0 0 0,0-1 0 0 0,1 0-1 0 0,-1 0 1 0 0,1 0 0 0 0,0-1 0 0 0,0 1-1 0 0,0-1 1 0 0,1 1 0 0 0,-1-1 0 0 0,1 0-1 0 0,0 0 1 0 0,0-1 0 0 0,0 1-1 0 0,0-1 1 0 0,0 0 0 0 0,1 0 0 0 0,-1 0-1 0 0,0-1 1 0 0,1 1 0 0 0,5 0 0 0 0,-3-1-30 0 0,0 0 0 0 0,0 0-1 0 0,0-1 1 0 0,-1 0 0 0 0,1 0 0 0 0,0 0 0 0 0,0-1 0 0 0,0 0 0 0 0,0 0 0 0 0,0-1 0 0 0,-1 0 0 0 0,1 0 0 0 0,-1-1 0 0 0,1 0 0 0 0,-1 0 0 0 0,0 0 0 0 0,0-1 0 0 0,0 1 0 0 0,-1-2 0 0 0,8-5 0 0 0,-5 0-60 0 0,0 1 0 0 0,-1-2 1 0 0,0 1-1 0 0,-1-1 0 0 0,0 0 0 0 0,0 0 1 0 0,-1-1-1 0 0,-1 1 0 0 0,4-14 1 0 0,3-6-207 0 0,-11 24 163 0 0,0 0 0 0 0,0 0-1 0 0,0 1 1 0 0,-1-1 0 0 0,0 0-1 0 0,0 1 1 0 0,-5-13 0 0 0,5 16 24 0 0,0 0 18 0 0,0 0 1 0 0,-1-1-1 0 0,1 1 1 0 0,-1 0-1 0 0,0 0 1 0 0,0 0-1 0 0,0 1 1 0 0,0-1-1 0 0,-1 0 1 0 0,1 1-1 0 0,-1-1 1 0 0,1 1-1 0 0,-1 0 1 0 0,0 0-1 0 0,0 0 1 0 0,0 0-1 0 0,0 1 1 0 0,0-1 0 0 0,-1 1-1 0 0,1 0 1 0 0,0 0-1 0 0,-1 0 1 0 0,1 0-1 0 0,-1 0 1 0 0,-5 0-1 0 0,-1 0-31 0 0,1 1 0 0 0,-1 0 1 0 0,0 0-1 0 0,1 1 0 0 0,-1 0 0 0 0,0 0 0 0 0,-11 4 0 0 0,13-2 94 0 0,0 1 0 0 0,1-1 0 0 0,-1 1 0 0 0,1 0 0 0 0,0 1-1 0 0,0 0 1 0 0,1 0 0 0 0,-1 0 0 0 0,1 1 0 0 0,0 0 0 0 0,0 0 0 0 0,1 0 0 0 0,0 1-1 0 0,0 0 1 0 0,1 0 0 0 0,0 0 0 0 0,0 1 0 0 0,0-1 0 0 0,1 1 0 0 0,0 0 0 0 0,1 0-1 0 0,-1 0 1 0 0,2 0 0 0 0,-1 1 0 0 0,1-1 0 0 0,0 0 0 0 0,1 1 0 0 0,0-1 0 0 0,1 1-1 0 0,-1-1 1 0 0,1 0 0 0 0,1 0 0 0 0,0 1 0 0 0,0-1 0 0 0,1 0 0 0 0,-1 0 0 0 0,2-1-1 0 0,6 13 1 0 0,-6-13 49 0 0,1-1 0 0 0,0 0 0 0 0,1 0 0 0 0,-1 0 0 0 0,1-1 0 0 0,0 1 0 0 0,0-1 0 0 0,1-1 0 0 0,0 1-1 0 0,0-1 1 0 0,0-1 0 0 0,0 1 0 0 0,0-1 0 0 0,8 2 0 0 0,-11-4-57 0 0,-1 0 0 0 0,1 0 0 0 0,-1-1-1 0 0,1 0 1 0 0,-1 0 0 0 0,1 0 0 0 0,-1 0 0 0 0,1 0 0 0 0,-1-1 0 0 0,1 1-1 0 0,-1-1 1 0 0,1 0 0 0 0,-1 0 0 0 0,0 0 0 0 0,0-1 0 0 0,1 1-1 0 0,2-3 1 0 0,1 1-25 0 0,-1-1-1 0 0,1 0 1 0 0,-1-1-1 0 0,0 1 1 0 0,-1-1-1 0 0,9-9 0 0 0,-9 10 12 0 0,15-22 26 0 0,-18 23-52 0 0,0 0-1 0 0,0 0 1 0 0,-1 0 0 0 0,1-1-1 0 0,-1 1 1 0 0,0 0 0 0 0,0-1-1 0 0,0 1 1 0 0,0-1 0 0 0,-1 1 0 0 0,1-1-1 0 0,-1 1 1 0 0,0-1 0 0 0,0 1-1 0 0,0-1 1 0 0,-1 1 0 0 0,1-1 0 0 0,-1 1-1 0 0,0-1 1 0 0,0 1 0 0 0,0 0-1 0 0,0-1 1 0 0,0 1 0 0 0,-1 0 0 0 0,0 0-1 0 0,1 0 1 0 0,-1 0 0 0 0,0 0-1 0 0,-1 0 1 0 0,1 1 0 0 0,0-1 0 0 0,-1 1-1 0 0,-3-3 1 0 0,0 0-54 0 0,0 1-1 0 0,-1-1 1 0 0,1 1 0 0 0,-1 1-1 0 0,0-1 1 0 0,0 1 0 0 0,-1 1-1 0 0,1-1 1 0 0,0 1 0 0 0,-1 1 0 0 0,0-1-1 0 0,1 1 1 0 0,-1 0 0 0 0,-9 1-1 0 0,9 1 68 0 0,-1 0-1 0 0,0 0 1 0 0,0 1-1 0 0,0 0 0 0 0,1 0 1 0 0,-1 1-1 0 0,1 0 1 0 0,0 1-1 0 0,0 0 0 0 0,0 0 1 0 0,0 0-1 0 0,1 1 1 0 0,-1 1-1 0 0,1-1 0 0 0,1 1 1 0 0,-1 0-1 0 0,1 1 1 0 0,0-1-1 0 0,0 1 0 0 0,1 1 1 0 0,0-1-1 0 0,0 1 1 0 0,1-1-1 0 0,0 1 0 0 0,0 1 1 0 0,-4 13-1 0 0,8-19 39 0 0,0 1-1 0 0,-1 0 1 0 0,1 0 0 0 0,0-1-1 0 0,1 1 1 0 0,-1 0-1 0 0,1 0 1 0 0,-1-1-1 0 0,1 1 1 0 0,0 0-1 0 0,1-1 1 0 0,-1 1-1 0 0,1-1 1 0 0,-1 0 0 0 0,1 1-1 0 0,0-1 1 0 0,0 0-1 0 0,0 0 1 0 0,1 0-1 0 0,-1 0 1 0 0,1 0-1 0 0,0-1 1 0 0,-1 1 0 0 0,1-1-1 0 0,4 2 1 0 0,-1 1 22 0 0,0-1 0 0 0,1 0 0 0 0,-1 0 0 0 0,1-1 0 0 0,0 0 0 0 0,0 0 0 0 0,1-1 0 0 0,-1 0 0 0 0,0 0 0 0 0,1-1-1 0 0,-1 0 1 0 0,10 1 0 0 0,-10-2-40 0 0,1 0-1 0 0,0 0 1 0 0,-1-1-1 0 0,1 0 0 0 0,0-1 1 0 0,-1 1-1 0 0,1-1 1 0 0,-1-1-1 0 0,0 1 0 0 0,0-1 1 0 0,0-1-1 0 0,0 1 0 0 0,0-1 1 0 0,-1 0-1 0 0,0-1 1 0 0,1 0-1 0 0,-2 0 0 0 0,1 0 1 0 0,0 0-1 0 0,-1-1 1 0 0,0 0-1 0 0,-1 0 0 0 0,1 0 1 0 0,-1-1-1 0 0,6-12 0 0 0,-7 12-49 0 0,1-1 1 0 0,-1 1-1 0 0,0-1 0 0 0,0 0 0 0 0,-1 0 0 0 0,0 0 0 0 0,0-10 0 0 0,-1 15-15 0 0,-1-1 0 0 0,0 0 1 0 0,0 0-1 0 0,0 1 1 0 0,0-1-1 0 0,-1 0 0 0 0,1 0 1 0 0,-1 1-1 0 0,0-1 1 0 0,0 0-1 0 0,0 1 1 0 0,-1-1-1 0 0,0 1 0 0 0,1 0 1 0 0,-1-1-1 0 0,0 1 1 0 0,0 0-1 0 0,-1 0 0 0 0,1 0 1 0 0,-1 0-1 0 0,-3-3 1 0 0,0 2 12 0 0,0 1 0 0 0,0 0 0 0 0,0 0 0 0 0,-1 0 0 0 0,1 1 0 0 0,0-1 0 0 0,-1 2 0 0 0,0-1 0 0 0,0 1 0 0 0,1 0 0 0 0,-1 0 0 0 0,0 1 0 0 0,0 0 0 0 0,0 0 0 0 0,0 0 0 0 0,0 1 0 0 0,1 0 0 0 0,-1 1 0 0 0,0-1 0 0 0,1 1 0 0 0,-1 1 0 0 0,1-1 1 0 0,0 1-1 0 0,-1 0 0 0 0,1 0 0 0 0,1 1 0 0 0,-1 0 0 0 0,0 0 0 0 0,1 0 0 0 0,0 1 0 0 0,0 0 0 0 0,0 0 0 0 0,-4 6 0 0 0,8-9 67 0 0,-1 0 0 0 0,1 1 0 0 0,-1-1 0 0 0,1 1 0 0 0,0-1 0 0 0,0 1 0 0 0,0-1 0 0 0,0 1 0 0 0,1 0 0 0 0,-1 0 0 0 0,1-1 1 0 0,-1 1-1 0 0,1 0 0 0 0,0 0 0 0 0,0-1 0 0 0,0 1 0 0 0,1 0 0 0 0,-1 0 0 0 0,0-1 0 0 0,1 1 0 0 0,0 0 0 0 0,0-1 0 0 0,0 1 0 0 0,0-1 0 0 0,0 1 0 0 0,0-1 0 0 0,1 1 0 0 0,-1-1 0 0 0,1 0 0 0 0,0 0 1 0 0,0 1-1 0 0,0-1 0 0 0,0-1 0 0 0,0 1 0 0 0,0 0 0 0 0,0 0 0 0 0,3 1 0 0 0,1 2 36 0 0,0-1 0 0 0,0 0 1 0 0,0 0-1 0 0,1 0 0 0 0,-1-1 0 0 0,1 0 1 0 0,0 0-1 0 0,0-1 0 0 0,0 0 0 0 0,0 0 1 0 0,0 0-1 0 0,1-1 0 0 0,9 1 0 0 0,-8-3-17 0 0,0 0 0 0 0,-1 0-1 0 0,1-1 1 0 0,0 0 0 0 0,0-1-1 0 0,-1 0 1 0 0,0 0 0 0 0,1-1-1 0 0,-1 0 1 0 0,12-8-1 0 0,-16 9-42 0 0,1-1-1 0 0,-1 1 1 0 0,0-1-1 0 0,0 0 0 0 0,-1 0 1 0 0,1 0-1 0 0,-1-1 1 0 0,0 0-1 0 0,0 1 1 0 0,0-1-1 0 0,0 0 0 0 0,-1 0 1 0 0,0 0-1 0 0,0-1 1 0 0,-1 1-1 0 0,1 0 1 0 0,-1-1-1 0 0,0 1 0 0 0,0-1 1 0 0,-1-9-1 0 0,0 10-49 0 0,-1 0-1 0 0,0 0 1 0 0,0 0-1 0 0,0 0 1 0 0,-1 0-1 0 0,0 0 1 0 0,0 1-1 0 0,0-1 1 0 0,0 0-1 0 0,-1 1 1 0 0,0 0-1 0 0,0-1 1 0 0,0 1-1 0 0,0 0 1 0 0,0 1-1 0 0,-1-1 1 0 0,0 1-1 0 0,0-1 1 0 0,0 1-1 0 0,0 0 0 0 0,0 1 1 0 0,-1-1-1 0 0,1 1 1 0 0,-1 0-1 0 0,-8-3 1 0 0,7 3-3 0 0,0 0 0 0 0,0 0-1 0 0,0 0 1 0 0,0 1 0 0 0,-1 0 0 0 0,1 0 0 0 0,0 1 0 0 0,-1 0-1 0 0,1 0 1 0 0,0 0 0 0 0,-1 1 0 0 0,1 0 0 0 0,0 0 0 0 0,-1 0-1 0 0,1 1 1 0 0,0 0 0 0 0,0 0 0 0 0,0 1 0 0 0,0 0 0 0 0,1 0-1 0 0,-10 6 1 0 0,12-6 59 0 0,0-1-1 0 0,0 1 0 0 0,0-1 1 0 0,0 1-1 0 0,0 0 1 0 0,1 0-1 0 0,-1 0 0 0 0,1 1 1 0 0,0-1-1 0 0,0 1 1 0 0,0-1-1 0 0,0 1 0 0 0,1-1 1 0 0,-1 1-1 0 0,1 0 1 0 0,0 0-1 0 0,0 0 0 0 0,1 0 1 0 0,-1 0-1 0 0,1 0 1 0 0,0-1-1 0 0,0 1 0 0 0,0 0 1 0 0,0 0-1 0 0,1 0 1 0 0,-1 0-1 0 0,1 0 0 0 0,0 0 1 0 0,0 0-1 0 0,1 0 0 0 0,-1-1 1 0 0,1 1-1 0 0,0-1 1 0 0,4 6-1 0 0,4 7 138 0 0,2-1 0 0 0,0 0 0 0 0,1-1 0 0 0,0 0 0 0 0,21 16 0 0 0,-32-29-134 0 0,2 1-5 0 0,-1 0 0 0 0,1 0 0 0 0,0-1 0 0 0,-1 0-1 0 0,1 1 1 0 0,0-1 0 0 0,0-1 0 0 0,0 1 0 0 0,0 0-1 0 0,0-1 1 0 0,0 0 0 0 0,0 0 0 0 0,0 0 0 0 0,0-1-1 0 0,6 0 1 0 0,-7 1-19 0 0,1 1-1 0 0,-1-1 0 0 0,1 0 1 0 0,-1 0-1 0 0,1-1 1 0 0,-1 1-1 0 0,1-1 1 0 0,-1 0-1 0 0,1 0 0 0 0,-1 0 1 0 0,0 0-1 0 0,1 0 1 0 0,-1-1-1 0 0,0 1 1 0 0,0-1-1 0 0,0 0 0 0 0,0 0 1 0 0,0 0-1 0 0,-1-1 1 0 0,6-4-1 0 0,4-5-131 0 0,-9 10-19 0 0,-1-1-1 0 0,1 1 1 0 0,0-1-1 0 0,-1 0 1 0 0,1 0-1 0 0,-1 0 1 0 0,0-1 0 0 0,0 1-1 0 0,0 0 1 0 0,-1-1-1 0 0,1 1 1 0 0,-1-1-1 0 0,1-4 1 0 0,-1 5-693 0 0,-3-2-326 0 0,-9-19-1961 0 0,8 19 2149 0 0,0 0 1 0 0,0 1 0 0 0,0-1-1 0 0,-1 1 1 0 0,1 0 0 0 0,-1 0-1 0 0,0 0 1 0 0,0 1 0 0 0,0-1-1 0 0,-1 1 1 0 0,1 0 0 0 0,-1 0-1 0 0,-6-3 1 0 0,-10-2-315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5.892"/>
    </inkml:context>
    <inkml:brush xml:id="br0">
      <inkml:brushProperty name="width" value="0.05" units="cm"/>
      <inkml:brushProperty name="height" value="0.05" units="cm"/>
    </inkml:brush>
  </inkml:definitions>
  <inkml:trace contextRef="#ctx0" brushRef="#br0">236 3 828 0 0,'0'0'2018'0'0,"-5"0"-1496"0"0,-15-2 60 0 0,15 1 1145 0 0,-2 4-1207 0 0,-5 2-113 0 0,0 0 1 0 0,0 1-1 0 0,1 0 1 0 0,0 1-1 0 0,0 1 1 0 0,1-1-1 0 0,0 2 1 0 0,0-1-1 0 0,1 1 1 0 0,0 1-1 0 0,0-1 1 0 0,1 2-1 0 0,1-1 1 0 0,0 1-1 0 0,0 0 1 0 0,1 1-1 0 0,-8 19 1 0 0,9-16 183 0 0,0 0 1 0 0,1 1-1 0 0,0-1 1 0 0,2 1-1 0 0,-2 19 1 0 0,4-31-174 0 0,1-2-374 0 0,-1 0-1 0 0,1 0 1 0 0,-1-1 0 0 0,1 1-1 0 0,0 0 1 0 0,0 0 0 0 0,0 0-1 0 0,0-1 1 0 0,0 1 0 0 0,0-1 0 0 0,0 1-1 0 0,0-1 1 0 0,1 1 0 0 0,-1-1-1 0 0,1 1 1 0 0,-1-1 0 0 0,1 0-1 0 0,-1 0 1 0 0,1 0 0 0 0,0 0-1 0 0,3 1 1 0 0,39 13 786 0 0,-41-15-720 0 0,4-1-15 0 0,2-1-82 0 0,-1 0-1 0 0,0-1 0 0 0,0 0 1 0 0,-1-1-1 0 0,1 1 1 0 0,-1-1-1 0 0,0-1 1 0 0,1 1-1 0 0,-2-1 1 0 0,1-1-1 0 0,-1 1 0 0 0,0-1 1 0 0,0 0-1 0 0,0 0 1 0 0,-1-1-1 0 0,0 0 1 0 0,0 0-1 0 0,-1 0 1 0 0,0-1-1 0 0,0 1 0 0 0,-1-1 1 0 0,0 0-1 0 0,3-8 1 0 0,-5 13-32 0 0,0 0 1 0 0,1 0 0 0 0,-1 0-1 0 0,0 0 1 0 0,-1 0 0 0 0,1 0-1 0 0,-1 0 1 0 0,1 0-1 0 0,-1 0 1 0 0,0 0 0 0 0,0 0-1 0 0,0 0 1 0 0,0 0 0 0 0,-1 0-1 0 0,1-1 1 0 0,-1 1-1 0 0,0 0 1 0 0,0 0 0 0 0,0 1-1 0 0,0-1 1 0 0,0 0-1 0 0,-1 0 1 0 0,1 0 0 0 0,-1 1-1 0 0,0-1 1 0 0,0 1 0 0 0,0-1-1 0 0,-2-1 1 0 0,0 1-4 0 0,-1 1 0 0 0,0 0 0 0 0,1 0 0 0 0,-1 1 0 0 0,0 0 0 0 0,0-1 0 0 0,0 1 0 0 0,0 1 0 0 0,0-1 0 0 0,0 1 1 0 0,0 0-1 0 0,0 0 0 0 0,0 1 0 0 0,-6 0 0 0 0,6 0 11 0 0,-1 1 1 0 0,1-1-1 0 0,0 1 0 0 0,1 0 1 0 0,-1 0-1 0 0,0 0 1 0 0,0 1-1 0 0,1-1 1 0 0,0 1-1 0 0,-1 0 0 0 0,1 1 1 0 0,0-1-1 0 0,1 1 1 0 0,-1 0-1 0 0,0-1 1 0 0,1 2-1 0 0,0-1 0 0 0,0 0 1 0 0,0 1-1 0 0,1-1 1 0 0,-3 7-1 0 0,0 0 58 0 0,1-1 0 0 0,0 1 0 0 0,1 0-1 0 0,0 0 1 0 0,0 0 0 0 0,2 0 0 0 0,-2 20 0 0 0,4-20 42 0 0,0 0 0 0 0,1-1 0 0 0,1 1 0 0 0,0-1 0 0 0,0 0 0 0 0,1 0 0 0 0,0 0 0 0 0,1-1 0 0 0,9 16 0 0 0,-12-23-61 0 0,-1 0-1 0 0,0 0 0 0 0,1 0 0 0 0,0 0 0 0 0,-1-1 0 0 0,1 1 0 0 0,0-1 0 0 0,0 1 0 0 0,0-1 0 0 0,0 0 0 0 0,0 0 0 0 0,0 0 0 0 0,1 0 0 0 0,-1 0 0 0 0,0 0 0 0 0,0-1 0 0 0,1 1 0 0 0,-1-1 0 0 0,0 1 0 0 0,1-1 0 0 0,-1 0 0 0 0,0 0 0 0 0,1 0 0 0 0,-1 0 0 0 0,1-1 0 0 0,-1 1 0 0 0,0 0 0 0 0,0-1 0 0 0,1 0 0 0 0,-1 0 0 0 0,0 1 0 0 0,0-1 0 0 0,0-1 0 0 0,4-1 0 0 0,2-1-4 0 0,0 0 1 0 0,-1-1 0 0 0,1 0 0 0 0,-1 0-1 0 0,0-1 1 0 0,-1 1 0 0 0,1-1 0 0 0,5-8-1 0 0,-5 6-34 0 0,-1-2 0 0 0,1 1 0 0 0,-2-1 0 0 0,1 0 0 0 0,-1 0 1 0 0,-1 0-1 0 0,0-1 0 0 0,0 0 0 0 0,-1 1 0 0 0,0-2 0 0 0,-1 1 0 0 0,0 0 0 0 0,-1 0 0 0 0,0 0 0 0 0,-2-13 0 0 0,1 22-11 0 0,0 0 1 0 0,0 0-1 0 0,-1 0 0 0 0,1 0 1 0 0,-1 0-1 0 0,1 0 0 0 0,-1 0 1 0 0,0 0-1 0 0,0 0 0 0 0,0 0 1 0 0,0 0-1 0 0,0 0 0 0 0,-1 1 1 0 0,1-1-1 0 0,0 0 0 0 0,-1 1 1 0 0,1-1-1 0 0,-1 1 0 0 0,0 0 1 0 0,1-1-1 0 0,-1 1 0 0 0,0 0 1 0 0,0 0-1 0 0,0 0 0 0 0,0 0 1 0 0,0 0-1 0 0,0 1 0 0 0,0-1 1 0 0,0 1-1 0 0,0-1 0 0 0,0 1 1 0 0,0 0-1 0 0,-4 0 0 0 0,1-1-18 0 0,0 1 0 0 0,-1 0-1 0 0,1 0 1 0 0,0 0 0 0 0,0 1 0 0 0,0 0-1 0 0,0 0 1 0 0,0 0 0 0 0,0 0 0 0 0,0 1 0 0 0,0 0-1 0 0,1 0 1 0 0,-10 6 0 0 0,8-4 51 0 0,0 1-1 0 0,1 0 1 0 0,-1 0 0 0 0,1 1-1 0 0,0 0 1 0 0,0 0 0 0 0,0 0 0 0 0,1 1-1 0 0,0-1 1 0 0,1 1 0 0 0,-1 0-1 0 0,1 0 1 0 0,0 0 0 0 0,1 0 0 0 0,0 1-1 0 0,0-1 1 0 0,1 1 0 0 0,0-1-1 0 0,0 1 1 0 0,0 0 0 0 0,1-1 0 0 0,1 1-1 0 0,-1 0 1 0 0,1-1 0 0 0,0 1-1 0 0,5 14 1 0 0,-5-19 6 0 0,0-1-1 0 0,1 1 1 0 0,-1-1 0 0 0,1 0-1 0 0,0 1 1 0 0,0-1 0 0 0,0 0-1 0 0,0 0 1 0 0,0 0 0 0 0,0 0 0 0 0,0 0-1 0 0,1-1 1 0 0,-1 1 0 0 0,1-1-1 0 0,-1 1 1 0 0,1-1 0 0 0,0 0-1 0 0,0 0 1 0 0,-1 0 0 0 0,1-1-1 0 0,0 1 1 0 0,4 0 0 0 0,-3-1 108 0 0,4-3-100 0 0,0 1-18 0 0,0-1-1 0 0,-1-1 0 0 0,0 0 1 0 0,1 0-1 0 0,-1 0 0 0 0,-1 0 1 0 0,1-1-1 0 0,-1-1 0 0 0,0 1 1 0 0,0-1-1 0 0,0 0 0 0 0,-1 0 1 0 0,0 0-1 0 0,0-1 0 0 0,0 0 1 0 0,-1 0-1 0 0,0 0 0 0 0,-1 0 1 0 0,0-1-1 0 0,0 0 0 0 0,0 1 1 0 0,-1-1-1 0 0,2-13 0 0 0,-3 15-42 0 0,0-1 1 0 0,-1 0-1 0 0,0 0 0 0 0,0 1 1 0 0,-1-1-1 0 0,0 0 0 0 0,0 1 0 0 0,-1-1 1 0 0,-2-8-1 0 0,3 13 11 0 0,0-1 0 0 0,0 1 0 0 0,0-1 0 0 0,-1 1 0 0 0,1-1-1 0 0,-1 1 1 0 0,1 0 0 0 0,-1 0 0 0 0,0 0 0 0 0,0 0 0 0 0,0 0 0 0 0,0 0 0 0 0,0 1 0 0 0,0-1 0 0 0,0 1 0 0 0,-1-1 0 0 0,1 1 0 0 0,0 0 0 0 0,-1 0 0 0 0,1 0 0 0 0,-1 0 0 0 0,0 0 0 0 0,1 0-1 0 0,-1 1 1 0 0,0-1 0 0 0,1 1 0 0 0,-1 0 0 0 0,0 0 0 0 0,1 0 0 0 0,-5 1 0 0 0,-2 0-40 0 0,0 0 1 0 0,0 1-1 0 0,0 0 1 0 0,0 1-1 0 0,0 0 0 0 0,1 0 1 0 0,-1 1-1 0 0,-10 6 0 0 0,14-7 75 0 0,1 0 0 0 0,0 0 1 0 0,0 0-1 0 0,0 1 0 0 0,0 0 0 0 0,0 0 0 0 0,1 0 0 0 0,0 0 0 0 0,-1 0 0 0 0,2 0 0 0 0,-1 1 0 0 0,0 0 1 0 0,1-1-1 0 0,0 1 0 0 0,0 0 0 0 0,0 0 0 0 0,1 0 0 0 0,-2 10 0 0 0,3-9 38 0 0,0 1-1 0 0,0-1 0 0 0,1 1 1 0 0,0-1-1 0 0,0 0 1 0 0,1 0-1 0 0,-1 1 0 0 0,1-1 1 0 0,1 0-1 0 0,-1 0 1 0 0,1-1-1 0 0,0 1 1 0 0,0 0-1 0 0,5 5 0 0 0,-5-7-27 0 0,-1-1 0 0 0,0-1 0 0 0,1 1 0 0 0,-1 0 0 0 0,1 0 0 0 0,0-1-1 0 0,0 0 1 0 0,0 0 0 0 0,0 1 0 0 0,0-2 0 0 0,0 1 0 0 0,1 0-1 0 0,-1-1 1 0 0,0 1 0 0 0,1-1 0 0 0,0 0 0 0 0,-1 0 0 0 0,1-1-1 0 0,0 1 1 0 0,-1-1 0 0 0,1 1 0 0 0,0-1 0 0 0,-1 0 0 0 0,1-1 0 0 0,0 1-1 0 0,0-1 1 0 0,-1 0 0 0 0,7-1 0 0 0,1-4-13 0 0,0 1 0 0 0,0-1 1 0 0,-1-1-1 0 0,0 0 0 0 0,0 0 0 0 0,-1-1 0 0 0,1 0 1 0 0,-2-1-1 0 0,1 1 0 0 0,-1-2 0 0 0,-1 1 1 0 0,0-1-1 0 0,0-1 0 0 0,-1 1 0 0 0,0-1 0 0 0,-1 0 1 0 0,0 0-1 0 0,-1-1 0 0 0,0 0 0 0 0,-1 1 1 0 0,0-1-1 0 0,-1 0 0 0 0,0 0 0 0 0,0-19 1 0 0,-2 28-33 0 0,0 1 1 0 0,0-1 0 0 0,0 0 0 0 0,0 0-1 0 0,0 0 1 0 0,0 0 0 0 0,-1 1 0 0 0,1-1-1 0 0,-1 0 1 0 0,0 0 0 0 0,0 1 0 0 0,0-1 0 0 0,0 0-1 0 0,0 1 1 0 0,-1-1 0 0 0,1 1 0 0 0,-1 0-1 0 0,0-1 1 0 0,1 1 0 0 0,-1 0 0 0 0,0 0 0 0 0,0 0-1 0 0,-1 0 1 0 0,1 1 0 0 0,0-1 0 0 0,0 0-1 0 0,-1 1 1 0 0,1 0 0 0 0,-1-1 0 0 0,0 1-1 0 0,1 0 1 0 0,-1 0 0 0 0,0 1 0 0 0,1-1 0 0 0,-1 0-1 0 0,0 1 1 0 0,-5 0 0 0 0,0 0-48 0 0,-1 0 1 0 0,0 1-1 0 0,1 1 1 0 0,-1-1-1 0 0,1 1 1 0 0,-1 1 0 0 0,1 0-1 0 0,0 0 1 0 0,0 0-1 0 0,-14 9 1 0 0,16-7 89 0 0,0 0-1 0 0,1 0 1 0 0,0 0 0 0 0,0 0 0 0 0,0 1-1 0 0,1 0 1 0 0,-1 0 0 0 0,1 0 0 0 0,1 1-1 0 0,-1-1 1 0 0,1 1 0 0 0,0 0 0 0 0,1 0 0 0 0,-1 0-1 0 0,2 0 1 0 0,-1 0 0 0 0,1 0 0 0 0,0 1-1 0 0,0-1 1 0 0,1 1 0 0 0,0-1 0 0 0,0 0 0 0 0,1 1-1 0 0,0-1 1 0 0,0 0 0 0 0,1 0 0 0 0,0 1-1 0 0,0-1 1 0 0,0 0 0 0 0,1-1 0 0 0,5 10-1 0 0,-6-13 6 0 0,1 0 0 0 0,-1 0-1 0 0,1-1 1 0 0,0 1-1 0 0,0 0 1 0 0,0-1-1 0 0,0 0 1 0 0,1 0 0 0 0,-1 0-1 0 0,1 0 1 0 0,-1 0-1 0 0,1-1 1 0 0,0 1-1 0 0,-1-1 1 0 0,1 0-1 0 0,0 0 1 0 0,0-1 0 0 0,4 1-1 0 0,-5 0 61 0 0,4-3-17 0 0,-2 1-56 0 0,0-1 1 0 0,0 1-1 0 0,0-1 1 0 0,0 0-1 0 0,0 0 1 0 0,0-1-1 0 0,0 1 0 0 0,-1-1 1 0 0,1 0-1 0 0,-1-1 1 0 0,0 1-1 0 0,0-1 1 0 0,0 0-1 0 0,-1 0 1 0 0,1 0-1 0 0,-1 0 0 0 0,0 0 1 0 0,0-1-1 0 0,0 1 1 0 0,2-9-1 0 0,-1 4-19 0 0,-1 0 0 0 0,0 0 1 0 0,0-1-1 0 0,-1 1 0 0 0,-1-1 0 0 0,1 0 0 0 0,-2 0 0 0 0,1 1 0 0 0,-2-18 1 0 0,-2 24-11 0 0,1 1 0 0 0,0-1 0 0 0,-1 0 0 0 0,0 0 1 0 0,0 1-1 0 0,0 0 0 0 0,0-1 0 0 0,0 1 1 0 0,0 0-1 0 0,-1 1 0 0 0,1-1 0 0 0,0 1 1 0 0,-1-1-1 0 0,0 1 0 0 0,1 0 0 0 0,-1 0 1 0 0,0 0-1 0 0,1 1 0 0 0,-1 0 0 0 0,0-1 1 0 0,-5 2-1 0 0,0-1-1 0 0,1 2 1 0 0,0-1 0 0 0,0 1 0 0 0,0 1-1 0 0,0 0 1 0 0,0 0 0 0 0,0 0-1 0 0,1 1 1 0 0,0 0 0 0 0,0 0-1 0 0,0 1 1 0 0,0 0 0 0 0,0 0-1 0 0,1 1 1 0 0,0-1 0 0 0,0 1 0 0 0,1 1-1 0 0,0-1 1 0 0,0 1 0 0 0,0 0-1 0 0,1 0 1 0 0,0 1 0 0 0,0-1-1 0 0,1 1 1 0 0,0-1 0 0 0,0 1-1 0 0,1 0 1 0 0,-2 10 0 0 0,3-11 44 0 0,0 0-1 0 0,0 0 1 0 0,1 0 0 0 0,0 0 0 0 0,0 0 0 0 0,1 0 0 0 0,-1 0 0 0 0,2 0-1 0 0,-1-1 1 0 0,1 1 0 0 0,0 0 0 0 0,0-1 0 0 0,1 1 0 0 0,0-1 0 0 0,0 1-1 0 0,0-1 1 0 0,1 0 0 0 0,0-1 0 0 0,0 1 0 0 0,0-1 0 0 0,1 1 0 0 0,0-1-1 0 0,0-1 1 0 0,0 1 0 0 0,1-1 0 0 0,0 0 0 0 0,-1 0 0 0 0,1 0 0 0 0,1-1-1 0 0,-1 0 1 0 0,10 3 0 0 0,-12-5-10 0 0,1-1 0 0 0,-1 1 0 0 0,1-1 0 0 0,-1-1 0 0 0,0 1 0 0 0,1 0-1 0 0,-1-1 1 0 0,0 0 0 0 0,1 0 0 0 0,-1 0 0 0 0,8-4 0 0 0,-7 3-40 0 0,-2 1 23 0 0,1 0-1 0 0,0-1 1 0 0,-1 1 0 0 0,1-1-1 0 0,-1 0 1 0 0,1 0 0 0 0,-1 0-1 0 0,0-1 1 0 0,0 1-1 0 0,0-1 1 0 0,0 1 0 0 0,0-1-1 0 0,-1 0 1 0 0,1 0-1 0 0,-1 0 1 0 0,0-1 0 0 0,0 1-1 0 0,0-1 1 0 0,0 1 0 0 0,0-1-1 0 0,-1 1 1 0 0,0-1-1 0 0,0 0 1 0 0,1-6 0 0 0,1 1 6 0 0,-3 4-28 0 0,0 1 0 0 0,0-1 1 0 0,-1 1-1 0 0,1-1 0 0 0,-1 1 0 0 0,0-1 0 0 0,-1 1 1 0 0,1 0-1 0 0,-1-1 0 0 0,1 1 0 0 0,-1 0 1 0 0,-1 0-1 0 0,1 0 0 0 0,0 0 0 0 0,-1 1 1 0 0,0-1-1 0 0,0 1 0 0 0,0 0 0 0 0,-4-4 0 0 0,2 4-31 0 0,-1-1-1 0 0,0 1 0 0 0,0 0 1 0 0,0 1-1 0 0,0-1 0 0 0,0 1 1 0 0,-1 0-1 0 0,1 1 0 0 0,-1 0 0 0 0,-6-1 1 0 0,8 2-52 0 0,-2 2-27 0 0,1-2 130 0 0,3 0-6 0 0,0 0-1 0 0,0 0 1 0 0,0 1 0 0 0,0-1 0 0 0,0 1-1 0 0,0 0 1 0 0,0 0 0 0 0,0 0 0 0 0,0 0-1 0 0,0 1 1 0 0,0-1 0 0 0,1 1 0 0 0,-1-1-1 0 0,0 1 1 0 0,1 0 0 0 0,-1 0 0 0 0,1 0 0 0 0,0 1-1 0 0,0-1 1 0 0,0 0 0 0 0,0 1 0 0 0,0-1-1 0 0,0 1 1 0 0,1 0 0 0 0,-1 0 0 0 0,0 3-1 0 0,1-4 32 0 0,-1 1 1 0 0,1-1-1 0 0,0 1 0 0 0,0-1 0 0 0,0 1 0 0 0,1-1 0 0 0,-1 1 0 0 0,1 0 0 0 0,-1 0 0 0 0,1-1 1 0 0,0 1-1 0 0,0 0 0 0 0,0-1 0 0 0,1 1 0 0 0,-1 0 0 0 0,1 0 0 0 0,-1-1 0 0 0,1 1 0 0 0,0 0 1 0 0,0-1-1 0 0,1 3 0 0 0,2 1 55 0 0,0 0 1 0 0,0-1-1 0 0,0 1 1 0 0,0-1-1 0 0,1 0 0 0 0,8 7 1 0 0,-10-11-58 0 0,-1 0 0 0 0,0 1 0 0 0,1-1 1 0 0,-1 0-1 0 0,1-1 0 0 0,-1 1 0 0 0,1 0 1 0 0,0-1-1 0 0,-1 1 0 0 0,1-1 0 0 0,0 0 0 0 0,-1 0 1 0 0,1 0-1 0 0,0 0 0 0 0,-1 0 0 0 0,1-1 0 0 0,3 0 1 0 0,40-12 210 0 0,-44 12-235 0 0,5-2 22 0 0,0-1-1 0 0,0 0 1 0 0,0-1-1 0 0,-1 0 1 0 0,0 0-1 0 0,0 0 1 0 0,0-1-1 0 0,-1 0 1 0 0,0 0-1 0 0,0 0 1 0 0,7-13-1 0 0,-9 15-18 0 0,-1 0-1 0 0,0 0 1 0 0,-1 0-1 0 0,1 0 0 0 0,-1 0 1 0 0,0-1-1 0 0,0 1 1 0 0,0 0-1 0 0,0-1 1 0 0,-1 1-1 0 0,0-1 1 0 0,0 1-1 0 0,0-1 1 0 0,0 1-1 0 0,-1-1 0 0 0,1 1 1 0 0,-1 0-1 0 0,-1-1 1 0 0,-2-6-1 0 0,2 7-39 0 0,0 1 0 0 0,0 0 0 0 0,-1 0 0 0 0,0 0-1 0 0,1 1 1 0 0,-1-1 0 0 0,0 0 0 0 0,0 1 0 0 0,-1 0-1 0 0,1 0 1 0 0,0 0 0 0 0,-1 0 0 0 0,0 0 0 0 0,1 1 0 0 0,-1 0-1 0 0,0-1 1 0 0,1 1 0 0 0,-1 1 0 0 0,0-1 0 0 0,0 0 0 0 0,-5 1-1 0 0,5 0-95 0 0,-2 1-61 0 0,5 0 186 0 0,-38 13-181 0 0,37-14 151 0 0,1 1 1 0 0,-1 0-1 0 0,1 0 0 0 0,-1 0 1 0 0,1 0-1 0 0,-1 0 0 0 0,1 0 1 0 0,0 1-1 0 0,-1-1 0 0 0,1 0 1 0 0,0 1-1 0 0,0-1 1 0 0,0 0-1 0 0,0 1 0 0 0,0 0 1 0 0,1-1-1 0 0,-1 1 0 0 0,0-1 1 0 0,1 1-1 0 0,-1 0 0 0 0,1-1 1 0 0,-1 1-1 0 0,1 2 0 0 0,0-1-420 0 0,50-6-7389 0 0,-40 2 5819 0 0,19-11-1496 0 0,-21 8 1969 0 0,6-4 135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8.592"/>
    </inkml:context>
    <inkml:brush xml:id="br0">
      <inkml:brushProperty name="width" value="0.05" units="cm"/>
      <inkml:brushProperty name="height" value="0.05" units="cm"/>
    </inkml:brush>
  </inkml:definitions>
  <inkml:trace contextRef="#ctx0" brushRef="#br0">318 0 28 0 0,'6'11'13435'0'0,"-57"-17"-13015"0"0,47 6-307 0 0,0 0-1 0 0,0 0 0 0 0,0 0 1 0 0,0 1-1 0 0,0 0 0 0 0,0 0 1 0 0,0 0-1 0 0,0 0 0 0 0,1 0 1 0 0,-1 1-1 0 0,0-1 0 0 0,1 1 1 0 0,-1 0-1 0 0,1 1 0 0 0,0-1 1 0 0,-1 0-1 0 0,1 1 1 0 0,0 0-1 0 0,-4 5 0 0 0,-5 2 631 0 0,-3 5-301 0 0,0 0 0 0 0,1 1 0 0 0,1 0 0 0 0,0 1 0 0 0,1 1 1 0 0,1 0-1 0 0,1 0 0 0 0,-10 25 0 0 0,18-38-354 0 0,0 1 0 0 0,1 0 0 0 0,0 0 0 0 0,0-1-1 0 0,0 1 1 0 0,1 0 0 0 0,-1 0 0 0 0,2 0 0 0 0,-1 0 0 0 0,0 0 0 0 0,1 0 0 0 0,0 0 0 0 0,1 0-1 0 0,-1-1 1 0 0,1 1 0 0 0,0 0 0 0 0,1-1 0 0 0,-1 0 0 0 0,1 1 0 0 0,0-1 0 0 0,1 0 0 0 0,-1-1 0 0 0,1 1-1 0 0,0 0 1 0 0,0-1 0 0 0,0 0 0 0 0,1 0 0 0 0,-1 0 0 0 0,9 4 0 0 0,-11-6-18 0 0,51 14 405 0 0,-24-16-517 0 0,-24 0 26 0 0,0 0 1 0 0,0-1-1 0 0,0 0 1 0 0,0 0-1 0 0,0 0 1 0 0,0-1-1 0 0,-1 0 1 0 0,1 0 0 0 0,0 0-1 0 0,-1 0 1 0 0,1-1-1 0 0,-1 0 1 0 0,0 0-1 0 0,0 0 1 0 0,0 0-1 0 0,0 0 1 0 0,-1-1 0 0 0,1 0-1 0 0,-1 0 1 0 0,5-8-1 0 0,-1 2-83 0 0,-1-2-1 0 0,0 1 1 0 0,-1-1-1 0 0,0 1 0 0 0,-1-1 1 0 0,0-1-1 0 0,3-19 1 0 0,-6 26 59 0 0,0 0 1 0 0,0 0 0 0 0,-1-1 0 0 0,0 1-1 0 0,0-1 1 0 0,-1 1 0 0 0,1 0 0 0 0,-1-1-1 0 0,-1 1 1 0 0,1 0 0 0 0,-1 0 0 0 0,0 0-1 0 0,-1 0 1 0 0,1 0 0 0 0,-1 1 0 0 0,-1-1-1 0 0,1 1 1 0 0,-5-7 0 0 0,2 7 24 0 0,1 0 0 0 0,-1 0-1 0 0,0 1 1 0 0,0 0 0 0 0,0 0 0 0 0,-1 0 0 0 0,0 1 0 0 0,1 0-1 0 0,-1 0 1 0 0,0 1 0 0 0,0 0 0 0 0,-1 0 0 0 0,1 1 0 0 0,0 0 0 0 0,-1 0-1 0 0,1 0 1 0 0,0 1 0 0 0,-1 0 0 0 0,1 1 0 0 0,-14 2 0 0 0,14-2 15 0 0,0 0 1 0 0,-1 1 0 0 0,1 0 0 0 0,0 0-1 0 0,0 1 1 0 0,0 0 0 0 0,1 0-1 0 0,-1 1 1 0 0,1 0 0 0 0,-1 0 0 0 0,1 0-1 0 0,1 1 1 0 0,-1 0 0 0 0,1 0-1 0 0,-1 0 1 0 0,1 1 0 0 0,1 0 0 0 0,-1 0-1 0 0,1 0 1 0 0,0 0 0 0 0,1 1 0 0 0,-1-1-1 0 0,1 1 1 0 0,1 0 0 0 0,-4 12-1 0 0,3-10 42 0 0,0 1-1 0 0,1 0 1 0 0,0 1-1 0 0,1-1 1 0 0,0 0 0 0 0,1 0-1 0 0,0 1 1 0 0,1-1-1 0 0,0 0 1 0 0,0 0-1 0 0,1 0 1 0 0,0 0-1 0 0,1 0 1 0 0,0 0-1 0 0,1 0 1 0 0,0-1-1 0 0,6 12 1 0 0,-7-16-23 0 0,1 0 1 0 0,-1-1-1 0 0,1 1 1 0 0,0-1 0 0 0,0 1-1 0 0,0-1 1 0 0,1 0-1 0 0,-1-1 1 0 0,1 1 0 0 0,0-1-1 0 0,0 0 1 0 0,0 0-1 0 0,1 0 1 0 0,-1-1 0 0 0,12 4-1 0 0,-12-6 5 0 0,0-2-51 0 0,3-1 13 0 0,0-1-1 0 0,0 0 1 0 0,-1 0 0 0 0,1 0 0 0 0,-1-1 0 0 0,0 0-1 0 0,-1-1 1 0 0,1 1 0 0 0,-1-1 0 0 0,0-1-1 0 0,0 1 1 0 0,-1-1 0 0 0,6-9 0 0 0,-6 5-17 0 0,0 0 1 0 0,-1-1-1 0 0,0 1 1 0 0,0-1-1 0 0,-1 0 1 0 0,-1 0-1 0 0,0-1 0 0 0,-1 1 1 0 0,0 0-1 0 0,-1-1 1 0 0,0 1-1 0 0,-3-19 1 0 0,2 28 20 0 0,1 0 1 0 0,-1 0 0 0 0,1 0-1 0 0,-1 0 1 0 0,0 0 0 0 0,0 1-1 0 0,0-1 1 0 0,0 0 0 0 0,-1 0-1 0 0,1 1 1 0 0,-1-1 0 0 0,1 1-1 0 0,-1 0 1 0 0,0-1 0 0 0,0 1-1 0 0,0 0 1 0 0,0 0 0 0 0,-1 0-1 0 0,1 0 1 0 0,0 1 0 0 0,-1-1-1 0 0,1 0 1 0 0,-1 1 0 0 0,0 0-1 0 0,0 0 1 0 0,1 0 0 0 0,-1 0-1 0 0,0 0 1 0 0,0 0 0 0 0,0 1-1 0 0,0-1 1 0 0,0 1 0 0 0,-5 0-1 0 0,4 0-42 0 0,-3 4-10 0 0,1-1 82 0 0,0 0-1 0 0,1 1 0 0 0,-1 0 0 0 0,0 1 1 0 0,1-1-1 0 0,0 1 0 0 0,0 0 0 0 0,1 0 1 0 0,-1 1-1 0 0,1-1 0 0 0,0 1 0 0 0,1 0 0 0 0,-1 0 1 0 0,1 0-1 0 0,0 1 0 0 0,1-1 0 0 0,0 1 1 0 0,0-1-1 0 0,0 1 0 0 0,1 0 0 0 0,-1 0 1 0 0,2 0-1 0 0,-1 0 0 0 0,1 0 0 0 0,0 0 1 0 0,1 0-1 0 0,1 11 0 0 0,0-8 35 0 0,0 1 0 0 0,1 0 1 0 0,0-1-1 0 0,0 0 0 0 0,1 0 0 0 0,0 0 0 0 0,1 0 0 0 0,0-1 0 0 0,1 1 1 0 0,0-1-1 0 0,0-1 0 0 0,1 1 0 0 0,0-1 0 0 0,1 0 0 0 0,0-1 1 0 0,0 0-1 0 0,16 11 0 0 0,-21-17-43 0 0,0 0 0 0 0,-1 0 0 0 0,1-1 0 0 0,-1 0 0 0 0,1 1 0 0 0,0-1 0 0 0,-1 0 0 0 0,1 0 0 0 0,0-1 0 0 0,-1 1 0 0 0,1 0 0 0 0,0-1 0 0 0,-1 0 0 0 0,1 1 1 0 0,-1-1-1 0 0,1 0 0 0 0,-1 0 0 0 0,1-1 0 0 0,-1 1 0 0 0,3-3 0 0 0,38-29-100 0 0,-39 27 71 0 0,0 0 0 0 0,-1 0 0 0 0,0 0 0 0 0,0 0 0 0 0,-1-1 0 0 0,1 1 0 0 0,-1-1 1 0 0,-1 0-1 0 0,0 0 0 0 0,1 0 0 0 0,-2 1 0 0 0,1-1 0 0 0,-1 0 0 0 0,0 0 0 0 0,-1 0 1 0 0,0 0-1 0 0,0 0 0 0 0,-2-8 0 0 0,1 6-46 0 0,-1-1 0 0 0,0 1 0 0 0,-1 0 0 0 0,1 0 0 0 0,-2 0 0 0 0,1 0 0 0 0,-1 1 0 0 0,-1 0 0 0 0,1 0-1 0 0,-1 0 1 0 0,-14-12 0 0 0,19 18 44 0 0,-1 1 0 0 0,1 0 0 0 0,-1-1-1 0 0,0 1 1 0 0,0 0 0 0 0,1 0 0 0 0,-1 0-1 0 0,0 0 1 0 0,0 1 0 0 0,0-1 0 0 0,0 0-1 0 0,0 1 1 0 0,0-1 0 0 0,0 1 0 0 0,0 0-1 0 0,0 0 1 0 0,0 0 0 0 0,-1 0-1 0 0,1 0 1 0 0,0 0 0 0 0,0 0 0 0 0,0 1-1 0 0,-2 0 1 0 0,0 1 8 0 0,0 0 0 0 0,0 0-1 0 0,1 0 1 0 0,-1 0 0 0 0,1 0 0 0 0,0 1 0 0 0,0 0-1 0 0,0 0 1 0 0,0 0 0 0 0,0 0 0 0 0,-2 4-1 0 0,0-1 29 0 0,0 1 0 0 0,0 1 0 0 0,1-1 0 0 0,0 1 0 0 0,0 0 0 0 0,1-1 0 0 0,0 2 0 0 0,1-1 0 0 0,0 0-1 0 0,-2 9 1 0 0,4-6 38 0 0,1-1-1 0 0,-1 0 1 0 0,2 0-1 0 0,-1 0 0 0 0,1 0 1 0 0,1-1-1 0 0,5 16 1 0 0,-6-21-32 0 0,1 1 1 0 0,-1-1 0 0 0,1 0 0 0 0,-1 0-1 0 0,1 0 1 0 0,0 0 0 0 0,1 0 0 0 0,-1-1-1 0 0,1 1 1 0 0,-1-1 0 0 0,1 0 0 0 0,0 0-1 0 0,1 0 1 0 0,-1-1 0 0 0,0 1 0 0 0,6 1-1 0 0,-7-3 126 0 0,4-1-51 0 0,-1-1-99 0 0,0-1 1 0 0,0 1-1 0 0,0-1 0 0 0,0 0 1 0 0,0 0-1 0 0,0-1 0 0 0,-1 1 1 0 0,0-1-1 0 0,1-1 0 0 0,-1 1 1 0 0,0-1-1 0 0,0 0 0 0 0,-1 0 1 0 0,1 0-1 0 0,-1-1 0 0 0,0 1 1 0 0,0-1-1 0 0,0 0 0 0 0,-1 0 1 0 0,0-1-1 0 0,0 1 0 0 0,0-1 1 0 0,-1 1-1 0 0,0-1 0 0 0,0 0 0 0 0,0 0 1 0 0,0 0-1 0 0,-1 0 0 0 0,0 0 1 0 0,-1 0-1 0 0,1 0 0 0 0,-2-11 1 0 0,1 1-121 0 0,0 1 0 0 0,-2-1 0 0 0,0 0 0 0 0,-7-26 1 0 0,8 38 93 0 0,0-1 1 0 0,-1 1 0 0 0,1 0 0 0 0,-1 0 0 0 0,0 0 0 0 0,0 0 0 0 0,-1 0 0 0 0,1 0 0 0 0,-1 1-1 0 0,0-1 1 0 0,0 1 0 0 0,0 0 0 0 0,0-1 0 0 0,-1 1 0 0 0,1 1 0 0 0,-1-1 0 0 0,0 1 0 0 0,0-1-1 0 0,-5-1 1 0 0,6 3 22 0 0,1 1 0 0 0,-1 0 0 0 0,0 0 0 0 0,0 0 0 0 0,0 0 0 0 0,0 0 0 0 0,1 1 0 0 0,-1-1 0 0 0,0 1-1 0 0,0 0 1 0 0,1 0 0 0 0,-1 0 0 0 0,0 0 0 0 0,1 0 0 0 0,-1 0 0 0 0,1 1 0 0 0,0-1 0 0 0,-1 1 0 0 0,1 0-1 0 0,0 0 1 0 0,0 0 0 0 0,0 0 0 0 0,0 0 0 0 0,0 0 0 0 0,1 0 0 0 0,-1 1 0 0 0,1-1 0 0 0,-1 0 0 0 0,1 1 0 0 0,0 0-1 0 0,0-1 1 0 0,-1 4 0 0 0,0 0 53 0 0,0-1-1 0 0,1 1 1 0 0,0 0-1 0 0,0 0 1 0 0,0-1-1 0 0,1 1 1 0 0,0 0-1 0 0,0 0 0 0 0,1 0 1 0 0,-1 0-1 0 0,1 0 1 0 0,0 0-1 0 0,1-1 1 0 0,0 1-1 0 0,-1 0 1 0 0,2-1-1 0 0,-1 1 1 0 0,1-1-1 0 0,0 0 1 0 0,0 0-1 0 0,0 0 0 0 0,0 0 1 0 0,1-1-1 0 0,0 1 1 0 0,0-1-1 0 0,1 0 1 0 0,-1 0-1 0 0,1 0 1 0 0,-1-1-1 0 0,1 0 1 0 0,0 0-1 0 0,1 0 1 0 0,-1 0-1 0 0,0-1 0 0 0,1 0 1 0 0,-1 0-1 0 0,7 1 1 0 0,-5-2-24 0 0,0-1 0 0 0,1 0 0 0 0,-1 0 0 0 0,0-1 0 0 0,0 1 0 0 0,0-2 0 0 0,0 1 0 0 0,0-1 0 0 0,0 0-1 0 0,0 0 1 0 0,0-1 0 0 0,-1 0 0 0 0,0 0 0 0 0,1-1 0 0 0,-1 0 0 0 0,0 0 0 0 0,-1 0 0 0 0,11-10 0 0 0,-13 10-16 0 0,1-1 1 0 0,-1 0-1 0 0,0 0 0 0 0,0 0 1 0 0,-1 0-1 0 0,0 0 0 0 0,0 0 1 0 0,0-1-1 0 0,0 1 0 0 0,-1-1 0 0 0,2-9 1 0 0,-1 5-42 0 0,-1 4 14 0 0,0 0 0 0 0,0 0 0 0 0,-1 1 0 0 0,0-1 0 0 0,0 0 1 0 0,0 0-1 0 0,-1 0 0 0 0,0 1 0 0 0,0-1 0 0 0,0 0 0 0 0,-1 1 0 0 0,0-1 0 0 0,0 1 0 0 0,0 0 1 0 0,0-1-1 0 0,-1 1 0 0 0,0 0 0 0 0,0 0 0 0 0,-1 1 0 0 0,1-1 0 0 0,-1 1 0 0 0,0 0 0 0 0,0-1 1 0 0,-1 2-1 0 0,1-1 0 0 0,-1 0 0 0 0,0 1 0 0 0,1 0 0 0 0,-2 0 0 0 0,1 1 0 0 0,0-1 1 0 0,0 1-1 0 0,-11-2 0 0 0,10 1 6 0 0,-1 1 1 0 0,0 0-1 0 0,0 0 0 0 0,0 0 1 0 0,0 1-1 0 0,0 0 1 0 0,0 1-1 0 0,0 0 0 0 0,0 0 1 0 0,0 0-1 0 0,0 1 1 0 0,0 0-1 0 0,0 0 0 0 0,0 1 1 0 0,0 0-1 0 0,0 0 1 0 0,1 0-1 0 0,-1 1 1 0 0,1 0-1 0 0,0 1 0 0 0,-1-1 1 0 0,2 1-1 0 0,-1 0 1 0 0,0 1-1 0 0,1-1 0 0 0,-9 11 1 0 0,10-10 41 0 0,1 0 0 0 0,-1 0 0 0 0,1 1 0 0 0,1-1 0 0 0,-1 1 0 0 0,1 0 0 0 0,0-1 0 0 0,0 1 0 0 0,1 0 0 0 0,0 1 0 0 0,0-1 0 0 0,0 0 0 0 0,1 0 0 0 0,0 0 0 0 0,0 0 1 0 0,0 1-1 0 0,1-1 0 0 0,0 0 0 0 0,0 0 0 0 0,1 0 0 0 0,0 0 0 0 0,0 0 0 0 0,0 0 0 0 0,0-1 0 0 0,6 9 0 0 0,-4-7 21 0 0,1-1 1 0 0,0 1-1 0 0,0-1 1 0 0,0 0-1 0 0,1-1 1 0 0,0 0-1 0 0,0 1 0 0 0,0-2 1 0 0,1 1-1 0 0,0-1 1 0 0,-1 0-1 0 0,2 0 1 0 0,-1-1-1 0 0,0 0 1 0 0,1 0-1 0 0,-1-1 0 0 0,1 0 1 0 0,13 2-1 0 0,-16-4-43 0 0,-1 0 0 0 0,0 1-1 0 0,0-1 1 0 0,0-1 0 0 0,0 1-1 0 0,1-1 1 0 0,-1 0-1 0 0,0 0 1 0 0,0 0 0 0 0,0 0-1 0 0,0 0 1 0 0,-1-1 0 0 0,1 0-1 0 0,0 0 1 0 0,-1 0 0 0 0,1 0-1 0 0,-1-1 1 0 0,0 1 0 0 0,1-1-1 0 0,-1 0 1 0 0,0 0 0 0 0,-1 0-1 0 0,1 0 1 0 0,-1-1-1 0 0,3-4 1 0 0,15-14-48 0 0,-19 20 35 0 0,0 0 0 0 0,-1 1 0 0 0,1-1 1 0 0,0 0-1 0 0,-1 1 0 0 0,0-1 0 0 0,1 0 0 0 0,-1 0 0 0 0,0 0 0 0 0,0 1 0 0 0,0-1 0 0 0,0 0 0 0 0,0 0 0 0 0,0 0 0 0 0,0 1 0 0 0,-1-1 0 0 0,1 0 0 0 0,-1 0 0 0 0,0 1 1 0 0,1-1-1 0 0,-1 0 0 0 0,-1-1 0 0 0,-17-32 10 0 0,13 28-37 0 0,0 2 0 0 0,0-1 0 0 0,0 1 0 0 0,-1 0 0 0 0,0 0 0 0 0,0 1 0 0 0,-1-1 0 0 0,1 2 0 0 0,-1-1 0 0 0,0 1 0 0 0,0 0 0 0 0,0 1 0 0 0,0 0 0 0 0,0 0 0 0 0,0 1 0 0 0,-1 0 0 0 0,1 0 0 0 0,0 1 0 0 0,-16 1 0 0 0,20 0 19 0 0,1 0 1 0 0,-1 1 0 0 0,0-1 0 0 0,0 1 0 0 0,1 0 0 0 0,-1 0 0 0 0,1 0 0 0 0,-1 1 0 0 0,1-1 0 0 0,0 1 0 0 0,0 0 0 0 0,0 0 0 0 0,1 0 0 0 0,-1 0 0 0 0,1 0 0 0 0,-1 0 0 0 0,-1 5 0 0 0,0-3-72 0 0,1 1 1 0 0,0 0-1 0 0,1 0 1 0 0,-1 0-1 0 0,1 0 1 0 0,0 0-1 0 0,1 1 1 0 0,-1-1-1 0 0,0 12 0 0 0,2-16-132 0 0,1 0-1 0 0,-1 0 0 0 0,0 0 0 0 0,1-1 0 0 0,-1 1 0 0 0,1 0 0 0 0,0 0 0 0 0,-1 0 0 0 0,1-1 0 0 0,0 1 0 0 0,0-1 0 0 0,0 1 0 0 0,0 0 0 0 0,0-1 0 0 0,1 0 0 0 0,-1 1 1 0 0,0-1-1 0 0,1 0 0 0 0,-1 0 0 0 0,1 1 0 0 0,-1-1 0 0 0,1 0 0 0 0,2 1 0 0 0,0 0-1424 0 0,13-17-8791 0 0,-12 12 10060 0 0,-1-1 1 0 0,0 1 0 0 0,0-1 0 0 0,-1 0-1 0 0,1 0 1 0 0,-1 0 0 0 0,6-9 0 0 0,-2-3-1114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7.737"/>
    </inkml:context>
    <inkml:brush xml:id="br0">
      <inkml:brushProperty name="width" value="0.05" units="cm"/>
      <inkml:brushProperty name="height" value="0.05" units="cm"/>
    </inkml:brush>
  </inkml:definitions>
  <inkml:trace contextRef="#ctx0" brushRef="#br0">2534 85 1340 0 0,'9'-10'-420'0'0,"-2"-23"9697"0"0,-8 19-9060 0 0,0 9 1279 0 0,1 4-1433 0 0,-1 0-1 0 0,1 0 1 0 0,-1 0 0 0 0,1 0 0 0 0,-1 0 0 0 0,1 1 0 0 0,-1-1-1 0 0,1 0 1 0 0,-1 0 0 0 0,0 0 0 0 0,1 0 0 0 0,-1 1 0 0 0,0-1 0 0 0,0 0-1 0 0,0 1 1 0 0,0-1 0 0 0,1 0 0 0 0,-1 1 0 0 0,0-1 0 0 0,0 1-1 0 0,0 0 1 0 0,0-1 0 0 0,0 1 0 0 0,0 0 0 0 0,0 0 0 0 0,0-1-1 0 0,-1 1 1 0 0,1 0 0 0 0,-1 0 0 0 0,-38-5 1135 0 0,-300 50 1027 0 0,-76 5-1115 0 0,243-39-883 0 0,-65 1 260 0 0,52-7-124 0 0,55 1-396 0 0,126-5 64 0 0,1-1-36 0 0,-43 12 91 0 0,-41 5-5 0 0,4-5-20 0 0,79-11-54 0 0,-51 4 76 0 0,-2-1-146 0 0,47-1 62 0 0,-44 0 90 0 0,-51-1-69 0 0,100-2-11 0 0,-75-5 139 0 0,33 5-39 0 0,43 1-156 0 0,2-3 27 0 0,1 1 1 0 0,-1 0-1 0 0,1 1 0 0 0,-1-1 1 0 0,0 0-1 0 0,0 1 0 0 0,1-1 1 0 0,-1 1-1 0 0,0 0 0 0 0,0 0 1 0 0,1 0-1 0 0,-4 1 0 0 0,-13-2-50 0 0,-25-4 275 0 0,39 4-65 0 0,-22 1-230 0 0,-21-2 169 0 0,42 2-119 0 0,-23 1 8 0 0,4 0 37 0 0,19-1 24 0 0,2 0 3 0 0,-11 0-94 0 0,11 0-56 0 0,-14 1 746 0 0,-17-2-11870 0 0,23-4 9255 0 0,8 3-24 0 0,8-17-1248 0 0,-3 15 1900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8.384"/>
    </inkml:context>
    <inkml:brush xml:id="br0">
      <inkml:brushProperty name="width" value="0.05" units="cm"/>
      <inkml:brushProperty name="height" value="0.05" units="cm"/>
    </inkml:brush>
  </inkml:definitions>
  <inkml:trace contextRef="#ctx0" brushRef="#br0">173 5 356 0 0,'0'0'124'0'0,"-21"-4"795"0"0,11 3-815 0 0,-29 2 2502 0 0,36-1-1846 0 0,-1 0 1 0 0,1 1-1 0 0,0-1 1 0 0,0 1-1 0 0,0 0 1 0 0,0 0-1 0 0,0 0 0 0 0,0 0 1 0 0,0 1-1 0 0,-3 1 1 0 0,3 0-135 0 0,-14 76 2752 0 0,10-34-2317 0 0,2 1 0 0 0,0 47 0 0 0,-2 19 95 0 0,-10 259 878 0 0,15-353-2755 0 0,-1 0 640 0 0,111-177-19525 0 0,-96 139 18279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9.054"/>
    </inkml:context>
    <inkml:brush xml:id="br0">
      <inkml:brushProperty name="width" value="0.05" units="cm"/>
      <inkml:brushProperty name="height" value="0.05" units="cm"/>
    </inkml:brush>
  </inkml:definitions>
  <inkml:trace contextRef="#ctx0" brushRef="#br0">335 5 3888 0 0,'2'-5'9736'0'0,"-17"31"-9085"0"0,-2-2-1 0 0,-1 0 1 0 0,0-1-1 0 0,-33 30 1 0 0,12-6 216 0 0,33-39-710 0 0,1 0 1 0 0,-1 0-1 0 0,-1-1 0 0 0,0 0 1 0 0,0 0-1 0 0,0-1 0 0 0,-13 10 0 0 0,-25 32 1235 0 0,-3 5-684 0 0,46-51-648 0 0,-1 1 33 0 0,-12 15 529 0 0,15-6 2699 0 0,21 4-3219 0 0,1-1-1 0 0,0-1 1 0 0,47 21 0 0 0,-4 0-47 0 0,154 108-439 0 0,-216-141 70 0 0,22 9-1348 0 0,-4 2-2545 0 0,4-11-4582 0 0,27-27 1438 0 0,-27 9 5790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881"/>
    </inkml:context>
    <inkml:brush xml:id="br0">
      <inkml:brushProperty name="width" value="0.05" units="cm"/>
      <inkml:brushProperty name="height" value="0.05" units="cm"/>
      <inkml:brushProperty name="color" value="#FFFFFF"/>
    </inkml:brush>
  </inkml:definitions>
  <inkml:trace contextRef="#ctx0" brushRef="#br0">1 0 2884 0 0,'10'19'2648'0'0,"-5"-7"-2049"0"0,-2 1 1 0 0,1 0 0 0 0,-2 0-1 0 0,0 0 1 0 0,0 0-1 0 0,-1 23 1 0 0,-1-13-785 0 0,-2 0 0 0 0,-7 43 0 0 0,2-40-1435 0 0</inkml:trace>
  <inkml:trace contextRef="#ctx0" brushRef="#br0" timeOffset="1">157 113 2904 0 0,'0'19'860'0'0,"0"-2"676"0"0,0 7-419 0 0,-4-3-697 0 0,-1-1-480 0 0,1-1-840 0 0,4-1-1089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0.548"/>
    </inkml:context>
    <inkml:brush xml:id="br0">
      <inkml:brushProperty name="width" value="0.05" units="cm"/>
      <inkml:brushProperty name="height" value="0.05" units="cm"/>
    </inkml:brush>
  </inkml:definitions>
  <inkml:trace contextRef="#ctx0" brushRef="#br0">14 2 3172 0 0,'-9'-2'12099'0'0,"8"3"-11824"0"0,-3 16 3795 0 0,6 36-5936 0 0,-1-32 3537 0 0,17 259-11 0 0,-13-221-1556 0 0,-3-39-1593 0 0,0 21 3635 0 0,-2-28-4908 0 0,0-2-3426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1.248"/>
    </inkml:context>
    <inkml:brush xml:id="br0">
      <inkml:brushProperty name="width" value="0.05" units="cm"/>
      <inkml:brushProperty name="height" value="0.05" units="cm"/>
    </inkml:brush>
  </inkml:definitions>
  <inkml:trace contextRef="#ctx0" brushRef="#br0">146 0 644 0 0,'-6'10'266'0'0,"-64"92"1421"0"0,62-92-1219 0 0,0 1 0 0 0,0 1 1 0 0,2-1-1 0 0,-1 1 0 0 0,1 1 0 0 0,1-1 1 0 0,1 1-1 0 0,-1 0 0 0 0,2 0 0 0 0,0 0 1 0 0,0 0-1 0 0,1 1 0 0 0,1-1 0 0 0,0 1 1 0 0,1-1-1 0 0,1 1 0 0 0,0-1 0 0 0,1 0 0 0 0,0 1 1 0 0,1-1-1 0 0,0 0 0 0 0,1 0 0 0 0,1 0 1 0 0,0-1-1 0 0,0 1 0 0 0,10 14 0 0 0,-13-24-384 0 0,1 1-1 0 0,-1-1 1 0 0,1 0-1 0 0,-1 0 1 0 0,1 0-1 0 0,0 0 1 0 0,0 0-1 0 0,0 0 1 0 0,1-1-1 0 0,-1 0 1 0 0,1 1-1 0 0,-1-1 1 0 0,1-1-1 0 0,0 1 1 0 0,-1 0-1 0 0,1-1 1 0 0,0 0-1 0 0,0 0 0 0 0,0 0 1 0 0,0 0-1 0 0,1-1 1 0 0,-1 1-1 0 0,0-1 1 0 0,0 0-1 0 0,0-1 1 0 0,0 1-1 0 0,0-1 1 0 0,0 1-1 0 0,6-3 1 0 0,-3 0-37 0 0,0 0 1 0 0,0-1 0 0 0,0 1-1 0 0,-1-1 1 0 0,0-1-1 0 0,1 1 1 0 0,-1-1 0 0 0,-1 0-1 0 0,1-1 1 0 0,-1 1 0 0 0,0-1-1 0 0,0 0 1 0 0,-1 0-1 0 0,0-1 1 0 0,4-7 0 0 0,-3 5-28 0 0,-1 0 0 0 0,-1 0 0 0 0,0-1 0 0 0,0 1 0 0 0,0-1 0 0 0,-1 0 0 0 0,-1 0 0 0 0,0 1 0 0 0,0-1 0 0 0,-1 0 0 0 0,0 0 0 0 0,-2-14 1 0 0,0-25-70 0 0,2 44 7 0 0,0 1 0 0 0,-1-1 1 0 0,0 1-1 0 0,0-1 0 0 0,0 1 1 0 0,0 0-1 0 0,-1-1 0 0 0,1 1 1 0 0,-1 0-1 0 0,0 0 0 0 0,-1 0 1 0 0,1 0-1 0 0,-1 0 0 0 0,1 1 1 0 0,-1-1-1 0 0,0 1 0 0 0,-1 0 1 0 0,1 0-1 0 0,0 0 0 0 0,-1 0 1 0 0,0 0-1 0 0,1 1 0 0 0,-1 0 1 0 0,0-1-1 0 0,-1 2 0 0 0,1-1 1 0 0,-7-2-1 0 0,-2 0-176 0 0,0 0 1 0 0,-1 1-1 0 0,0 0 0 0 0,0 1 0 0 0,0 1 0 0 0,0 0 1 0 0,-17 2-1 0 0,25-1-88 0 0,-28 8-1470 0 0,27-6-2482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2.333"/>
    </inkml:context>
    <inkml:brush xml:id="br0">
      <inkml:brushProperty name="width" value="0.05" units="cm"/>
      <inkml:brushProperty name="height" value="0.05" units="cm"/>
    </inkml:brush>
  </inkml:definitions>
  <inkml:trace contextRef="#ctx0" brushRef="#br0">52 37 632 0 0,'-1'-1'326'0'0,"0"0"1"0"0,0 0-1 0 0,0 0 1 0 0,1 0-1 0 0,-1 0 0 0 0,0 1 1 0 0,0-1-1 0 0,0 0 0 0 0,0 1 1 0 0,0-1-1 0 0,0 1 1 0 0,-1-1-1 0 0,1 1 0 0 0,0 0 1 0 0,0-1-1 0 0,0 1 0 0 0,0 0 1 0 0,-1 0-1 0 0,1 0 1 0 0,0 0-1 0 0,0 0 0 0 0,0 0 1 0 0,-1 0-1 0 0,1 0 0 0 0,0 0 1 0 0,0 0-1 0 0,0 1 1 0 0,0-1-1 0 0,-1 0 0 0 0,1 1 1 0 0,0-1-1 0 0,0 1 1 0 0,0 0-1 0 0,-2 0 0 0 0,-6 24 5049 0 0,7-1-6511 0 0,13 122 4082 0 0,-11-142-2754 0 0,4 22 185 0 0,-2-8 0 0 0,-2-18-357 0 0,0 0 0 0 0,0 0 1 0 0,0 0-1 0 0,0 0 1 0 0,0 0-1 0 0,0 0 0 0 0,0 0 1 0 0,0 0-1 0 0,0 0 0 0 0,1 0 1 0 0,-1 0-1 0 0,0 0 0 0 0,0 0 1 0 0,0 0-1 0 0,0 0 0 0 0,0 0 1 0 0,0 0-1 0 0,0 0 0 0 0,0 0 1 0 0,0 0-1 0 0,1 0 0 0 0,-1 0 1 0 0,0 0-1 0 0,0 0 0 0 0,0 0 1 0 0,0 0-1 0 0,0 0 0 0 0,0 0 1 0 0,0 0-1 0 0,0 0 0 0 0,0 1 1 0 0,0-1-1 0 0,0 0 0 0 0,1 0 1 0 0,-1 0-1 0 0,0 0 0 0 0,0 0 1 0 0,0 0-1 0 0,0 0 1 0 0,0 0-1 0 0,0 0 0 0 0,0 0 1 0 0,0 1-1 0 0,0-1 0 0 0,0 0 1 0 0,0 0-1 0 0,0 0 0 0 0,0 0 1 0 0,5-10-13 0 0,-1 3-5 0 0,0 0-1 0 0,-1-1 0 0 0,0 1 0 0 0,0-1 0 0 0,-1 0 0 0 0,0 0 0 0 0,0 0 0 0 0,1-12 1 0 0,-3 15 5 0 0,0-1-1 0 0,1 1 1 0 0,0 0 0 0 0,0 0 0 0 0,0 0 0 0 0,0 0 0 0 0,4-8 0 0 0,9-28-49 0 0,-14 41 31 0 0,0-1 1 0 0,1 0-1 0 0,-1 0 1 0 0,1 0-1 0 0,-1 1 1 0 0,1-1-1 0 0,-1 0 1 0 0,1 1-1 0 0,-1-1 1 0 0,1 0-1 0 0,-1 1 1 0 0,1-1-1 0 0,0 1 0 0 0,-1-1 1 0 0,1 1-1 0 0,0-1 1 0 0,0 1-1 0 0,-1-1 1 0 0,1 1-1 0 0,0 0 1 0 0,0-1-1 0 0,0 1 1 0 0,0 0-1 0 0,-1 0 1 0 0,1 0-1 0 0,0-1 1 0 0,0 1-1 0 0,0 0 1 0 0,0 0-1 0 0,0 0 1 0 0,0 1-1 0 0,-1-1 1 0 0,1 0-1 0 0,0 0 1 0 0,1 1-1 0 0,0-1 5 0 0,0 1 0 0 0,0 0 0 0 0,0-1-1 0 0,0 1 1 0 0,0 0 0 0 0,0 0 0 0 0,0 1-1 0 0,0-1 1 0 0,0 0 0 0 0,-1 1 0 0 0,1-1 0 0 0,-1 1-1 0 0,1-1 1 0 0,2 4 0 0 0,15 23-107 0 0,-17-26 61 0 0,9 18 9 0 0,-11-20 41 0 0,0 1-1 0 0,0-1 0 0 0,0 1 1 0 0,0-1-1 0 0,0 1 0 0 0,1-1 1 0 0,-1 1-1 0 0,0-1 0 0 0,0 1 1 0 0,1-1-1 0 0,-1 1 1 0 0,0-1-1 0 0,1 1 0 0 0,-1-1 1 0 0,0 0-1 0 0,1 1 0 0 0,-1-1 1 0 0,1 1-1 0 0,-1-1 0 0 0,0 0 1 0 0,1 1-1 0 0,-1-1 0 0 0,1 0 1 0 0,-1 0-1 0 0,1 0 1 0 0,-1 1-1 0 0,1-1 0 0 0,0 0 1 0 0,-1 0-1 0 0,1 0 0 0 0,-1 0 1 0 0,1 0-1 0 0,-1 0 0 0 0,1 0 1 0 0,-1 0-1 0 0,1 0 0 0 0,0 0 1 0 0,0 0-1 0 0,85-145-42 0 0,-85 143 38 0 0,0 1 1 0 0,0 0-1 0 0,0-1 1 0 0,0 1-1 0 0,0 0 1 0 0,0 0-1 0 0,1 0 1 0 0,-1 0-1 0 0,0 0 1 0 0,1 0-1 0 0,-1 0 1 0 0,0 0-1 0 0,1 1 0 0 0,-1-1 1 0 0,1 1-1 0 0,-1-1 1 0 0,1 1-1 0 0,-1-1 1 0 0,1 1-1 0 0,0 0 1 0 0,-1-1-1 0 0,1 1 1 0 0,-1 0-1 0 0,1 0 1 0 0,0 1-1 0 0,-1-1 1 0 0,1 0-1 0 0,-1 0 1 0 0,1 1-1 0 0,-1-1 1 0 0,1 1-1 0 0,-1-1 1 0 0,1 1-1 0 0,-1 0 1 0 0,1-1-1 0 0,-1 1 1 0 0,0 0-1 0 0,1 0 1 0 0,-1 0-1 0 0,0 0 1 0 0,0 0-1 0 0,0 0 1 0 0,1 1-1 0 0,-1-1 1 0 0,-1 0-1 0 0,3 3 1 0 0,4 4-4 0 0,-1 1 0 0 0,0-1 0 0 0,0 1 0 0 0,-1 1 0 0 0,0-1 0 0 0,4 13 0 0 0,1 5-270 0 0,-9-25 92 0 0,8 22-2266 0 0,2-16 2557 0 0,30 3-12847 0 0,-25-11 11539 0 0,-10-1-296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3.418"/>
    </inkml:context>
    <inkml:brush xml:id="br0">
      <inkml:brushProperty name="width" value="0.05" units="cm"/>
      <inkml:brushProperty name="height" value="0.05" units="cm"/>
    </inkml:brush>
  </inkml:definitions>
  <inkml:trace contextRef="#ctx0" brushRef="#br0">4 248 2772 0 0,'-3'7'18215'0'0,"322"-55"-16945"0"0,751-83 5129 0 0,-718 87-8454 0 0,-139 13 962 0 0,-207 30 917 0 0,167 14-1233 0 0,-74 4 1926 0 0,0-5-1 0 0,191-2 1 0 0,-256-9-484 0 0,91 7-77 0 0,-120-7 20 0 0,-1-1-3 0 0,44 4 83 0 0,-43-3-99 0 0,30-4-711 0 0,43 6-569 0 0,-73-3 909 0 0,19-34-20840 0 0,-18 20 19891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4.133"/>
    </inkml:context>
    <inkml:brush xml:id="br0">
      <inkml:brushProperty name="width" value="0.05" units="cm"/>
      <inkml:brushProperty name="height" value="0.05" units="cm"/>
    </inkml:brush>
  </inkml:definitions>
  <inkml:trace contextRef="#ctx0" brushRef="#br0">245 1 1872 0 0,'0'0'6598'0'0,"-4"6"-5969"0"0,-124 151 5497 0 0,126-155-5710 0 0,-1 1-73 0 0,0 0 0 0 0,0 0 0 0 0,0 0 1 0 0,0 0-1 0 0,0 0 0 0 0,0 0 0 0 0,1 1 1 0 0,0-1-1 0 0,0 1 0 0 0,-3 6 0 0 0,-14 19 1341 0 0,17-26-1336 0 0,-3 61-226 0 0,15-17-66 0 0,-2 0 0 0 0,-2 1 1 0 0,-2 0-1 0 0,-4 66 0 0 0,0-102-56 0 0,0-7 98 0 0,2 3-178 0 0,-2 0-1 0 0,1 0 0 0 0,-1 0 0 0 0,-1 0 0 0 0,1 0 0 0 0,-3 9 1 0 0,0 19-385 0 0,2-24-152 0 0,0-1 0 0 0,0 0 0 0 0,-1 0 0 0 0,-1 0-1 0 0,-6 19 1 0 0,7-26-187 0 0,-1-1-514 0 0,-3 3 994 0 0,-4-12-5376 0 0,6 3 5171 0 0,1 0-1 0 0,0 0 1 0 0,0-1-1 0 0,0 1 1 0 0,0-1 0 0 0,0 0-1 0 0,1 0 1 0 0,0 0-1 0 0,0 0 1 0 0,0 0-1 0 0,-2-9 1 0 0,0-6-920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5.449"/>
    </inkml:context>
    <inkml:brush xml:id="br0">
      <inkml:brushProperty name="width" value="0.05" units="cm"/>
      <inkml:brushProperty name="height" value="0.05" units="cm"/>
    </inkml:brush>
  </inkml:definitions>
  <inkml:trace contextRef="#ctx0" brushRef="#br0">481 631 736 0 0,'0'0'1212'0'0,"14"-42"6514"0"0,-12 37-7416 0 0,0 0 1 0 0,0 0 0 0 0,-1 0 0 0 0,1 0 0 0 0,-1-1-1 0 0,0 1 1 0 0,-1-1 0 0 0,1 1 0 0 0,-1-1 0 0 0,0 1-1 0 0,0 0 1 0 0,-1-1 0 0 0,1 1 0 0 0,-3-8 0 0 0,0-27 1304 0 0,3 37-790 0 0,-2-9-257 0 0,0 0 0 0 0,0 1 0 0 0,-1-1 1 0 0,-6-15-1 0 0,9 27-613 0 0,-1-4 2052 0 0,-1-3-1999 0 0,-1-1 0 0 0,0 1 0 0 0,-1 0 0 0 0,0 0 0 0 0,0 0 0 0 0,0 1 0 0 0,-1-1 0 0 0,-9-9 0 0 0,4 3-14 0 0,-11-12 41 0 0,-1 1-1 0 0,0 0 1 0 0,-2 2-1 0 0,-42-30 1 0 0,-114-65-712 0 0,118 91-1804 0 0,60 25 1615 0 0,-2 1-102 0 0,-15-3-83 0 0,15 2-146 0 0,3 11-4248 0 0,1-5 5180 0 0,1-1 0 0 0,0 1 0 0 0,0-1 0 0 0,0 1 0 0 0,1-1 0 0 0,-1 1 0 0 0,1-1 0 0 0,0 0 0 0 0,0 0 0 0 0,1 0 1 0 0,-1 0-1 0 0,1 0 0 0 0,0 0 0 0 0,0-1 0 0 0,4 4 0 0 0,74 77-1161 0 0,-44-47 781 0 0,20 28-14 0 0,-32-35 599 0 0,1-1-1 0 0,2-1 1 0 0,50 39-1 0 0,-75-64 107 0 0,17 13 484 0 0,-8-9 552 0 0,1 0 0 0 0,0-1 1 0 0,25 8-1 0 0,-34-13-676 0 0,77 14 4936 0 0,-79-15-4889 0 0,1 0 0 0 0,0 0-1 0 0,0 0 1 0 0,-1 0 0 0 0,1 0-1 0 0,0 1 1 0 0,-1 0 0 0 0,1-1 0 0 0,0 1-1 0 0,-1 0 1 0 0,1 0 0 0 0,3 2-1 0 0,-23 17 1871 0 0,0-7-2861 0 0,-23 19 682 0 0,-70 43 0 0 0,-11 8 7 0 0,10 2-816 0 0,35-40-5363 0 0,73-43 4526 0 0,-13 3-4403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1.272"/>
    </inkml:context>
    <inkml:brush xml:id="br0">
      <inkml:brushProperty name="width" value="0.05" units="cm"/>
      <inkml:brushProperty name="height" value="0.05" units="cm"/>
    </inkml:brush>
  </inkml:definitions>
  <inkml:trace contextRef="#ctx0" brushRef="#br0">2 0 1944 0 0,'0'0'11216'0'0,"0"8"-10225"0"0,-1 30 432 0 0,2 1 0 0 0,2-1 1 0 0,11 54-1 0 0,-6-41-340 0 0,2 68-1 0 0,4-23-289 0 0,-9-27-2598 0 0,11-27-2536 0 0,-14-39 3210 0 0,2-3-889 0 0,-1 0 1115 0 0,1 0 1 0 0,0-1-1 0 0,-1 1 0 0 0,1-1 0 0 0,0 1 0 0 0,-1-1 1 0 0,1 0-1 0 0,-1-1 0 0 0,5-1 0 0 0,7-13-858 0 0,-5-2 121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1.925"/>
    </inkml:context>
    <inkml:brush xml:id="br0">
      <inkml:brushProperty name="width" value="0.05" units="cm"/>
      <inkml:brushProperty name="height" value="0.05" units="cm"/>
    </inkml:brush>
  </inkml:definitions>
  <inkml:trace contextRef="#ctx0" brushRef="#br0">140 31 1216 0 0,'1'-1'87'0'0,"0"0"0"0"0,-1 0 0 0 0,1 0 0 0 0,-1 0-1 0 0,0 0 1 0 0,1 0 0 0 0,-1 0 0 0 0,0 0 0 0 0,1 0 0 0 0,-1 0 0 0 0,0 0 0 0 0,0 0-1 0 0,0 0 1 0 0,0 0 0 0 0,0-1 0 0 0,0 1 0 0 0,-1 0 0 0 0,1 0 0 0 0,0 0 0 0 0,0 0-1 0 0,-1 0 1 0 0,1 0 0 0 0,-1 0 0 0 0,1 0 0 0 0,-1 0 0 0 0,1 0 0 0 0,-2-1 0 0 0,-21 10 307 0 0,11-2-246 0 0,6-3 153 0 0,1 1-1 0 0,-1 0 1 0 0,1 0 0 0 0,0 0-1 0 0,0 1 1 0 0,0-1 0 0 0,1 1-1 0 0,-1 0 1 0 0,1 1 0 0 0,0-1-1 0 0,1 1 1 0 0,0 0 0 0 0,-1 0-1 0 0,2 0 1 0 0,-4 8 0 0 0,-4 7 759 0 0,6-13-784 0 0,1-1 0 0 0,0 1 0 0 0,0 0 0 0 0,1 0 0 0 0,0 0-1 0 0,0 0 1 0 0,1 0 0 0 0,0 0 0 0 0,1 1 0 0 0,0-1 0 0 0,0 0 0 0 0,0 0 0 0 0,1 1-1 0 0,2 7 1 0 0,3 9 231 0 0,2-1-1 0 0,0 0 0 0 0,14 26 1 0 0,-8-17 127 0 0,-12-29-562 0 0,1 0 0 0 0,-1 0 0 0 0,1-1 0 0 0,0 1 0 0 0,0-1 0 0 0,0 0 0 0 0,0 0 0 0 0,1 0 0 0 0,-1 0 0 0 0,1-1 0 0 0,0 1 0 0 0,-1-1 0 0 0,1 0 0 0 0,0 0 0 0 0,0 0 0 0 0,1-1 0 0 0,6 3 0 0 0,-8-4 134 0 0,5-1-143 0 0,-2-1-48 0 0,-1 0 1 0 0,1 0-1 0 0,0-1 0 0 0,-1 1 1 0 0,1-1-1 0 0,-1 0 0 0 0,0-1 0 0 0,0 1 1 0 0,0-1-1 0 0,0 0 0 0 0,-1 0 1 0 0,0 0-1 0 0,0-1 0 0 0,0 0 1 0 0,0 0-1 0 0,-1 0 0 0 0,1 0 0 0 0,4-11 1 0 0,-3 4-111 0 0,1 0 0 0 0,-2 0 0 0 0,0-1 0 0 0,0 0 0 0 0,-1 0 0 0 0,-1 0 0 0 0,0 0 1 0 0,-1 0-1 0 0,0-1 0 0 0,-1 1 0 0 0,0 0 0 0 0,-2 0 0 0 0,1-1 0 0 0,-1 1 0 0 0,-1 0 0 0 0,-1 0 0 0 0,-7-19 1 0 0,7 25-16 0 0,-1-1 0 0 0,0 1 0 0 0,-1 0 0 0 0,0 1 0 0 0,0-1-1 0 0,0 1 1 0 0,-1 1 0 0 0,0-1 0 0 0,0 1 0 0 0,0 0 0 0 0,-1 0 0 0 0,0 1 0 0 0,1 0 0 0 0,-2 1 0 0 0,1 0 0 0 0,-10-3 0 0 0,14 5-58 0 0,-1 1 28 0 0,2 0 68 0 0,0-1 0 0 0,0 1 0 0 0,0 0 0 0 0,0 1 0 0 0,0-1 0 0 0,0 1 0 0 0,0-1 0 0 0,0 1 0 0 0,0 0 1 0 0,0 0-1 0 0,0 0 0 0 0,0 0 0 0 0,0 1 0 0 0,1-1 0 0 0,-1 1 0 0 0,0 0 0 0 0,1-1 0 0 0,-1 1 0 0 0,1 1 0 0 0,0-1 0 0 0,-3 3 1 0 0,3-2-471 0 0,-3 9-573 0 0,-3 6-1664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2.843"/>
    </inkml:context>
    <inkml:brush xml:id="br0">
      <inkml:brushProperty name="width" value="0.05" units="cm"/>
      <inkml:brushProperty name="height" value="0.05" units="cm"/>
    </inkml:brush>
  </inkml:definitions>
  <inkml:trace contextRef="#ctx0" brushRef="#br0">28 1 520 0 0,'0'0'4929'0'0,"-2"10"-4258"0"0,-8 52 2622 0 0,-1 72-1 0 0,11-131-2848 0 0,-5 45 4014 0 0,6-59-4304 0 0,9-65 69 0 0,6 21 174 0 0,-15 53-404 0 0,0 1-56 0 0,1 1 63 0 0,-1-1 0 0 0,1 1 0 0 0,-1 0 0 0 0,1-1 0 0 0,-1 1 0 0 0,1 0 0 0 0,-1 0 0 0 0,1 0 0 0 0,-1 0 0 0 0,1 0 0 0 0,-1 0 0 0 0,1 0 0 0 0,-1 0 1 0 0,1 1-1 0 0,-1-1 0 0 0,1 0 0 0 0,-1 1 0 0 0,2 0 0 0 0,54 50 14 0 0,-55-48-12 0 0,-2-2 9 0 0,0-1 0 0 0,0 1-1 0 0,1 0 1 0 0,-1 0 0 0 0,0 0 0 0 0,1 0 0 0 0,-1 0 0 0 0,1-1 0 0 0,-1 1 0 0 0,1 0 0 0 0,-1 0 0 0 0,1-1 0 0 0,-1 1 0 0 0,1 0 0 0 0,0-1 0 0 0,-1 1-1 0 0,1 0 1 0 0,0-1 0 0 0,0 1 0 0 0,-1-1 0 0 0,1 1 0 0 0,0-1 0 0 0,0 0 0 0 0,0 1 0 0 0,0-1 0 0 0,-1 0 0 0 0,1 0 0 0 0,0 1 0 0 0,0-1 0 0 0,0 0-1 0 0,0 0 1 0 0,0 0 0 0 0,0 0 0 0 0,0 0 0 0 0,0 0 0 0 0,0 0 0 0 0,1-1 0 0 0,1 1 14 0 0,-1-1 0 0 0,1 1 0 0 0,0 0 0 0 0,0-1 1 0 0,-1 0-1 0 0,1 0 0 0 0,-1 0 0 0 0,1 0 0 0 0,-1 0 0 0 0,1 0 0 0 0,-1-1 0 0 0,0 1 1 0 0,1-1-1 0 0,1-2 0 0 0,13-11 75 0 0,1 1 0 0 0,0 0 0 0 0,27-15-1 0 0,-9 6 36 0 0,-32 20-134 0 0,1 1 0 0 0,0 0 0 0 0,0 0 0 0 0,0 0 0 0 0,0 0 0 0 0,0 1 0 0 0,0 0 0 0 0,0 0 0 0 0,0 0 0 0 0,0 1 0 0 0,1 0 0 0 0,-1 0 0 0 0,0 0 0 0 0,0 1 0 0 0,0-1 0 0 0,1 1 0 0 0,-1 1 0 0 0,0-1 0 0 0,0 1 0 0 0,-1-1 0 0 0,1 1 0 0 0,0 1 0 0 0,0-1 0 0 0,-1 1 0 0 0,7 4 0 0 0,8 6-19 0 0,-15-11-48 0 0,0 1-1 0 0,0 0 1 0 0,-1 1-1 0 0,1-1 1 0 0,-1 1-1 0 0,1-1 0 0 0,-1 1 1 0 0,0 0-1 0 0,-1 0 1 0 0,1 1-1 0 0,-1-1 0 0 0,0 0 1 0 0,2 6-1 0 0,-2-5-66 0 0,-1-2-204 0 0,18 62-4444 0 0,6-35 1959 0 0,-11-14-5137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4.677"/>
    </inkml:context>
    <inkml:brush xml:id="br0">
      <inkml:brushProperty name="width" value="0.05" units="cm"/>
      <inkml:brushProperty name="height" value="0.05" units="cm"/>
    </inkml:brush>
  </inkml:definitions>
  <inkml:trace contextRef="#ctx0" brushRef="#br0">2248 230 1044 0 0,'0'0'337'0'0,"13"-8"185"0"0,-7 4 3646 0 0,-29 10 3301 0 0,-22 3-4330 0 0,-130 25-3264 0 0,147-29 1111 0 0,-605 115 1187 0 0,437-93-1769 0 0,28-26-349 0 0,-19 1 5 0 0,-17 1-39 0 0,133 0 13 0 0,67-3-35 0 0,-1 0 20 0 0,-179-5-7 0 0,180 5-70 0 0,-1-1 68 0 0,-68-5 41 0 0,68 6-15 0 0,0 0-31 0 0,-73 4 16 0 0,73-3-35 0 0,-44-1 291 0 0,45 0-317 0 0,-48 1-1218 0 0,47-1 678 0 0,0-1 1 0 0,0 0 0 0 0,0 1-1 0 0,1-2 1 0 0,-1 1 0 0 0,0-1-1 0 0,1 1 1 0 0,-1-1 0 0 0,1-1-1 0 0,0 1 1 0 0,-6-4-1 0 0,8 4-411 0 0,4-7 213 0 0,0 0 1 0 0,0 0-1 0 0,1 0 0 0 0,0 0 0 0 0,0 0 1 0 0,8-13-1 0 0,-10 21 829 0 0,12-24-657 0 0,1 1 0 0 0,2 1 0 0 0,0 0 0 0 0,1 1 0 0 0,27-26 0 0 0,23-31 1 0 0,-9 3 2131 0 0,-56 74-439 0 0,-1 2-908 0 0,-1 0-1 0 0,0 1 0 0 0,1-1 0 0 0,-1 0 0 0 0,0 0 1 0 0,1 0-1 0 0,-1 1 0 0 0,0-1 0 0 0,0 0 0 0 0,1 0 1 0 0,-1 1-1 0 0,0-1 0 0 0,0 0 0 0 0,1 1 0 0 0,-1-1 1 0 0,0 0-1 0 0,0 1 0 0 0,0-1 0 0 0,0 0 1 0 0,1 1-1 0 0,-1-1 0 0 0,0 0 0 0 0,0 1 0 0 0,0-1 1 0 0,0 1-1 0 0,0-1 0 0 0,0 0 0 0 0,0 1 0 0 0,0-1 1 0 0,0 1-1 0 0,0-1 0 0 0,0 0 0 0 0,0 1 0 0 0,-1-1 1 0 0,1 0-1 0 0,0 1 0 0 0,0-1 0 0 0,0 0 0 0 0,0 1 1 0 0,-1-1-1 0 0,1 0 0 0 0,0 1 0 0 0,0-1 0 0 0,0 0 1 0 0,-1 1-1 0 0,1-1 0 0 0,0 0 0 0 0,-1 1 0 0 0,-22 35 1967 0 0,-39 37-1180 0 0,46-59-557 0 0,0-1 5 0 0,2 0-1 0 0,0 1 0 0 0,0 1 1 0 0,-21 31-1 0 0,-10 12 1056 0 0,26-37-945 0 0,17-18-331 0 0,-6 39 2006 0 0,39 3-1765 0 0,2-2 1 0 0,2-2 0 0 0,2-1-1 0 0,49 41 1 0 0,-67-62-359 0 0,-12-12-408 0 0,1-1 1 0 0,-1 1-1 0 0,1-1 0 0 0,0-1 0 0 0,10 6 0 0 0,-13-9-432 0 0,0 0 0 0 0,0 0-1 0 0,0-1 1 0 0,0 0 0 0 0,0 0 0 0 0,0 0-1 0 0,1 0 1 0 0,-1-1 0 0 0,0 0 0 0 0,7-1-1 0 0,-7 1-1047 0 0,2-1-397 0 0,90-22-7217 0 0,-78 16 8014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2.235"/>
    </inkml:context>
    <inkml:brush xml:id="br0">
      <inkml:brushProperty name="width" value="0.05" units="cm"/>
      <inkml:brushProperty name="height" value="0.05" units="cm"/>
      <inkml:brushProperty name="color" value="#FFFFFF"/>
    </inkml:brush>
  </inkml:definitions>
  <inkml:trace contextRef="#ctx0" brushRef="#br0">0 1 2988 0 0,'3'5'1230'0'0,"2"6"-478"0"0,0 1 0 0 0,-1 1 0 0 0,0-1 0 0 0,0 1 0 0 0,-2-1 0 0 0,3 26 0 0 0,-3 84 338 0 0,-3-74-3993 0 0,1-44 1324 0 0,4 12-2986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6.449"/>
    </inkml:context>
    <inkml:brush xml:id="br0">
      <inkml:brushProperty name="width" value="0.05" units="cm"/>
      <inkml:brushProperty name="height" value="0.05" units="cm"/>
    </inkml:brush>
  </inkml:definitions>
  <inkml:trace contextRef="#ctx0" brushRef="#br0">1 351 2956 0 0,'0'0'1731'0'0,"13"19"7408"0"0,67-19-3277 0 0,-74 0-5487 0 0,49-5 1025 0 0,376-29 1900 0 0,476-57-2193 0 0,-446 58-1021 0 0,-431 29-65 0 0,600-47-364 0 0,-537 56 347 0 0,-88-5-47 0 0,1 0-38 0 0,22 0 80 0 0,-21 0-60 0 0,21 3-275 0 0,-17-3 418 0 0,-5 0-203 0 0,-1 0 0 0 0,0 0 0 0 0,1 0 1 0 0,-1 1-1 0 0,0 0 0 0 0,1 0 0 0 0,-1 0 0 0 0,0 0 1 0 0,0 1-1 0 0,0 0 0 0 0,0 0 0 0 0,9 5 0 0 0,-12-4 1518 0 0,-12-9-1379 0 0,-41-19-10 0 0,-1 3 1 0 0,-88-27-1 0 0,-124-21-1783 0 0,234 63 1172 0 0,26 6 274 0 0,59 33-10213 0 0,32 8 694 0 0,-66-32 8358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7.011"/>
    </inkml:context>
    <inkml:brush xml:id="br0">
      <inkml:brushProperty name="width" value="0.05" units="cm"/>
      <inkml:brushProperty name="height" value="0.05" units="cm"/>
    </inkml:brush>
  </inkml:definitions>
  <inkml:trace contextRef="#ctx0" brushRef="#br0">404 0 1720 0 0,'26'12'9245'0'0,"0"-4"-3692"0"0,51 5-1649 0 0,-70-13-3899 0 0,-3 1 209 0 0,-3-2-213 0 0,0 1 0 0 0,0 0 1 0 0,-1-1-1 0 0,1 1 0 0 0,0 0 1 0 0,0 0-1 0 0,0-1 1 0 0,0 1-1 0 0,-1 0 0 0 0,1 0 1 0 0,0 0-1 0 0,0 0 0 0 0,0 0 1 0 0,0 0-1 0 0,0 0 0 0 0,0 0 1 0 0,-1 1-1 0 0,1-1 1 0 0,0 0-1 0 0,0 0 0 0 0,0 1 1 0 0,0-1-1 0 0,-1 1 0 0 0,1-1 1 0 0,0 0-1 0 0,0 1 1 0 0,-1 0-1 0 0,1-1 0 0 0,0 1 1 0 0,-1-1-1 0 0,1 1 0 0 0,-1 0 1 0 0,1-1-1 0 0,-1 1 1 0 0,1 0-1 0 0,-1 0 0 0 0,1-1 1 0 0,-1 1-1 0 0,0 0 0 0 0,1 0 1 0 0,-1 0-1 0 0,0-1 1 0 0,0 1-1 0 0,0 0 0 0 0,1 0 1 0 0,-1 0-1 0 0,0 0 0 0 0,0 0 1 0 0,0 0-1 0 0,-1-1 0 0 0,1 2 1 0 0,0 2 10 0 0,-7 3 11 0 0,-134 118-3 0 0,-184 125 0 0 0,226-176-1160 0 0,97-72 529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7.735"/>
    </inkml:context>
    <inkml:brush xml:id="br0">
      <inkml:brushProperty name="width" value="0.05" units="cm"/>
      <inkml:brushProperty name="height" value="0.05" units="cm"/>
    </inkml:brush>
  </inkml:definitions>
  <inkml:trace contextRef="#ctx0" brushRef="#br0">114 0 368 0 0,'0'0'8483'0'0,"-7"6"-7545"0"0,0 2-561 0 0,1-1 0 0 0,0 1 0 0 0,0 1 0 0 0,0-1 0 0 0,1 1 1 0 0,0 0-1 0 0,1 0 0 0 0,0 1 0 0 0,1-1 0 0 0,-1 1 0 0 0,2 0 0 0 0,-2 11 0 0 0,-11 41 727 0 0,4 0-1 0 0,2 1 0 0 0,2 0 0 0 0,4 1 0 0 0,5 75 1 0 0,1 30-143 0 0,-5-116-1103 0 0,8 75 1 0 0,-5-30-3883 0 0,-3-51 399 0 0,2-42 2872 0 0,9 3-3627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68"/>
    </inkml:context>
    <inkml:brush xml:id="br0">
      <inkml:brushProperty name="width" value="0.05" units="cm"/>
      <inkml:brushProperty name="height" value="0.05" units="cm"/>
    </inkml:brush>
  </inkml:definitions>
  <inkml:trace contextRef="#ctx0" brushRef="#br0">281 118 1512 0 0,'0'0'2412'0'0,"5"-31"1595"0"0,-6 26-3607 0 0,0-1 1 0 0,0 1-1 0 0,0-1 0 0 0,-1 1 1 0 0,0-1-1 0 0,0 1 1 0 0,0 0-1 0 0,0 0 0 0 0,-1 0 1 0 0,-6-8-1 0 0,7 11 54 0 0,1 1-422 0 0,1-1 0 0 0,-1 1 1 0 0,0 0-1 0 0,0 0 1 0 0,-1 0-1 0 0,1 0 1 0 0,0 1-1 0 0,0-1 1 0 0,0 0-1 0 0,0 0 1 0 0,-1 1-1 0 0,1-1 1 0 0,0 1-1 0 0,-1-1 1 0 0,1 1-1 0 0,-1-1 1 0 0,1 1-1 0 0,0 0 1 0 0,-1 0-1 0 0,1 0 1 0 0,-1 0-1 0 0,1 0 1 0 0,-1 0-1 0 0,-2 0 1 0 0,-41 8 547 0 0,31-3-429 0 0,-1 2 1 0 0,1 0-1 0 0,0 1 0 0 0,1 0 0 0 0,0 1 0 0 0,0 1 0 0 0,-13 13 0 0 0,20-18 1 0 0,1 1 0 0 0,0 0 0 0 0,0 0-1 0 0,0 1 1 0 0,1-1 0 0 0,0 1 0 0 0,0 0 0 0 0,1 0-1 0 0,0 0 1 0 0,0 1 0 0 0,1-1 0 0 0,0 1 0 0 0,0 0 0 0 0,0 0-1 0 0,1-1 1 0 0,0 12 0 0 0,1 1 219 0 0,6 73 1076 0 0,-5-88-1352 0 0,0 1 1 0 0,0-1 0 0 0,1 0-1 0 0,0 0 1 0 0,0 0 0 0 0,0 0 0 0 0,1 0-1 0 0,0-1 1 0 0,-1 1 0 0 0,2-1-1 0 0,-1 0 1 0 0,0 0 0 0 0,1 0-1 0 0,7 6 1 0 0,-5-7-40 0 0,0 0 0 0 0,1-1-1 0 0,-1 0 1 0 0,1 0 0 0 0,-1-1 0 0 0,1 0 0 0 0,-1 0 0 0 0,1-1-1 0 0,0 1 1 0 0,0-1 0 0 0,-1-1 0 0 0,1 1 0 0 0,0-1 0 0 0,-1 0-1 0 0,10-4 1 0 0,-14 5-40 0 0,14-5 44 0 0,0 0 0 0 0,-1-2 1 0 0,1 1-1 0 0,-1-2 1 0 0,-1 0-1 0 0,1-1 0 0 0,-2 0 1 0 0,1-2-1 0 0,-1 1 0 0 0,0-1 1 0 0,-1-1-1 0 0,10-13 0 0 0,-19 20-101 0 0,0 0-1 0 0,0 0 0 0 0,-1 0 1 0 0,0 0-1 0 0,0 0 0 0 0,0 0 1 0 0,1-8-1 0 0,-2 12 28 0 0,-1-1-1 0 0,1 1 1 0 0,-1 0 0 0 0,1 0 0 0 0,-1 0-1 0 0,0 0 1 0 0,1-1 0 0 0,-1 1 0 0 0,0 0-1 0 0,0 0 1 0 0,0-1 0 0 0,0 1 0 0 0,0 0-1 0 0,0 0 1 0 0,0-1 0 0 0,-1 1 0 0 0,1 0-1 0 0,0 0 1 0 0,-1 0 0 0 0,1-1 0 0 0,0 1-1 0 0,-1 0 1 0 0,0 0 0 0 0,1 0 0 0 0,-1 0-1 0 0,0 0 1 0 0,1 0 0 0 0,-1 0 0 0 0,0 0-1 0 0,0 0 1 0 0,0 0 0 0 0,0 0 0 0 0,0 1-1 0 0,0-1 1 0 0,0 0 0 0 0,0 1 0 0 0,0-1-1 0 0,0 1 1 0 0,-2-1 0 0 0,-4 0-22 0 0,-1 1 0 0 0,1 0 0 0 0,0 0 0 0 0,-1 1 0 0 0,1 0 0 0 0,0 0 0 0 0,0 1 0 0 0,-1-1 0 0 0,1 2 0 0 0,1-1 0 0 0,-1 1 0 0 0,0 0 0 0 0,1 0 0 0 0,-1 1 0 0 0,-10 8 1 0 0,13-9 51 0 0,1 1 0 0 0,0-1 1 0 0,0 1-1 0 0,0 0 0 0 0,0 0 1 0 0,0 0-1 0 0,1 0 0 0 0,0 0 1 0 0,0 1-1 0 0,0-1 0 0 0,0 1 1 0 0,1-1-1 0 0,0 1 0 0 0,0 0 1 0 0,0-1-1 0 0,0 1 0 0 0,1 0 1 0 0,0 0-1 0 0,0-1 1 0 0,0 1-1 0 0,0 0 0 0 0,1 0 1 0 0,0-1-1 0 0,0 1 0 0 0,0 0 1 0 0,2 4-1 0 0,-1-3 35 0 0,0-1 0 0 0,0 0 0 0 0,1 1 0 0 0,0-1 1 0 0,0 0-1 0 0,0 0 0 0 0,0-1 0 0 0,1 1 0 0 0,0-1 0 0 0,0 1 0 0 0,0-1 0 0 0,1 0 0 0 0,-1-1 0 0 0,1 1 1 0 0,0-1-1 0 0,0 0 0 0 0,0 0 0 0 0,0 0 0 0 0,1-1 0 0 0,-1 0 0 0 0,1 0 0 0 0,6 1 0 0 0,-7-2 33 0 0,-1-1-67 0 0,1 0 0 0 0,-1-1 1 0 0,1 0-1 0 0,-1 0 0 0 0,1 0 0 0 0,-1 0 1 0 0,0-1-1 0 0,0 1 0 0 0,0-1 0 0 0,0 0 1 0 0,0-1-1 0 0,0 1 0 0 0,0-1 1 0 0,-1 1-1 0 0,1-1 0 0 0,-1 0 0 0 0,0 0 1 0 0,0-1-1 0 0,0 1 0 0 0,0-1 0 0 0,-1 1 1 0 0,1-1-1 0 0,2-5 0 0 0,-1 1-8 0 0,0-1 0 0 0,0 0 0 0 0,-1 0-1 0 0,0 0 1 0 0,-1 0 0 0 0,0-1 0 0 0,0 1-1 0 0,-1-1 1 0 0,0-11 0 0 0,-1 16-38 0 0,0 1-1 0 0,-1-1 1 0 0,0 1 0 0 0,0-1-1 0 0,-1 1 1 0 0,1 0 0 0 0,-1-1-1 0 0,0 1 1 0 0,0 0 0 0 0,0 0-1 0 0,0 0 1 0 0,-1 0 0 0 0,0 0 0 0 0,0 1-1 0 0,0-1 1 0 0,0 1 0 0 0,0 0-1 0 0,-1 0 1 0 0,1 0 0 0 0,-1 0-1 0 0,0 1 1 0 0,-6-4 0 0 0,-12-10-134 0 0,20 15 143 0 0,0 0 1 0 0,0 0-1 0 0,0 0 0 0 0,0 0 0 0 0,0 1 0 0 0,0-1 1 0 0,0 1-1 0 0,-1-1 0 0 0,1 1 0 0 0,0 0 1 0 0,0 0-1 0 0,-1 0 0 0 0,1 0 0 0 0,0 0 1 0 0,-4 1-1 0 0,1 0-31 0 0,-2-1 46 0 0,-1 0-1 0 0,1 1 0 0 0,0 0 0 0 0,0 0 0 0 0,0 1 1 0 0,0 0-1 0 0,0 0 0 0 0,0 1 0 0 0,0 0 0 0 0,1 0 1 0 0,-1 0-1 0 0,1 1 0 0 0,0 0 0 0 0,0 0 1 0 0,0 1-1 0 0,1 0 0 0 0,-1 0 0 0 0,1 0 0 0 0,1 0 1 0 0,-1 1-1 0 0,1 0 0 0 0,0 0 0 0 0,0 0 0 0 0,0 0 1 0 0,1 1-1 0 0,0 0 0 0 0,0-1 0 0 0,1 1 0 0 0,0 0 1 0 0,0 0-1 0 0,0 1 0 0 0,1-1 0 0 0,0 0 0 0 0,1 8 1 0 0,0-11 38 0 0,0-1 0 0 0,1 1 1 0 0,-1 0-1 0 0,1-1 0 0 0,0 1 1 0 0,0-1-1 0 0,1 1 0 0 0,-1-1 1 0 0,1 1-1 0 0,0-1 0 0 0,-1 0 0 0 0,1 0 1 0 0,1 1-1 0 0,-1-2 0 0 0,0 1 1 0 0,1 0-1 0 0,0 0 0 0 0,-1-1 1 0 0,1 1-1 0 0,0-1 0 0 0,0 0 1 0 0,0 0-1 0 0,1 0 0 0 0,-1 0 1 0 0,0-1-1 0 0,1 1 0 0 0,-1-1 1 0 0,1 0-1 0 0,0 0 0 0 0,7 1 0 0 0,-8-2 91 0 0,5-2 0 0 0,-1 0-124 0 0,0 0-1 0 0,0 0 1 0 0,0-1-1 0 0,-1 0 1 0 0,1-1-1 0 0,-1 1 1 0 0,0-1-1 0 0,0 0 1 0 0,0-1-1 0 0,-1 1 1 0 0,0-1-1 0 0,0 0 1 0 0,0-1-1 0 0,0 1 1 0 0,-1-1-1 0 0,1 0 1 0 0,-2 0-1 0 0,1 0 1 0 0,-1 0-1 0 0,0-1 1 0 0,0 0-1 0 0,0 1 1 0 0,2-13-1 0 0,-4 15-52 0 0,0-1-1 0 0,0 0 0 0 0,-1 0 0 0 0,1 0 0 0 0,-1 1 1 0 0,0-1-1 0 0,-1 0 0 0 0,1 0 0 0 0,-1 0 0 0 0,0 1 1 0 0,0-1-1 0 0,0 0 0 0 0,0 1 0 0 0,-1-1 0 0 0,0 1 1 0 0,0-1-1 0 0,0 1 0 0 0,-1 0 0 0 0,1 0 0 0 0,-1 0 1 0 0,0 0-1 0 0,0 0 0 0 0,-1 1 0 0 0,1 0 0 0 0,-1-1 1 0 0,1 1-1 0 0,-1 0 0 0 0,0 1 0 0 0,0-1 0 0 0,-1 1 1 0 0,1-1-1 0 0,0 1 0 0 0,-1 1 0 0 0,1-1 0 0 0,-1 1 1 0 0,0-1-1 0 0,1 1 0 0 0,-1 1 0 0 0,-7-1 0 0 0,10 0-154 0 0,-6 3 75 0 0,4-2 129 0 0,0 1-1 0 0,0 0 1 0 0,0 0 0 0 0,0 0-1 0 0,1 0 1 0 0,-1 1 0 0 0,0-1-1 0 0,1 1 1 0 0,-1 0 0 0 0,1 0-1 0 0,0 0 1 0 0,-1 1 0 0 0,1-1-1 0 0,0 1 1 0 0,1 0 0 0 0,-1 0-1 0 0,0 0 1 0 0,1 0 0 0 0,0 0-1 0 0,-1 0 1 0 0,1 1 0 0 0,1-1-1 0 0,-1 1 1 0 0,0-1 0 0 0,1 1-1 0 0,0 0 1 0 0,0 0 0 0 0,0 0-1 0 0,0-1 1 0 0,0 1 0 0 0,1 0-1 0 0,0 0 1 0 0,0 0 0 0 0,0 0-1 0 0,1 6 1 0 0,1 4 96 0 0,-2-11-63 0 0,0 1-1 0 0,0 0 0 0 0,1 0 1 0 0,0 0-1 0 0,0 0 0 0 0,0 0 1 0 0,0 0-1 0 0,0-1 1 0 0,1 1-1 0 0,-1-1 0 0 0,1 1 1 0 0,0-1-1 0 0,0 1 0 0 0,1-1 1 0 0,-1 0-1 0 0,1 0 1 0 0,-1 0-1 0 0,5 3 0 0 0,47 26 359 0 0,-49-31-250 0 0,2-3 26 0 0,0 1-144 0 0,0-1 0 0 0,0 0 0 0 0,0-1 0 0 0,-1 0 0 0 0,1 0 0 0 0,-1 0 0 0 0,0-1 0 0 0,0 0 0 0 0,0 0 0 0 0,0-1 0 0 0,-1 1 0 0 0,0-1 0 0 0,0 0 0 0 0,0-1 0 0 0,0 1 1 0 0,4-10-1 0 0,-6 11-47 0 0,-1-1 0 0 0,0 0 0 0 0,0 0 0 0 0,-1 0 0 0 0,0 0 0 0 0,1 0 0 0 0,-2 0 1 0 0,1 0-1 0 0,-1 0 0 0 0,1 0 0 0 0,-1 0 0 0 0,-1 0 0 0 0,1-1 0 0 0,-1 1 0 0 0,0 0 0 0 0,0 0 1 0 0,0 0-1 0 0,-1 0 0 0 0,0 0 0 0 0,0 1 0 0 0,0-1 0 0 0,0 0 0 0 0,-1 1 0 0 0,0 0 1 0 0,-4-5-1 0 0,2 2-67 0 0,-1 0 1 0 0,-1 0-1 0 0,1 1 1 0 0,-1 0-1 0 0,-1 0 0 0 0,1 1 1 0 0,-1 0-1 0 0,1 0 1 0 0,-1 1-1 0 0,-1 0 1 0 0,1 0-1 0 0,-1 1 1 0 0,1 0-1 0 0,-1 1 1 0 0,0 0-1 0 0,0 0 1 0 0,0 1-1 0 0,0 0 1 0 0,-11 0-1 0 0,14 1 33 0 0,0 0-1 0 0,0 0 1 0 0,0 0-1 0 0,-1 1 1 0 0,1 0-1 0 0,0 0 1 0 0,0 1-1 0 0,0 0 1 0 0,0 0-1 0 0,1 0 1 0 0,-1 1-1 0 0,0 0 1 0 0,1 0-1 0 0,0 0 1 0 0,0 0-1 0 0,0 1 1 0 0,0 0 0 0 0,0 0-1 0 0,1 1 1 0 0,0-1-1 0 0,-1 1 1 0 0,2 0-1 0 0,-1 0 1 0 0,1 0-1 0 0,-1 1 1 0 0,2-1-1 0 0,-1 1 1 0 0,-2 7-1 0 0,3-9 95 0 0,1 1 0 0 0,0-1 0 0 0,0 1 1 0 0,1-1-1 0 0,0 1 0 0 0,-1-1 0 0 0,1 0 0 0 0,1 1 0 0 0,-1-1 0 0 0,1 1 0 0 0,-1-1 0 0 0,1 1 0 0 0,1-1 0 0 0,-1 0 0 0 0,1 1 0 0 0,-1-1 0 0 0,1 0 0 0 0,0 0 0 0 0,1 0 0 0 0,-1-1 0 0 0,1 1 1 0 0,-1 0-1 0 0,1-1 0 0 0,0 0 0 0 0,0 1 0 0 0,1-1 0 0 0,-1-1 0 0 0,1 1 0 0 0,0 0 0 0 0,-1-1 0 0 0,8 4 0 0 0,-6-4 14 0 0,0 1 0 0 0,1-1 0 0 0,0 0 0 0 0,-1 0 0 0 0,1 0-1 0 0,0-1 1 0 0,0 0 0 0 0,0 0 0 0 0,0 0 0 0 0,0-1 0 0 0,0 0 0 0 0,0 0 0 0 0,0 0 0 0 0,0-1 0 0 0,0 0 0 0 0,0 0-1 0 0,-1-1 1 0 0,1 0 0 0 0,0 0 0 0 0,-1 0 0 0 0,1 0 0 0 0,8-6 0 0 0,-5 0-61 0 0,0 0 0 0 0,-1-1 0 0 0,0 0 0 0 0,-1 0 1 0 0,0 0-1 0 0,0-1 0 0 0,-1 0 0 0 0,-1-1 0 0 0,1 1 0 0 0,-2-1 1 0 0,1 0-1 0 0,-2 0 0 0 0,1 0 0 0 0,2-17 0 0 0,-6 23-53 0 0,0-1-1 0 0,0 0 0 0 0,0 1 1 0 0,-1-1-1 0 0,1 1 1 0 0,-1-1-1 0 0,-1 1 0 0 0,1-1 1 0 0,-1 1-1 0 0,0 0 1 0 0,0 0-1 0 0,0 0 0 0 0,-1 0 1 0 0,0 0-1 0 0,0 0 1 0 0,0 1-1 0 0,0-1 0 0 0,-1 1 1 0 0,0 0-1 0 0,0 0 1 0 0,0 0-1 0 0,0 0 0 0 0,-1 1 1 0 0,1 0-1 0 0,-1 0 1 0 0,0 0-1 0 0,0 1 0 0 0,0-1 1 0 0,0 1-1 0 0,0 0 1 0 0,-1 1-1 0 0,1-1 0 0 0,-1 1 1 0 0,1 0-1 0 0,-1 0 1 0 0,-8 1-1 0 0,7 1 13 0 0,-1 1-1 0 0,0-1 1 0 0,1 2 0 0 0,0-1 0 0 0,-1 1 0 0 0,1 0-1 0 0,0 1 1 0 0,1 0 0 0 0,-1 0 0 0 0,0 0-1 0 0,1 1 1 0 0,0 0 0 0 0,-8 8 0 0 0,10-9 68 0 0,0 1 0 0 0,1-1 0 0 0,-1 1 1 0 0,1 0-1 0 0,0 0 0 0 0,0 0 0 0 0,1 0 1 0 0,0 0-1 0 0,0 0 0 0 0,0 1 0 0 0,0-1 0 0 0,1 1 1 0 0,0 0-1 0 0,0-1 0 0 0,0 1 0 0 0,1 0 1 0 0,0-1-1 0 0,0 1 0 0 0,0 0 0 0 0,1 0 0 0 0,0-1 1 0 0,2 8-1 0 0,0-3 71 0 0,0 1 1 0 0,1-1-1 0 0,0 0 1 0 0,1 0-1 0 0,0 0 1 0 0,0-1-1 0 0,10 13 0 0 0,-12-18-24 0 0,1 0-1 0 0,0 0 1 0 0,0 0-1 0 0,0 0 1 0 0,0-1-1 0 0,0 1 1 0 0,1-1-1 0 0,0 0 0 0 0,-1-1 1 0 0,1 1-1 0 0,0-1 1 0 0,0 0-1 0 0,1 0 1 0 0,-1-1-1 0 0,0 1 0 0 0,1-1 1 0 0,6 0-1 0 0,-9-1-51 0 0,0 0 0 0 0,1 0-1 0 0,-1-1 1 0 0,0 1 0 0 0,0-1-1 0 0,1 0 1 0 0,-1 0-1 0 0,0 0 1 0 0,0-1 0 0 0,0 1-1 0 0,0-1 1 0 0,-1 1 0 0 0,1-1-1 0 0,0 0 1 0 0,-1 0-1 0 0,1 0 1 0 0,-1-1 0 0 0,1 1-1 0 0,-1-1 1 0 0,0 1 0 0 0,0-1-1 0 0,0 0 1 0 0,-1 1 0 0 0,4-7-1 0 0,-2 2-8 0 0,1 0 0 0 0,-1 0 0 0 0,0-1 0 0 0,-1 1 0 0 0,0-1-1 0 0,0 0 1 0 0,-1 1 0 0 0,1-11 0 0 0,-2 6-49 0 0,0 0 0 0 0,-1 1 0 0 0,0-1 0 0 0,-1 0 0 0 0,0 1 0 0 0,-1-1 0 0 0,-5-14-1 0 0,5 21-29 0 0,1 0 0 0 0,-1 0 0 0 0,0 0 0 0 0,0 0 0 0 0,-1 1 0 0 0,0-1-1 0 0,1 1 1 0 0,-1 0 0 0 0,-1 0 0 0 0,1 1 0 0 0,0-1 0 0 0,-1 1-1 0 0,0 0 1 0 0,0 0 0 0 0,0 1 0 0 0,-6-3 0 0 0,6 4 33 0 0,-1 0 1 0 0,1 1-1 0 0,-1-1 0 0 0,1 1 1 0 0,-1 0-1 0 0,0 1 1 0 0,1 0-1 0 0,-1 0 0 0 0,1 0 1 0 0,-1 0-1 0 0,1 1 1 0 0,0 0-1 0 0,-1 0 0 0 0,1 0 1 0 0,0 1-1 0 0,0 0 1 0 0,1 0-1 0 0,-1 0 0 0 0,1 0 1 0 0,-1 1-1 0 0,-6 7 0 0 0,6-5 104 0 0,0 0-1 0 0,1 0 0 0 0,0 1 0 0 0,0 0 0 0 0,1 0 1 0 0,-1 0-1 0 0,2 0 0 0 0,-1 1 0 0 0,1-1 1 0 0,0 1-1 0 0,0-1 0 0 0,1 1 0 0 0,0 0 0 0 0,0-1 1 0 0,1 1-1 0 0,0 0 0 0 0,1 0 0 0 0,0 0 0 0 0,0-1 1 0 0,0 1-1 0 0,1 0 0 0 0,0-1 0 0 0,1 1 0 0 0,-1-1 1 0 0,1 0-1 0 0,1 0 0 0 0,-1 0 0 0 0,1 0 0 0 0,1-1 1 0 0,-1 1-1 0 0,1-1 0 0 0,0 0 0 0 0,1-1 0 0 0,7 8 1 0 0,-9-11-4 0 0,-1-1 0 0 0,1 1 0 0 0,0-1 1 0 0,-1 0-1 0 0,1 0 0 0 0,0 0 1 0 0,0 0-1 0 0,-1 0 0 0 0,1-1 1 0 0,0 0-1 0 0,0 0 0 0 0,0 0 0 0 0,0 0 1 0 0,0-1-1 0 0,0 1 0 0 0,4-2 1 0 0,-2 0-7 0 0,1 1 1 0 0,-1-1-1 0 0,1 0 1 0 0,-1-1 0 0 0,0 1-1 0 0,0-1 1 0 0,0-1 0 0 0,-1 1-1 0 0,7-5 1 0 0,-5 1-34 0 0,0 0 0 0 0,0-1 1 0 0,-1 0-1 0 0,0 0 0 0 0,0-1 0 0 0,-1 0 0 0 0,0 0 0 0 0,0 0 0 0 0,-1 0 1 0 0,0-1-1 0 0,-1 1 0 0 0,0-1 0 0 0,0 0 0 0 0,-1 0 0 0 0,0-11 0 0 0,-1 15-97 0 0,-1 0-1 0 0,1 0 0 0 0,-1 0 0 0 0,-1 0 0 0 0,1 0 0 0 0,-1 0 0 0 0,0 0 0 0 0,-1 1 1 0 0,0-1-1 0 0,1 0 0 0 0,-2 1 0 0 0,1-1 0 0 0,-1 1 0 0 0,1-1 0 0 0,-1 1 0 0 0,-1 0 0 0 0,1 0 1 0 0,-1 1-1 0 0,0-1 0 0 0,0 1 0 0 0,0 0 0 0 0,-1 0 0 0 0,0 0 0 0 0,1 0 0 0 0,-1 1 0 0 0,-6-3 1 0 0,7 4 13 0 0,0 0 1 0 0,1 1 0 0 0,-1 0 0 0 0,0 0-1 0 0,0 0 1 0 0,0 0 0 0 0,-1 0 0 0 0,1 1-1 0 0,0 0 1 0 0,0 0 0 0 0,0 0 0 0 0,0 0-1 0 0,0 1 1 0 0,0 0 0 0 0,0 0 0 0 0,0 0-1 0 0,0 0 1 0 0,0 0 0 0 0,0 1 0 0 0,0 0-1 0 0,-4 2 1 0 0,1 0-5 0 0,0 1 0 0 0,1 0 0 0 0,-1 0 0 0 0,1 0 0 0 0,0 1 0 0 0,0 0 0 0 0,1 0 0 0 0,-1 1 0 0 0,-5 10 0 0 0,7-11 117 0 0,0 1 0 0 0,1 0 1 0 0,-1 0-1 0 0,2 0 0 0 0,-1 0 0 0 0,1 1 1 0 0,0-1-1 0 0,0 1 0 0 0,1 0 0 0 0,0-1 0 0 0,1 1 1 0 0,-1 0-1 0 0,1 0 0 0 0,1-1 0 0 0,0 1 1 0 0,0 0-1 0 0,2 9 0 0 0,1-5 163 0 0,1 0-1 0 0,0-1 0 0 0,0 1 1 0 0,1-1-1 0 0,0 0 1 0 0,1-1-1 0 0,1 0 0 0 0,-1 0 1 0 0,13 12-1 0 0,-18-20-169 0 0,0-1 0 0 0,0 1 0 0 0,0-1 0 0 0,0 0 0 0 0,1 0 0 0 0,-1 0 0 0 0,0 0 0 0 0,1 0 0 0 0,-1 0 0 0 0,0-1 0 0 0,1 1 0 0 0,-1-1 0 0 0,1 0 1 0 0,-1 1-1 0 0,0-1 0 0 0,1 0 0 0 0,-1-1 0 0 0,1 1 0 0 0,-1 0 0 0 0,1-1 0 0 0,1 0 0 0 0,3 0 69 0 0,0-1-1 0 0,0-1 1 0 0,-1 1 0 0 0,1-1 0 0 0,-1 0 0 0 0,12-7 0 0 0,-13 5-114 0 0,0 1 0 0 0,0 0 0 0 0,-1-1 0 0 0,1 0 0 0 0,-1 0-1 0 0,0 0 1 0 0,0-1 0 0 0,-1 0 0 0 0,0 1 0 0 0,0-1 0 0 0,0 0 0 0 0,-1 0 0 0 0,1-1 0 0 0,-1 1 0 0 0,-1 0 0 0 0,0-1 0 0 0,1 1 0 0 0,-2-1 0 0 0,1 1 0 0 0,-1-1 0 0 0,0 0 0 0 0,-1 1 0 0 0,1-1 0 0 0,-1 1 0 0 0,0-1-1 0 0,-1 1 1 0 0,-4-12 0 0 0,3 16-40 0 0,1 0 0 0 0,-1 0 0 0 0,0 0-1 0 0,0 1 1 0 0,0-1 0 0 0,0 1-1 0 0,0 0 1 0 0,0 0 0 0 0,0 0 0 0 0,-1 0-1 0 0,1 1 1 0 0,0-1 0 0 0,0 1 0 0 0,-1 0-1 0 0,1 0 1 0 0,0 0 0 0 0,-1 0 0 0 0,1 1-1 0 0,0-1 1 0 0,0 1 0 0 0,-1 0-1 0 0,1 0 1 0 0,0 0 0 0 0,-5 3 0 0 0,3-2 30 0 0,-1 1 0 0 0,1 0 1 0 0,0 1-1 0 0,0-1 0 0 0,0 1 0 0 0,0 0 1 0 0,1 0-1 0 0,-1 1 0 0 0,1-1 1 0 0,0 1-1 0 0,1 0 0 0 0,-1 0 1 0 0,1 0-1 0 0,0 0 0 0 0,0 1 0 0 0,1-1 1 0 0,-1 1-1 0 0,1 0 0 0 0,0 0 1 0 0,1 0-1 0 0,0 0 0 0 0,0 0 1 0 0,0 0-1 0 0,0 0 0 0 0,1 0 1 0 0,0 0-1 0 0,1 0 0 0 0,-1 1 0 0 0,1-1 1 0 0,0 0-1 0 0,0 0 0 0 0,1 0 1 0 0,0-1-1 0 0,0 1 0 0 0,1 0 1 0 0,5 9-1 0 0,-6-12-169 0 0,0 0 0 0 0,1 0-1 0 0,-1 0 1 0 0,1-1 0 0 0,0 1 0 0 0,0-1 0 0 0,0 1-1 0 0,0-1 1 0 0,0 0 0 0 0,0 0 0 0 0,1-1 0 0 0,-1 1-1 0 0,1-1 1 0 0,-1 1 0 0 0,1-1 0 0 0,0 0 0 0 0,-1 0 0 0 0,1-1-1 0 0,0 1 1 0 0,0-1 0 0 0,0 0 0 0 0,-1 0 0 0 0,1 0-1 0 0,0-1 1 0 0,0 1 0 0 0,-1-1 0 0 0,1 0 0 0 0,0 0 0 0 0,6-3-1 0 0,-3 2-431 0 0,0 0-1 0 0,0-1 0 0 0,0-1 1 0 0,0 1-1 0 0,-1-1 1 0 0,0 0-1 0 0,0 0 0 0 0,0-1 1 0 0,0 0-1 0 0,-1 0 0 0 0,1 0 1 0 0,-1 0-1 0 0,-1-1 0 0 0,7-9 1 0 0,-6-1-606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69"/>
    </inkml:context>
    <inkml:brush xml:id="br0">
      <inkml:brushProperty name="width" value="0.05" units="cm"/>
      <inkml:brushProperty name="height" value="0.05" units="cm"/>
    </inkml:brush>
  </inkml:definitions>
  <inkml:trace contextRef="#ctx0" brushRef="#br0">166 123 1044 0 0,'0'0'1858'0'0,"-15"-13"-53"0"0,13 12-1497 0 0,1 1 0 0 0,-1-1 0 0 0,0 1 0 0 0,1 0 0 0 0,-1 0-1 0 0,1 0 1 0 0,-1 0 0 0 0,0 0 0 0 0,1 0 0 0 0,-1 1 0 0 0,0-1 0 0 0,1 0 0 0 0,-1 1 0 0 0,1-1 0 0 0,-1 1-1 0 0,-2 1 1 0 0,-2 2-14 0 0,0-1 0 0 0,1 2-1 0 0,0-1 1 0 0,0 0 0 0 0,0 1 0 0 0,0 0-1 0 0,-5 7 1 0 0,-5 9 314 0 0,1 1 0 0 0,-15 30 0 0 0,26-45-329 0 0,1 0 0 0 0,-1 0 1 0 0,1 0-1 0 0,1 1 1 0 0,-1-1-1 0 0,1 1 0 0 0,1-1 1 0 0,-1 1-1 0 0,1-1 1 0 0,1 1-1 0 0,-1-1 0 0 0,1 1 1 0 0,0-1-1 0 0,1 1 1 0 0,4 12-1 0 0,-4-17-198 0 0,0-1 0 0 0,0 0 0 0 0,1 1 1 0 0,-1-1-1 0 0,0 0 0 0 0,1 0 0 0 0,0-1 0 0 0,-1 1 0 0 0,1 0 0 0 0,0-1 0 0 0,0 0 1 0 0,0 1-1 0 0,0-1 0 0 0,0 0 0 0 0,0 0 0 0 0,0-1 0 0 0,0 1 0 0 0,0-1 0 0 0,0 0 1 0 0,1 1-1 0 0,-1-1 0 0 0,0-1 0 0 0,0 1 0 0 0,4-1 0 0 0,1 0-23 0 0,-1-1 0 0 0,1 0 0 0 0,0-1 0 0 0,-1 0 0 0 0,1 0 0 0 0,-1 0 0 0 0,0-1 0 0 0,0 0 0 0 0,0 0 0 0 0,-1-1 0 0 0,1 0 0 0 0,-1 0 0 0 0,0 0 0 0 0,-1-1 0 0 0,1 0 0 0 0,6-10 0 0 0,-4 3-33 0 0,2-4-134 0 0,-1-1-1 0 0,0 0 1 0 0,8-26 0 0 0,-15 39 54 0 0,-1 1 1 0 0,0-1-1 0 0,0 0 1 0 0,0 0 0 0 0,-1 0-1 0 0,1 0 1 0 0,-1 0 0 0 0,-1 0-1 0 0,1 1 1 0 0,0-1-1 0 0,-1 0 1 0 0,0 0 0 0 0,0 0-1 0 0,-1 1 1 0 0,1-1 0 0 0,-1 0-1 0 0,0 1 1 0 0,0 0 0 0 0,-4-6-1 0 0,3 6-27 0 0,0 1 0 0 0,0-1 0 0 0,-1 0 0 0 0,0 1 0 0 0,0 0 0 0 0,0 0 0 0 0,0 0 0 0 0,0 0 0 0 0,0 1 0 0 0,-1 0-1 0 0,1 0 1 0 0,-1 0 0 0 0,0 0 0 0 0,1 1 0 0 0,-1-1 0 0 0,0 1 0 0 0,0 1 0 0 0,0-1 0 0 0,0 1 0 0 0,0-1 0 0 0,0 1 0 0 0,0 1 0 0 0,0-1 0 0 0,0 1 0 0 0,0 0-1 0 0,0 0 1 0 0,0 0 0 0 0,1 1 0 0 0,-1 0 0 0 0,0-1 0 0 0,1 2 0 0 0,-1-1 0 0 0,-6 5 0 0 0,7-3 105 0 0,1 0 0 0 0,-1 0 0 0 0,1 1 0 0 0,0-1 0 0 0,0 1 0 0 0,0 0 0 0 0,0 0 0 0 0,1 0 0 0 0,0 0-1 0 0,0 0 1 0 0,0 0 0 0 0,1 1 0 0 0,0-1 0 0 0,0 1 0 0 0,0-1 0 0 0,1 1 0 0 0,0-1 0 0 0,0 1 0 0 0,0-1 0 0 0,0 1 0 0 0,1-1 0 0 0,0 1 0 0 0,0-1 0 0 0,3 8 0 0 0,-1 1 80 0 0,1-1 0 0 0,1 0 0 0 0,0 0-1 0 0,1 0 1 0 0,0 0 0 0 0,0-1 0 0 0,2 0 0 0 0,15 21 0 0 0,-19-29-52 0 0,0 0 1 0 0,1 0-1 0 0,-1 0 0 0 0,1 0 0 0 0,0-1 1 0 0,0 1-1 0 0,0-1 0 0 0,0-1 0 0 0,1 1 1 0 0,-1-1-1 0 0,1 0 0 0 0,-1 0 1 0 0,1 0-1 0 0,0-1 0 0 0,0 0 0 0 0,0 0 1 0 0,0 0-1 0 0,0-1 0 0 0,0 0 0 0 0,7-1 1 0 0,-8 0-35 0 0,0 0 1 0 0,-1 0-1 0 0,1 0 0 0 0,0-1 1 0 0,-1 0-1 0 0,1 0 1 0 0,-1 0-1 0 0,0 0 0 0 0,0-1 1 0 0,0 0-1 0 0,0 0 1 0 0,0 0-1 0 0,-1 0 1 0 0,1 0-1 0 0,-1-1 0 0 0,0 0 1 0 0,0 1-1 0 0,0-1 1 0 0,0 0-1 0 0,-1-1 1 0 0,1 1-1 0 0,-1 0 0 0 0,0-1 1 0 0,2-7-1 0 0,-2 6-74 0 0,0 0 1 0 0,0-1-1 0 0,-1 1 0 0 0,0-1 0 0 0,0 0 0 0 0,-1 1 0 0 0,1-1 1 0 0,-2 0-1 0 0,1 1 0 0 0,-1-1 0 0 0,0 0 0 0 0,0 1 0 0 0,0-1 1 0 0,-1 1-1 0 0,0-1 0 0 0,-1 1 0 0 0,1 0 0 0 0,-1 0 0 0 0,0 0 1 0 0,-1 0-1 0 0,1 1 0 0 0,-1-1 0 0 0,0 1 0 0 0,-1 0 0 0 0,1 0 1 0 0,-1 0-1 0 0,0 1 0 0 0,0 0 0 0 0,-1 0 0 0 0,1 0 0 0 0,-1 0 1 0 0,0 1-1 0 0,0 0 0 0 0,0 0 0 0 0,0 1 0 0 0,0-1 0 0 0,-10-1 1 0 0,12 4 22 0 0,0 0 0 0 0,0 0 0 0 0,0 0 0 0 0,0 0 0 0 0,0 1 0 0 0,0-1 0 0 0,1 1 0 0 0,-1 0 0 0 0,0 0 1 0 0,1 1-1 0 0,-1-1 0 0 0,0 1 0 0 0,1 0 0 0 0,0 0 0 0 0,-1 0 0 0 0,1 0 0 0 0,0 0 0 0 0,-5 6 0 0 0,-1 0-17 0 0,1 1 0 0 0,-1 0 0 0 0,1 1-1 0 0,-7 12 1 0 0,12-16 105 0 0,-1-1 0 0 0,2 1 0 0 0,-1-1-1 0 0,0 1 1 0 0,1 0 0 0 0,0 0 0 0 0,1 0 0 0 0,-1 1 0 0 0,1-1 0 0 0,0 0 0 0 0,1 0-1 0 0,0 1 1 0 0,0-1 0 0 0,0 0 0 0 0,0 1 0 0 0,1-1 0 0 0,0 0 0 0 0,1 0 0 0 0,-1 1-1 0 0,1-1 1 0 0,0 0 0 0 0,1-1 0 0 0,-1 1 0 0 0,1 0 0 0 0,1-1 0 0 0,-1 1 0 0 0,7 7 0 0 0,-4-6 21 0 0,0 0 1 0 0,0 0 0 0 0,0-1 0 0 0,1 0 0 0 0,0-1 0 0 0,0 1 0 0 0,0-1 0 0 0,1 0 0 0 0,0-1 0 0 0,0 0 0 0 0,0 0 0 0 0,0-1 0 0 0,1 0 0 0 0,-1 0 0 0 0,1-1 0 0 0,0 0 0 0 0,18 1 0 0 0,-21-3-64 0 0,0-1 0 0 0,0 1 0 0 0,0-1 1 0 0,1-1-1 0 0,-1 1 0 0 0,0-1 1 0 0,-1 0-1 0 0,1 0 0 0 0,0-1 1 0 0,-1 1-1 0 0,1-1 0 0 0,-1-1 0 0 0,0 1 1 0 0,0-1-1 0 0,0 0 0 0 0,0 0 1 0 0,-1 0-1 0 0,1-1 0 0 0,-1 1 1 0 0,0-1-1 0 0,-1 0 0 0 0,1 0 1 0 0,-1-1-1 0 0,0 1 0 0 0,0-1 0 0 0,-1 0 1 0 0,0 1-1 0 0,0-1 0 0 0,0 0 1 0 0,0 0-1 0 0,0-10 0 0 0,0 8-93 0 0,-1 0 0 0 0,0-1 0 0 0,0 1 0 0 0,-1 0 0 0 0,0-1 0 0 0,0 1-1 0 0,-1-1 1 0 0,0 1 0 0 0,-1-1 0 0 0,0 1 0 0 0,0 0 0 0 0,-1 0 0 0 0,1 0 0 0 0,-2 0 0 0 0,1 1-1 0 0,-1-1 1 0 0,-1 1 0 0 0,1 0 0 0 0,-1 0 0 0 0,0 0 0 0 0,-10-9 0 0 0,10 12 2 0 0,-1 0-1 0 0,1 1 1 0 0,0 0 0 0 0,-1 0 0 0 0,0 0 0 0 0,0 1-1 0 0,1 0 1 0 0,-1 0 0 0 0,-1 0 0 0 0,1 1 0 0 0,0 0 0 0 0,0 0-1 0 0,0 1 1 0 0,-1-1 0 0 0,1 1 0 0 0,0 1 0 0 0,-1-1-1 0 0,1 1 1 0 0,0 0 0 0 0,0 1 0 0 0,0-1 0 0 0,0 1 0 0 0,0 0-1 0 0,0 1 1 0 0,0-1 0 0 0,1 1 0 0 0,-1 1 0 0 0,1-1-1 0 0,-7 5 1 0 0,7-4 123 0 0,0 0 0 0 0,1 1-1 0 0,-1-1 1 0 0,1 1 0 0 0,-1 0 0 0 0,1 0-1 0 0,1 0 1 0 0,-1 1 0 0 0,1-1 0 0 0,0 1-1 0 0,0 0 1 0 0,1 0 0 0 0,0 0 0 0 0,0 0-1 0 0,0 0 1 0 0,0 1 0 0 0,1-1 0 0 0,0 0-1 0 0,1 1 1 0 0,0-1 0 0 0,0 1 0 0 0,0-1-1 0 0,0 1 1 0 0,1-1 0 0 0,0 1 0 0 0,1-1-1 0 0,-1 0 1 0 0,4 8 0 0 0,-3-8 20 0 0,0 0-1 0 0,0-1 1 0 0,1 1 0 0 0,0-1-1 0 0,0 0 1 0 0,0 1 0 0 0,0-1-1 0 0,1-1 1 0 0,0 1 0 0 0,0-1-1 0 0,0 1 1 0 0,1-1 0 0 0,-1 0-1 0 0,1-1 1 0 0,0 1 0 0 0,0-1-1 0 0,1 0 1 0 0,-1 0 0 0 0,0-1-1 0 0,1 1 1 0 0,0-1 0 0 0,-1 0-1 0 0,1-1 1 0 0,0 1 0 0 0,0-1-1 0 0,0-1 1 0 0,0 1 0 0 0,0-1-1 0 0,0 0 1 0 0,0 0 0 0 0,0-1-1 0 0,0 1 1 0 0,0-1 0 0 0,0-1-1 0 0,0 1 1 0 0,7-4-1 0 0,-5 2-93 0 0,-1-1 0 0 0,0 0 0 0 0,-1 0 0 0 0,1 0 0 0 0,-1-1 0 0 0,1 0 0 0 0,-1-1 0 0 0,-1 1 0 0 0,1-1 0 0 0,-1 0 0 0 0,0 0 0 0 0,-1-1 0 0 0,1 0 0 0 0,-1 1 0 0 0,0-1 0 0 0,-1-1 0 0 0,0 1 0 0 0,0 0 0 0 0,-1-1 0 0 0,1 0-1 0 0,-2 1 1 0 0,1-1 0 0 0,-1 0 0 0 0,0 0 0 0 0,-1 0 0 0 0,0 0 0 0 0,0 0 0 0 0,-1 0 0 0 0,0 0 0 0 0,0 0 0 0 0,0 0 0 0 0,-1 1 0 0 0,-1-1 0 0 0,1 1 0 0 0,-1-1 0 0 0,-1 1 0 0 0,1 0 0 0 0,-1 0 0 0 0,0 0 0 0 0,-1 0 0 0 0,0 1-1 0 0,0 0 1 0 0,0 0 0 0 0,-12-10 0 0 0,9 10-177 0 0,0 0-1 0 0,-1 0 1 0 0,0 0-1 0 0,0 1 1 0 0,-1 1-1 0 0,1 0 1 0 0,-1 0-1 0 0,0 1 0 0 0,-20-5 1 0 0,26 8 163 0 0,1 0 1 0 0,-1 0-1 0 0,0 0 0 0 0,1 1 1 0 0,-1-1-1 0 0,1 1 1 0 0,-1 0-1 0 0,1 0 0 0 0,0 0 1 0 0,-1 1-1 0 0,1-1 1 0 0,0 1-1 0 0,0 0 0 0 0,0-1 1 0 0,0 1-1 0 0,0 1 1 0 0,0-1-1 0 0,0 0 0 0 0,-2 4 1 0 0,1-2 44 0 0,-1 1 1 0 0,1-1-1 0 0,0 1 0 0 0,0 1 1 0 0,1-1-1 0 0,-1 0 1 0 0,1 1-1 0 0,0 0 0 0 0,-2 7 1 0 0,2-5 110 0 0,0 0 0 0 0,1 0 0 0 0,0 0 1 0 0,0 0-1 0 0,1 0 0 0 0,0 1 0 0 0,0-1 1 0 0,1 0-1 0 0,0 1 0 0 0,1-1 0 0 0,0 0 1 0 0,0 1-1 0 0,1-1 0 0 0,0 0 0 0 0,0 0 1 0 0,1 0-1 0 0,0-1 0 0 0,0 1 0 0 0,1-1 1 0 0,0 1-1 0 0,0-1 0 0 0,7 8 0 0 0,-9-13-82 0 0,0 0-1 0 0,0 0 0 0 0,0 0 1 0 0,0-1-1 0 0,0 1 0 0 0,0 0 1 0 0,1-1-1 0 0,-1 0 1 0 0,1 0-1 0 0,-1 0 0 0 0,1 0 1 0 0,-1 0-1 0 0,1 0 0 0 0,0-1 1 0 0,-1 1-1 0 0,1-1 0 0 0,0 1 1 0 0,0-1-1 0 0,-1 0 0 0 0,1 0 1 0 0,0-1-1 0 0,0 1 0 0 0,-1 0 1 0 0,1-1-1 0 0,0 0 1 0 0,-1 0-1 0 0,1 0 0 0 0,-1 0 1 0 0,1 0-1 0 0,-1 0 0 0 0,1 0 1 0 0,2-3-1 0 0,3-1 8 0 0,0 0 0 0 0,-1 0 1 0 0,0-1-1 0 0,0 0 0 0 0,0 0 0 0 0,-1 0 0 0 0,1-1 1 0 0,5-9-1 0 0,-7 7-117 0 0,-1 1 0 0 0,0-1 0 0 0,-1 0 0 0 0,1 0 0 0 0,-2 0 0 0 0,1-1 0 0 0,-2 1 0 0 0,1-1 0 0 0,-1 1 0 0 0,0-1 0 0 0,-1 1 0 0 0,0-1 1 0 0,-1 0-1 0 0,0 1 0 0 0,0-1 0 0 0,-1 1 0 0 0,0-1 0 0 0,-1 1 0 0 0,0 0 0 0 0,-1 0 0 0 0,0 0 0 0 0,0 1 0 0 0,0-1 0 0 0,-1 1 0 0 0,-1 0 0 0 0,1 0 0 0 0,-1 1 0 0 0,-1 0 0 0 0,1 0 1 0 0,-9-7-1 0 0,10 12-10 0 0,0 0 0 0 0,1 0 1 0 0,-1 1-1 0 0,0 0 0 0 0,0 0 1 0 0,0 0-1 0 0,-1 1 1 0 0,1-1-1 0 0,0 1 0 0 0,0 0 1 0 0,0 1-1 0 0,0-1 0 0 0,0 1 1 0 0,0 0-1 0 0,0 0 1 0 0,0 1-1 0 0,0-1 0 0 0,-9 5 1 0 0,9-3 87 0 0,-1 0 1 0 0,1 0 0 0 0,0 0 0 0 0,1 1-1 0 0,-1 0 1 0 0,1 0 0 0 0,-1 0 0 0 0,1 0-1 0 0,0 0 1 0 0,1 1 0 0 0,-1 0-1 0 0,1 0 1 0 0,0 0 0 0 0,0 0 0 0 0,1 0-1 0 0,-1 1 1 0 0,1-1 0 0 0,0 1-1 0 0,1 0 1 0 0,-1-1 0 0 0,0 10 0 0 0,0-5 130 0 0,1-1 0 0 0,0 1 0 0 0,1 0 0 0 0,0 0 1 0 0,0-1-1 0 0,1 1 0 0 0,1 0 0 0 0,-1-1 0 0 0,2 1 1 0 0,-1-1-1 0 0,8 17 0 0 0,-6-18-49 0 0,-2-3 0 0 0,0 0-1 0 0,0 0 1 0 0,1-1 0 0 0,-1 1-1 0 0,1-1 1 0 0,0 0-1 0 0,0 0 1 0 0,1 0 0 0 0,-1 0-1 0 0,1 0 1 0 0,0-1-1 0 0,0 0 1 0 0,0 0 0 0 0,0 0-1 0 0,1 0 1 0 0,-1 0-1 0 0,1-1 1 0 0,5 2 0 0 0,-4-2-34 0 0,-1-1 1 0 0,1 0-1 0 0,-1 0 1 0 0,1 0-1 0 0,0-1 1 0 0,-1 0-1 0 0,1 0 1 0 0,0 0-1 0 0,-1-1 1 0 0,1 0 0 0 0,-1 0-1 0 0,1 0 1 0 0,-1-1-1 0 0,0 0 1 0 0,1 0-1 0 0,-1 0 1 0 0,0-1-1 0 0,8-4 1 0 0,-8 2-77 0 0,1 0 0 0 0,-1 0 1 0 0,1 0-1 0 0,-2 0 0 0 0,1-1 0 0 0,0 0 1 0 0,-1 0-1 0 0,0 0 0 0 0,-1 0 0 0 0,1-1 1 0 0,-1 0-1 0 0,-1 1 0 0 0,1-1 1 0 0,-1 0-1 0 0,0 0 0 0 0,-1-1 0 0 0,1 1 1 0 0,-1 0-1 0 0,-1-12 0 0 0,1 15-89 0 0,-2-1 0 0 0,1 0 0 0 0,0 1 1 0 0,-1-1-1 0 0,0 1 0 0 0,0-1 0 0 0,0 1 0 0 0,-1-1 0 0 0,1 1 0 0 0,-1 0 0 0 0,0-1 1 0 0,0 1-1 0 0,-1 0 0 0 0,1 1 0 0 0,-1-1 0 0 0,0 0 0 0 0,0 1 0 0 0,0-1 0 0 0,-1 1 1 0 0,1 0-1 0 0,-1 0 0 0 0,1 0 0 0 0,-1 1 0 0 0,0-1 0 0 0,0 1 0 0 0,0 0 0 0 0,-1 0 1 0 0,1 0-1 0 0,0 1 0 0 0,-1 0 0 0 0,1 0 0 0 0,-1 0 0 0 0,-4-1 0 0 0,4 1 18 0 0,0 1-1 0 0,0-1 0 0 0,1 1 1 0 0,-1 0-1 0 0,0 0 1 0 0,0 1-1 0 0,0-1 0 0 0,0 1 1 0 0,1 0-1 0 0,-1 0 0 0 0,0 1 1 0 0,1-1-1 0 0,-1 1 0 0 0,1 0 1 0 0,0 1-1 0 0,-1-1 1 0 0,1 1-1 0 0,0-1 0 0 0,0 1 1 0 0,-4 5-1 0 0,3-3 102 0 0,1 0 0 0 0,0 1 1 0 0,0 0-1 0 0,0 0 0 0 0,1 0 0 0 0,0 0 0 0 0,0 0 1 0 0,0 1-1 0 0,1-1 0 0 0,0 1 0 0 0,1 0 0 0 0,-1 0 1 0 0,0 8-1 0 0,1-6 138 0 0,0 0 1 0 0,1 0-1 0 0,0-1 1 0 0,0 1-1 0 0,1 0 1 0 0,0 0-1 0 0,1-1 1 0 0,0 1-1 0 0,0-1 0 0 0,1 1 1 0 0,0-1-1 0 0,0 0 1 0 0,1 0-1 0 0,0 0 1 0 0,0 0-1 0 0,1-1 1 0 0,0 0-1 0 0,1 0 1 0 0,-1 0-1 0 0,1-1 1 0 0,0 1-1 0 0,1-2 1 0 0,0 1-1 0 0,8 5 0 0 0,-12-9-73 0 0,1 0-1 0 0,0 0 1 0 0,0-1-1 0 0,0 1 1 0 0,0-1-1 0 0,1 0 1 0 0,-1 0-1 0 0,0-1 1 0 0,0 1-1 0 0,1-1 0 0 0,-1 0 1 0 0,0 0-1 0 0,1 0 1 0 0,-1-1-1 0 0,0 1 1 0 0,1-1-1 0 0,-1 0 1 0 0,0-1-1 0 0,0 1 0 0 0,0-1 1 0 0,5-2-1 0 0,-3 0-29 0 0,0 1 0 0 0,0-1 0 0 0,-1-1 0 0 0,0 1 0 0 0,0-1 0 0 0,0 0-1 0 0,-1 0 1 0 0,1-1 0 0 0,-1 1 0 0 0,0-1 0 0 0,-1 0 0 0 0,1 0 0 0 0,2-8 0 0 0,-3 9-63 0 0,0 0 0 0 0,-1 0 0 0 0,0 0 0 0 0,0-1 0 0 0,0 1 0 0 0,0-1 0 0 0,-1 1 0 0 0,0-1 0 0 0,0 0 0 0 0,-1 1 1 0 0,1-1-1 0 0,-1 0 0 0 0,-1 0 0 0 0,1 1 0 0 0,-1-1 0 0 0,0 0 0 0 0,0 1 0 0 0,0-1 0 0 0,-1 0 0 0 0,0 1 0 0 0,0 0 0 0 0,-1-1 1 0 0,1 1-1 0 0,-1 0 0 0 0,0 0 0 0 0,0 1 0 0 0,-1-1 0 0 0,0 1 0 0 0,1-1 0 0 0,-8-5 0 0 0,8 8-13 0 0,0 0-1 0 0,0 0 0 0 0,-1 0 0 0 0,1 0 1 0 0,-1 1-1 0 0,1-1 0 0 0,-1 1 1 0 0,1 0-1 0 0,-1 0 0 0 0,0 0 0 0 0,0 1 1 0 0,1-1-1 0 0,-1 1 0 0 0,0 0 1 0 0,0 0-1 0 0,0 0 0 0 0,0 1 1 0 0,1-1-1 0 0,-1 1 0 0 0,0 0 0 0 0,1 0 1 0 0,-1 0-1 0 0,0 0 0 0 0,1 1 1 0 0,-5 2-1 0 0,3-2 14 0 0,0 1 1 0 0,0 0-1 0 0,0 0 1 0 0,0 1-1 0 0,1-1 1 0 0,-1 1-1 0 0,1 0 1 0 0,0 0-1 0 0,0 0 1 0 0,1 1 0 0 0,-1-1-1 0 0,1 1 1 0 0,0 0-1 0 0,0 0 1 0 0,-3 8-1 0 0,4-6 45 0 0,0-1 0 0 0,0 1 0 0 0,1 0 0 0 0,-1-1 0 0 0,2 1 0 0 0,-1 0 0 0 0,1 0 0 0 0,0-1 0 0 0,0 1 0 0 0,3 12 0 0 0,-2-15-52 0 0,0-1 0 0 0,1 1 0 0 0,0-1-1 0 0,-1 0 1 0 0,1 0 0 0 0,1 0 0 0 0,-1 0 0 0 0,0 0-1 0 0,1 0 1 0 0,-1 0 0 0 0,1-1 0 0 0,0 1 0 0 0,0-1 0 0 0,0 0-1 0 0,0 0 1 0 0,0 0 0 0 0,1 0 0 0 0,-1-1 0 0 0,5 2-1 0 0,-6-2-135 0 0,1 0-1 0 0,0-1 1 0 0,0 1-1 0 0,0-1 1 0 0,-1 0-1 0 0,1 0 1 0 0,0 0-1 0 0,0 0 1 0 0,0 0-1 0 0,0-1 1 0 0,-1 1-1 0 0,1-1 1 0 0,0 0-1 0 0,0 1 1 0 0,-1-2-1 0 0,1 1 1 0 0,4-3-1 0 0,39-28-3500 0 0,24-35-2636 0 0,-54 48 5046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0"/>
    </inkml:context>
    <inkml:brush xml:id="br0">
      <inkml:brushProperty name="width" value="0.05" units="cm"/>
      <inkml:brushProperty name="height" value="0.05" units="cm"/>
    </inkml:brush>
  </inkml:definitions>
  <inkml:trace contextRef="#ctx0" brushRef="#br0">275 70 560 0 0,'-35'31'365'0'0,"28"-25"71"0"0,-79 32 4092 0 0,73-33-3989 0 0,1 1 0 0 0,0 1 0 0 0,0 0 0 0 0,0 1 0 0 0,1 0 0 0 0,-19 19 0 0 0,26-23-262 0 0,0 0-1 0 0,0 1 1 0 0,0-1-1 0 0,0 1 0 0 0,1 0 1 0 0,0 0-1 0 0,0 0 1 0 0,0 1-1 0 0,1-1 1 0 0,0 1-1 0 0,0-1 1 0 0,0 1-1 0 0,1 0 1 0 0,0-1-1 0 0,0 1 1 0 0,0 0-1 0 0,1 0 0 0 0,-1 0 1 0 0,2 7-1 0 0,0-3-38 0 0,1 0-1 0 0,0 1 1 0 0,0-1-1 0 0,1-1 0 0 0,0 1 1 0 0,1 0-1 0 0,0-1 1 0 0,0 0-1 0 0,1 0 1 0 0,1 0-1 0 0,-1 0 0 0 0,1-1 1 0 0,1 0-1 0 0,0 0 1 0 0,0-1-1 0 0,0 0 0 0 0,1 0 1 0 0,0 0-1 0 0,0-1 1 0 0,1-1-1 0 0,-1 1 0 0 0,17 6 1 0 0,-19-12-190 0 0,-1 1-1 0 0,1-2 1 0 0,0 1 0 0 0,0-1 0 0 0,0 0 0 0 0,0 0-1 0 0,0-1 1 0 0,-1 1 0 0 0,1-1 0 0 0,-1-1-1 0 0,1 1 1 0 0,-1-1 0 0 0,0 0 0 0 0,0 0 0 0 0,0 0-1 0 0,0-1 1 0 0,5-5 0 0 0,1-2-75 0 0,0-1-1 0 0,-1-1 1 0 0,0 1-1 0 0,0-2 1 0 0,-2 1 0 0 0,0-1-1 0 0,10-22 1 0 0,-15 27-29 0 0,1 1 0 0 0,-1-1 1 0 0,0 0-1 0 0,-1 0 0 0 0,0 0 0 0 0,0-1 1 0 0,-1 1-1 0 0,0 0 0 0 0,-1-1 0 0 0,0 1 1 0 0,0-1-1 0 0,-1 1 0 0 0,0 0 0 0 0,-4-14 1 0 0,3 17-14 0 0,-1 1 1 0 0,1 0 0 0 0,-1-1-1 0 0,0 1 1 0 0,0 0 0 0 0,0 1 0 0 0,-1-1-1 0 0,0 1 1 0 0,0-1 0 0 0,0 1 0 0 0,0 0-1 0 0,0 1 1 0 0,-1-1 0 0 0,0 1 0 0 0,0 0-1 0 0,0 0 1 0 0,0 0 0 0 0,0 1-1 0 0,-1-1 1 0 0,1 1 0 0 0,-1 1 0 0 0,0-1-1 0 0,1 1 1 0 0,-1 0 0 0 0,0 0 0 0 0,0 1-1 0 0,-6-1 1 0 0,8 2 55 0 0,-1-1 0 0 0,1 1 0 0 0,0 0 1 0 0,0 0-1 0 0,0 0 0 0 0,-1 1 0 0 0,1-1 0 0 0,0 1 0 0 0,1 0 0 0 0,-1 0 0 0 0,0 0 1 0 0,0 1-1 0 0,1-1 0 0 0,0 1 0 0 0,-1 0 0 0 0,1 0 0 0 0,0 0 0 0 0,0 0 1 0 0,1 1-1 0 0,-1-1 0 0 0,1 1 0 0 0,0 0 0 0 0,0 0 0 0 0,0-1 0 0 0,0 1 0 0 0,0 0 1 0 0,1 1-1 0 0,-1 3 0 0 0,-2 3 81 0 0,2 1-1 0 0,-1-1 1 0 0,1 0 0 0 0,1 1 0 0 0,0 0 0 0 0,1-1 0 0 0,0 1 0 0 0,3 20-1 0 0,0-19 33 0 0,0 1 1 0 0,2-2-1 0 0,-1 1 0 0 0,2 0 0 0 0,-1-1 0 0 0,2 0 0 0 0,0 0 0 0 0,0-1 0 0 0,1 0 0 0 0,0 0 0 0 0,1-1 0 0 0,0 0 0 0 0,1 0 0 0 0,0-1 0 0 0,0 0 1 0 0,1-1-1 0 0,0 0 0 0 0,1-1 0 0 0,0 0 0 0 0,19 8 0 0 0,-26-14-80 0 0,-1 0 0 0 0,0 0 1 0 0,1 0-1 0 0,-1 0 0 0 0,1-1 0 0 0,-1 0 1 0 0,0 0-1 0 0,1 0 0 0 0,-1 0 0 0 0,1-1 1 0 0,-1 0-1 0 0,1 1 0 0 0,-1-2 0 0 0,0 1 1 0 0,0 0-1 0 0,0-1 0 0 0,0 0 0 0 0,7-4 1 0 0,-4 2-19 0 0,0 0 0 0 0,-1-1 1 0 0,1 0-1 0 0,-1 0 1 0 0,0 0-1 0 0,0-1 0 0 0,-1 0 1 0 0,1 0-1 0 0,5-10 1 0 0,-7 9-81 0 0,-1 0 1 0 0,1-1-1 0 0,-2 1 1 0 0,1-1-1 0 0,-1 0 1 0 0,0 0-1 0 0,0 0 1 0 0,-1 0-1 0 0,0-1 1 0 0,-1 1-1 0 0,1 0 1 0 0,-2 0-1 0 0,1 0 1 0 0,-1-1-1 0 0,0 1 1 0 0,-1 0-1 0 0,0 0 1 0 0,0 0-1 0 0,-1 0 1 0 0,0 1-1 0 0,0-1 1 0 0,-1 1-1 0 0,0 0 1 0 0,0 0-1 0 0,-1 0 1 0 0,0 0-1 0 0,0 1 1 0 0,0 0-1 0 0,-1 0 1 0 0,0 0-1 0 0,0 1 1 0 0,-1 0-1 0 0,1 0 1 0 0,-1 0-1 0 0,0 1 1 0 0,-1 0-1 0 0,1 0 1 0 0,-1 1 0 0 0,-13-4-1 0 0,17 6 44 0 0,-1 0-1 0 0,1 1 1 0 0,-1-1-1 0 0,1 1 1 0 0,-1 1-1 0 0,1-1 1 0 0,-1 0-1 0 0,1 1 1 0 0,0 0-1 0 0,-1 0 1 0 0,1 0-1 0 0,0 1 1 0 0,0-1-1 0 0,0 1 1 0 0,0 0-1 0 0,0 0 1 0 0,0 1-1 0 0,0-1 1 0 0,1 1-1 0 0,-1 0 1 0 0,1 0 0 0 0,0 0-1 0 0,0 0 1 0 0,0 0-1 0 0,0 1 1 0 0,0-1-1 0 0,1 1 1 0 0,-3 5-1 0 0,1-3 92 0 0,0 1 0 0 0,1-1-1 0 0,0 1 1 0 0,0 0-1 0 0,1 0 1 0 0,0 0 0 0 0,0 0-1 0 0,1 0 1 0 0,0 0 0 0 0,0 1-1 0 0,0-1 1 0 0,1 0 0 0 0,0 1-1 0 0,1-1 1 0 0,1 11 0 0 0,1-11 32 0 0,-1 0 0 0 0,1 0 0 0 0,0 0 0 0 0,1 0 1 0 0,0-1-1 0 0,0 1 0 0 0,0-1 0 0 0,1 0 0 0 0,0 0 1 0 0,0-1-1 0 0,0 0 0 0 0,1 1 0 0 0,0-2 0 0 0,0 1 1 0 0,0-1-1 0 0,13 7 0 0 0,-15-9-55 0 0,1 0 0 0 0,-1 0 1 0 0,1-1-1 0 0,0 1 0 0 0,-1-1 0 0 0,1 0 0 0 0,0 0 0 0 0,0-1 0 0 0,-1 0 0 0 0,1 0 1 0 0,0 0-1 0 0,0 0 0 0 0,0 0 0 0 0,0-1 0 0 0,-1 0 0 0 0,1 0 0 0 0,0-1 1 0 0,-1 1-1 0 0,1-1 0 0 0,-1 0 0 0 0,1 0 0 0 0,-1 0 0 0 0,0-1 0 0 0,0 0 1 0 0,0 0-1 0 0,7-6 0 0 0,-5 3-53 0 0,0 0 0 0 0,0 0 1 0 0,0 0-1 0 0,-1-1 0 0 0,0 0 0 0 0,-1 0 1 0 0,1 0-1 0 0,-1 0 0 0 0,-1-1 0 0 0,1 0 1 0 0,-1 0-1 0 0,0 0 0 0 0,-1 0 0 0 0,0 0 1 0 0,-1 0-1 0 0,1-1 0 0 0,-1-11 0 0 0,-2 11-60 0 0,0-1-1 0 0,-1 1 0 0 0,0 0 1 0 0,0 1-1 0 0,-1-1 0 0 0,0 0 1 0 0,-1 1-1 0 0,1 0 1 0 0,-2-1-1 0 0,1 2 0 0 0,-1-1 1 0 0,-1 0-1 0 0,1 1 0 0 0,-1 0 1 0 0,0 0-1 0 0,-8-6 0 0 0,8 8-18 0 0,0 0-1 0 0,0 0 0 0 0,-1 0 0 0 0,1 1 0 0 0,-1 0 1 0 0,0 1-1 0 0,0-1 0 0 0,-1 1 0 0 0,1 1 1 0 0,0-1-1 0 0,-1 1 0 0 0,0 1 0 0 0,1-1 0 0 0,-1 1 1 0 0,0 0-1 0 0,0 1 0 0 0,0 0 0 0 0,-14 2 1 0 0,16-1 116 0 0,0 0 0 0 0,0 0 1 0 0,1 1-1 0 0,-1 0 1 0 0,1 0-1 0 0,-1 0 1 0 0,1 1-1 0 0,0 0 0 0 0,0 0 1 0 0,0 0-1 0 0,0 1 1 0 0,0-1-1 0 0,1 1 1 0 0,-1 0-1 0 0,1 1 0 0 0,0-1 1 0 0,1 1-1 0 0,-1-1 1 0 0,1 1-1 0 0,0 0 1 0 0,0 0-1 0 0,0 1 0 0 0,1-1 1 0 0,-4 10-1 0 0,5-9 68 0 0,0 0 0 0 0,1 0-1 0 0,-1 0 1 0 0,1 0 0 0 0,0 0-1 0 0,0 0 1 0 0,1 0 0 0 0,0 0-1 0 0,0 0 1 0 0,0 0 0 0 0,1-1-1 0 0,0 1 1 0 0,0 0 0 0 0,0-1-1 0 0,1 1 1 0 0,0-1 0 0 0,0 0-1 0 0,6 8 1 0 0,-4-6 19 0 0,0-1 1 0 0,1 1-1 0 0,0-1 0 0 0,0 0 1 0 0,0 0-1 0 0,1-1 0 0 0,0 1 1 0 0,0-2-1 0 0,0 1 0 0 0,1-1 1 0 0,13 6-1 0 0,-15-9-83 0 0,-1-1-1 0 0,0 0 1 0 0,0 0 0 0 0,1 0 0 0 0,-1 0-1 0 0,0-1 1 0 0,0 0 0 0 0,0 0 0 0 0,0 0-1 0 0,0-1 1 0 0,0 0 0 0 0,0 0 0 0 0,0 0-1 0 0,0 0 1 0 0,-1-1 0 0 0,1 0 0 0 0,-1 0-1 0 0,0 0 1 0 0,0 0 0 0 0,0-1 0 0 0,0 0-1 0 0,-1 0 1 0 0,5-5 0 0 0,-1-1-68 0 0,-1 0 0 0 0,0 0 0 0 0,-1-1 1 0 0,0 1-1 0 0,-1-1 0 0 0,0 0 0 0 0,-1 0 0 0 0,0-1 1 0 0,0 1-1 0 0,-2-1 0 0 0,1 1 0 0 0,-1-1 0 0 0,-2-22 0 0 0,1 28-49 0 0,-1 0-1 0 0,1 0 0 0 0,-1 0 0 0 0,-1 0 0 0 0,1 0 0 0 0,-1 0 1 0 0,0 0-1 0 0,-1 0 0 0 0,1 1 0 0 0,-1 0 0 0 0,0-1 1 0 0,-1 1-1 0 0,1 0 0 0 0,-1 0 0 0 0,0 1 0 0 0,0-1 0 0 0,0 1 1 0 0,-1 0-1 0 0,1 0 0 0 0,-1 0 0 0 0,0 1 0 0 0,-1-1 1 0 0,1 1-1 0 0,0 1 0 0 0,-1-1 0 0 0,1 1 0 0 0,-1 0 0 0 0,-9-3 1 0 0,8 5 28 0 0,0 0 1 0 0,0 0 0 0 0,0 1 0 0 0,0 0 0 0 0,0 0-1 0 0,0 0 1 0 0,0 1 0 0 0,0 0 0 0 0,0 0 0 0 0,1 1-1 0 0,-1 0 1 0 0,1 0 0 0 0,0 0 0 0 0,0 1-1 0 0,0 0 1 0 0,1 0 0 0 0,-1 1 0 0 0,1-1 0 0 0,-9 10-1 0 0,9-8 142 0 0,1 1-1 0 0,0-1 0 0 0,0 0 1 0 0,0 1-1 0 0,1 0 0 0 0,-1 0 1 0 0,2 0-1 0 0,-1 0 0 0 0,1 1 0 0 0,0-1 1 0 0,1 1-1 0 0,-1-1 0 0 0,2 1 1 0 0,-1-1-1 0 0,1 1 0 0 0,0 0 0 0 0,0-1 1 0 0,1 1-1 0 0,0 0 0 0 0,1-1 1 0 0,0 0-1 0 0,0 1 0 0 0,0-1 1 0 0,1 0-1 0 0,0 0 0 0 0,0 0 0 0 0,1 0 1 0 0,0-1-1 0 0,0 1 0 0 0,1-1 1 0 0,-1 0-1 0 0,1 0 0 0 0,1-1 0 0 0,-1 1 1 0 0,1-1-1 0 0,0-1 0 0 0,0 1 1 0 0,0-1-1 0 0,1 0 0 0 0,0 0 1 0 0,-1-1-1 0 0,1 1 0 0 0,10 2 0 0 0,-11-5-34 0 0,1 1 0 0 0,-1-1-1 0 0,0 0 1 0 0,0 0 0 0 0,1 0-1 0 0,-1-1 1 0 0,1 0 0 0 0,-1-1-1 0 0,0 1 1 0 0,1-1 0 0 0,-1-1 0 0 0,0 1-1 0 0,0-1 1 0 0,0 0 0 0 0,0 0-1 0 0,0-1 1 0 0,0 1 0 0 0,9-7-1 0 0,-8 4-42 0 0,0-1-1 0 0,0 0 0 0 0,-1-1 0 0 0,1 1 1 0 0,-2-1-1 0 0,1 0 0 0 0,-1-1 1 0 0,0 1-1 0 0,0-1 0 0 0,-1 0 1 0 0,0-1-1 0 0,4-9 0 0 0,-5 8-70 0 0,1-1 0 0 0,-2 0-1 0 0,1 0 1 0 0,-1-1 0 0 0,-1 1-1 0 0,0 0 1 0 0,-1-1-1 0 0,0 1 1 0 0,-2-19 0 0 0,1 23-9 0 0,-1 0-1 0 0,1 0 1 0 0,-1 1 0 0 0,0-1-1 0 0,-1 1 1 0 0,0-1 0 0 0,0 1 0 0 0,0 0-1 0 0,0 0 1 0 0,-1 0 0 0 0,0 1-1 0 0,-1-1 1 0 0,1 1 0 0 0,-1 0 0 0 0,-10-8-1 0 0,9 8 18 0 0,0 1-1 0 0,-1 0 1 0 0,1 0-1 0 0,-1 1 1 0 0,0 0-1 0 0,0 0 1 0 0,-1 1-1 0 0,1 0 1 0 0,0 0-1 0 0,-1 1 1 0 0,0-1-1 0 0,1 2 1 0 0,-1-1-1 0 0,1 1 1 0 0,-1 0-1 0 0,0 1 1 0 0,1 0-1 0 0,-1 0 1 0 0,1 0-1 0 0,-1 1 1 0 0,1 1-1 0 0,0-1 1 0 0,0 1-1 0 0,0 0 1 0 0,0 0-1 0 0,0 1 1 0 0,-10 8-1 0 0,8-6 142 0 0,1 0 0 0 0,0 1-1 0 0,0 0 1 0 0,1 1-1 0 0,0-1 1 0 0,0 1 0 0 0,1 1-1 0 0,0-1 1 0 0,0 1-1 0 0,1 0 1 0 0,1 1 0 0 0,-1-1-1 0 0,1 1 1 0 0,1 0-1 0 0,0 0 1 0 0,0 0 0 0 0,1 0-1 0 0,0 0 1 0 0,0 15-1 0 0,3-15 35 0 0,1-1-1 0 0,0 0 1 0 0,1 0 0 0 0,0 0-1 0 0,0 0 1 0 0,1-1-1 0 0,0 1 1 0 0,1-1 0 0 0,0 0-1 0 0,0 0 1 0 0,1 0-1 0 0,0-1 1 0 0,0 0-1 0 0,0 0 1 0 0,1 0 0 0 0,0-1-1 0 0,1 0 1 0 0,-1-1-1 0 0,1 1 1 0 0,13 5-1 0 0,-19-10-84 0 0,0 0 0 0 0,0 0-1 0 0,-1 0 1 0 0,1 0-1 0 0,0 0 1 0 0,1-1-1 0 0,-1 1 1 0 0,0-1-1 0 0,0 1 1 0 0,0-1-1 0 0,0 0 1 0 0,0 0-1 0 0,0 0 1 0 0,0 0-1 0 0,1 0 1 0 0,-1-1-1 0 0,0 1 1 0 0,4-2-1 0 0,-2 2-10 0 0,1-1 0 0 0,0 0 0 0 0,0 0 0 0 0,-1 0 0 0 0,1-1 0 0 0,-1 1 0 0 0,1-1 0 0 0,-1 0 0 0 0,0-1 0 0 0,0 1 0 0 0,0-1 0 0 0,0 0 0 0 0,0 0 0 0 0,0 0 0 0 0,-1 0 0 0 0,0-1 0 0 0,1 1 0 0 0,-1-1 0 0 0,0 0 1 0 0,-1 0-1 0 0,4-6 0 0 0,4-6-45 0 0,-8 13 13 0 0,-1-1 0 0 0,1 1 0 0 0,-1 0 0 0 0,0-1 1 0 0,1 1-1 0 0,-1-1 0 0 0,-1 1 0 0 0,1-1 0 0 0,-1 0 0 0 0,1 1 0 0 0,-1-1 0 0 0,0 0 1 0 0,0 1-1 0 0,-1-1 0 0 0,1 0 0 0 0,-1 1 0 0 0,1-1 0 0 0,-1 0 0 0 0,0 1 0 0 0,-1-1 1 0 0,1 1-1 0 0,-1 0 0 0 0,-3-7 0 0 0,1 3-47 0 0,-1 0 0 0 0,1 0 0 0 0,-1 1 0 0 0,-1-1 0 0 0,1 1 0 0 0,-1 0 0 0 0,0 0 0 0 0,0 1 0 0 0,-8-5 0 0 0,7 6-5 0 0,1 0 0 0 0,-1 0 0 0 0,0 1-1 0 0,0 0 1 0 0,0 0 0 0 0,0 1 0 0 0,-1 0 0 0 0,1 0 0 0 0,-1 1-1 0 0,1 0 1 0 0,-1 0 0 0 0,1 1 0 0 0,-1 0 0 0 0,0 0-1 0 0,1 1 1 0 0,-1 0 0 0 0,1 0 0 0 0,-1 1 0 0 0,1 0 0 0 0,0 0-1 0 0,-1 1 1 0 0,1 0 0 0 0,0 0 0 0 0,1 1 0 0 0,-1-1 0 0 0,-9 8-1 0 0,11-7 114 0 0,0 1-1 0 0,0-1 0 0 0,1 1 1 0 0,-1 0-1 0 0,1 1 0 0 0,0-1 1 0 0,1 1-1 0 0,-1 0 0 0 0,1 0 1 0 0,0 0-1 0 0,0 0 1 0 0,1 0-1 0 0,0 1 0 0 0,0-1 1 0 0,0 1-1 0 0,1-1 0 0 0,0 1 1 0 0,1 0-1 0 0,-1-1 0 0 0,1 1 1 0 0,0 0-1 0 0,1 0 0 0 0,0-1 1 0 0,0 1-1 0 0,0 0 0 0 0,1-1 1 0 0,0 1-1 0 0,0-1 0 0 0,4 9 1 0 0,-2-6 61 0 0,0 0 1 0 0,0-1-1 0 0,0 1 0 0 0,1-1 1 0 0,1 0-1 0 0,-1 0 1 0 0,1-1-1 0 0,1 0 0 0 0,-1 0 1 0 0,1 0-1 0 0,0-1 1 0 0,1 0-1 0 0,-1 0 0 0 0,1-1 1 0 0,0 0-1 0 0,1 0 1 0 0,-1-1-1 0 0,1 0 0 0 0,0 0 1 0 0,0-1-1 0 0,0 0 1 0 0,12 1-1 0 0,-16-4-72 0 0,-1 0 0 0 0,1-1 1 0 0,-1 0-1 0 0,1 0 0 0 0,-1 0 0 0 0,1 0 1 0 0,-1-1-1 0 0,1 0 0 0 0,-1 0 0 0 0,0 0 1 0 0,0 0-1 0 0,0-1 0 0 0,0 1 0 0 0,-1-1 1 0 0,1 0-1 0 0,-1 0 0 0 0,1-1 0 0 0,-1 1 1 0 0,4-6-1 0 0,-4 5-25 0 0,1 0 0 0 0,-1 0 0 0 0,0-1-1 0 0,0 1 1 0 0,-1-1 0 0 0,1 0 0 0 0,-1 0 0 0 0,0 0 0 0 0,0 0 0 0 0,-1 0-1 0 0,1 0 1 0 0,-1 0 0 0 0,-1 0 0 0 0,1-1 0 0 0,-1 1 0 0 0,0-9 0 0 0,-1 7-55 0 0,-1 1 1 0 0,-1-1 0 0 0,1 1 0 0 0,-1 0-1 0 0,0 0 1 0 0,0 0 0 0 0,-1 0 0 0 0,0 0-1 0 0,0 1 1 0 0,0-1 0 0 0,-1 1 0 0 0,0 0-1 0 0,0 1 1 0 0,0-1 0 0 0,0 1 0 0 0,-1 0-1 0 0,0 0 1 0 0,1 1 0 0 0,-2-1 0 0 0,1 1-1 0 0,0 1 1 0 0,0-1 0 0 0,-1 1 0 0 0,0 0-1 0 0,1 1 1 0 0,-1-1 0 0 0,0 1 0 0 0,0 1-1 0 0,-9-1 1 0 0,13 2 33 0 0,0 0-1 0 0,1 0 1 0 0,-1 0 0 0 0,1 0-1 0 0,-1 0 1 0 0,1 0 0 0 0,0 0-1 0 0,0 1 1 0 0,-1-1-1 0 0,1 1 1 0 0,0 0 0 0 0,0 0-1 0 0,1 0 1 0 0,-1 0 0 0 0,0 0-1 0 0,1 0 1 0 0,-1 0-1 0 0,1 0 1 0 0,-1 1 0 0 0,1-1-1 0 0,-2 5 1 0 0,1-2-50 0 0,0 0 1 0 0,0 1 0 0 0,1-1-1 0 0,-1 0 1 0 0,1 1-1 0 0,0-1 1 0 0,1 0 0 0 0,-1 1-1 0 0,1-1 1 0 0,1 7-1 0 0,-1-9-206 0 0,0 0 0 0 0,1 0 0 0 0,-1 0 0 0 0,1 0 0 0 0,0 0-1 0 0,0 0 1 0 0,0 0 0 0 0,0 0 0 0 0,1 0 0 0 0,-1 0-1 0 0,1 0 1 0 0,0-1 0 0 0,0 1 0 0 0,0-1 0 0 0,0 1 0 0 0,0-1-1 0 0,0 0 1 0 0,1 0 0 0 0,-1 0 0 0 0,1 0 0 0 0,-1 0-1 0 0,1 0 1 0 0,0-1 0 0 0,0 0 0 0 0,0 1 0 0 0,0-1 0 0 0,0 0-1 0 0,0 0 1 0 0,4 0 0 0 0,-1 0-335 0 0,-1-1 1 0 0,1 0-1 0 0,0 0 0 0 0,0-1 1 0 0,0 1-1 0 0,-1-1 0 0 0,1-1 1 0 0,0 1-1 0 0,-1-1 0 0 0,1 0 1 0 0,-1 0-1 0 0,0-1 1 0 0,0 1-1 0 0,8-6 0 0 0,2-5-598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2"/>
    </inkml:context>
    <inkml:brush xml:id="br0">
      <inkml:brushProperty name="width" value="0.05" units="cm"/>
      <inkml:brushProperty name="height" value="0.05" units="cm"/>
    </inkml:brush>
  </inkml:definitions>
  <inkml:trace contextRef="#ctx0" brushRef="#br0">3 0 652 0 0,'-2'20'22883'0'0,"120"76"-21499"0"0,-74-58-714 0 0,78 53-1 0 0,44 20-34 0 0,-164-109-896 0 0,10 2 149 0 0,8 12-5071 0 0,4 2-2915 0 0,-21-17 7262 0 0,0 1 0 0 0,0-1 1 0 0,0 0-1 0 0,1 0 1 0 0,-1 0-1 0 0,1-1 1 0 0,-1 1-1 0 0,0-1 0 0 0,1 0 1 0 0,-1 0-1 0 0,1 0 1 0 0,6-1-1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3"/>
    </inkml:context>
    <inkml:brush xml:id="br0">
      <inkml:brushProperty name="width" value="0.05" units="cm"/>
      <inkml:brushProperty name="height" value="0.05" units="cm"/>
    </inkml:brush>
  </inkml:definitions>
  <inkml:trace contextRef="#ctx0" brushRef="#br0">1 0 3028 0 0,'0'0'16131'0'0,"12"6"-15714"0"0,38 24 884 0 0,71 53 0 0 0,39 26 253 0 0,-113-82-1240 0 0,111 69 504 0 0,-146-88-2586 0 0,4 2 3689 0 0,-1-1-794 0 0,-4-2-4568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4"/>
    </inkml:context>
    <inkml:brush xml:id="br0">
      <inkml:brushProperty name="width" value="0.05" units="cm"/>
      <inkml:brushProperty name="height" value="0.05" units="cm"/>
    </inkml:brush>
  </inkml:definitions>
  <inkml:trace contextRef="#ctx0" brushRef="#br0">235 28 204 0 0,'0'0'164'0'0,"0"1"-33"0"0,-1 0-1 0 0,0 0 1 0 0,0-1 0 0 0,0 1-1 0 0,0 0 1 0 0,1 0 0 0 0,-1 0-1 0 0,-1-1 1 0 0,1 1 0 0 0,0 0-1 0 0,0-1 1 0 0,0 1 0 0 0,0-1 0 0 0,0 0-1 0 0,0 1 1 0 0,-1-1 0 0 0,1 0-1 0 0,0 0 1 0 0,-2 1 0 0 0,-3-7-866 0 0,-24-18 10771 0 0,8 15-4929 0 0,8 11-5676 0 0,11-1 564 0 0,-8 5 118 0 0,1-1 0 0 0,-1 2-1 0 0,1-1 1 0 0,-15 14 0 0 0,24-18-37 0 0,-19 17 106 0 0,15-14-144 0 0,0 0 1 0 0,0 1-1 0 0,0-1 0 0 0,1 1 0 0 0,0 0 0 0 0,0 1 1 0 0,0-1-1 0 0,1 0 0 0 0,0 1 0 0 0,-4 11 0 0 0,6-15-14 0 0,1 22 180 0 0,7 26 11 0 0,9 18 86 0 0,-15-64-270 0 0,1 0 0 0 0,0 1 0 0 0,0-1 0 0 0,1 0 0 0 0,-1 0 0 0 0,1-1 0 0 0,0 1 0 0 0,0-1 0 0 0,1 1 0 0 0,0-1 0 0 0,5 5 0 0 0,9 13 129 0 0,-16-20-128 0 0,2 0 24 0 0,49 24 212 0 0,-50-25-206 0 0,2 0-22 0 0,96 2 452 0 0,-96-3-421 0 0,44-4 122 0 0,-45 4-109 0 0,2-1-57 0 0,1-1 0 0 0,-1 0 0 0 0,1 0 0 0 0,-1-1 0 0 0,0 0 0 0 0,0 0 0 0 0,0 0 0 0 0,0 0 0 0 0,-1-1 0 0 0,1 0 0 0 0,-1-1 0 0 0,0 1 0 0 0,4-6 0 0 0,-8 8 30 0 0,43-40 111 0 0,-42 38-168 0 0,0 0 0 0 0,0 1 0 0 0,-1-1 0 0 0,1 0 0 0 0,-1 0-1 0 0,0-1 1 0 0,0 1 0 0 0,0 0 0 0 0,0 0 0 0 0,-1 0 0 0 0,1-1-1 0 0,-1 1 1 0 0,-1 0 0 0 0,1-1 0 0 0,0 1 0 0 0,-1 0 0 0 0,-2-7 0 0 0,2 7 48 0 0,-21-64-331 0 0,21 66 270 0 0,-32-29-21 0 0,25 26 27 0 0,-1 0 0 0 0,0 0 1 0 0,0 1-1 0 0,0 0 1 0 0,0 1-1 0 0,-1 0 0 0 0,-14-3 1 0 0,20 6-39 0 0,-23-3 76 0 0,16 1-86 0 0,4 2 34 0 0,0-1-1 0 0,0 2 0 0 0,0-1 0 0 0,0 1 1 0 0,0 0-1 0 0,0 0 0 0 0,1 1 1 0 0,-9 3-1 0 0,-42 10 32 0 0,53-15 104 0 0,-2 3-1 0 0,-20 9-7036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5"/>
    </inkml:context>
    <inkml:brush xml:id="br0">
      <inkml:brushProperty name="width" value="0.05" units="cm"/>
      <inkml:brushProperty name="height" value="0.05" units="cm"/>
    </inkml:brush>
  </inkml:definitions>
  <inkml:trace contextRef="#ctx0" brushRef="#br0">65 0 1156 0 0,'0'0'4243'0'0,"-6"6"-3484"0"0,-23 23 4928 0 0,19-13-1634 0 0,4-9 31 0 0,-3-4-5258 0 0,4-2 1389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5.123"/>
    </inkml:context>
    <inkml:brush xml:id="br0">
      <inkml:brushProperty name="width" value="0.05" units="cm"/>
      <inkml:brushProperty name="height" value="0.05" units="cm"/>
      <inkml:brushProperty name="color" value="#FFFFFF"/>
    </inkml:brush>
  </inkml:definitions>
  <inkml:trace contextRef="#ctx0" brushRef="#br0">42 1 992 0 0,'0'0'6867'0'0,"-5"1"-6452"0"0,5-1-527 0 0,-1 1 199 0 0,0-1 1 0 0,0 0-1 0 0,0 0 0 0 0,0 0 0 0 0,0 0 1 0 0,0 1-1 0 0,0-1 0 0 0,0 1 1 0 0,0-1-1 0 0,0 0 0 0 0,0 1 0 0 0,1-1 1 0 0,-1 1-1 0 0,0 0 0 0 0,0-1 0 0 0,0 1 1 0 0,1 0-1 0 0,-1-1 0 0 0,1 1 1 0 0,-1 0-1 0 0,0 0 0 0 0,1 0 0 0 0,-1 0 1 0 0,1-1-1 0 0,0 1 0 0 0,-1 0 1 0 0,1 0-1 0 0,0 0 0 0 0,-1 0 0 0 0,1 0 1 0 0,0 2-1 0 0,0 0 596 0 0,0 26 567 0 0,2 44 1408 0 0,-1-34-1787 0 0,-5 76 0 0 0,1-110-861 0 0,1 29 140 0 0,2-24-270 0 0,-1 53 565 0 0,-6-26-4457 0 0,6-34 3332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29.078"/>
    </inkml:context>
    <inkml:brush xml:id="br0">
      <inkml:brushProperty name="width" value="0.05" units="cm"/>
      <inkml:brushProperty name="height" value="0.05" units="cm"/>
      <inkml:brushProperty name="color" value="#FFFFFF"/>
    </inkml:brush>
  </inkml:definitions>
  <inkml:trace contextRef="#ctx0" brushRef="#br0">631 440 940 0 0,'0'0'1650'0'0,"11"-12"-488"0"0,32-16 11011 0 0,-26 16-8548 0 0,-14 11-2820 0 0,-2-29-138 0 0,1 12-583 0 0,-1 0 1 0 0,-1 0 0 0 0,-1 0-1 0 0,-3-20 1 0 0,-1 18-232 0 0,0 0 0 0 0,-1 0 1 0 0,-1 0-1 0 0,-1 1 1 0 0,-18-31-1 0 0,19 38 130 0 0,-32-43-681 0 0,36 52 638 0 0,0 0-1 0 0,0 1 1 0 0,0-1 0 0 0,0 1-1 0 0,-1 0 1 0 0,1-1 0 0 0,-1 1-1 0 0,1 1 1 0 0,-1-1 0 0 0,0 1-1 0 0,0-1 1 0 0,0 1 0 0 0,0 0-1 0 0,-7-1 1 0 0,8 2-1 0 0,-1 0 14 0 0,-14 1-4 0 0,13 0-11 0 0,1 0 14 0 0,-4 0 47 0 0,-3 1-27 0 0,1 0 0 0 0,-1 1 0 0 0,0 0 0 0 0,1 1 0 0 0,0 0 0 0 0,0 1 0 0 0,0-1 0 0 0,-9 8 0 0 0,13-8 36 0 0,0 0-1 0 0,0 1 1 0 0,0 0-1 0 0,1 0 1 0 0,0 0 0 0 0,0 1-1 0 0,0 0 1 0 0,1 0-1 0 0,-1 0 1 0 0,2 0 0 0 0,-7 14-1 0 0,6-5 120 0 0,0 0-1 0 0,1 1 1 0 0,1-1-1 0 0,1 1 1 0 0,1 30-1 0 0,6 59 136 0 0,8-10-135 0 0,-14-85-70 0 0,0-9-60 0 0,9 30 97 0 0,-2-2-56 0 0,-3-11 135 0 0,0-1 0 0 0,3 36 0 0 0,-6-39-186 0 0,1 0 0 0 0,0 0 0 0 0,8 23 0 0 0,4 23 248 0 0,-1 109-394 0 0,-8-95 191 0 0,-7-50-42 0 0,-1-1 1 0 0,0 1-1 0 0,-2-1 1 0 0,-15 43-1 0 0,7-24-6 0 0,11-31 5 0 0,-15 20-137 0 0,-4 5 174 0 0,15-24-33 0 0,-1-1-1 0 0,0 1 1 0 0,0-2 0 0 0,-1 1 0 0 0,0-1-1 0 0,-1 0 1 0 0,0-1 0 0 0,-17 13 0 0 0,-12 7 81 0 0,37-28-84 0 0,-23 12 58 0 0,21-10-53 0 0,0-1 0 0 0,1 0 0 0 0,-1 0 0 0 0,0 0 0 0 0,0-1 0 0 0,-1 1-1 0 0,1-1 1 0 0,0 0 0 0 0,0 1 0 0 0,-1-1 0 0 0,1-1 0 0 0,-5 2 0 0 0,2-3 9 0 0,0 0 0 0 0,1-1 0 0 0,-1 1 1 0 0,0-1-1 0 0,1 0 0 0 0,-1-1 0 0 0,1 1 1 0 0,-1-1-1 0 0,1 0 0 0 0,0 0 1 0 0,1-1-1 0 0,-1 0 0 0 0,0 1 0 0 0,1-1 1 0 0,0-1-1 0 0,0 1 0 0 0,0-1 1 0 0,1 0-1 0 0,-1 0 0 0 0,1 0 0 0 0,0 0 1 0 0,0 0-1 0 0,-1-7 0 0 0,-4-6-101 0 0,6 15 32 0 0,1-1 0 0 0,0 1 0 0 0,0 0-1 0 0,-1 0 1 0 0,2-1 0 0 0,-1 1 0 0 0,0 0 0 0 0,0-6 0 0 0,1 6-261 0 0,-4-21-2178 0 0,10 9-392 0 0,2 1 1 0 0,0 0 0 0 0,0 0 0 0 0,12-14 0 0 0,-11 16 1515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6"/>
    </inkml:context>
    <inkml:brush xml:id="br0">
      <inkml:brushProperty name="width" value="0.05" units="cm"/>
      <inkml:brushProperty name="height" value="0.05" units="cm"/>
    </inkml:brush>
  </inkml:definitions>
  <inkml:trace contextRef="#ctx0" brushRef="#br0">0 144 828 0 0,'0'0'17009'0'0,"0"-7"-16761"0"0,0-21-2 0 0,0 21 809 0 0,2 2-911 0 0,18-33 806 0 0,-19 36-645 0 0,13-14 243 0 0,-6 8-399 0 0,-6 6-18 0 0,2-2-121 0 0,1 1 0 0 0,0 1-1 0 0,0-1 1 0 0,1 0 0 0 0,-1 1-1 0 0,1 0 1 0 0,-1 1 0 0 0,1-1 0 0 0,-1 1-1 0 0,1 0 1 0 0,0 0 0 0 0,9 1-1 0 0,-11-1 1 0 0,-3 1-100 0 0,0-1 92 0 0,0 0-1 0 0,0 1 1 0 0,0-1-1 0 0,0 1 1 0 0,1-1-1 0 0,-1 1 0 0 0,0 0 1 0 0,0 0-1 0 0,1 0 1 0 0,-1-1-1 0 0,0 1 0 0 0,1 0 1 0 0,-1 0-1 0 0,0 1 1 0 0,0-1-1 0 0,1 0 1 0 0,-1 0-1 0 0,0 1 0 0 0,0-1 1 0 0,1 0-1 0 0,-1 1 1 0 0,0-1-1 0 0,0 1 1 0 0,0 0-1 0 0,0-1 0 0 0,0 1 1 0 0,0 0-1 0 0,0 0 1 0 0,0 0-1 0 0,0 0 0 0 0,0 0 1 0 0,0 0-1 0 0,0 0 1 0 0,0 1-1 0 0,26 37-51 0 0,-26-36 70 0 0,7 22-67 0 0,-4-7 29 0 0,-3-14-12 0 0,-2 0 5 0 0,-3 11-17 0 0,3-11-15 0 0,-21 37-120 0 0,-37 27 166 0 0,57-66 15 0 0,-14 9 117 0 0,19-11-86 0 0,-6 1-52 0 0,-8 3-60 0 0,53-22 541 0 0,-32 14-403 0 0,2 3-158 0 0,-7 1 85 0 0,-1-1 0 0 0,1 1 0 0 0,0 0 0 0 0,0 0-1 0 0,-1 0 1 0 0,1 1 0 0 0,0 0 0 0 0,-1 0 0 0 0,1 0 0 0 0,-1 0 0 0 0,1 1-1 0 0,-1-1 1 0 0,0 1 0 0 0,1 0 0 0 0,4 4 0 0 0,-7-4 37 0 0,2 3-24 0 0,1 1-1 0 0,-2-1 1 0 0,1 1-1 0 0,-1-1 0 0 0,1 1 1 0 0,-2 0-1 0 0,1 0 1 0 0,-1 0-1 0 0,3 11 1 0 0,-4-15-7 0 0,0 2 33 0 0,-1 23-78 0 0,-18 53-141 0 0,18-76 135 0 0,-27 52 72 0 0,-3-32-14 0 0,27-22-5 0 0,-13 9-42 0 0,7-6 97 0 0,4-2-56 0 0,0-1 1 0 0,0 0-1 0 0,1 0 1 0 0,-1-1-1 0 0,0 1 1 0 0,-1-1 0 0 0,1 0-1 0 0,0-1 1 0 0,0 1-1 0 0,0-1 1 0 0,0 0-1 0 0,-1 0 1 0 0,-8-2-1 0 0,8 1 18 0 0,-2-1 19 0 0,-4-1-1155 0 0,14-17-12715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7"/>
    </inkml:context>
    <inkml:brush xml:id="br0">
      <inkml:brushProperty name="width" value="0.05" units="cm"/>
      <inkml:brushProperty name="height" value="0.05" units="cm"/>
    </inkml:brush>
  </inkml:definitions>
  <inkml:trace contextRef="#ctx0" brushRef="#br0">43 5 172 0 0,'0'0'1148'0'0,"-5"0"-708"0"0,-2-1-1519 0 0,-23 1 17828 0 0,37 89-15324 0 0,-7-85-1234 0 0,12 46 464 0 0,-6 3 929 0 0,21-141-1701 0 0,-26 85 110 0 0,14-35-537 0 0,33-18-213 0 0,-46 54 702 0 0,1 1-407 0 0,0 1 442 0 0,0 0 1 0 0,0 0 0 0 0,0 1 0 0 0,0-1-1 0 0,0 0 1 0 0,0 1 0 0 0,0 0 0 0 0,0 0-1 0 0,0 0 1 0 0,0 0 0 0 0,-1 0 0 0 0,1 1-1 0 0,4 2 1 0 0,-2-3 4 0 0,-1 2 127 0 0,40 42-367 0 0,-29-13 134 0 0,-14-29 100 0 0,11 41-143 0 0,-7-36 589 0 0,0-24-382 0 0,10-28-46 0 0,25-2 35 0 0,-27 33-118 0 0,-11 11 68 0 0,1-2 20 0 0,1 1-1 0 0,-1 0 1 0 0,1-1 0 0 0,-1 1 0 0 0,1 1 0 0 0,0-1-1 0 0,0 0 1 0 0,0 1 0 0 0,1 0 0 0 0,-1 0 0 0 0,0 0 0 0 0,1 1-1 0 0,0-1 1 0 0,7 0 0 0 0,-8 1-65 0 0,2 2-27 0 0,17 3 61 0 0,-18-3 26 0 0,0 0-4 0 0,0 1 0 0 0,-1-1-1 0 0,1 1 1 0 0,-1 0 0 0 0,1 0-1 0 0,-1 0 1 0 0,0 1-1 0 0,0 0 1 0 0,0 0 0 0 0,0 0-1 0 0,-1 0 1 0 0,1 0 0 0 0,-1 1-1 0 0,0-1 1 0 0,0 1-1 0 0,4 5 1 0 0,-6-6-51 0 0,-1-2 56 0 0,1 4 35 0 0,19 23-105 0 0,-18-25 9 0 0,-2 1 13 0 0,0 10 25 0 0,0-11 4 0 0,3 34-574 0 0,0-23-8034 0 0,0-2 7940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8"/>
    </inkml:context>
    <inkml:brush xml:id="br0">
      <inkml:brushProperty name="width" value="0.05" units="cm"/>
      <inkml:brushProperty name="height" value="0.05" units="cm"/>
    </inkml:brush>
  </inkml:definitions>
  <inkml:trace contextRef="#ctx0" brushRef="#br0">82 284 388 0 0,'0'0'234'0'0,"-12"43"25414"0"0,31-93-25498 0 0,-15 40-49 0 0,10-28 2 0 0,23-28 325 0 0,-35 64-333 0 0,1-2-123 0 0,41-53-476 0 0,-35 42 566 0 0,-7 13 5 0 0,7-13-99 0 0,-8 14-12 0 0,0 0 1 0 0,1-1-1 0 0,-1 1 0 0 0,0 0 1 0 0,0-1-1 0 0,0 1 1 0 0,0-1-1 0 0,0 0 0 0 0,0 1 1 0 0,-1-1-1 0 0,1 0 0 0 0,-1 0 1 0 0,1 1-1 0 0,-1-1 0 0 0,1 0 1 0 0,-1 0-1 0 0,0 0 1 0 0,0 0-1 0 0,0 1 0 0 0,0-4 1 0 0,-1 3 43 0 0,0-1 1 0 0,-1 1 0 0 0,1 0 0 0 0,0-1 0 0 0,-1 1-1 0 0,0 0 1 0 0,1 0 0 0 0,-1 0 0 0 0,0 0-1 0 0,0 0 1 0 0,0 1 0 0 0,-4-3 0 0 0,3 3-53 0 0,-2 1-25 0 0,-49 3-100 0 0,49-2 150 0 0,-41 19-68 0 0,37-19-177 0 0,1 1 0 0 0,0 0 0 0 0,-1 0 0 0 0,1 0 1 0 0,0 1-1 0 0,1 1 0 0 0,-1-1 0 0 0,-12 9 0 0 0,17-10-592 0 0,31 28-18507 0 0,-21-27 19101 0 0,1-3 128 0 0,0 1 1 0 0,0 0 0 0 0,0 0 0 0 0,0 1 0 0 0,14 5 0 0 0,15 3 299 0 0,-33-9 143 0 0,1-1-163 0 0,50 2 5088 0 0,-33-13-2686 0 0,-4 8 7865 0 0,2 14-10220 0 0,-15-8 319 0 0,12 41-94 0 0,6 65-2154 0 0,-22-106 922 0 0,7 28-3650 0 0,-7-29 3640 0 0,-1 0-1 0 0,1 1 1 0 0,-1-1 0 0 0,1 0 0 0 0,-1 0-1 0 0,1 0 1 0 0,0-1 0 0 0,0 1 0 0 0,0 0-1 0 0,0 0 1 0 0,1 0 0 0 0,-1-1 0 0 0,0 1-1 0 0,2 1 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9"/>
    </inkml:context>
    <inkml:brush xml:id="br0">
      <inkml:brushProperty name="width" value="0.05" units="cm"/>
      <inkml:brushProperty name="height" value="0.05" units="cm"/>
    </inkml:brush>
  </inkml:definitions>
  <inkml:trace contextRef="#ctx0" brushRef="#br0">257 93 448 0 0,'4'-23'364'0'0,"-3"20"-291"0"0,-1 0-1 0 0,0 0 1 0 0,1 0-1 0 0,-1 0 1 0 0,1 0-1 0 0,0 0 1 0 0,0 0-1 0 0,0 0 1 0 0,1 0 0 0 0,2-4-1 0 0,-2 3-63 0 0,-2-24 14349 0 0,-18 57-13663 0 0,-45 51 1 0 0,25-26-27 0 0,34-47-588 0 0,0 0 0 0 0,-1-1 0 0 0,0 1 0 0 0,0-1 0 0 0,0 0 0 0 0,-12 10 0 0 0,-16 30 357 0 0,20-24-230 0 0,11-19-276 0 0,-1 1-584 0 0,0 1 0 0 0,0 0 1 0 0,0-1-1 0 0,-1 0 0 0 0,0 0 0 0 0,0 0 0 0 0,0 0 0 0 0,0 0 0 0 0,-1-1 0 0 0,-8 5 0 0 0,13-8 727 0 0,-3 2-637 0 0,-3 6-822 0 0,3-6-286 0 0,10-47-4108 0 0,-5 35 5496 0 0,5-27-378 0 0,-8-12-523 0 0,-5 29 736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400"/>
    </inkml:context>
    <inkml:brush xml:id="br0">
      <inkml:brushProperty name="width" value="0.05" units="cm"/>
      <inkml:brushProperty name="height" value="0.05" units="cm"/>
    </inkml:brush>
  </inkml:definitions>
  <inkml:trace contextRef="#ctx0" brushRef="#br0">58 5 28 0 0,'-11'-4'14279'0'0,"0"182"-10550"0"0,-13-46-2502 0 0,13-44 2923 0 0,12-87-4120 0 0,-1 0 0 0 0,1 0 0 0 0,0 1 0 0 0,0-1 0 0 0,0 0 0 0 0,0 0 0 0 0,0-1 0 0 0,0 1 0 0 0,0 0 0 0 0,1 0 0 0 0,-1 0 0 0 0,0-1 0 0 0,0 1 1 0 0,1-1-1 0 0,-1 1 0 0 0,0-1 0 0 0,1 1 0 0 0,-1-1 0 0 0,1 0 0 0 0,-1 0 0 0 0,0 0 0 0 0,1 1 0 0 0,-1-1 0 0 0,1-1 0 0 0,-1 1 0 0 0,0 0 0 0 0,1 0 0 0 0,-1 0 0 0 0,2-1 0 0 0,50-5 451 0 0,-2-6-18 0 0,66-24-89 0 0,24-6-3029 0 0,-138 41 1667 0 0,23-7-2997 0 0,-8 1-6241 0 0,-8 0 8916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1"/>
    </inkml:context>
    <inkml:brush xml:id="br0">
      <inkml:brushProperty name="width" value="0.05" units="cm"/>
      <inkml:brushProperty name="height" value="0.05" units="cm"/>
    </inkml:brush>
  </inkml:definitions>
  <inkml:trace contextRef="#ctx0" brushRef="#br0">293 45 724 0 0,'-4'-4'659'0'0,"-1"-1"0"0"0,-1 1 0 0 0,1 0 0 0 0,-1 0 0 0 0,1 1 0 0 0,-1 0 0 0 0,0 0 0 0 0,-1 0 0 0 0,1 0 0 0 0,0 1 0 0 0,-1 0 0 0 0,1 1 0 0 0,-1-1 0 0 0,0 1 0 0 0,1 0 0 0 0,-1 1 0 0 0,-10 0 0 0 0,12 1-272 0 0,-23 10 521 0 0,20-7-628 0 0,0 1-1 0 0,0-1 1 0 0,1 2-1 0 0,-1-1 1 0 0,1 1-1 0 0,1 0 1 0 0,-1 0-1 0 0,-8 12 1 0 0,13-16-53 0 0,1 0-148 0 0,-1 1-1 0 0,0-1 1 0 0,1 1-1 0 0,0-1 1 0 0,-1 1-1 0 0,1-1 1 0 0,0 1-1 0 0,0 0 1 0 0,1 0-1 0 0,-1-1 1 0 0,1 1-1 0 0,-1 0 1 0 0,1 0-1 0 0,0 4 1 0 0,-3 45 817 0 0,5-44-800 0 0,1-1-1 0 0,-1 0 1 0 0,2 0 0 0 0,-1-1 0 0 0,1 1 0 0 0,0-1 0 0 0,0 0 0 0 0,0 1 0 0 0,8 6-1 0 0,-9-11-36 0 0,43 15 245 0 0,8-17-151 0 0,-48 0-111 0 0,73-18 204 0 0,-75 16-235 0 0,0 0 0 0 0,0 0 0 0 0,0 0 0 0 0,-1-1 1 0 0,1 0-1 0 0,-1 1 0 0 0,1-1 0 0 0,-1 0 0 0 0,0-1 0 0 0,0 1 1 0 0,-1-1-1 0 0,1 1 0 0 0,-1-1 0 0 0,1 0 0 0 0,-1 0 0 0 0,0 0 0 0 0,2-8 1 0 0,-1 1-81 0 0,0 0 0 0 0,-1 0 1 0 0,0 0-1 0 0,-1 0 1 0 0,-1-17-1 0 0,0 25 38 0 0,-1-1-1 0 0,0 1 0 0 0,0 0 1 0 0,-1 0-1 0 0,1 0 0 0 0,-1 1 1 0 0,1-1-1 0 0,-1 0 1 0 0,0 0-1 0 0,0 1 0 0 0,0-1 1 0 0,0 1-1 0 0,-1 0 0 0 0,1 0 1 0 0,-1 0-1 0 0,1 0 1 0 0,-1 0-1 0 0,0 0 0 0 0,1 0 1 0 0,-1 1-1 0 0,0 0 0 0 0,-4-2 1 0 0,4 2-72 0 0,-27 1-72 0 0,24 0 97 0 0,0 1 70 0 0,1 0-1 0 0,0 1 1 0 0,1-1-1 0 0,-1 1 1 0 0,0 0-1 0 0,0 1 1 0 0,1-1-1 0 0,-1 1 1 0 0,1 0-1 0 0,0 0 1 0 0,0 0-1 0 0,0 0 1 0 0,0 1-1 0 0,0 0 0 0 0,1-1 1 0 0,0 1-1 0 0,0 1 1 0 0,0-1-1 0 0,0 0 1 0 0,-3 7-1 0 0,2-3 48 0 0,1 0-1 0 0,-1 0 0 0 0,2 1 0 0 0,-1-1 1 0 0,1 1-1 0 0,0-1 0 0 0,1 1 1 0 0,0-1-1 0 0,0 1 0 0 0,1 13 0 0 0,1-15 38 0 0,1 0-1 0 0,0 0 0 0 0,0 0 1 0 0,0 0-1 0 0,1 0 0 0 0,0-1 1 0 0,0 1-1 0 0,0-1 0 0 0,1 0 0 0 0,0 0 1 0 0,9 11-1 0 0,-11-15-61 0 0,0 0 0 0 0,0 0 0 0 0,0 0 0 0 0,0 0 0 0 0,0-1 0 0 0,0 1 0 0 0,0-1 0 0 0,1 1 0 0 0,-1-1-1 0 0,1 0 1 0 0,-1 1 0 0 0,1-2 0 0 0,-1 1 0 0 0,1 0 0 0 0,-1 0 0 0 0,1-1 0 0 0,0 1 0 0 0,0-1 0 0 0,-1 0 0 0 0,1 0 0 0 0,0 0 0 0 0,-1 0 0 0 0,1 0 0 0 0,0-1 0 0 0,0 1-1 0 0,-1-1 1 0 0,1 0 0 0 0,-1 1 0 0 0,1-1 0 0 0,-1 0 0 0 0,1-1 0 0 0,-1 1 0 0 0,1 0 0 0 0,-1-1 0 0 0,3-2 0 0 0,0 1-17 0 0,-1-1 0 0 0,0 0 1 0 0,1 0-1 0 0,-1 0 0 0 0,-1 0 0 0 0,1-1 0 0 0,-1 0 1 0 0,0 0-1 0 0,0 1 0 0 0,0-2 0 0 0,0 1 0 0 0,-1 0 1 0 0,0 0-1 0 0,0-1 0 0 0,-1 1 0 0 0,2-9 1 0 0,-2 10-50 0 0,-3-1-53 0 0,0 0 46 0 0,0 1 0 0 0,0-1-1 0 0,0 1 1 0 0,0-1 0 0 0,-1 1 0 0 0,0 0 0 0 0,1 0 0 0 0,-2 0-1 0 0,1 0 1 0 0,0 1 0 0 0,-1-1 0 0 0,0 1 0 0 0,1 0-1 0 0,-2 0 1 0 0,1 0 0 0 0,0 1 0 0 0,0-1 0 0 0,-1 1 0 0 0,1 0-1 0 0,-1 0 1 0 0,0 1 0 0 0,1-1 0 0 0,-11-1 0 0 0,12 3-36 0 0,-3 2-69 0 0,3-1 167 0 0,-1 0 0 0 0,1 0 0 0 0,0 0 0 0 0,0 1 0 0 0,0-1 0 0 0,0 1 0 0 0,0 0 0 0 0,0 0 0 0 0,1 0 0 0 0,-1 0 0 0 0,1 1 0 0 0,-1-1 0 0 0,1 1 0 0 0,0-1 0 0 0,0 1 0 0 0,0 0-1 0 0,0 0 1 0 0,0 0 0 0 0,1 0 0 0 0,-1 0 0 0 0,1 0 0 0 0,0 0 0 0 0,0 0 0 0 0,0 1 0 0 0,0-1 0 0 0,1 0 0 0 0,-1 1 0 0 0,1 5 0 0 0,0-4 53 0 0,0-1-1 0 0,0 1 1 0 0,1-1 0 0 0,-1 1-1 0 0,1-1 1 0 0,0 0 0 0 0,0 1-1 0 0,1-1 1 0 0,-1 0-1 0 0,1 0 1 0 0,0 0 0 0 0,0 0-1 0 0,0 0 1 0 0,1 0 0 0 0,-1-1-1 0 0,1 1 1 0 0,0-1 0 0 0,0 1-1 0 0,0-1 1 0 0,1 0 0 0 0,6 5-1 0 0,-8-7 63 0 0,5-2-55 0 0,-4 1-63 0 0,0-1-1 0 0,-1 1 1 0 0,1-1 0 0 0,0 0 0 0 0,0 1 0 0 0,-1-1-1 0 0,1-1 1 0 0,0 1 0 0 0,-1 0 0 0 0,0-1 0 0 0,1 1-1 0 0,-1-1 1 0 0,0 1 0 0 0,1-1 0 0 0,-1 0-1 0 0,0 0 1 0 0,0 0 0 0 0,-1-1 0 0 0,1 1 0 0 0,0 0-1 0 0,-1-1 1 0 0,1 1 0 0 0,-1-1 0 0 0,0 1 0 0 0,0-1-1 0 0,0 0 1 0 0,0 1 0 0 0,0-1 0 0 0,-1 0 0 0 0,1 0-1 0 0,-1 1 1 0 0,0-1 0 0 0,1 0 0 0 0,-1 0-1 0 0,-1 0 1 0 0,1 0 0 0 0,-1-5 0 0 0,0 4-43 0 0,0 1-4 0 0,1-1 1 0 0,-1 0 0 0 0,0 0 0 0 0,0 0 0 0 0,-1 1 0 0 0,1-1 0 0 0,-1 0-1 0 0,0 1 1 0 0,0 0 0 0 0,0-1 0 0 0,0 1 0 0 0,0 0 0 0 0,-1 0 0 0 0,1 0 0 0 0,-1 0-1 0 0,0 1 1 0 0,0-1 0 0 0,0 1 0 0 0,0 0 0 0 0,-1-1 0 0 0,1 1 0 0 0,-1 1 0 0 0,1-1-1 0 0,-1 0 1 0 0,1 1 0 0 0,-1 0 0 0 0,0 0 0 0 0,0 0 0 0 0,0 0 0 0 0,1 1 0 0 0,-9-1-1 0 0,8 1-122 0 0,-2 2 64 0 0,-1 0 71 0 0,1 0 1 0 0,-1 1-1 0 0,1 0 0 0 0,0 0 1 0 0,0 1-1 0 0,-8 6 1 0 0,11-8 40 0 0,0 0 0 0 0,0 0 0 0 0,1 1 0 0 0,-1-1 0 0 0,1 1 0 0 0,0 0 1 0 0,0-1-1 0 0,-1 1 0 0 0,2 0 0 0 0,-1 0 0 0 0,0 0 0 0 0,1 1 0 0 0,-1-1 1 0 0,1 0-1 0 0,0 1 0 0 0,0-1 0 0 0,0 1 0 0 0,0 5 0 0 0,1 32 385 0 0,0-37-224 0 0,2 1-39 0 0,-1-1-78 0 0,1-1 0 0 0,0 0 0 0 0,0 0 0 0 0,0 1 0 0 0,0-1 0 0 0,0-1 0 0 0,0 1 0 0 0,1 0 1 0 0,-1-1-1 0 0,1 1 0 0 0,0-1 0 0 0,0 0 0 0 0,0 0 0 0 0,0 0 0 0 0,5 3 0 0 0,-5-4 56 0 0,37-6 197 0 0,-35 2-338 0 0,-1 0-1 0 0,1 0 0 0 0,-1-1 1 0 0,0 1-1 0 0,0-1 0 0 0,0 0 1 0 0,0-1-1 0 0,-1 1 1 0 0,1-1-1 0 0,-1 1 0 0 0,-1-1 1 0 0,1 0-1 0 0,0 0 1 0 0,-1 0-1 0 0,0 0 0 0 0,0-1 1 0 0,-1 1-1 0 0,0 0 0 0 0,0-1 1 0 0,0 1-1 0 0,0-1 1 0 0,-1 0-1 0 0,0 1 0 0 0,0-1 1 0 0,0 1-1 0 0,-1-1 1 0 0,0 1-1 0 0,0-1 0 0 0,0 1 1 0 0,-1-1-1 0 0,0 1 0 0 0,0 0 1 0 0,0 0-1 0 0,-1 0 1 0 0,1 0-1 0 0,-1 0 0 0 0,0 0 1 0 0,-5-4-1 0 0,5 6-27 0 0,0 0 0 0 0,-1 0-1 0 0,1 0 1 0 0,-1 1 0 0 0,1 0 0 0 0,-1-1-1 0 0,0 1 1 0 0,0 1 0 0 0,0-1 0 0 0,0 1-1 0 0,0-1 1 0 0,0 1 0 0 0,0 0 0 0 0,0 1-1 0 0,-1-1 1 0 0,1 1 0 0 0,0-1 0 0 0,0 1-1 0 0,-1 1 1 0 0,1-1 0 0 0,0 1-1 0 0,-1-1 1 0 0,1 1 0 0 0,0 0 0 0 0,0 1-1 0 0,-5 1 1 0 0,3-1 37 0 0,0 0 1 0 0,1 1-1 0 0,-1-1 0 0 0,1 1 1 0 0,-1 0-1 0 0,1 0 0 0 0,0 1 0 0 0,0 0 1 0 0,0 0-1 0 0,1 0 0 0 0,-1 0 0 0 0,1 1 1 0 0,0 0-1 0 0,0 0 0 0 0,1 0 0 0 0,-1 0 1 0 0,-3 9-1 0 0,4-8 94 0 0,1 0 0 0 0,0 1 1 0 0,1-1-1 0 0,-1 1 0 0 0,1-1 0 0 0,1 1 1 0 0,-1-1-1 0 0,1 1 0 0 0,0 0 0 0 0,1-1 1 0 0,-1 1-1 0 0,1-1 0 0 0,0 1 1 0 0,1-1-1 0 0,0 1 0 0 0,3 7 0 0 0,-4-11-14 0 0,1 1 0 0 0,0 0 0 0 0,0 0 0 0 0,0-1 0 0 0,0 1 0 0 0,1-1 0 0 0,-1 1 0 0 0,1-1 0 0 0,0 0 0 0 0,0 0 0 0 0,0-1 0 0 0,0 1 0 0 0,1 0 0 0 0,-1-1 0 0 0,1 0 0 0 0,-1 0 0 0 0,1 0 0 0 0,0 0 0 0 0,0-1 0 0 0,0 1 0 0 0,0-1 0 0 0,0 0 0 0 0,0 0-1 0 0,7 0 1 0 0,-7 0 63 0 0,25-7 139 0 0,-26 5-249 0 0,1 0 0 0 0,0-1-1 0 0,0 1 1 0 0,-1 0 0 0 0,1-1 0 0 0,-1 0-1 0 0,0 0 1 0 0,1 0 0 0 0,-1 0 0 0 0,0-1 0 0 0,0 1-1 0 0,0-1 1 0 0,-1 0 0 0 0,1 0 0 0 0,-1 0-1 0 0,1 0 1 0 0,-1 0 0 0 0,0-1 0 0 0,0 1-1 0 0,0 0 1 0 0,-1-1 0 0 0,1 0 0 0 0,0-4-1 0 0,1-4-176 0 0,0 0-1 0 0,-1 0 1 0 0,-1 0-1 0 0,0 0 1 0 0,-1-13-1 0 0,0 20 72 0 0,0 3 44 0 0,0 0-1 0 0,0 0 0 0 0,0-1 1 0 0,-1 1-1 0 0,1 0 0 0 0,0 0 1 0 0,-1 0-1 0 0,0 0 0 0 0,1 0 1 0 0,-1 0-1 0 0,0 0 0 0 0,0 0 1 0 0,0 0-1 0 0,0 0 0 0 0,0 1 1 0 0,-1-1-1 0 0,1 0 0 0 0,0 1 1 0 0,-1-1-1 0 0,0 1 0 0 0,1-1 1 0 0,-1 1-1 0 0,0 0 0 0 0,1 0 1 0 0,-1-1-1 0 0,0 1 0 0 0,0 1 1 0 0,0-1-1 0 0,0 0 0 0 0,0 0 1 0 0,-3 0-1 0 0,0 0-32 0 0,1 0 0 0 0,-1 1 0 0 0,1-1 0 0 0,-1 1 0 0 0,0 0 1 0 0,1 1-1 0 0,-1-1 0 0 0,1 1 0 0 0,-1 0 0 0 0,-4 1 0 0 0,2 0 52 0 0,4 2 106 0 0,0 1-1 0 0,1-1 0 0 0,-1 0 1 0 0,0 1-1 0 0,1-1 1 0 0,0 1-1 0 0,-1 5 1 0 0,4-7-10 0 0,0 1 1 0 0,0-1-1 0 0,1 0 1 0 0,-1 0-1 0 0,1 0 1 0 0,0 0 0 0 0,0 0-1 0 0,0 0 1 0 0,1-1-1 0 0,-1 1 1 0 0,1-1 0 0 0,-1 0-1 0 0,1 1 1 0 0,0-1-1 0 0,4 2 1 0 0,-4-2 84 0 0,34-3 513 0 0,-35 0-664 0 0,2 0 14 0 0,0 0 0 0 0,0-1 0 0 0,-1 1 0 0 0,1-1 0 0 0,0 0 0 0 0,-1 0-1 0 0,0 0 1 0 0,1 0 0 0 0,-1-1 0 0 0,0 1 0 0 0,0-1 0 0 0,0 0 0 0 0,-1 0 0 0 0,1 0-1 0 0,-1 0 1 0 0,0-1 0 0 0,1 1 0 0 0,-1 0 0 0 0,-1-1 0 0 0,1 0 0 0 0,0 1 0 0 0,-1-1-1 0 0,2-7 1 0 0,1-26-107 0 0,-4 33-14 0 0,-2-1-108 0 0,-24-41-506 0 0,25 44 675 0 0,0 0-1 0 0,0 1 1 0 0,0-1-1 0 0,-1 1 1 0 0,1-1 0 0 0,0 1-1 0 0,-1 0 1 0 0,0-1 0 0 0,1 1-1 0 0,-1 0 1 0 0,0 0 0 0 0,1 0-1 0 0,-1 0 1 0 0,0 0-1 0 0,0 1 1 0 0,0-1 0 0 0,0 0-1 0 0,0 1 1 0 0,0-1 0 0 0,0 1-1 0 0,0 0 1 0 0,0 0-1 0 0,0 0 1 0 0,0 0 0 0 0,0 0-1 0 0,0 0 1 0 0,0 0 0 0 0,0 1-1 0 0,0-1 1 0 0,0 1 0 0 0,-3 1-1 0 0,2-1 68 0 0,0 0-1 0 0,1 1 1 0 0,-1-1 0 0 0,0 1-1 0 0,1-1 1 0 0,-1 1 0 0 0,1 0-1 0 0,0 0 1 0 0,0 0-1 0 0,0 0 1 0 0,0 0 0 0 0,0 1-1 0 0,0-1 1 0 0,0 1 0 0 0,1-1-1 0 0,-1 1 1 0 0,1-1-1 0 0,0 1 1 0 0,0 0 0 0 0,0 0-1 0 0,0 0 1 0 0,0 0 0 0 0,1 0-1 0 0,-1-1 1 0 0,1 1-1 0 0,0 0 1 0 0,0 0 0 0 0,0 0-1 0 0,0 0 1 0 0,0 0 0 0 0,1 0-1 0 0,-1 0 1 0 0,3 5 0 0 0,0 3 109 0 0,1 0 0 0 0,1 0 0 0 0,-1 0 0 0 0,2 0 1 0 0,6 9-1 0 0,-10-16-81 0 0,0-1 1 0 0,1 1-1 0 0,-1-1 1 0 0,1 0-1 0 0,0 0 1 0 0,0 0-1 0 0,0-1 1 0 0,0 1-1 0 0,0-1 1 0 0,0 1-1 0 0,1-1 1 0 0,-1 0-1 0 0,1 0 1 0 0,-1 0-1 0 0,1-1 1 0 0,0 0-1 0 0,0 1 1 0 0,0-1-1 0 0,0 0 0 0 0,0-1 1 0 0,0 1-1 0 0,0-1 1 0 0,0 0-1 0 0,0 0 1 0 0,0 0-1 0 0,0 0 1 0 0,0-1-1 0 0,0 0 1 0 0,0 1-1 0 0,0-2 1 0 0,0 1-1 0 0,0 0 1 0 0,-1-1-1 0 0,1 1 1 0 0,0-1-1 0 0,-1 0 1 0 0,1-1-1 0 0,-1 1 1 0 0,0 0-1 0 0,0-1 1 0 0,0 0-1 0 0,0 0 1 0 0,0 0-1 0 0,-1 0 0 0 0,1 0 1 0 0,-1 0-1 0 0,0-1 1 0 0,0 1-1 0 0,0-1 1 0 0,0 0-1 0 0,2-6 1 0 0,-3 4-105 0 0,1 0 0 0 0,-1 0 0 0 0,0 0 0 0 0,-1 0 0 0 0,1 0 0 0 0,-1 0 0 0 0,0 0 0 0 0,-1 0 0 0 0,1 0 0 0 0,-1-1 0 0 0,-1 1 0 0 0,1 1 0 0 0,-1-1 0 0 0,0 0 0 0 0,0 0 0 0 0,-4-6 0 0 0,4 8-41 0 0,-1 1-1 0 0,1-1 1 0 0,-1 1 0 0 0,0-1-1 0 0,0 1 1 0 0,0 0 0 0 0,0 0 0 0 0,0 0-1 0 0,-1 1 1 0 0,1-1 0 0 0,-1 1-1 0 0,0 0 1 0 0,0 0 0 0 0,0 0 0 0 0,0 0-1 0 0,0 1 1 0 0,0 0 0 0 0,0-1-1 0 0,-1 2 1 0 0,1-1 0 0 0,0 0-1 0 0,-9 1 1 0 0,9 0-130 0 0,-2 3 60 0 0,2-1 174 0 0,0 0-1 0 0,0 0 1 0 0,0 1 0 0 0,1-1-1 0 0,-1 1 1 0 0,1 0-1 0 0,0 0 1 0 0,0 0 0 0 0,0 0-1 0 0,0 1 1 0 0,0-1 0 0 0,1 1-1 0 0,-1 0 1 0 0,1 0-1 0 0,0-1 1 0 0,0 2 0 0 0,1-1-1 0 0,-1 0 1 0 0,1 0-1 0 0,0 0 1 0 0,0 1 0 0 0,0-1-1 0 0,1 0 1 0 0,-1 1 0 0 0,1-1-1 0 0,0 1 1 0 0,1 6-1 0 0,-1-6 73 0 0,0 1 0 0 0,-1-1 0 0 0,2 0-1 0 0,-1 1 1 0 0,1-1 0 0 0,0 0 0 0 0,0 1 0 0 0,0-1-1 0 0,1 0 1 0 0,-1 0 0 0 0,1 0 0 0 0,1 0-1 0 0,-1 0 1 0 0,1-1 0 0 0,0 1 0 0 0,0-1-1 0 0,0 1 1 0 0,0-1 0 0 0,1 0 0 0 0,0 0-1 0 0,0-1 1 0 0,0 1 0 0 0,6 3 0 0 0,-7-5 146 0 0,13-1 34 0 0,-13-1-231 0 0,-1 1 0 0 0,0-1 0 0 0,1 0-1 0 0,-1 0 1 0 0,0 0 0 0 0,1 0 0 0 0,-1 0 0 0 0,0-1 0 0 0,1 1 0 0 0,-1-1 0 0 0,0 1 0 0 0,0-1 0 0 0,1 0 0 0 0,-1 0 0 0 0,0 0 0 0 0,0 0 0 0 0,0 0 0 0 0,0-1 0 0 0,0 1 0 0 0,0 0 0 0 0,-1-1 0 0 0,1 0 0 0 0,0 1 0 0 0,-1-1 0 0 0,1 0 0 0 0,-1 0 0 0 0,0 0 0 0 0,1 0 0 0 0,-1 0 0 0 0,1-2 0 0 0,0 1-56 0 0,0 1-1 0 0,-1-1 0 0 0,1 0 1 0 0,-1 0-1 0 0,1 0 1 0 0,-1 0-1 0 0,0 0 1 0 0,0 0-1 0 0,0 0 1 0 0,-1 0-1 0 0,1 0 1 0 0,-1 0-1 0 0,1 0 0 0 0,-1 0 1 0 0,0-1-1 0 0,0 1 1 0 0,-1 0-1 0 0,1 0 1 0 0,-1 0-1 0 0,1 0 1 0 0,-1 0-1 0 0,0 0 1 0 0,0 0-1 0 0,-1 0 0 0 0,1 0 1 0 0,0 0-1 0 0,-1 0 1 0 0,0 1-1 0 0,1-1 1 0 0,-1 1-1 0 0,0-1 1 0 0,-1 1-1 0 0,1 0 1 0 0,0-1-1 0 0,-1 1 0 0 0,-2-2 1 0 0,2 3-226 0 0,-28 6-638 0 0,28-4 756 0 0,1 2 1 0 0,-1-1 0 0 0,1 0-1 0 0,0 0 1 0 0,0 1-1 0 0,0-1 1 0 0,0 1 0 0 0,0-1-1 0 0,0 1 1 0 0,1 0-1 0 0,0 0 1 0 0,-1 0-1 0 0,1 0 1 0 0,0 0 0 0 0,0 0-1 0 0,1 0 1 0 0,-1 0-1 0 0,0 0 1 0 0,1 1 0 0 0,0-1-1 0 0,0 0 1 0 0,0 0-1 0 0,0 0 1 0 0,1 1-1 0 0,-1-1 1 0 0,1 0 0 0 0,1 6-1 0 0,1-4-508 0 0,0-1-1 0 0,0 1 1 0 0,0 0-1 0 0,0-1 1 0 0,1 0-1 0 0,-1 0 1 0 0,1 0-1 0 0,0 0 1 0 0,1 0-1 0 0,-1-1 1 0 0,1 0-1 0 0,-1 0 1 0 0,1 0-1 0 0,0 0 1 0 0,0-1-1 0 0,6 3 1 0 0,3 0-681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2"/>
    </inkml:context>
    <inkml:brush xml:id="br0">
      <inkml:brushProperty name="width" value="0.05" units="cm"/>
      <inkml:brushProperty name="height" value="0.05" units="cm"/>
    </inkml:brush>
  </inkml:definitions>
  <inkml:trace contextRef="#ctx0" brushRef="#br0">213 42 652 0 0,'0'0'1236'0'0,"-2"-9"-659"0"0,2 6 383 0 0,-1 1-1 0 0,1-1 1 0 0,-1 0 0 0 0,0 1 0 0 0,0-1-1 0 0,0 1 1 0 0,0-1 0 0 0,0 1 0 0 0,0-1-1 0 0,-1 1 1 0 0,-1-3 0 0 0,-4 5-891 0 0,1 1 0 0 0,-1-1 0 0 0,1 1 0 0 0,-1 0 1 0 0,1 1-1 0 0,0 0 0 0 0,-1 0 0 0 0,1 0 0 0 0,0 1 0 0 0,0-1 0 0 0,1 1 0 0 0,-1 1 0 0 0,1-1 1 0 0,-1 1-1 0 0,1 0 0 0 0,0 0 0 0 0,-7 9 0 0 0,2-4 137 0 0,1 0 1 0 0,0 0-1 0 0,1 1 0 0 0,0 1 1 0 0,1-1-1 0 0,0 1 0 0 0,1 1 1 0 0,-10 21-1 0 0,15-28-126 0 0,0 0 0 0 0,0 0 0 0 0,1 0 0 0 0,0 0 0 0 0,0 0 0 0 0,0 0 0 0 0,0 0 0 0 0,1 0 0 0 0,0 0 1 0 0,0 0-1 0 0,0 0 0 0 0,1 0 0 0 0,3 9 0 0 0,34 57 620 0 0,-31-58-501 0 0,-7-11-176 0 0,1 0 1 0 0,-1 0-1 0 0,1 0 0 0 0,-1 0 1 0 0,1-1-1 0 0,-1 1 1 0 0,1-1-1 0 0,0 1 0 0 0,0-1 1 0 0,0 0-1 0 0,0 0 0 0 0,0 0 1 0 0,0 0-1 0 0,0 0 0 0 0,0 0 1 0 0,0 0-1 0 0,1-1 0 0 0,-1 1 1 0 0,0-1-1 0 0,0 1 0 0 0,1-1 1 0 0,-1 0-1 0 0,0 0 1 0 0,1 0-1 0 0,-1 0 0 0 0,0-1 1 0 0,0 1-1 0 0,1-1 0 0 0,-1 1 1 0 0,0-1-1 0 0,0 0 0 0 0,0 0 1 0 0,0 0-1 0 0,3-1 0 0 0,2-2 4 0 0,1 0 0 0 0,-1 0-1 0 0,0-1 1 0 0,0 0-1 0 0,0 0 1 0 0,0-1 0 0 0,-1 0-1 0 0,8-9 1 0 0,-5 1-116 0 0,0 0 1 0 0,-1 0-1 0 0,13-31 0 0 0,2-3-396 0 0,-22 43 380 0 0,-1 0 1 0 0,1 0 0 0 0,-1 0 0 0 0,0 0-1 0 0,-1 0 1 0 0,1-1 0 0 0,-1 1-1 0 0,0 0 1 0 0,0 0 0 0 0,-1 1-1 0 0,1-1 1 0 0,-1 0 0 0 0,0 0-1 0 0,0 1 1 0 0,-1-1 0 0 0,0 1 0 0 0,-5-8-1 0 0,0 7-102 0 0,-1 0-1 0 0,0 0 0 0 0,1 1 1 0 0,-1 0-1 0 0,-19-5 0 0 0,24 9 37 0 0,-2 1 32 0 0,0 2 158 0 0,0 0 0 0 0,0 0 1 0 0,0 0-1 0 0,0 1 0 0 0,1 0 0 0 0,-1 0 0 0 0,1 0 1 0 0,0 0-1 0 0,1 1 0 0 0,-1 0 0 0 0,1 0 0 0 0,0 1 1 0 0,0-1-1 0 0,0 1 0 0 0,1 0 0 0 0,0 0 0 0 0,0 0 1 0 0,0 0-1 0 0,1 0 0 0 0,0 0 0 0 0,0 1 0 0 0,1-1 0 0 0,0 1 1 0 0,0 0-1 0 0,0-1 0 0 0,1 1 0 0 0,0 0 0 0 0,0-1 1 0 0,1 1-1 0 0,0 0 0 0 0,2 8 0 0 0,-2-8 48 0 0,1-1 0 0 0,0 1 0 0 0,0 0 0 0 0,0-1 0 0 0,1 1 0 0 0,0-1 0 0 0,1 0 0 0 0,-1 0 0 0 0,1 0-1 0 0,0 0 1 0 0,1-1 0 0 0,-1 1 0 0 0,1-1 0 0 0,0 0 0 0 0,0-1 0 0 0,1 1 0 0 0,-1-1 0 0 0,1 0 0 0 0,8 4 0 0 0,-10-6-38 0 0,0-1 0 0 0,0 1 1 0 0,0-1-1 0 0,0 0 0 0 0,0 0 1 0 0,1-1-1 0 0,-1 1 0 0 0,0-1 1 0 0,0 0-1 0 0,1 0 0 0 0,-1 0 1 0 0,0-1-1 0 0,1 1 0 0 0,-1-1 1 0 0,0 0-1 0 0,0 0 0 0 0,0-1 1 0 0,0 1-1 0 0,0-1 0 0 0,0 0 0 0 0,0 0 1 0 0,0 0-1 0 0,-1 0 0 0 0,1-1 1 0 0,-1 0-1 0 0,0 0 0 0 0,1 0 1 0 0,-1 0-1 0 0,-1 0 0 0 0,1 0 1 0 0,4-8-1 0 0,-2 6-19 0 0,-1-1 1 0 0,0 0-1 0 0,0 0 1 0 0,0 0-1 0 0,-1-1 1 0 0,0 1-1 0 0,0-1 0 0 0,-1 1 1 0 0,1-1-1 0 0,-2 0 1 0 0,1 0-1 0 0,-1 0 1 0 0,1-12-1 0 0,-2 16-36 0 0,-1 0-1 0 0,0-1 1 0 0,0 1-1 0 0,0 0 1 0 0,0 0-1 0 0,0 0 1 0 0,-1 0 0 0 0,1 0-1 0 0,-1 0 1 0 0,0 0-1 0 0,0 1 1 0 0,0-1-1 0 0,0 1 1 0 0,0-1 0 0 0,-1 1-1 0 0,1 0 1 0 0,-1 0-1 0 0,1 0 1 0 0,-4-2-1 0 0,-44-22-413 0 0,47 24 418 0 0,0 1-1 0 0,0 0 0 0 0,0 0 0 0 0,0 0 0 0 0,0 0 1 0 0,-1 0-1 0 0,1 1 0 0 0,0 0 0 0 0,-1 0 1 0 0,1 0-1 0 0,0 0 0 0 0,0 0 0 0 0,-1 0 0 0 0,1 1 1 0 0,0 0-1 0 0,0-1 0 0 0,-1 1 0 0 0,1 0 1 0 0,0 1-1 0 0,0-1 0 0 0,0 1 0 0 0,0-1 1 0 0,1 1-1 0 0,-1 0 0 0 0,0 0 0 0 0,1 0 0 0 0,-1 0 1 0 0,1 0-1 0 0,0 1 0 0 0,0-1 0 0 0,0 1 1 0 0,0 0-1 0 0,0-1 0 0 0,0 1 0 0 0,-2 6 1 0 0,2-3 58 0 0,0 0 1 0 0,0 1-1 0 0,1 0 1 0 0,0-1 0 0 0,0 1-1 0 0,0 0 1 0 0,1-1-1 0 0,0 1 1 0 0,0 0 0 0 0,1-1-1 0 0,0 1 1 0 0,0 0-1 0 0,1-1 1 0 0,-1 1 0 0 0,6 11-1 0 0,-3-11 18 0 0,0-1 0 0 0,0 1-1 0 0,0-1 1 0 0,1 1 0 0 0,0-1-1 0 0,0-1 1 0 0,1 1 0 0 0,0-1-1 0 0,0 0 1 0 0,0 0 0 0 0,0-1-1 0 0,1 0 1 0 0,7 4 0 0 0,-10-6-34 0 0,-1 0 0 0 0,1-1 0 0 0,0 1 1 0 0,0-1-1 0 0,0 0 0 0 0,0 0 1 0 0,0-1-1 0 0,0 1 0 0 0,0-1 1 0 0,0 0-1 0 0,1 0 0 0 0,-1 0 1 0 0,0 0-1 0 0,0-1 0 0 0,0 1 0 0 0,0-1 1 0 0,0 0-1 0 0,0-1 0 0 0,0 1 1 0 0,0-1-1 0 0,-1 1 0 0 0,1-1 1 0 0,-1 0-1 0 0,1-1 0 0 0,-1 1 1 0 0,0-1-1 0 0,1 1 0 0 0,2-4 0 0 0,-1 3-13 0 0,-3 2-7 0 0,0 0 1 0 0,0 0 0 0 0,0 0-1 0 0,0-1 1 0 0,0 1-1 0 0,0-1 1 0 0,-1 1-1 0 0,1-1 1 0 0,0 0 0 0 0,-1 1-1 0 0,1-1 1 0 0,-1 0-1 0 0,0 0 1 0 0,1 0-1 0 0,-1-1 1 0 0,0 1-1 0 0,0 0 1 0 0,-1 0 0 0 0,1 0-1 0 0,0-1 1 0 0,-1 1-1 0 0,1-3 1 0 0,0 0-39 0 0,1 1 0 0 0,-1-1 1 0 0,0 0-1 0 0,-1 0 0 0 0,1 0 0 0 0,-1 1 1 0 0,0-1-1 0 0,0 0 0 0 0,-1 0 1 0 0,1 0-1 0 0,-1 0 0 0 0,0 0 0 0 0,0 1 1 0 0,-1-1-1 0 0,0 0 0 0 0,1 1 1 0 0,-2 0-1 0 0,1-1 0 0 0,0 1 0 0 0,-1 0 1 0 0,0 0-1 0 0,0 0 0 0 0,0 0 1 0 0,0 1-1 0 0,-1-1 0 0 0,1 1 0 0 0,-1 0 1 0 0,-8-5-1 0 0,7 4-26 0 0,0 0 0 0 0,0 1 0 0 0,-1 0 1 0 0,0 0-1 0 0,0 1 0 0 0,0-1 0 0 0,0 1 0 0 0,0 0 0 0 0,0 1 0 0 0,0 0 0 0 0,-1 0 1 0 0,1 0-1 0 0,0 1 0 0 0,-1 0 0 0 0,1 0 0 0 0,0 0 0 0 0,-1 1 0 0 0,1 0 0 0 0,0 0 1 0 0,-1 1-1 0 0,-7 2 0 0 0,10-2 69 0 0,0 0 1 0 0,0 1 0 0 0,0-1-1 0 0,0 1 1 0 0,0 0-1 0 0,1 0 1 0 0,-1 0-1 0 0,1 0 1 0 0,0 1-1 0 0,0-1 1 0 0,0 1 0 0 0,0 0-1 0 0,1 0 1 0 0,-1 0-1 0 0,1 0 1 0 0,0 0-1 0 0,0 1 1 0 0,1-1 0 0 0,-1 0-1 0 0,1 1 1 0 0,0 0-1 0 0,-1 8 1 0 0,2-6 66 0 0,0 0 0 0 0,0-1 0 0 0,1 1 0 0 0,-1 0 1 0 0,1-1-1 0 0,1 1 0 0 0,-1-1 0 0 0,1 1 0 0 0,1-1 0 0 0,-1 0 0 0 0,1 0 1 0 0,0 0-1 0 0,7 11 0 0 0,-8-15-44 0 0,0-1-1 0 0,0 1 1 0 0,0-1-1 0 0,0 1 1 0 0,1-1 0 0 0,-1 0-1 0 0,0 1 1 0 0,1-1-1 0 0,-1 0 1 0 0,1-1 0 0 0,-1 1-1 0 0,1 0 1 0 0,-1-1-1 0 0,1 0 1 0 0,0 1 0 0 0,-1-1-1 0 0,1 0 1 0 0,3-1 0 0 0,-4 1-22 0 0,3 1 96 0 0,26-14 72 0 0,-26 9-136 0 0,1 1-1 0 0,0-2 1 0 0,-1 1 0 0 0,0-1 0 0 0,0 1 0 0 0,-1-1 0 0 0,1-1-1 0 0,-1 1 1 0 0,0 0 0 0 0,0-1 0 0 0,5-12 0 0 0,-2 5-70 0 0,-1-1 0 0 0,-1 0 0 0 0,7-24 0 0 0,-11 35-4 0 0,0-1 1 0 0,0 1 0 0 0,0-1 0 0 0,0 1-1 0 0,-1-1 1 0 0,1 1 0 0 0,-1-1-1 0 0,0 1 1 0 0,0-1 0 0 0,0 0 0 0 0,0 1-1 0 0,-1-1 1 0 0,0 1 0 0 0,0-1-1 0 0,0 1 1 0 0,0-1 0 0 0,0 1 0 0 0,0 0-1 0 0,-1 0 1 0 0,0-1 0 0 0,0 1-1 0 0,0 0 1 0 0,0 0 0 0 0,0 1 0 0 0,0-1-1 0 0,-1 0 1 0 0,1 1 0 0 0,-1-1-1 0 0,0 1 1 0 0,0 0 0 0 0,0 0 0 0 0,0 0-1 0 0,0 0 1 0 0,0 1 0 0 0,-1-1-1 0 0,1 1 1 0 0,-6-2 0 0 0,0 2-38 0 0,1-1 1 0 0,0 2 0 0 0,0-1-1 0 0,-1 1 1 0 0,1 0-1 0 0,0 1 1 0 0,0 0 0 0 0,0 0-1 0 0,-1 1 1 0 0,1 0-1 0 0,1 0 1 0 0,-1 1 0 0 0,0 0-1 0 0,-14 8 1 0 0,17-8 93 0 0,1 0 1 0 0,-1 0 0 0 0,1 1-1 0 0,-1 0 1 0 0,1 0-1 0 0,1 0 1 0 0,-1 0-1 0 0,0 1 1 0 0,1-1 0 0 0,0 1-1 0 0,0 0 1 0 0,1 0-1 0 0,-1 0 1 0 0,1 0-1 0 0,0 0 1 0 0,0 1 0 0 0,1-1-1 0 0,-1 1 1 0 0,1-1-1 0 0,1 1 1 0 0,-1 0-1 0 0,1-1 1 0 0,0 1 0 0 0,0 0-1 0 0,0-1 1 0 0,3 10-1 0 0,-2-7 30 0 0,1 1 0 0 0,0-1 0 0 0,1 0 0 0 0,0 0 0 0 0,0 0 0 0 0,1 0-1 0 0,0 0 1 0 0,1-1 0 0 0,-1 1 0 0 0,1-1 0 0 0,1 0 0 0 0,-1-1 0 0 0,1 1 0 0 0,0-1 0 0 0,1 0-1 0 0,7 5 1 0 0,-11-10-35 0 0,-1 0 0 0 0,1 0 0 0 0,-1-1 0 0 0,1 0-1 0 0,-1 1 1 0 0,1-1 0 0 0,0 0 0 0 0,-1 0 0 0 0,1 0 0 0 0,-1 0-1 0 0,1-1 1 0 0,-1 1 0 0 0,1-1 0 0 0,-1 1 0 0 0,1-1 0 0 0,-1 0-1 0 0,1 0 1 0 0,-1 0 0 0 0,3-2 0 0 0,-1 1 0 0 0,1-1 1 0 0,-1 1 0 0 0,0-1-1 0 0,0 0 1 0 0,0 0-1 0 0,0 0 1 0 0,-1 0-1 0 0,1-1 1 0 0,-1 1-1 0 0,6-8 1 0 0,-4 1-8 0 0,0-1 0 0 0,0 1 0 0 0,-1-1 0 0 0,-1 0 0 0 0,4-14 0 0 0,-6 20-72 0 0,0 0 0 0 0,-1 0 0 0 0,1 0 0 0 0,-1 0 0 0 0,0 0 0 0 0,0 1 0 0 0,-1-1 0 0 0,1 0 1 0 0,-1 0-1 0 0,0 0 0 0 0,0 1 0 0 0,-1-1 0 0 0,0 0 0 0 0,1 1 0 0 0,-1-1 0 0 0,-5-6 0 0 0,5 9 7 0 0,0-1 1 0 0,-1 1 0 0 0,1-1-1 0 0,-1 1 1 0 0,0 0-1 0 0,0 0 1 0 0,0 1-1 0 0,0-1 1 0 0,0 0 0 0 0,0 1-1 0 0,0 0 1 0 0,0 0-1 0 0,-1 0 1 0 0,1 0-1 0 0,0 0 1 0 0,-1 1 0 0 0,1-1-1 0 0,0 1 1 0 0,-1 0-1 0 0,1 0 1 0 0,-1 0-1 0 0,1 1 1 0 0,0-1 0 0 0,-4 2-1 0 0,0-1 23 0 0,1 1-1 0 0,-1-1 1 0 0,1 2 0 0 0,0-1-1 0 0,0 0 1 0 0,0 1 0 0 0,0 0-1 0 0,1 1 1 0 0,-1-1-1 0 0,1 1 1 0 0,-7 6 0 0 0,8-5 85 0 0,0 1 1 0 0,0-1-1 0 0,1 1 1 0 0,0 0-1 0 0,0 0 1 0 0,0 0 0 0 0,1 0-1 0 0,0 1 1 0 0,0-1-1 0 0,0 1 1 0 0,1-1-1 0 0,0 1 1 0 0,0 0-1 0 0,1-1 1 0 0,0 1-1 0 0,0 0 1 0 0,0-1-1 0 0,1 1 1 0 0,2 9-1 0 0,-2-9 9 0 0,1 0 0 0 0,0 0 0 0 0,0 0-1 0 0,0 0 1 0 0,1-1 0 0 0,0 1-1 0 0,0-1 1 0 0,1 1 0 0 0,0-1 0 0 0,0 0-1 0 0,0 0 1 0 0,1-1 0 0 0,0 1-1 0 0,0-1 1 0 0,0 0 0 0 0,0-1 0 0 0,10 7-1 0 0,-10-9-26 0 0,-1 0 0 0 0,1-1 0 0 0,-1 0-1 0 0,1 0 1 0 0,-1 0 0 0 0,1-1 0 0 0,-1 0-1 0 0,1 0 1 0 0,0 0 0 0 0,-1 0 0 0 0,1-1-1 0 0,-1 1 1 0 0,1-1 0 0 0,-1 0 0 0 0,1-1-1 0 0,-1 1 1 0 0,0-1 0 0 0,1 0 0 0 0,-1 0-1 0 0,0 0 1 0 0,0 0 0 0 0,6-6 0 0 0,-5 5-14 0 0,1-1 0 0 0,-1 0 1 0 0,0-1-1 0 0,0 1 0 0 0,-1-1 1 0 0,1 0-1 0 0,-1 0 0 0 0,0-1 1 0 0,-1 1-1 0 0,1-1 0 0 0,-1 0 1 0 0,0 0-1 0 0,0 0 0 0 0,-1 0 1 0 0,0 0-1 0 0,2-8 0 0 0,-2-3-36 0 0,1 4-72 0 0,-1 0 0 0 0,-1 0 0 0 0,0 0 0 0 0,-1 0 1 0 0,-2-19-1 0 0,2 28 37 0 0,-1 1 1 0 0,1-1 0 0 0,-1 1 0 0 0,0-1-1 0 0,-1 1 1 0 0,1-1 0 0 0,-1 1 0 0 0,1 0-1 0 0,-1 0 1 0 0,0 0 0 0 0,0 0 0 0 0,0 0-1 0 0,-1 0 1 0 0,1 0 0 0 0,-1 1 0 0 0,1-1-1 0 0,-1 1 1 0 0,0 0 0 0 0,0 0 0 0 0,0 0-1 0 0,0 0 1 0 0,0 0 0 0 0,-1 1 0 0 0,1-1-1 0 0,0 1 1 0 0,-1 0 0 0 0,-3-1 0 0 0,1 1-24 0 0,0 0 1 0 0,-1 0 0 0 0,1 0 0 0 0,0 1 0 0 0,0 0 0 0 0,-1 1 0 0 0,1-1 0 0 0,0 1 0 0 0,0 0 0 0 0,-1 1 0 0 0,1-1 0 0 0,-10 6 0 0 0,13-6 97 0 0,-1 1 0 0 0,1 0 0 0 0,0 0 0 0 0,0 0 0 0 0,0 0 0 0 0,0 1 0 0 0,0-1 0 0 0,0 1 0 0 0,1-1 0 0 0,0 1 0 0 0,-1 0 0 0 0,1 0 0 0 0,0 0 0 0 0,0 1 0 0 0,0-1 0 0 0,1 0 0 0 0,-1 1 0 0 0,1-1 0 0 0,0 1 1 0 0,0-1-1 0 0,0 1 0 0 0,1 0 0 0 0,-1-1 0 0 0,1 1 0 0 0,0 6 0 0 0,-1-6 27 0 0,2-1 1 0 0,-1 1-1 0 0,0 0 1 0 0,1 0-1 0 0,0 0 0 0 0,0-1 1 0 0,0 1-1 0 0,0 0 1 0 0,1-1-1 0 0,-1 1 0 0 0,1-1 1 0 0,0 1-1 0 0,0-1 1 0 0,0 0-1 0 0,0 0 0 0 0,1 0 1 0 0,-1 0-1 0 0,1 0 1 0 0,0-1-1 0 0,0 1 1 0 0,0-1-1 0 0,0 1 0 0 0,0-1 1 0 0,1 0-1 0 0,-1-1 1 0 0,0 1-1 0 0,1 0 0 0 0,0-1 1 0 0,-1 0-1 0 0,1 0 1 0 0,0 0-1 0 0,0 0 0 0 0,-1-1 1 0 0,1 1-1 0 0,5-1 1 0 0,-5 0 51 0 0,4-1-44 0 0,-2 0-44 0 0,0-1 1 0 0,0 1-1 0 0,0-1 0 0 0,0 0 1 0 0,0-1-1 0 0,0 1 1 0 0,0-1-1 0 0,-1 0 0 0 0,1-1 1 0 0,-1 1-1 0 0,0-1 1 0 0,0 0-1 0 0,0-1 0 0 0,-1 1 1 0 0,0-1-1 0 0,0 0 1 0 0,0 0-1 0 0,0 0 0 0 0,5-11 1 0 0,-6 10-42 0 0,-1-1 0 0 0,0 1 0 0 0,0-1 0 0 0,0 0-1 0 0,-1 1 1 0 0,0-1 0 0 0,-1 0 0 0 0,1 0 0 0 0,-1 0 0 0 0,-1 0 0 0 0,1 0 0 0 0,-1 1 0 0 0,0-1 0 0 0,-3-10 0 0 0,2 14-26 0 0,1-1-1 0 0,-1 1 1 0 0,1 0 0 0 0,-1-1 0 0 0,0 1-1 0 0,0 0 1 0 0,0 0 0 0 0,-1 0 0 0 0,1 1-1 0 0,-1-1 1 0 0,0 0 0 0 0,1 1 0 0 0,-1 0-1 0 0,0 0 1 0 0,-1-1 0 0 0,1 2 0 0 0,0-1-1 0 0,0 0 1 0 0,-1 1 0 0 0,1 0 0 0 0,-1-1-1 0 0,1 1 1 0 0,-1 1 0 0 0,0-1-1 0 0,1 0 1 0 0,-1 1 0 0 0,0 0 0 0 0,1 0-1 0 0,-1 0 1 0 0,-4 1 0 0 0,0 0 12 0 0,1 0 0 0 0,-1 1 0 0 0,1 0 0 0 0,-1 0-1 0 0,1 0 1 0 0,0 1 0 0 0,0 0 0 0 0,0 1 0 0 0,0 0 0 0 0,1 0 0 0 0,-1 0 0 0 0,1 1 0 0 0,0 0 0 0 0,1 0 0 0 0,-1 0 0 0 0,1 1 0 0 0,0 0-1 0 0,-4 7 1 0 0,5-8 73 0 0,0 1 1 0 0,1-1-1 0 0,-1 1 0 0 0,2 0 0 0 0,-1 0 0 0 0,1 1 0 0 0,0-1 0 0 0,0 1 0 0 0,0-1 0 0 0,1 1 0 0 0,0-1 0 0 0,1 1 0 0 0,-1 0 0 0 0,1-1 1 0 0,0 1-1 0 0,1 0 0 0 0,0-1 0 0 0,0 1 0 0 0,0-1 0 0 0,1 1 0 0 0,0-1 0 0 0,3 8 0 0 0,-1-6 15 0 0,-1 0-1 0 0,1-1 0 0 0,0 0 0 0 0,1 0 1 0 0,0 0-1 0 0,0 0 0 0 0,0-1 1 0 0,1 0-1 0 0,0 0 0 0 0,0-1 0 0 0,0 1 1 0 0,1-1-1 0 0,0 0 0 0 0,0-1 1 0 0,0 0-1 0 0,12 5 0 0 0,-16-8-37 0 0,0 0-1 0 0,-1-1 1 0 0,1 1-1 0 0,0-1 0 0 0,-1 0 1 0 0,1 0-1 0 0,0 0 1 0 0,0 0-1 0 0,-1 0 1 0 0,1 0-1 0 0,0-1 0 0 0,0 0 1 0 0,-1 1-1 0 0,1-1 1 0 0,-1 0-1 0 0,1 0 1 0 0,-1 0-1 0 0,1-1 0 0 0,-1 1 1 0 0,1 0-1 0 0,-1-1 1 0 0,0 0-1 0 0,0 0 0 0 0,0 1 1 0 0,0-1-1 0 0,0 0 1 0 0,0-1-1 0 0,-1 1 1 0 0,1 0-1 0 0,-1 0 0 0 0,1-1 1 0 0,0-2-1 0 0,1 0-12 0 0,0 0-1 0 0,-1 0 0 0 0,1 0 0 0 0,-1 0 1 0 0,0-1-1 0 0,-1 1 0 0 0,1-1 1 0 0,-1 1-1 0 0,0-1 0 0 0,-1 0 0 0 0,1 1 1 0 0,-1-1-1 0 0,0 0 0 0 0,-2-7 1 0 0,1 7-30 0 0,-1 1 0 0 0,0-1 0 0 0,0 0 0 0 0,0 1 0 0 0,-1 0 0 0 0,0-1 0 0 0,0 1 0 0 0,0 0 0 0 0,-1 1 0 0 0,1-1 0 0 0,-1 1 0 0 0,0-1 0 0 0,-1 1 0 0 0,1 0 0 0 0,-1 1 0 0 0,0-1 0 0 0,0 1 0 0 0,0 0 0 0 0,0 0 0 0 0,0 0 0 0 0,-1 1 0 0 0,1 0 0 0 0,-1 0 0 0 0,0 0 0 0 0,1 1 0 0 0,-1 0 0 0 0,0 0 0 0 0,0 0 0 0 0,0 1 0 0 0,-8 0 0 0 0,11 0 27 0 0,-1 0 0 0 0,1 1 0 0 0,0-1-1 0 0,-1 1 1 0 0,1 0 0 0 0,0 0 0 0 0,0 0 0 0 0,0 0 0 0 0,0 1 0 0 0,0-1-1 0 0,0 1 1 0 0,0 0 0 0 0,0 0 0 0 0,0 0 0 0 0,1 0 0 0 0,-1 0 0 0 0,1 0 0 0 0,0 1-1 0 0,-3 3 1 0 0,-25 47 170 0 0,30-51-160 0 0,-2 5 25 0 0,0 0-1 0 0,1 1 1 0 0,0-1-1 0 0,0 0 0 0 0,1 1 1 0 0,0-1-1 0 0,0 0 1 0 0,1 1-1 0 0,0-1 1 0 0,0 0-1 0 0,0 0 0 0 0,1 0 1 0 0,1 0-1 0 0,-1 0 1 0 0,1 0-1 0 0,0 0 1 0 0,0-1-1 0 0,1 1 1 0 0,0-1-1 0 0,0 0 0 0 0,0 0 1 0 0,10 9-1 0 0,-12-12-19 0 0,0-1 1 0 0,0 0-1 0 0,0 0 0 0 0,0-1 0 0 0,0 1 0 0 0,1 0 0 0 0,-1-1 1 0 0,0 1-1 0 0,1-1 0 0 0,-1 0 0 0 0,1 1 0 0 0,-1-1 0 0 0,1 0 0 0 0,0-1 1 0 0,-1 1-1 0 0,1 0 0 0 0,0-1 0 0 0,5 1 0 0 0,-4-1-3 0 0,1-3 20 0 0,-2 1-28 0 0,1 0 0 0 0,-1-1 0 0 0,0 1-1 0 0,1-1 1 0 0,-1 0 0 0 0,0 0 0 0 0,-1 0 0 0 0,1 0-1 0 0,0 0 1 0 0,-1-1 0 0 0,0 1 0 0 0,0-1-1 0 0,0 0 1 0 0,0 1 0 0 0,-1-1 0 0 0,1 0 0 0 0,1-7-1 0 0,0 4-966 0 0,7-17 2040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3"/>
    </inkml:context>
    <inkml:brush xml:id="br0">
      <inkml:brushProperty name="width" value="0.05" units="cm"/>
      <inkml:brushProperty name="height" value="0.05" units="cm"/>
    </inkml:brush>
  </inkml:definitions>
  <inkml:trace contextRef="#ctx0" brushRef="#br0">296 44 1136 0 0,'0'0'678'0'0,"-3"-11"500"0"0,-1 5 1863 0 0,-17-15-154 0 0,19 19-2078 0 0,-28-1 499 0 0,18 8-1109 0 0,0 0 0 0 0,0 1 0 0 0,0 0 0 0 0,1 1 1 0 0,0 1-1 0 0,0-1 0 0 0,1 2 0 0 0,0 0 0 0 0,0 0 0 0 0,1 0 0 0 0,0 1 0 0 0,-11 18 1 0 0,7-10 128 0 0,2 0 0 0 0,0 1 1 0 0,0 0-1 0 0,2 1 0 0 0,1 1 1 0 0,0-1-1 0 0,-4 23 0 0 0,11-38-244 0 0,0 0-1 0 0,0 0 0 0 0,1 0 1 0 0,0 0-1 0 0,0 0 0 0 0,0 0 1 0 0,0 0-1 0 0,1 0 1 0 0,0-1-1 0 0,0 1 0 0 0,0 0 1 0 0,1 0-1 0 0,0-1 1 0 0,0 1-1 0 0,0-1 0 0 0,0 1 1 0 0,1-1-1 0 0,-1 0 0 0 0,1 0 1 0 0,0 0-1 0 0,0 0 1 0 0,1-1-1 0 0,-1 1 0 0 0,1-1 1 0 0,0 0-1 0 0,0 0 0 0 0,0 0 1 0 0,0 0-1 0 0,0-1 1 0 0,1 0-1 0 0,-1 1 0 0 0,9 1 1 0 0,-7-3-47 0 0,0 0 0 0 0,-1-1 1 0 0,1 1-1 0 0,0-1 0 0 0,0-1 0 0 0,0 1 1 0 0,0-1-1 0 0,0 0 0 0 0,-1 0 0 0 0,1-1 1 0 0,0 1-1 0 0,-1-2 0 0 0,1 1 0 0 0,-1 0 1 0 0,7-5-1 0 0,-4 2-67 0 0,0 0 1 0 0,0 0 0 0 0,-1-1 0 0 0,0 0-1 0 0,0 0 1 0 0,0-1 0 0 0,-1 0-1 0 0,1 0 1 0 0,-2-1 0 0 0,1 0 0 0 0,-1 0-1 0 0,0 0 1 0 0,-1 0 0 0 0,6-17-1 0 0,-7 18-72 0 0,0-1 0 0 0,-1 1 1 0 0,0-1-1 0 0,0 1 0 0 0,-1-1 0 0 0,0 0 0 0 0,0 0 0 0 0,-1 0 0 0 0,0 0 0 0 0,0 1 0 0 0,-1-1 0 0 0,0 0 0 0 0,0 0 0 0 0,-1 0 0 0 0,0 1 0 0 0,0-1 0 0 0,-1 1 1 0 0,-5-11-1 0 0,6 16 62 0 0,1 0 1 0 0,-1 0-1 0 0,0 0 1 0 0,0 0 0 0 0,0 0-1 0 0,0 1 1 0 0,0-1 0 0 0,0 1-1 0 0,-1 0 1 0 0,1-1 0 0 0,0 1-1 0 0,-1 0 1 0 0,1 0-1 0 0,-1 0 1 0 0,1 1 0 0 0,-1-1-1 0 0,0 1 1 0 0,1-1 0 0 0,-1 1-1 0 0,1 0 1 0 0,-1 0 0 0 0,-3 0-1 0 0,2 1-9 0 0,-3 2-57 0 0,0 1 173 0 0,-1 1 0 0 0,1 0 0 0 0,0 0 0 0 0,0 1 0 0 0,1 0 0 0 0,-1 0 1 0 0,1 1-1 0 0,1-1 0 0 0,-1 1 0 0 0,1 0 0 0 0,0 1 0 0 0,1-1 0 0 0,0 1 0 0 0,0 0 0 0 0,1 0 0 0 0,0 0 1 0 0,0 1-1 0 0,1-1 0 0 0,0 1 0 0 0,0 0 0 0 0,1-1 0 0 0,0 1 0 0 0,1 0 0 0 0,0 0 0 0 0,0-1 0 0 0,1 1 0 0 0,0 0 1 0 0,0 0-1 0 0,1-1 0 0 0,0 1 0 0 0,1-1 0 0 0,0 0 0 0 0,0 1 0 0 0,1-1 0 0 0,5 9 0 0 0,-5-12 30 0 0,0 0 0 0 0,1 0-1 0 0,0 0 1 0 0,-1 0 0 0 0,1-1-1 0 0,1 0 1 0 0,-1 0-1 0 0,1 0 1 0 0,-1-1 0 0 0,1 0-1 0 0,0 0 1 0 0,0 0 0 0 0,0-1-1 0 0,12 3 1 0 0,-14-4 64 0 0,2-2-49 0 0,1 0-108 0 0,0-1 0 0 0,-1 1 0 0 0,1-1 0 0 0,-1 0 1 0 0,0-1-1 0 0,0 1 0 0 0,0-1 0 0 0,0-1 0 0 0,0 1 1 0 0,0-1-1 0 0,-1 0 0 0 0,0 0 0 0 0,0 0 1 0 0,0-1-1 0 0,0 0 0 0 0,-1 0 0 0 0,0 0 0 0 0,0 0 1 0 0,0-1-1 0 0,0 0 0 0 0,-1 0 0 0 0,0 0 0 0 0,0 0 1 0 0,-1 0-1 0 0,0 0 0 0 0,0-1 0 0 0,0 1 1 0 0,-1-1-1 0 0,0 1 0 0 0,0-10 0 0 0,-1 14-29 0 0,0 0-1 0 0,0-1 0 0 0,0 1 1 0 0,-1-1-1 0 0,1 1 0 0 0,-1 0 1 0 0,1 0-1 0 0,-1-1 1 0 0,0 1-1 0 0,0 0 0 0 0,0 0 1 0 0,0 0-1 0 0,-1 0 0 0 0,1 0 1 0 0,-1 0-1 0 0,1 0 0 0 0,-1 0 1 0 0,1 1-1 0 0,-1-1 1 0 0,0 1-1 0 0,0-1 0 0 0,0 1 1 0 0,-4-3-1 0 0,1 2-37 0 0,1 0 1 0 0,-1 0-1 0 0,0 1 0 0 0,0 0 0 0 0,0-1 0 0 0,0 2 1 0 0,0-1-1 0 0,0 1 0 0 0,-1-1 0 0 0,1 1 1 0 0,-6 1-1 0 0,6-1 51 0 0,1 0 0 0 0,0 1 0 0 0,0-1 0 0 0,0 1 0 0 0,0 0-1 0 0,0 0 1 0 0,0 0 0 0 0,0 0 0 0 0,0 1 0 0 0,1-1 0 0 0,-1 1 0 0 0,0 0 0 0 0,1 0 0 0 0,-1 0 0 0 0,1 1 0 0 0,0-1 0 0 0,0 1 0 0 0,0 0 0 0 0,0 0 0 0 0,0 0 0 0 0,1 0 0 0 0,-1 1-1 0 0,1-1 1 0 0,0 1 0 0 0,0-1 0 0 0,0 1 0 0 0,0 0 0 0 0,1 0 0 0 0,0-1 0 0 0,-2 8 0 0 0,3-5 39 0 0,1-1 0 0 0,0 1 0 0 0,0 0 0 0 0,0-1 0 0 0,1 0 0 0 0,0 1 0 0 0,0-1 0 0 0,0 0 0 0 0,1 0 0 0 0,0 0 0 0 0,0 0 0 0 0,6 7 0 0 0,-7-9-17 0 0,0-1 1 0 0,1 1-1 0 0,0 0 1 0 0,-1-1-1 0 0,1 1 0 0 0,0-1 1 0 0,0 0-1 0 0,0 0 1 0 0,0 0-1 0 0,1-1 1 0 0,-1 1-1 0 0,1-1 1 0 0,-1 0-1 0 0,1 0 1 0 0,-1 0-1 0 0,1 0 0 0 0,-1 0 1 0 0,1-1-1 0 0,0 0 1 0 0,-1 1-1 0 0,1-1 1 0 0,0-1-1 0 0,-1 1 1 0 0,5-1-1 0 0,3-2-10 0 0,0 0 0 0 0,-1-1 0 0 0,1 0 0 0 0,-1-1 0 0 0,-1 0 0 0 0,18-11 0 0 0,-23 13-22 0 0,0 0 0 0 0,0 1 0 0 0,-1-1 0 0 0,1 0 0 0 0,-1-1 0 0 0,0 1 0 0 0,0-1 0 0 0,0 1 0 0 0,0-1-1 0 0,-1 0 1 0 0,1 0 0 0 0,-1 0 0 0 0,0 0 0 0 0,0 0 0 0 0,-1-1 0 0 0,1 1 0 0 0,-1-1 0 0 0,0 1 0 0 0,1-9 0 0 0,4-7-165 0 0,-6 18 162 0 0,1 1 0 0 0,0 0 1 0 0,0-1-1 0 0,-1 1 0 0 0,1-1 1 0 0,-1 1-1 0 0,0-1 0 0 0,1 0 0 0 0,-1 1 1 0 0,0-1-1 0 0,0 1 0 0 0,0-1 1 0 0,0 0-1 0 0,0 1 0 0 0,0-1 0 0 0,0 1 1 0 0,-1-1-1 0 0,1 0 0 0 0,0 1 1 0 0,-1-1-1 0 0,0 1 0 0 0,1-1 0 0 0,-1 1 1 0 0,-1-3-1 0 0,0 0-24 0 0,-1 0-1 0 0,1 0 1 0 0,-1 0 0 0 0,1 0-1 0 0,-1 0 1 0 0,0 1 0 0 0,0-1-1 0 0,-1 1 1 0 0,1 0 0 0 0,-1 0-1 0 0,0 0 1 0 0,1 1-1 0 0,-1-1 1 0 0,-1 1 0 0 0,1 0-1 0 0,0 0 1 0 0,0 0 0 0 0,-1 0-1 0 0,1 1 1 0 0,-1 0 0 0 0,1 0-1 0 0,-1 0 1 0 0,0 1 0 0 0,1-1-1 0 0,-1 1 1 0 0,0 0 0 0 0,1 1-1 0 0,-1-1 1 0 0,0 1 0 0 0,1 0-1 0 0,-1 0 1 0 0,1 0 0 0 0,-7 3-1 0 0,3-1 49 0 0,0 0 0 0 0,1 1 0 0 0,-1 0 0 0 0,1 0-1 0 0,0 0 1 0 0,0 1 0 0 0,1 1 0 0 0,-1-1 0 0 0,1 1 0 0 0,0 0-1 0 0,1 0 1 0 0,-1 1 0 0 0,1-1 0 0 0,0 1 0 0 0,1 0 0 0 0,0 1-1 0 0,-5 11 1 0 0,7-14 52 0 0,2 0 0 0 0,-1 0 0 0 0,0 0 0 0 0,1-1 0 0 0,0 1 0 0 0,0 0 0 0 0,1 0 0 0 0,-1 0-1 0 0,1 0 1 0 0,0 0 0 0 0,0-1 0 0 0,4 9 0 0 0,-5-11-13 0 0,1 1-1 0 0,0-1 0 0 0,0 0 1 0 0,0 0-1 0 0,0 0 1 0 0,1 0-1 0 0,-1 0 0 0 0,1 0 1 0 0,-1 0-1 0 0,1-1 1 0 0,-1 1-1 0 0,1 0 0 0 0,0-1 1 0 0,0 0-1 0 0,0 1 1 0 0,0-1-1 0 0,0 0 0 0 0,0 0 1 0 0,0 0-1 0 0,0 0 1 0 0,0 0-1 0 0,1 0 0 0 0,-1-1 1 0 0,0 1-1 0 0,1-1 1 0 0,-1 0-1 0 0,0 1 0 0 0,1-1 1 0 0,-1 0-1 0 0,0 0 1 0 0,4-1-1 0 0,58-21 166 0 0,-59 20-182 0 0,-1-1-1 0 0,0 1 1 0 0,0-1-1 0 0,0 1 1 0 0,0-1 0 0 0,0 0-1 0 0,-1-1 1 0 0,1 1 0 0 0,-1-1-1 0 0,0 0 1 0 0,0 1 0 0 0,0-1-1 0 0,-1 0 1 0 0,5-9 0 0 0,5-8-19 0 0,-10 18-2 0 0,1-1-1 0 0,-1 0 0 0 0,0 0 1 0 0,0 0-1 0 0,-1 0 0 0 0,1 0 1 0 0,-1-1-1 0 0,0 1 0 0 0,0 0 0 0 0,0-1 1 0 0,-1 1-1 0 0,1-1 0 0 0,-1 1 1 0 0,0-1-1 0 0,-1 1 0 0 0,1 0 0 0 0,-1-1 1 0 0,-1-4-1 0 0,2 2-77 0 0,-1-1-1 0 0,0 1 1 0 0,-1 0 0 0 0,1 0-1 0 0,-2 0 1 0 0,1 0 0 0 0,-1 1-1 0 0,0-1 1 0 0,0 0-1 0 0,-6-8 1 0 0,7 12 16 0 0,-1 0 0 0 0,1 0 1 0 0,-1 1-1 0 0,0-1 0 0 0,0 0 0 0 0,0 1 0 0 0,0 0 1 0 0,0 0-1 0 0,-1 0 0 0 0,1 0 0 0 0,-1 0 0 0 0,1 1 1 0 0,-1-1-1 0 0,0 1 0 0 0,1 0 0 0 0,-1 0 0 0 0,0 0 0 0 0,0 1 1 0 0,0 0-1 0 0,0-1 0 0 0,1 1 0 0 0,-1 0 0 0 0,-7 2 1 0 0,1-1-7 0 0,0 1 1 0 0,0 1 0 0 0,0-1 0 0 0,1 2-1 0 0,0-1 1 0 0,0 1 0 0 0,0 1 0 0 0,0 0-1 0 0,-13 9 1 0 0,18-11 97 0 0,-1 1 0 0 0,1 0 0 0 0,-1 0 0 0 0,1 0-1 0 0,0 1 1 0 0,1-1 0 0 0,-1 1 0 0 0,1 0 0 0 0,0 0-1 0 0,0 0 1 0 0,0 0 0 0 0,1 1 0 0 0,0-1 0 0 0,0 1-1 0 0,0 0 1 0 0,1-1 0 0 0,0 1 0 0 0,0 0 0 0 0,0 11-1 0 0,1-10 42 0 0,0-1 0 0 0,1 1 0 0 0,0 0 0 0 0,0-1 0 0 0,0 1 0 0 0,1 0 0 0 0,0-1 0 0 0,0 1 0 0 0,1-1 0 0 0,0 0 0 0 0,0 0-1 0 0,0 0 1 0 0,1 0 0 0 0,0-1 0 0 0,0 1 0 0 0,0-1 0 0 0,1 0 0 0 0,0 0 0 0 0,0-1 0 0 0,0 1 0 0 0,0-1 0 0 0,1 0-1 0 0,0-1 1 0 0,-1 1 0 0 0,1-1 0 0 0,1 0 0 0 0,-1-1 0 0 0,0 1 0 0 0,1-1 0 0 0,7 1 0 0 0,-8-2-37 0 0,1-1 1 0 0,-1 0-1 0 0,1-1 0 0 0,-1 1 1 0 0,0-1-1 0 0,1 0 1 0 0,-1-1-1 0 0,0 0 1 0 0,0 0-1 0 0,0 0 1 0 0,0 0-1 0 0,0-1 1 0 0,0 0-1 0 0,-1 0 0 0 0,1-1 1 0 0,-1 0-1 0 0,8-7 1 0 0,-5 4-23 0 0,-1-1 0 0 0,0 1 0 0 0,0-1 0 0 0,-1-1 0 0 0,0 1 0 0 0,0-1 0 0 0,-1 0 0 0 0,-1 0 0 0 0,1 0 0 0 0,3-13 0 0 0,-6 17-52 0 0,-1 0 1 0 0,1-1-1 0 0,-1 1 0 0 0,0-1 1 0 0,-1 0-1 0 0,1 1 1 0 0,-1-1-1 0 0,0 0 1 0 0,0 1-1 0 0,-1-1 1 0 0,0 0-1 0 0,0 1 0 0 0,0-1 1 0 0,0 1-1 0 0,-1 0 1 0 0,0-1-1 0 0,0 1 1 0 0,-1 0-1 0 0,0 0 0 0 0,1 0 1 0 0,-2 0-1 0 0,1 1 1 0 0,0-1-1 0 0,-1 1 1 0 0,-7-7-1 0 0,6 7-1 0 0,-1 0-1 0 0,0 1 1 0 0,0-1-1 0 0,0 1 1 0 0,0 1-1 0 0,-1-1 1 0 0,1 1-1 0 0,-1 0 1 0 0,1 0-1 0 0,-1 1 1 0 0,0 0-1 0 0,0 0 1 0 0,0 1-1 0 0,0 0 1 0 0,1 0-1 0 0,-1 0 1 0 0,0 1-1 0 0,0 0 1 0 0,0 0-1 0 0,1 1 1 0 0,-1 0-1 0 0,1 0 1 0 0,-1 0-1 0 0,1 1 1 0 0,0 0-1 0 0,0 1 1 0 0,0-1-1 0 0,0 1 1 0 0,1 0-1 0 0,-1 0 1 0 0,1 1-1 0 0,0-1 1 0 0,0 1-1 0 0,1 1 1 0 0,-1-1-1 0 0,1 0 1 0 0,1 1-1 0 0,-1 0 1 0 0,1 0-1 0 0,0 0 1 0 0,-4 11-1 0 0,6-11 128 0 0,-1 0 1 0 0,2 0-1 0 0,-1 0 0 0 0,1 0 0 0 0,0 0 0 0 0,0 0 0 0 0,1 0 1 0 0,-1 0-1 0 0,1 0 0 0 0,1 0 0 0 0,-1 0 0 0 0,1 0 0 0 0,0 0 1 0 0,5 9-1 0 0,-5-12-42 0 0,-1 1 1 0 0,1 0 0 0 0,0-1 0 0 0,0 1-1 0 0,0-1 1 0 0,0 0 0 0 0,1 0-1 0 0,0 0 1 0 0,-1 0 0 0 0,1 0 0 0 0,0-1-1 0 0,0 1 1 0 0,0-1 0 0 0,1 1-1 0 0,-1-1 1 0 0,1 0 0 0 0,-1-1-1 0 0,1 1 1 0 0,0-1 0 0 0,-1 1 0 0 0,1-1-1 0 0,0 0 1 0 0,5 0 0 0 0,-5-1-24 0 0,0 0 0 0 0,0-1 1 0 0,0 1-1 0 0,0-1 1 0 0,0 0-1 0 0,0 0 0 0 0,0 0 1 0 0,0-1-1 0 0,0 1 1 0 0,-1-1-1 0 0,1 0 0 0 0,-1 0 1 0 0,7-5-1 0 0,-4 2-15 0 0,-1 1-1 0 0,0-1 1 0 0,0 0 0 0 0,0 0-1 0 0,-1-1 1 0 0,0 1 0 0 0,0-1 0 0 0,0 0-1 0 0,0 0 1 0 0,-1 0 0 0 0,0-1-1 0 0,4-12 1 0 0,2-5-59 0 0,-7 20 32 0 0,-1 0 0 0 0,0 0-1 0 0,-1 0 1 0 0,1 0-1 0 0,-1 0 1 0 0,0 0 0 0 0,1 0-1 0 0,-2 0 1 0 0,1 0-1 0 0,0 0 1 0 0,-1 0-1 0 0,0 1 1 0 0,0-1 0 0 0,0 0-1 0 0,0 0 1 0 0,-1 0-1 0 0,0 1 1 0 0,1-1 0 0 0,-1 1-1 0 0,-1-1 1 0 0,1 1-1 0 0,0 0 1 0 0,-1-1-1 0 0,-5-4 1 0 0,4 6-17 0 0,1 0 1 0 0,-2 0-1 0 0,1 1 0 0 0,0-1 1 0 0,0 1-1 0 0,0 0 1 0 0,-1 0-1 0 0,1 0 0 0 0,-1 0 1 0 0,1 1-1 0 0,-1 0 0 0 0,1 0 1 0 0,-1 0-1 0 0,1 0 0 0 0,0 1 1 0 0,-1 0-1 0 0,1 0 0 0 0,0 0 1 0 0,-1 0-1 0 0,1 1 1 0 0,0 0-1 0 0,0-1 0 0 0,0 2 1 0 0,0-1-1 0 0,0 0 0 0 0,1 1 1 0 0,-7 5-1 0 0,3-2 53 0 0,0 0-1 0 0,1 0 1 0 0,-1 1 0 0 0,1 0-1 0 0,1 0 1 0 0,0 0 0 0 0,0 0-1 0 0,0 1 1 0 0,1 0 0 0 0,0 0-1 0 0,0 1 1 0 0,-4 15 0 0 0,8-21 12 0 0,0-1 0 0 0,0 1 0 0 0,0 0 0 0 0,0 0 0 0 0,0-1 0 0 0,1 1 1 0 0,-1 0-1 0 0,1-1 0 0 0,0 1 0 0 0,-1-1 0 0 0,1 1 0 0 0,1-1 0 0 0,-1 1 1 0 0,0-1-1 0 0,1 1 0 0 0,-1-1 0 0 0,1 0 0 0 0,3 4 0 0 0,5 10 247 0 0,-9-15-250 0 0,1 0 1 0 0,-1 0-1 0 0,0 1 1 0 0,1-1-1 0 0,-1 0 1 0 0,1 0-1 0 0,-1 0 1 0 0,1 0-1 0 0,-1 0 0 0 0,1-1 1 0 0,0 1-1 0 0,-1 0 1 0 0,1-1-1 0 0,0 1 1 0 0,0-1-1 0 0,0 0 0 0 0,-1 0 1 0 0,1 1-1 0 0,0-1 1 0 0,0 0-1 0 0,0-1 1 0 0,1 1-1 0 0,1 0 3 0 0,0 0 1 0 0,0-1-1 0 0,0 1 1 0 0,0-1-1 0 0,0 0 0 0 0,0 0 1 0 0,0 0-1 0 0,-1 0 1 0 0,1 0-1 0 0,6-4 0 0 0,-5 0-24 0 0,1-1-1 0 0,-1 1 0 0 0,0-1 0 0 0,-1 1 0 0 0,1-1 0 0 0,-1-1 0 0 0,0 1 0 0 0,-1-1 0 0 0,1 1 0 0 0,-1-1 0 0 0,-1 0 0 0 0,1 0 0 0 0,-1 0 0 0 0,-1-1 0 0 0,1 1 1 0 0,-1 0-1 0 0,0-1 0 0 0,-1-8 0 0 0,0 14-21 0 0,0 0 0 0 0,0 0 0 0 0,-1 0 0 0 0,1 1 0 0 0,-1-1 0 0 0,0 0 0 0 0,0 0 0 0 0,1 1 0 0 0,-1-1 0 0 0,0 0 0 0 0,0 1 0 0 0,-1-1 0 0 0,1 1 0 0 0,0-1 0 0 0,0 1 0 0 0,-1-1 0 0 0,1 1 0 0 0,-1 0 0 0 0,1 0 0 0 0,-1 0 0 0 0,1 0 0 0 0,-4-2 0 0 0,-29-9-370 0 0,30 12 241 0 0,-25 7-13 0 0,25-5 132 0 0,0-1 0 0 0,0 0 0 0 0,1 1 0 0 0,-1 0 0 0 0,1 0-1 0 0,-1 0 1 0 0,1 0 0 0 0,-1 0 0 0 0,1 1 0 0 0,0-1 0 0 0,0 1 0 0 0,0 0 0 0 0,1 0 0 0 0,-1 0 0 0 0,1 0 0 0 0,-1 1 0 0 0,1-1-1 0 0,0 1 1 0 0,-2 5 0 0 0,1-1 16 0 0,0 0 0 0 0,1 0 0 0 0,0 1 0 0 0,0-1 0 0 0,1 1 0 0 0,0-1 0 0 0,1 10 0 0 0,0-13-4 0 0,5 5 39 0 0,-5-9-23 0 0,0 0-1 0 0,0-1 0 0 0,0 1 0 0 0,0 0 1 0 0,1 0-1 0 0,-1 0 0 0 0,0 0 0 0 0,1 0 1 0 0,-1 0-1 0 0,0 0 0 0 0,1-1 0 0 0,-1 1 1 0 0,1 0-1 0 0,-1 0 0 0 0,1-1 0 0 0,0 1 1 0 0,-1 0-1 0 0,1 0 0 0 0,0-1 0 0 0,0 2 1 0 0,1-2-25 0 0,-1 1 0 0 0,1-1-1 0 0,-1 1 1 0 0,1-1 0 0 0,0 0 0 0 0,-1 1 0 0 0,1-1 0 0 0,-1 0 0 0 0,1 0 0 0 0,-1 0 0 0 0,1 0 0 0 0,0 0 0 0 0,-1-1 0 0 0,1 1 0 0 0,-1 0 0 0 0,1-1 0 0 0,-1 1 0 0 0,1-1 0 0 0,-1 0 0 0 0,1 1 0 0 0,-1-1 0 0 0,0 0 0 0 0,2-1 0 0 0,30-35-254 0 0,-26 25-139 0 0,-1-1 1 0 0,0 1-1 0 0,-1-1 1 0 0,7-26 0 0 0,-11 35-67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4"/>
    </inkml:context>
    <inkml:brush xml:id="br0">
      <inkml:brushProperty name="width" value="0.05" units="cm"/>
      <inkml:brushProperty name="height" value="0.05" units="cm"/>
    </inkml:brush>
  </inkml:definitions>
  <inkml:trace contextRef="#ctx0" brushRef="#br0">351 85 1728 0 0,'0'0'13720'0'0,"0"-7"-13325"0"0,0-21-156 0 0,0 21 762 0 0,0 6-886 0 0,-5-11-31 0 0,-30-4 688 0 0,-28 5-377 0 0,40 8-338 0 0,20 3-22 0 0,-30 4 92 0 0,25-3-24 0 0,-1 1 0 0 0,1 0 0 0 0,0 0 0 0 0,0 1 0 0 0,0 0 0 0 0,0 1 0 0 0,0 0 0 0 0,0 0 0 0 0,1 1 0 0 0,0-1 0 0 0,0 1 0 0 0,0 1-1 0 0,-6 6 1 0 0,2-1 186 0 0,1 1-1 0 0,1-1 1 0 0,-1 2-1 0 0,2-1 1 0 0,-12 22-1 0 0,19-29-224 0 0,0-1 1 0 0,0 0-1 0 0,0 0 1 0 0,0 0-1 0 0,1 0 1 0 0,-1 1-1 0 0,1-1 0 0 0,0 0 1 0 0,0 1-1 0 0,1-1 1 0 0,-1 0-1 0 0,1 0 1 0 0,0 1-1 0 0,0-1 1 0 0,1 0-1 0 0,2 6 0 0 0,1 5 180 0 0,-1-8-207 0 0,-1 0 1 0 0,1-1 0 0 0,1 0-1 0 0,-1 0 1 0 0,1 0-1 0 0,0 0 1 0 0,1-1-1 0 0,-1 0 1 0 0,1 0-1 0 0,0 0 1 0 0,0-1 0 0 0,1 0-1 0 0,-1 0 1 0 0,1 0-1 0 0,0-1 1 0 0,0 0-1 0 0,0 0 1 0 0,1-1 0 0 0,-1 0-1 0 0,0-1 1 0 0,1 1-1 0 0,8 0 1 0 0,-3-3-41 0 0,0 0 1 0 0,-1-1-1 0 0,1 0 1 0 0,-1-1-1 0 0,1 0 0 0 0,-1-1 1 0 0,0 0-1 0 0,0-1 1 0 0,-1 0-1 0 0,1-1 1 0 0,11-8-1 0 0,5-3-57 0 0,-21 10-11 0 0,0 0 1 0 0,0 0 0 0 0,-1-1 0 0 0,0 0 0 0 0,-1 0 0 0 0,6-11 0 0 0,-10 18 64 0 0,0-2-116 0 0,-2-1-237 0 0,-1 1 330 0 0,0 0-1 0 0,0 0 1 0 0,0 0-1 0 0,0 0 1 0 0,0 1-1 0 0,0-1 1 0 0,-1 1-1 0 0,1 0 1 0 0,-1 0-1 0 0,1 0 1 0 0,-1 0-1 0 0,0 0 1 0 0,0 0-1 0 0,0 1 1 0 0,0-1-1 0 0,0 1 1 0 0,0 0 0 0 0,-5-1-1 0 0,0 0-11 0 0,0 1 1 0 0,0 0-1 0 0,1 0 0 0 0,-1 1 0 0 0,0 0 0 0 0,0 0 1 0 0,0 1-1 0 0,-11 2 0 0 0,12-2 41 0 0,0 1 0 0 0,0-1 0 0 0,-1 1 1 0 0,1 1-1 0 0,0 0 0 0 0,1 0 0 0 0,-1 0 0 0 0,0 0 0 0 0,1 1 0 0 0,0 0 0 0 0,0 1 0 0 0,0-1 1 0 0,0 1-1 0 0,1 1 0 0 0,0-1 0 0 0,0 1 0 0 0,0-1 0 0 0,1 1 0 0 0,0 1 0 0 0,-6 9 0 0 0,8-8 45 0 0,0-1 0 0 0,0 1 0 0 0,0 0 0 0 0,1 0 0 0 0,0 0-1 0 0,1 0 1 0 0,0 0 0 0 0,0 0 0 0 0,2 10 0 0 0,-2-13-6 0 0,1-1 0 0 0,1 0 0 0 0,-1 1 0 0 0,1-1 1 0 0,0 0-1 0 0,0 0 0 0 0,0 0 0 0 0,0 0 0 0 0,1 0 0 0 0,-1-1 1 0 0,1 1-1 0 0,0-1 0 0 0,0 1 0 0 0,1-1 0 0 0,-1 0 0 0 0,1 0 1 0 0,-1-1-1 0 0,1 1 0 0 0,0-1 0 0 0,0 1 0 0 0,0-1 0 0 0,0-1 1 0 0,0 1-1 0 0,1-1 0 0 0,6 2 0 0 0,-8-2-46 0 0,1-1 0 0 0,0 0 1 0 0,-1 0-1 0 0,1 0 0 0 0,-1 0 0 0 0,1 0 0 0 0,-1-1 0 0 0,1 0 1 0 0,-1 0-1 0 0,1 0 0 0 0,-1 0 0 0 0,1 0 0 0 0,-1-1 0 0 0,0 0 1 0 0,0 1-1 0 0,0-1 0 0 0,0 0 0 0 0,0 0 0 0 0,0-1 0 0 0,-1 1 0 0 0,1-1 1 0 0,-1 1-1 0 0,1-1 0 0 0,-1 0 0 0 0,0 0 0 0 0,0 0 0 0 0,0 0 1 0 0,-1 0-1 0 0,3-6 0 0 0,1 0-95 0 0,0-1 0 0 0,-1 0 0 0 0,0 0 0 0 0,0 0 0 0 0,-1 0 0 0 0,-1-1 0 0 0,0 1 0 0 0,1-14 0 0 0,-3 20 52 0 0,1 0 0 0 0,-1 0 1 0 0,0 0-1 0 0,0 1 0 0 0,-1-1 1 0 0,1 0-1 0 0,-1 0 0 0 0,0 0 0 0 0,0 0 1 0 0,0 1-1 0 0,0-1 0 0 0,-1 1 1 0 0,1-1-1 0 0,-1 1 0 0 0,0-1 1 0 0,0 1-1 0 0,0 0 0 0 0,-1 0 0 0 0,1 0 1 0 0,-1 0-1 0 0,0 0 0 0 0,0 1 1 0 0,0-1-1 0 0,0 1 0 0 0,0-1 1 0 0,0 1-1 0 0,0 0 0 0 0,-1 1 1 0 0,1-1-1 0 0,-1 1 0 0 0,0-1 0 0 0,1 1 1 0 0,-1 0-1 0 0,0 0 0 0 0,0 1 1 0 0,0-1-1 0 0,-4 1 0 0 0,0 0 24 0 0,1 0-1 0 0,-1 1 1 0 0,1 0-1 0 0,0 0 1 0 0,-1 1-1 0 0,1 0 1 0 0,0 0-1 0 0,0 1 1 0 0,0 0-1 0 0,0 0 1 0 0,1 1-1 0 0,-1 0 1 0 0,1 0-1 0 0,0 0 1 0 0,0 1-1 0 0,0-1 1 0 0,1 2-1 0 0,-5 5 1 0 0,7-7 81 0 0,0 0 0 0 0,1 0 0 0 0,0 0 0 0 0,0 1 0 0 0,0-1 0 0 0,1 1 0 0 0,-1-1 0 0 0,1 1 0 0 0,0 0 0 0 0,0-1 0 0 0,1 1 0 0 0,0 0 0 0 0,-1 0 0 0 0,2 0 0 0 0,-1-1 0 0 0,0 1 0 0 0,1 0 0 0 0,0 0 0 0 0,0-1 0 0 0,0 1 0 0 0,1-1 1 0 0,0 1-1 0 0,0-1 0 0 0,0 1 0 0 0,0-1 0 0 0,0 0 0 0 0,1 0 0 0 0,0 0 0 0 0,0 0 0 0 0,0-1 0 0 0,7 7 0 0 0,-5-7-37 0 0,0 0 0 0 0,0 0 0 0 0,0 0 0 0 0,0 0 0 0 0,1-1 0 0 0,-1 0 0 0 0,1 0 0 0 0,0-1 0 0 0,0 0 0 0 0,0 1-1 0 0,-1-2 1 0 0,1 1 0 0 0,0-1 0 0 0,0 0 0 0 0,0 0 0 0 0,0-1 0 0 0,0 1 0 0 0,0-2 0 0 0,0 1 0 0 0,-1 0 0 0 0,1-1 0 0 0,0 0 0 0 0,-1 0 0 0 0,0-1 0 0 0,1 0 0 0 0,-1 0 0 0 0,0 0 0 0 0,0 0 0 0 0,-1-1 0 0 0,1 0 0 0 0,-1 0 0 0 0,1 0-1 0 0,-1 0 1 0 0,-1-1 0 0 0,1 0 0 0 0,-1 1 0 0 0,1-1 0 0 0,-1-1 0 0 0,-1 1 0 0 0,1 0 0 0 0,2-8 0 0 0,-3 6-73 0 0,1 1 0 0 0,-1 0 0 0 0,-1-1 0 0 0,1 0 0 0 0,-1 1 0 0 0,-1-1 0 0 0,1 0 0 0 0,-1 1 0 0 0,0-1 0 0 0,0 0 0 0 0,-1 0 0 0 0,0 1 0 0 0,0-1-1 0 0,-1 1 1 0 0,1-1 0 0 0,-2 1 0 0 0,1-1 0 0 0,-1 1 0 0 0,0 0 0 0 0,0 0 0 0 0,0 1 0 0 0,-1-1 0 0 0,0 0 0 0 0,0 1 0 0 0,0 0 0 0 0,-1 0 0 0 0,0 0 0 0 0,0 1 0 0 0,0 0 0 0 0,0 0 0 0 0,-1 0 0 0 0,0 0 0 0 0,1 1 0 0 0,-1 0 0 0 0,-13-5 0 0 0,12 7 5 0 0,0-1 1 0 0,-1 1 0 0 0,1 0 0 0 0,-1 0 0 0 0,1 0 0 0 0,0 1 0 0 0,-1 1-1 0 0,1-1 1 0 0,-1 1 0 0 0,1 1 0 0 0,0-1 0 0 0,-1 1 0 0 0,1 0 0 0 0,0 1-1 0 0,-10 4 1 0 0,13-5 75 0 0,-1 0 0 0 0,1 1-1 0 0,0-1 1 0 0,0 1 0 0 0,0 0-1 0 0,0 0 1 0 0,0 0 0 0 0,1 0 0 0 0,-1 1-1 0 0,1-1 1 0 0,0 1 0 0 0,0 0-1 0 0,1 0 1 0 0,-1 0 0 0 0,1 0 0 0 0,-1 1-1 0 0,1-1 1 0 0,1 0 0 0 0,-1 1-1 0 0,1 0 1 0 0,-1-1 0 0 0,1 1 0 0 0,0 8-1 0 0,1-8 34 0 0,0-1 0 0 0,0 1-1 0 0,1 0 1 0 0,-1-1 0 0 0,1 1 0 0 0,0 0-1 0 0,1-1 1 0 0,-1 1 0 0 0,1-1-1 0 0,0 0 1 0 0,0 1 0 0 0,0-1 0 0 0,1 0-1 0 0,-1 0 1 0 0,1 0 0 0 0,0-1 0 0 0,0 1-1 0 0,0-1 1 0 0,1 1 0 0 0,-1-1 0 0 0,1 0-1 0 0,0 0 1 0 0,0-1 0 0 0,0 1-1 0 0,0-1 1 0 0,0 0 0 0 0,1 0 0 0 0,-1 0-1 0 0,0-1 1 0 0,1 1 0 0 0,5 0 0 0 0,-3-1-30 0 0,0 0 0 0 0,0 0-1 0 0,0-1 1 0 0,-1 0 0 0 0,1 0 0 0 0,0 0 0 0 0,0-1 0 0 0,0 0 0 0 0,0 0 0 0 0,0-1 0 0 0,-1 0 0 0 0,1 0 0 0 0,-1-1 0 0 0,1 0 0 0 0,-1 0 0 0 0,0 0 0 0 0,0-1 0 0 0,0 1 0 0 0,-1-2 0 0 0,8-5 0 0 0,-5 0-60 0 0,0 1 0 0 0,-1-2 1 0 0,0 1-1 0 0,-1-1 0 0 0,0 0 0 0 0,0 0 1 0 0,-1-1-1 0 0,-1 1 0 0 0,4-14 1 0 0,3-6-207 0 0,-11 24 163 0 0,0 0 0 0 0,0 0-1 0 0,0 1 1 0 0,-1-1 0 0 0,0 0-1 0 0,0 1 1 0 0,-5-13 0 0 0,5 16 24 0 0,0 0 18 0 0,0 0 1 0 0,-1-1-1 0 0,1 1 1 0 0,-1 0-1 0 0,0 0 1 0 0,0 0-1 0 0,0 1 1 0 0,0-1-1 0 0,-1 0 1 0 0,1 1-1 0 0,-1-1 1 0 0,1 1-1 0 0,-1 0 1 0 0,0 0-1 0 0,0 0 1 0 0,0 0-1 0 0,0 1 1 0 0,0-1 0 0 0,-1 1-1 0 0,1 0 1 0 0,0 0-1 0 0,-1 0 1 0 0,1 0-1 0 0,-1 0 1 0 0,-5 0-1 0 0,-1 0-31 0 0,1 1 0 0 0,-1 0 1 0 0,0 0-1 0 0,1 1 0 0 0,-1 0 0 0 0,0 0 0 0 0,-11 4 0 0 0,13-2 94 0 0,0 1 0 0 0,1-1 0 0 0,-1 1 0 0 0,1 0 0 0 0,0 1-1 0 0,0 0 1 0 0,1 0 0 0 0,-1 0 0 0 0,1 1 0 0 0,0 0 0 0 0,0 0 0 0 0,1 0 0 0 0,0 1-1 0 0,0 0 1 0 0,1 0 0 0 0,0 0 0 0 0,0 1 0 0 0,0-1 0 0 0,1 1 0 0 0,0 0 0 0 0,1 0-1 0 0,-1 0 1 0 0,2 0 0 0 0,-1 1 0 0 0,1-1 0 0 0,0 0 0 0 0,1 1 0 0 0,0-1 0 0 0,1 1-1 0 0,-1-1 1 0 0,1 0 0 0 0,1 0 0 0 0,0 1 0 0 0,0-1 0 0 0,1 0 0 0 0,-1 0 0 0 0,2-1-1 0 0,6 13 1 0 0,-6-13 49 0 0,1-1 0 0 0,0 0 0 0 0,1 0 0 0 0,-1 0 0 0 0,1-1 0 0 0,0 1 0 0 0,0-1 0 0 0,1-1 0 0 0,0 1-1 0 0,0-1 1 0 0,0-1 0 0 0,0 1 0 0 0,0-1 0 0 0,8 2 0 0 0,-11-4-57 0 0,-1 0 0 0 0,1 0 0 0 0,-1-1-1 0 0,1 0 1 0 0,-1 0 0 0 0,1 0 0 0 0,-1 0 0 0 0,1 0 0 0 0,-1-1 0 0 0,1 1-1 0 0,-1-1 1 0 0,1 0 0 0 0,-1 0 0 0 0,0 0 0 0 0,0-1 0 0 0,1 1-1 0 0,2-3 1 0 0,1 1-25 0 0,-1-1-1 0 0,1 0 1 0 0,-1-1-1 0 0,0 1 1 0 0,-1-1-1 0 0,9-9 0 0 0,-9 10 12 0 0,15-22 26 0 0,-18 23-52 0 0,0 0-1 0 0,0 0 1 0 0,-1 0 0 0 0,1-1-1 0 0,-1 1 1 0 0,0 0 0 0 0,0-1-1 0 0,0 1 1 0 0,0-1 0 0 0,-1 1 0 0 0,1-1-1 0 0,-1 1 1 0 0,0-1 0 0 0,0 1-1 0 0,0-1 1 0 0,-1 1 0 0 0,1-1 0 0 0,-1 1-1 0 0,0-1 1 0 0,0 1 0 0 0,0 0-1 0 0,0-1 1 0 0,0 1 0 0 0,-1 0 0 0 0,0 0-1 0 0,1 0 1 0 0,-1 0 0 0 0,0 0-1 0 0,-1 0 1 0 0,1 1 0 0 0,0-1 0 0 0,-1 1-1 0 0,-3-3 1 0 0,0 0-54 0 0,0 1-1 0 0,-1-1 1 0 0,1 1 0 0 0,-1 1-1 0 0,0-1 1 0 0,0 1 0 0 0,-1 1-1 0 0,1-1 1 0 0,0 1 0 0 0,-1 1 0 0 0,0-1-1 0 0,1 1 1 0 0,-1 0 0 0 0,-9 1-1 0 0,9 1 68 0 0,-1 0-1 0 0,0 0 1 0 0,0 1-1 0 0,0 0 0 0 0,1 0 1 0 0,-1 1-1 0 0,1 0 1 0 0,0 1-1 0 0,0 0 0 0 0,0 0 1 0 0,0 0-1 0 0,1 1 1 0 0,-1 1-1 0 0,1-1 0 0 0,1 1 1 0 0,-1 0-1 0 0,1 1 1 0 0,0-1-1 0 0,0 1 0 0 0,1 1 1 0 0,0-1-1 0 0,0 1 1 0 0,1-1-1 0 0,0 1 0 0 0,0 1 1 0 0,-4 13-1 0 0,8-19 39 0 0,0 1-1 0 0,-1 0 1 0 0,1 0 0 0 0,0-1-1 0 0,1 1 1 0 0,-1 0-1 0 0,1 0 1 0 0,-1-1-1 0 0,1 1 1 0 0,0 0-1 0 0,1-1 1 0 0,-1 1-1 0 0,1-1 1 0 0,-1 0 0 0 0,1 1-1 0 0,0-1 1 0 0,0 0-1 0 0,0 0 1 0 0,1 0-1 0 0,-1 0 1 0 0,1 0-1 0 0,0-1 1 0 0,-1 1 0 0 0,1-1-1 0 0,4 2 1 0 0,-1 1 22 0 0,0-1 0 0 0,1 0 0 0 0,-1 0 0 0 0,1-1 0 0 0,0 0 0 0 0,0 0 0 0 0,1-1 0 0 0,-1 0 0 0 0,0 0 0 0 0,1-1-1 0 0,-1 0 1 0 0,10 1 0 0 0,-10-2-40 0 0,1 0-1 0 0,0 0 1 0 0,-1-1-1 0 0,1 0 0 0 0,0-1 1 0 0,-1 1-1 0 0,1-1 1 0 0,-1-1-1 0 0,0 1 0 0 0,0-1 1 0 0,0-1-1 0 0,0 1 0 0 0,0-1 1 0 0,-1 0-1 0 0,0-1 1 0 0,1 0-1 0 0,-2 0 0 0 0,1 0 1 0 0,0 0-1 0 0,-1-1 1 0 0,0 0-1 0 0,-1 0 0 0 0,1 0 1 0 0,-1-1-1 0 0,6-12 0 0 0,-7 12-49 0 0,1-1 1 0 0,-1 1-1 0 0,0-1 0 0 0,0 0 0 0 0,-1 0 0 0 0,0 0 0 0 0,0-10 0 0 0,-1 15-15 0 0,-1-1 0 0 0,0 0 1 0 0,0 0-1 0 0,0 1 1 0 0,0-1-1 0 0,-1 0 0 0 0,1 0 1 0 0,-1 1-1 0 0,0-1 1 0 0,0 0-1 0 0,0 1 1 0 0,-1-1-1 0 0,0 1 0 0 0,1 0 1 0 0,-1-1-1 0 0,0 1 1 0 0,0 0-1 0 0,-1 0 0 0 0,1 0 1 0 0,-1 0-1 0 0,-3-3 1 0 0,0 2 12 0 0,0 1 0 0 0,0 0 0 0 0,0 0 0 0 0,-1 0 0 0 0,1 1 0 0 0,0-1 0 0 0,-1 2 0 0 0,0-1 0 0 0,0 1 0 0 0,1 0 0 0 0,-1 0 0 0 0,0 1 0 0 0,0 0 0 0 0,0 0 0 0 0,0 0 0 0 0,0 1 0 0 0,1 0 0 0 0,-1 1 0 0 0,0-1 0 0 0,1 1 0 0 0,-1 1 0 0 0,1-1 1 0 0,0 1-1 0 0,-1 0 0 0 0,1 0 0 0 0,1 1 0 0 0,-1 0 0 0 0,0 0 0 0 0,1 0 0 0 0,0 1 0 0 0,0 0 0 0 0,0 0 0 0 0,-4 6 0 0 0,8-9 67 0 0,-1 0 0 0 0,1 1 0 0 0,-1-1 0 0 0,1 1 0 0 0,0-1 0 0 0,0 1 0 0 0,0-1 0 0 0,0 1 0 0 0,1 0 0 0 0,-1 0 0 0 0,1-1 1 0 0,-1 1-1 0 0,1 0 0 0 0,0 0 0 0 0,0-1 0 0 0,0 1 0 0 0,1 0 0 0 0,-1 0 0 0 0,0-1 0 0 0,1 1 0 0 0,0 0 0 0 0,0-1 0 0 0,0 1 0 0 0,0-1 0 0 0,0 1 0 0 0,0-1 0 0 0,1 1 0 0 0,-1-1 0 0 0,1 0 0 0 0,0 0 1 0 0,0 1-1 0 0,0-1 0 0 0,0-1 0 0 0,0 1 0 0 0,0 0 0 0 0,0 0 0 0 0,3 1 0 0 0,1 2 36 0 0,0-1 0 0 0,0 0 1 0 0,0 0-1 0 0,1 0 0 0 0,-1-1 0 0 0,1 0 1 0 0,0 0-1 0 0,0-1 0 0 0,0 0 0 0 0,0 0 1 0 0,0 0-1 0 0,1-1 0 0 0,9 1 0 0 0,-8-3-17 0 0,0 0 0 0 0,-1 0-1 0 0,1-1 1 0 0,0 0 0 0 0,0-1-1 0 0,-1 0 1 0 0,0 0 0 0 0,1-1-1 0 0,-1 0 1 0 0,12-8-1 0 0,-16 9-42 0 0,1-1-1 0 0,-1 1 1 0 0,0-1-1 0 0,0 0 0 0 0,-1 0 1 0 0,1 0-1 0 0,-1-1 1 0 0,0 0-1 0 0,0 1 1 0 0,0-1-1 0 0,0 0 0 0 0,-1 0 1 0 0,0 0-1 0 0,0-1 1 0 0,-1 1-1 0 0,1 0 1 0 0,-1-1-1 0 0,0 1 0 0 0,0-1 1 0 0,-1-9-1 0 0,0 10-49 0 0,-1 0-1 0 0,0 0 1 0 0,0 0-1 0 0,0 0 1 0 0,-1 0-1 0 0,0 0 1 0 0,0 1-1 0 0,0-1 1 0 0,0 0-1 0 0,-1 1 1 0 0,0 0-1 0 0,0-1 1 0 0,0 1-1 0 0,0 0 1 0 0,0 1-1 0 0,-1-1 1 0 0,0 1-1 0 0,0-1 1 0 0,0 1-1 0 0,0 0 0 0 0,0 1 1 0 0,-1-1-1 0 0,1 1 1 0 0,-1 0-1 0 0,-8-3 1 0 0,7 3-3 0 0,0 0 0 0 0,0 0-1 0 0,0 0 1 0 0,0 1 0 0 0,-1 0 0 0 0,1 0 0 0 0,0 1 0 0 0,-1 0-1 0 0,1 0 1 0 0,0 0 0 0 0,-1 1 0 0 0,1 0 0 0 0,0 0 0 0 0,-1 0-1 0 0,1 1 1 0 0,0 0 0 0 0,0 0 0 0 0,0 1 0 0 0,0 0 0 0 0,1 0-1 0 0,-10 6 1 0 0,12-6 59 0 0,0-1-1 0 0,0 1 0 0 0,0-1 1 0 0,0 1-1 0 0,0 0 1 0 0,1 0-1 0 0,-1 0 0 0 0,1 1 1 0 0,0-1-1 0 0,0 1 1 0 0,0-1-1 0 0,0 1 0 0 0,1-1 1 0 0,-1 1-1 0 0,1 0 1 0 0,0 0-1 0 0,0 0 0 0 0,1 0 1 0 0,-1 0-1 0 0,1 0 1 0 0,0-1-1 0 0,0 1 0 0 0,0 0 1 0 0,0 0-1 0 0,1 0 1 0 0,-1 0-1 0 0,1 0 0 0 0,0 0 1 0 0,0 0-1 0 0,1 0 0 0 0,-1-1 1 0 0,1 1-1 0 0,0-1 1 0 0,4 6-1 0 0,4 7 138 0 0,2-1 0 0 0,0 0 0 0 0,1-1 0 0 0,0 0 0 0 0,21 16 0 0 0,-32-29-134 0 0,2 1-5 0 0,-1 0 0 0 0,1 0 0 0 0,0-1 0 0 0,-1 0-1 0 0,1 1 1 0 0,0-1 0 0 0,0-1 0 0 0,0 1 0 0 0,0 0-1 0 0,0-1 1 0 0,0 0 0 0 0,0 0 0 0 0,0 0 0 0 0,0-1-1 0 0,6 0 1 0 0,-7 1-19 0 0,1 1-1 0 0,-1-1 0 0 0,1 0 1 0 0,-1 0-1 0 0,1-1 1 0 0,-1 1-1 0 0,1-1 1 0 0,-1 0-1 0 0,1 0 0 0 0,-1 0 1 0 0,0 0-1 0 0,1 0 1 0 0,-1-1-1 0 0,0 1 1 0 0,0-1-1 0 0,0 0 0 0 0,0 0 1 0 0,0 0-1 0 0,-1-1 1 0 0,6-4-1 0 0,4-5-131 0 0,-9 10-19 0 0,-1-1-1 0 0,1 1 1 0 0,0-1-1 0 0,-1 0 1 0 0,1 0-1 0 0,-1 0 1 0 0,0-1 0 0 0,0 1-1 0 0,0 0 1 0 0,-1-1-1 0 0,1 1 1 0 0,-1-1-1 0 0,1-4 1 0 0,-1 5-693 0 0,-3-2-326 0 0,-9-19-1961 0 0,8 19 2149 0 0,0 0 1 0 0,0 1 0 0 0,0-1-1 0 0,-1 1 1 0 0,1 0 0 0 0,-1 0-1 0 0,0 0 1 0 0,0 1 0 0 0,0-1-1 0 0,-1 1 1 0 0,1 0 0 0 0,-1 0-1 0 0,-6-3 1 0 0,-10-2-315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5"/>
    </inkml:context>
    <inkml:brush xml:id="br0">
      <inkml:brushProperty name="width" value="0.05" units="cm"/>
      <inkml:brushProperty name="height" value="0.05" units="cm"/>
    </inkml:brush>
  </inkml:definitions>
  <inkml:trace contextRef="#ctx0" brushRef="#br0">236 3 828 0 0,'0'0'2018'0'0,"-5"0"-1496"0"0,-15-2 60 0 0,15 1 1145 0 0,-2 4-1207 0 0,-5 2-113 0 0,0 0 1 0 0,0 1-1 0 0,1 0 1 0 0,0 1-1 0 0,0 1 1 0 0,1-1-1 0 0,0 2 1 0 0,0-1-1 0 0,1 1 1 0 0,0 1-1 0 0,0-1 1 0 0,1 2-1 0 0,1-1 1 0 0,0 1-1 0 0,0 0 1 0 0,1 1-1 0 0,-8 19 1 0 0,9-16 183 0 0,0 0 1 0 0,1 1-1 0 0,0-1 1 0 0,2 1-1 0 0,-2 19 1 0 0,4-31-174 0 0,1-2-374 0 0,-1 0-1 0 0,1 0 1 0 0,-1-1 0 0 0,1 1-1 0 0,0 0 1 0 0,0 0 0 0 0,0 0-1 0 0,0-1 1 0 0,0 1 0 0 0,0-1 0 0 0,0 1-1 0 0,0-1 1 0 0,1 1 0 0 0,-1-1-1 0 0,1 1 1 0 0,-1-1 0 0 0,1 0-1 0 0,-1 0 1 0 0,1 0 0 0 0,0 0-1 0 0,3 1 1 0 0,39 13 786 0 0,-41-15-720 0 0,4-1-15 0 0,2-1-82 0 0,-1 0-1 0 0,0-1 0 0 0,0 0 1 0 0,-1-1-1 0 0,1 1 1 0 0,-1-1-1 0 0,0-1 1 0 0,1 1-1 0 0,-2-1 1 0 0,1-1-1 0 0,-1 1 0 0 0,0-1 1 0 0,0 0-1 0 0,0 0 1 0 0,-1-1-1 0 0,0 0 1 0 0,0 0-1 0 0,-1 0 1 0 0,0-1-1 0 0,0 1 0 0 0,-1-1 1 0 0,0 0-1 0 0,3-8 1 0 0,-5 13-32 0 0,0 0 1 0 0,1 0 0 0 0,-1 0-1 0 0,0 0 1 0 0,-1 0 0 0 0,1 0-1 0 0,-1 0 1 0 0,1 0-1 0 0,-1 0 1 0 0,0 0 0 0 0,0 0-1 0 0,0 0 1 0 0,0 0 0 0 0,-1 0-1 0 0,1-1 1 0 0,-1 1-1 0 0,0 0 1 0 0,0 0 0 0 0,0 1-1 0 0,0-1 1 0 0,0 0-1 0 0,-1 0 1 0 0,1 0 0 0 0,-1 1-1 0 0,0-1 1 0 0,0 1 0 0 0,0-1-1 0 0,-2-1 1 0 0,0 1-4 0 0,-1 1 0 0 0,0 0 0 0 0,1 0 0 0 0,-1 1 0 0 0,0 0 0 0 0,0-1 0 0 0,0 1 0 0 0,0 1 0 0 0,0-1 0 0 0,0 1 1 0 0,0 0-1 0 0,0 0 0 0 0,0 1 0 0 0,-6 0 0 0 0,6 0 11 0 0,-1 1 1 0 0,1-1-1 0 0,0 1 0 0 0,1 0 1 0 0,-1 0-1 0 0,0 0 1 0 0,0 1-1 0 0,1-1 1 0 0,0 1-1 0 0,-1 0 0 0 0,1 1 1 0 0,0-1-1 0 0,1 1 1 0 0,-1 0-1 0 0,0-1 1 0 0,1 2-1 0 0,0-1 0 0 0,0 0 1 0 0,0 1-1 0 0,1-1 1 0 0,-3 7-1 0 0,0 0 58 0 0,1-1 0 0 0,0 1 0 0 0,1 0-1 0 0,0 0 1 0 0,0 0 0 0 0,2 0 0 0 0,-2 20 0 0 0,4-20 42 0 0,0 0 0 0 0,1-1 0 0 0,1 1 0 0 0,0-1 0 0 0,0 0 0 0 0,1 0 0 0 0,0 0 0 0 0,1-1 0 0 0,9 16 0 0 0,-12-23-61 0 0,-1 0-1 0 0,0 0 0 0 0,1 0 0 0 0,0 0 0 0 0,-1-1 0 0 0,1 1 0 0 0,0-1 0 0 0,0 1 0 0 0,0-1 0 0 0,0 0 0 0 0,0 0 0 0 0,0 0 0 0 0,1 0 0 0 0,-1 0 0 0 0,0 0 0 0 0,0-1 0 0 0,1 1 0 0 0,-1-1 0 0 0,0 1 0 0 0,1-1 0 0 0,-1 0 0 0 0,0 0 0 0 0,1 0 0 0 0,-1 0 0 0 0,1-1 0 0 0,-1 1 0 0 0,0 0 0 0 0,0-1 0 0 0,1 0 0 0 0,-1 0 0 0 0,0 1 0 0 0,0-1 0 0 0,0-1 0 0 0,4-1 0 0 0,2-1-4 0 0,0 0 1 0 0,-1-1 0 0 0,1 0 0 0 0,-1 0-1 0 0,0-1 1 0 0,-1 1 0 0 0,1-1 0 0 0,5-8-1 0 0,-5 6-34 0 0,-1-2 0 0 0,1 1 0 0 0,-2-1 0 0 0,1 0 0 0 0,-1 0 1 0 0,-1 0-1 0 0,0-1 0 0 0,0 0 0 0 0,-1 1 0 0 0,0-2 0 0 0,-1 1 0 0 0,0 0 0 0 0,-1 0 0 0 0,0 0 0 0 0,-2-13 0 0 0,1 22-11 0 0,0 0 1 0 0,0 0-1 0 0,-1 0 0 0 0,1 0 1 0 0,-1 0-1 0 0,1 0 0 0 0,-1 0 1 0 0,0 0-1 0 0,0 0 0 0 0,0 0 1 0 0,0 0-1 0 0,0 0 0 0 0,-1 1 1 0 0,1-1-1 0 0,0 0 0 0 0,-1 1 1 0 0,1-1-1 0 0,-1 1 0 0 0,0 0 1 0 0,1-1-1 0 0,-1 1 0 0 0,0 0 1 0 0,0 0-1 0 0,0 0 0 0 0,0 0 1 0 0,0 0-1 0 0,0 1 0 0 0,0-1 1 0 0,0 1-1 0 0,0-1 0 0 0,0 1 1 0 0,0 0-1 0 0,-4 0 0 0 0,1-1-18 0 0,0 1 0 0 0,-1 0-1 0 0,1 0 1 0 0,0 0 0 0 0,0 1 0 0 0,0 0-1 0 0,0 0 1 0 0,0 0 0 0 0,0 0 0 0 0,0 1 0 0 0,0 0-1 0 0,1 0 1 0 0,-10 6 0 0 0,8-4 51 0 0,0 1-1 0 0,1 0 1 0 0,-1 0 0 0 0,1 1-1 0 0,0 0 1 0 0,0 0 0 0 0,0 0 0 0 0,1 1-1 0 0,0-1 1 0 0,1 1 0 0 0,-1 0-1 0 0,1 0 1 0 0,0 0 0 0 0,1 0 0 0 0,0 1-1 0 0,0-1 1 0 0,1 1 0 0 0,0-1-1 0 0,0 1 1 0 0,0 0 0 0 0,1-1 0 0 0,1 1-1 0 0,-1 0 1 0 0,1-1 0 0 0,0 1-1 0 0,5 14 1 0 0,-5-19 6 0 0,0-1-1 0 0,1 1 1 0 0,-1-1 0 0 0,1 0-1 0 0,0 1 1 0 0,0-1 0 0 0,0 0-1 0 0,0 0 1 0 0,0 0 0 0 0,0 0 0 0 0,0 0-1 0 0,1-1 1 0 0,-1 1 0 0 0,1-1-1 0 0,-1 1 1 0 0,1-1 0 0 0,0 0-1 0 0,0 0 1 0 0,-1 0 0 0 0,1-1-1 0 0,0 1 1 0 0,4 0 0 0 0,-3-1 108 0 0,4-3-100 0 0,0 1-18 0 0,0-1-1 0 0,-1-1 0 0 0,0 0 1 0 0,1 0-1 0 0,-1 0 0 0 0,-1 0 1 0 0,1-1-1 0 0,-1-1 0 0 0,0 1 1 0 0,0-1-1 0 0,0 0 0 0 0,-1 0 1 0 0,0 0-1 0 0,0-1 0 0 0,0 0 1 0 0,-1 0-1 0 0,0 0 0 0 0,-1 0 1 0 0,0-1-1 0 0,0 0 0 0 0,0 1 1 0 0,-1-1-1 0 0,2-13 0 0 0,-3 15-42 0 0,0-1 1 0 0,-1 0-1 0 0,0 0 0 0 0,0 1 1 0 0,-1-1-1 0 0,0 0 0 0 0,0 1 0 0 0,-1-1 1 0 0,-2-8-1 0 0,3 13 11 0 0,0-1 0 0 0,0 1 0 0 0,0-1 0 0 0,-1 1 0 0 0,1-1-1 0 0,-1 1 1 0 0,1 0 0 0 0,-1 0 0 0 0,0 0 0 0 0,0 0 0 0 0,0 0 0 0 0,0 0 0 0 0,0 1 0 0 0,0-1 0 0 0,0 1 0 0 0,-1-1 0 0 0,1 1 0 0 0,0 0 0 0 0,-1 0 0 0 0,1 0 0 0 0,-1 0 0 0 0,0 0 0 0 0,1 0-1 0 0,-1 1 1 0 0,0-1 0 0 0,1 1 0 0 0,-1 0 0 0 0,0 0 0 0 0,1 0 0 0 0,-5 1 0 0 0,-2 0-40 0 0,0 0 1 0 0,0 1-1 0 0,0 0 1 0 0,0 1-1 0 0,0 0 0 0 0,1 0 1 0 0,-1 1-1 0 0,-10 6 0 0 0,14-7 75 0 0,1 0 0 0 0,0 0 1 0 0,0 0-1 0 0,0 1 0 0 0,0 0 0 0 0,0 0 0 0 0,1 0 0 0 0,0 0 0 0 0,-1 0 0 0 0,2 0 0 0 0,-1 1 0 0 0,0 0 1 0 0,1-1-1 0 0,0 1 0 0 0,0 0 0 0 0,0 0 0 0 0,1 0 0 0 0,-2 10 0 0 0,3-9 38 0 0,0 1-1 0 0,0-1 0 0 0,1 1 1 0 0,0-1-1 0 0,0 0 1 0 0,1 0-1 0 0,-1 1 0 0 0,1-1 1 0 0,1 0-1 0 0,-1 0 1 0 0,1-1-1 0 0,0 1 1 0 0,0 0-1 0 0,5 5 0 0 0,-5-7-27 0 0,-1-1 0 0 0,0-1 0 0 0,1 1 0 0 0,-1 0 0 0 0,1 0 0 0 0,0-1-1 0 0,0 0 1 0 0,0 0 0 0 0,0 1 0 0 0,0-2 0 0 0,0 1 0 0 0,1 0-1 0 0,-1-1 1 0 0,0 1 0 0 0,1-1 0 0 0,0 0 0 0 0,-1 0 0 0 0,1-1-1 0 0,0 1 1 0 0,-1-1 0 0 0,1 1 0 0 0,0-1 0 0 0,-1 0 0 0 0,1-1 0 0 0,0 1-1 0 0,0-1 1 0 0,-1 0 0 0 0,7-1 0 0 0,1-4-13 0 0,0 1 0 0 0,0-1 1 0 0,-1-1-1 0 0,0 0 0 0 0,0 0 0 0 0,-1-1 0 0 0,1 0 1 0 0,-2-1-1 0 0,1 1 0 0 0,-1-2 0 0 0,-1 1 1 0 0,0-1-1 0 0,0-1 0 0 0,-1 1 0 0 0,0-1 0 0 0,-1 0 1 0 0,0 0-1 0 0,-1-1 0 0 0,0 0 0 0 0,-1 1 1 0 0,0-1-1 0 0,-1 0 0 0 0,0 0 0 0 0,0-19 1 0 0,-2 28-33 0 0,0 1 1 0 0,0-1 0 0 0,0 0 0 0 0,0 0-1 0 0,0 0 1 0 0,0 0 0 0 0,-1 1 0 0 0,1-1-1 0 0,-1 0 1 0 0,0 0 0 0 0,0 1 0 0 0,0-1 0 0 0,0 0-1 0 0,0 1 1 0 0,-1-1 0 0 0,1 1 0 0 0,-1 0-1 0 0,0-1 1 0 0,1 1 0 0 0,-1 0 0 0 0,0 0 0 0 0,0 0-1 0 0,-1 0 1 0 0,1 1 0 0 0,0-1 0 0 0,0 0-1 0 0,-1 1 1 0 0,1 0 0 0 0,-1-1 0 0 0,0 1-1 0 0,1 0 1 0 0,-1 0 0 0 0,0 1 0 0 0,1-1 0 0 0,-1 0-1 0 0,0 1 1 0 0,-5 0 0 0 0,0 0-48 0 0,-1 0 1 0 0,0 1-1 0 0,1 1 1 0 0,-1-1-1 0 0,1 1 1 0 0,-1 1 0 0 0,1 0-1 0 0,0 0 1 0 0,0 0-1 0 0,-14 9 1 0 0,16-7 89 0 0,0 0-1 0 0,1 0 1 0 0,0 0 0 0 0,0 0 0 0 0,0 1-1 0 0,1 0 1 0 0,-1 0 0 0 0,1 0 0 0 0,1 1-1 0 0,-1-1 1 0 0,1 1 0 0 0,0 0 0 0 0,1 0 0 0 0,-1 0-1 0 0,2 0 1 0 0,-1 0 0 0 0,1 0 0 0 0,0 1-1 0 0,0-1 1 0 0,1 1 0 0 0,0-1 0 0 0,0 0 0 0 0,1 1-1 0 0,0-1 1 0 0,0 0 0 0 0,1 0 0 0 0,0 1-1 0 0,0-1 1 0 0,0 0 0 0 0,1-1 0 0 0,5 10-1 0 0,-6-13 6 0 0,1 0 0 0 0,-1 0-1 0 0,1-1 1 0 0,0 1-1 0 0,0 0 1 0 0,0-1-1 0 0,0 0 1 0 0,1 0 0 0 0,-1 0-1 0 0,1 0 1 0 0,-1 0-1 0 0,1-1 1 0 0,0 1-1 0 0,-1-1 1 0 0,1 0-1 0 0,0 0 1 0 0,0-1 0 0 0,4 1-1 0 0,-5 0 61 0 0,4-3-17 0 0,-2 1-56 0 0,0-1 1 0 0,0 1-1 0 0,0-1 1 0 0,0 0-1 0 0,0 0 1 0 0,0-1-1 0 0,0 1 0 0 0,-1-1 1 0 0,1 0-1 0 0,-1-1 1 0 0,0 1-1 0 0,0-1 1 0 0,0 0-1 0 0,-1 0 1 0 0,1 0-1 0 0,-1 0 0 0 0,0 0 1 0 0,0-1-1 0 0,0 1 1 0 0,2-9-1 0 0,-1 4-19 0 0,-1 0 0 0 0,0 0 1 0 0,0-1-1 0 0,-1 1 0 0 0,-1-1 0 0 0,1 0 0 0 0,-2 0 0 0 0,1 1 0 0 0,-2-18 1 0 0,-2 24-11 0 0,1 1 0 0 0,0-1 0 0 0,-1 0 0 0 0,0 0 1 0 0,0 1-1 0 0,0 0 0 0 0,0-1 0 0 0,0 1 1 0 0,0 0-1 0 0,-1 1 0 0 0,1-1 0 0 0,0 1 1 0 0,-1-1-1 0 0,0 1 0 0 0,1 0 0 0 0,-1 0 1 0 0,0 0-1 0 0,1 1 0 0 0,-1 0 0 0 0,0-1 1 0 0,-5 2-1 0 0,0-1-1 0 0,1 2 1 0 0,0-1 0 0 0,0 1 0 0 0,0 1-1 0 0,0 0 1 0 0,0 0 0 0 0,0 0-1 0 0,1 1 1 0 0,0 0 0 0 0,0 0-1 0 0,0 1 1 0 0,0 0 0 0 0,0 0-1 0 0,1 1 1 0 0,0-1 0 0 0,0 1 0 0 0,1 1-1 0 0,0-1 1 0 0,0 1 0 0 0,0 0-1 0 0,1 0 1 0 0,0 1 0 0 0,0-1-1 0 0,1 1 1 0 0,0-1 0 0 0,0 1-1 0 0,1 0 1 0 0,-2 10 0 0 0,3-11 44 0 0,0 0-1 0 0,0 0 1 0 0,1 0 0 0 0,0 0 0 0 0,0 0 0 0 0,1 0 0 0 0,-1 0 0 0 0,2 0-1 0 0,-1-1 1 0 0,1 1 0 0 0,0 0 0 0 0,0-1 0 0 0,1 1 0 0 0,0-1 0 0 0,0 1-1 0 0,0-1 1 0 0,1 0 0 0 0,0-1 0 0 0,0 1 0 0 0,0-1 0 0 0,1 1 0 0 0,0-1-1 0 0,0-1 1 0 0,0 1 0 0 0,1-1 0 0 0,0 0 0 0 0,-1 0 0 0 0,1 0 0 0 0,1-1-1 0 0,-1 0 1 0 0,10 3 0 0 0,-12-5-10 0 0,1-1 0 0 0,-1 1 0 0 0,1-1 0 0 0,-1-1 0 0 0,0 1 0 0 0,1 0-1 0 0,-1-1 1 0 0,0 0 0 0 0,1 0 0 0 0,-1 0 0 0 0,8-4 0 0 0,-7 3-40 0 0,-2 1 23 0 0,1 0-1 0 0,0-1 1 0 0,-1 1 0 0 0,1-1-1 0 0,-1 0 1 0 0,1 0 0 0 0,-1 0-1 0 0,0-1 1 0 0,0 1-1 0 0,0-1 1 0 0,0 1 0 0 0,0-1-1 0 0,-1 0 1 0 0,1 0-1 0 0,-1 0 1 0 0,0-1 0 0 0,0 1-1 0 0,0-1 1 0 0,0 1 0 0 0,0-1-1 0 0,-1 1 1 0 0,0-1-1 0 0,0 0 1 0 0,1-6 0 0 0,1 1 6 0 0,-3 4-28 0 0,0 1 0 0 0,0-1 1 0 0,-1 1-1 0 0,1-1 0 0 0,-1 1 0 0 0,0-1 0 0 0,-1 1 1 0 0,1 0-1 0 0,-1-1 0 0 0,1 1 0 0 0,-1 0 1 0 0,-1 0-1 0 0,1 0 0 0 0,0 0 0 0 0,-1 1 1 0 0,0-1-1 0 0,0 1 0 0 0,0 0 0 0 0,-4-4 0 0 0,2 4-31 0 0,-1-1-1 0 0,0 1 0 0 0,0 0 1 0 0,0 1-1 0 0,0-1 0 0 0,0 1 1 0 0,-1 0-1 0 0,1 1 0 0 0,-1 0 0 0 0,-6-1 1 0 0,8 2-52 0 0,-2 2-27 0 0,1-2 130 0 0,3 0-6 0 0,0 0-1 0 0,0 0 1 0 0,0 1 0 0 0,0-1 0 0 0,0 1-1 0 0,0 0 1 0 0,0 0 0 0 0,0 0 0 0 0,0 0-1 0 0,0 1 1 0 0,0-1 0 0 0,1 1 0 0 0,-1-1-1 0 0,0 1 1 0 0,1 0 0 0 0,-1 0 0 0 0,1 0 0 0 0,0 1-1 0 0,0-1 1 0 0,0 0 0 0 0,0 1 0 0 0,0-1-1 0 0,0 1 1 0 0,1 0 0 0 0,-1 0 0 0 0,0 3-1 0 0,1-4 32 0 0,-1 1 1 0 0,1-1-1 0 0,0 1 0 0 0,0-1 0 0 0,0 1 0 0 0,1-1 0 0 0,-1 1 0 0 0,1 0 0 0 0,-1 0 0 0 0,1-1 1 0 0,0 1-1 0 0,0 0 0 0 0,0-1 0 0 0,1 1 0 0 0,-1 0 0 0 0,1 0 0 0 0,-1-1 0 0 0,1 1 0 0 0,0 0 1 0 0,0-1-1 0 0,1 3 0 0 0,2 1 55 0 0,0 0 1 0 0,0-1-1 0 0,0 1 1 0 0,0-1-1 0 0,1 0 0 0 0,8 7 1 0 0,-10-11-58 0 0,-1 0 0 0 0,0 1 0 0 0,1-1 1 0 0,-1 0-1 0 0,1-1 0 0 0,-1 1 0 0 0,1 0 1 0 0,0-1-1 0 0,-1 1 0 0 0,1-1 0 0 0,0 0 0 0 0,-1 0 1 0 0,1 0-1 0 0,0 0 0 0 0,-1 0 0 0 0,1-1 0 0 0,3 0 1 0 0,40-12 210 0 0,-44 12-235 0 0,5-2 22 0 0,0-1-1 0 0,0 0 1 0 0,0-1-1 0 0,-1 0 1 0 0,0 0-1 0 0,0 0 1 0 0,0-1-1 0 0,-1 0 1 0 0,0 0-1 0 0,0 0 1 0 0,7-13-1 0 0,-9 15-18 0 0,-1 0-1 0 0,0 0 1 0 0,-1 0-1 0 0,1 0 0 0 0,-1 0 1 0 0,0-1-1 0 0,0 1 1 0 0,0 0-1 0 0,0-1 1 0 0,-1 1-1 0 0,0-1 1 0 0,0 1-1 0 0,0-1 1 0 0,0 1-1 0 0,-1-1 0 0 0,1 1 1 0 0,-1 0-1 0 0,-1-1 1 0 0,-2-6-1 0 0,2 7-39 0 0,0 1 0 0 0,0 0 0 0 0,-1 0 0 0 0,0 0-1 0 0,1 1 1 0 0,-1-1 0 0 0,0 0 0 0 0,0 1 0 0 0,-1 0-1 0 0,1 0 1 0 0,0 0 0 0 0,-1 0 0 0 0,0 0 0 0 0,1 1 0 0 0,-1 0-1 0 0,0-1 1 0 0,1 1 0 0 0,-1 1 0 0 0,0-1 0 0 0,0 0 0 0 0,-5 1-1 0 0,5 0-95 0 0,-2 1-61 0 0,5 0 186 0 0,-38 13-181 0 0,37-14 151 0 0,1 1 1 0 0,-1 0-1 0 0,1 0 0 0 0,-1 0 1 0 0,1 0-1 0 0,-1 0 0 0 0,1 0 1 0 0,0 1-1 0 0,-1-1 0 0 0,1 0 1 0 0,0 1-1 0 0,0-1 1 0 0,0 0-1 0 0,0 1 0 0 0,0 0 1 0 0,1-1-1 0 0,-1 1 0 0 0,0-1 1 0 0,1 1-1 0 0,-1 0 0 0 0,1-1 1 0 0,-1 1-1 0 0,1 2 0 0 0,0-1-420 0 0,50-6-7389 0 0,-40 2 5819 0 0,19-11-1496 0 0,-21 8 1969 0 0,6-4 135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29.925"/>
    </inkml:context>
    <inkml:brush xml:id="br0">
      <inkml:brushProperty name="width" value="0.05" units="cm"/>
      <inkml:brushProperty name="height" value="0.05" units="cm"/>
      <inkml:brushProperty name="color" value="#FFFFFF"/>
    </inkml:brush>
  </inkml:definitions>
  <inkml:trace contextRef="#ctx0" brushRef="#br0">221 0 1328 0 0,'0'0'879'0'0,"16"7"6410"0"0,-8-5-5476 0 0,14-1 8566 0 0,-19 0-9009 0 0,-12 0-1367 0 0,0 0 0 0 0,1 1-1 0 0,-1 0 1 0 0,0 1 0 0 0,1 0 0 0 0,0 0 0 0 0,0 1-1 0 0,0 0 1 0 0,0 0 0 0 0,0 1 0 0 0,-10 8-1 0 0,3 0 134 0 0,0 2-1 0 0,0-1 0 0 0,2 2 0 0 0,0 0 0 0 0,0 0 1 0 0,2 1-1 0 0,0 1 0 0 0,1 0 0 0 0,0 0 0 0 0,2 1 1 0 0,0 0-1 0 0,-5 23 0 0 0,12-39-86 0 0,0 0 0 0 0,0 0-1 0 0,0 0 1 0 0,1 0 0 0 0,-1 1 0 0 0,1-1 0 0 0,0 0-1 0 0,0 0 1 0 0,0 0 0 0 0,1 0 0 0 0,-1 0 0 0 0,1 0-1 0 0,0 0 1 0 0,-1 0 0 0 0,1 0 0 0 0,1 0-1 0 0,-1 0 1 0 0,0 0 0 0 0,1 0 0 0 0,-1-1 0 0 0,1 1-1 0 0,0 0 1 0 0,0-1 0 0 0,0 0 0 0 0,0 1 0 0 0,0-1-1 0 0,1 0 1 0 0,-1 0 0 0 0,1 0 0 0 0,-1-1 0 0 0,1 1-1 0 0,0 0 1 0 0,-1-1 0 0 0,1 0 0 0 0,0 0 0 0 0,6 2-1 0 0,-1-1-19 0 0,-1 0-1 0 0,1 0 1 0 0,0-1-1 0 0,-1 0 1 0 0,1-1-1 0 0,0 0 0 0 0,0 0 1 0 0,0 0-1 0 0,-1-1 1 0 0,1 0-1 0 0,0-1 0 0 0,11-3 1 0 0,-4-2-409 0 0,0-1 0 0 0,0-1 0 0 0,14-10 0 0 0,17-11-4881 0 0,10 9-8856 0 0,-39 16 10857 0 0,-5-1 1734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6"/>
    </inkml:context>
    <inkml:brush xml:id="br0">
      <inkml:brushProperty name="width" value="0.05" units="cm"/>
      <inkml:brushProperty name="height" value="0.05" units="cm"/>
    </inkml:brush>
  </inkml:definitions>
  <inkml:trace contextRef="#ctx0" brushRef="#br0">318 0 28 0 0,'6'11'13435'0'0,"-57"-17"-13015"0"0,47 6-307 0 0,0 0-1 0 0,0 0 0 0 0,0 0 1 0 0,0 1-1 0 0,0 0 0 0 0,0 0 1 0 0,0 0-1 0 0,0 0 0 0 0,1 0 1 0 0,-1 1-1 0 0,0-1 0 0 0,1 1 1 0 0,-1 0-1 0 0,1 1 0 0 0,0-1 1 0 0,-1 0-1 0 0,1 1 1 0 0,0 0-1 0 0,-4 5 0 0 0,-5 2 631 0 0,-3 5-301 0 0,0 0 0 0 0,1 1 0 0 0,1 0 0 0 0,0 1 0 0 0,1 1 1 0 0,1 0-1 0 0,1 0 0 0 0,-10 25 0 0 0,18-38-354 0 0,0 1 0 0 0,1 0 0 0 0,0 0 0 0 0,0-1-1 0 0,0 1 1 0 0,1 0 0 0 0,-1 0 0 0 0,2 0 0 0 0,-1 0 0 0 0,0 0 0 0 0,1 0 0 0 0,0 0 0 0 0,1 0-1 0 0,-1-1 1 0 0,1 1 0 0 0,0 0 0 0 0,1-1 0 0 0,-1 0 0 0 0,1 1 0 0 0,0-1 0 0 0,1 0 0 0 0,-1-1 0 0 0,1 1-1 0 0,0 0 1 0 0,0-1 0 0 0,0 0 0 0 0,1 0 0 0 0,-1 0 0 0 0,9 4 0 0 0,-11-6-18 0 0,51 14 405 0 0,-24-16-517 0 0,-24 0 26 0 0,0 0 1 0 0,0-1-1 0 0,0 0 1 0 0,0 0-1 0 0,0 0 1 0 0,0-1-1 0 0,-1 0 1 0 0,1 0 0 0 0,0 0-1 0 0,-1 0 1 0 0,1-1-1 0 0,-1 0 1 0 0,0 0-1 0 0,0 0 1 0 0,0 0-1 0 0,0 0 1 0 0,-1-1 0 0 0,1 0-1 0 0,-1 0 1 0 0,5-8-1 0 0,-1 2-83 0 0,-1-2-1 0 0,0 1 1 0 0,-1-1-1 0 0,0 1 0 0 0,-1-1 1 0 0,0-1-1 0 0,3-19 1 0 0,-6 26 59 0 0,0 0 1 0 0,0 0 0 0 0,-1-1 0 0 0,0 1-1 0 0,0-1 1 0 0,-1 1 0 0 0,1 0 0 0 0,-1-1-1 0 0,-1 1 1 0 0,1 0 0 0 0,-1 0 0 0 0,0 0-1 0 0,-1 0 1 0 0,1 0 0 0 0,-1 1 0 0 0,-1-1-1 0 0,1 1 1 0 0,-5-7 0 0 0,2 7 24 0 0,1 0 0 0 0,-1 0-1 0 0,0 1 1 0 0,0 0 0 0 0,0 0 0 0 0,-1 0 0 0 0,0 1 0 0 0,1 0-1 0 0,-1 0 1 0 0,0 1 0 0 0,0 0 0 0 0,-1 0 0 0 0,1 1 0 0 0,0 0 0 0 0,-1 0-1 0 0,1 0 1 0 0,0 1 0 0 0,-1 0 0 0 0,1 1 0 0 0,-14 2 0 0 0,14-2 15 0 0,0 0 1 0 0,-1 1 0 0 0,1 0 0 0 0,0 0-1 0 0,0 1 1 0 0,0 0 0 0 0,1 0-1 0 0,-1 1 1 0 0,1 0 0 0 0,-1 0 0 0 0,1 0-1 0 0,1 1 1 0 0,-1 0 0 0 0,1 0-1 0 0,-1 0 1 0 0,1 1 0 0 0,1 0 0 0 0,-1 0-1 0 0,1 0 1 0 0,0 0 0 0 0,1 1 0 0 0,-1-1-1 0 0,1 1 1 0 0,1 0 0 0 0,-4 12-1 0 0,3-10 42 0 0,0 1-1 0 0,1 0 1 0 0,0 1-1 0 0,1-1 1 0 0,0 0 0 0 0,1 0-1 0 0,0 1 1 0 0,1-1-1 0 0,0 0 1 0 0,0 0-1 0 0,1 0 1 0 0,0 0-1 0 0,1 0 1 0 0,0 0-1 0 0,1 0 1 0 0,0-1-1 0 0,6 12 1 0 0,-7-16-23 0 0,1 0 1 0 0,-1-1-1 0 0,1 1 1 0 0,0-1 0 0 0,0 1-1 0 0,0-1 1 0 0,1 0-1 0 0,-1-1 1 0 0,1 1 0 0 0,0-1-1 0 0,0 0 1 0 0,0 0-1 0 0,1 0 1 0 0,-1-1 0 0 0,12 4-1 0 0,-12-6 5 0 0,0-2-51 0 0,3-1 13 0 0,0-1-1 0 0,0 0 1 0 0,-1 0 0 0 0,1 0 0 0 0,-1-1 0 0 0,0 0-1 0 0,-1-1 1 0 0,1 1 0 0 0,-1-1 0 0 0,0-1-1 0 0,0 1 1 0 0,-1-1 0 0 0,6-9 0 0 0,-6 5-17 0 0,0 0 1 0 0,-1-1-1 0 0,0 1 1 0 0,0-1-1 0 0,-1 0 1 0 0,-1 0-1 0 0,0-1 0 0 0,-1 1 1 0 0,0 0-1 0 0,-1-1 1 0 0,0 1-1 0 0,-3-19 1 0 0,2 28 20 0 0,1 0 1 0 0,-1 0 0 0 0,1 0-1 0 0,-1 0 1 0 0,0 0 0 0 0,0 1-1 0 0,0-1 1 0 0,0 0 0 0 0,-1 0-1 0 0,1 1 1 0 0,-1-1 0 0 0,1 1-1 0 0,-1 0 1 0 0,0-1 0 0 0,0 1-1 0 0,0 0 1 0 0,0 0 0 0 0,-1 0-1 0 0,1 0 1 0 0,0 1 0 0 0,-1-1-1 0 0,1 0 1 0 0,-1 1 0 0 0,0 0-1 0 0,0 0 1 0 0,1 0 0 0 0,-1 0-1 0 0,0 0 1 0 0,0 0 0 0 0,0 1-1 0 0,0-1 1 0 0,0 1 0 0 0,-5 0-1 0 0,4 0-42 0 0,-3 4-10 0 0,1-1 82 0 0,0 0-1 0 0,1 1 0 0 0,-1 0 0 0 0,0 1 1 0 0,1-1-1 0 0,0 1 0 0 0,0 0 0 0 0,1 0 1 0 0,-1 1-1 0 0,1-1 0 0 0,0 1 0 0 0,1 0 0 0 0,-1 0 1 0 0,1 0-1 0 0,0 1 0 0 0,1-1 0 0 0,0 1 1 0 0,0-1-1 0 0,0 1 0 0 0,1 0 0 0 0,-1 0 1 0 0,2 0-1 0 0,-1 0 0 0 0,1 0 0 0 0,0 0 1 0 0,1 0-1 0 0,1 11 0 0 0,0-8 35 0 0,0 1 0 0 0,1 0 1 0 0,0-1-1 0 0,0 0 0 0 0,1 0 0 0 0,0 0 0 0 0,1 0 0 0 0,0-1 0 0 0,1 1 1 0 0,0-1-1 0 0,0-1 0 0 0,1 1 0 0 0,0-1 0 0 0,1 0 0 0 0,0-1 1 0 0,0 0-1 0 0,16 11 0 0 0,-21-17-43 0 0,0 0 0 0 0,-1 0 0 0 0,1-1 0 0 0,-1 0 0 0 0,1 1 0 0 0,0-1 0 0 0,-1 0 0 0 0,1 0 0 0 0,0-1 0 0 0,-1 1 0 0 0,1 0 0 0 0,0-1 0 0 0,-1 0 0 0 0,1 1 1 0 0,-1-1-1 0 0,1 0 0 0 0,-1 0 0 0 0,1-1 0 0 0,-1 1 0 0 0,3-3 0 0 0,38-29-100 0 0,-39 27 71 0 0,0 0 0 0 0,-1 0 0 0 0,0 0 0 0 0,0 0 0 0 0,-1-1 0 0 0,1 1 0 0 0,-1-1 1 0 0,-1 0-1 0 0,0 0 0 0 0,1 0 0 0 0,-2 1 0 0 0,1-1 0 0 0,-1 0 0 0 0,0 0 0 0 0,-1 0 1 0 0,0 0-1 0 0,0 0 0 0 0,-2-8 0 0 0,1 6-46 0 0,-1-1 0 0 0,0 1 0 0 0,-1 0 0 0 0,1 0 0 0 0,-2 0 0 0 0,1 0 0 0 0,-1 1 0 0 0,-1 0 0 0 0,1 0-1 0 0,-1 0 1 0 0,-14-12 0 0 0,19 18 44 0 0,-1 1 0 0 0,1 0 0 0 0,-1-1-1 0 0,0 1 1 0 0,0 0 0 0 0,1 0 0 0 0,-1 0-1 0 0,0 0 1 0 0,0 1 0 0 0,0-1 0 0 0,0 0-1 0 0,0 1 1 0 0,0-1 0 0 0,0 1 0 0 0,0 0-1 0 0,0 0 1 0 0,0 0 0 0 0,-1 0-1 0 0,1 0 1 0 0,0 0 0 0 0,0 0 0 0 0,0 1-1 0 0,-2 0 1 0 0,0 1 8 0 0,0 0 0 0 0,0 0-1 0 0,1 0 1 0 0,-1 0 0 0 0,1 0 0 0 0,0 1 0 0 0,0 0-1 0 0,0 0 1 0 0,0 0 0 0 0,0 0 0 0 0,-2 4-1 0 0,0-1 29 0 0,0 1 0 0 0,0 1 0 0 0,1-1 0 0 0,0 1 0 0 0,0 0 0 0 0,1-1 0 0 0,0 2 0 0 0,1-1 0 0 0,0 0-1 0 0,-2 9 1 0 0,4-6 38 0 0,1-1-1 0 0,-1 0 1 0 0,2 0-1 0 0,-1 0 0 0 0,1 0 1 0 0,1-1-1 0 0,5 16 1 0 0,-6-21-32 0 0,1 1 1 0 0,-1-1 0 0 0,1 0 0 0 0,-1 0-1 0 0,1 0 1 0 0,0 0 0 0 0,1 0 0 0 0,-1-1-1 0 0,1 1 1 0 0,-1-1 0 0 0,1 0 0 0 0,0 0-1 0 0,1 0 1 0 0,-1-1 0 0 0,0 1 0 0 0,6 1-1 0 0,-7-3 126 0 0,4-1-51 0 0,-1-1-99 0 0,0-1 1 0 0,0 1-1 0 0,0-1 0 0 0,0 0 1 0 0,0 0-1 0 0,0-1 0 0 0,-1 1 1 0 0,0-1-1 0 0,1-1 0 0 0,-1 1 1 0 0,0-1-1 0 0,0 0 0 0 0,-1 0 1 0 0,1 0-1 0 0,-1-1 0 0 0,0 1 1 0 0,0-1-1 0 0,0 0 0 0 0,-1 0 1 0 0,0-1-1 0 0,0 1 0 0 0,0-1 1 0 0,-1 1-1 0 0,0-1 0 0 0,0 0 0 0 0,0 0 1 0 0,0 0-1 0 0,-1 0 0 0 0,0 0 1 0 0,-1 0-1 0 0,1 0 0 0 0,-2-11 1 0 0,1 1-121 0 0,0 1 0 0 0,-2-1 0 0 0,0 0 0 0 0,-7-26 1 0 0,8 38 93 0 0,0-1 1 0 0,-1 1 0 0 0,1 0 0 0 0,-1 0 0 0 0,0 0 0 0 0,0 0 0 0 0,-1 0 0 0 0,1 0 0 0 0,-1 1-1 0 0,0-1 1 0 0,0 1 0 0 0,0 0 0 0 0,0-1 0 0 0,-1 1 0 0 0,1 1 0 0 0,-1-1 0 0 0,0 1 0 0 0,0-1-1 0 0,-5-1 1 0 0,6 3 22 0 0,1 1 0 0 0,-1 0 0 0 0,0 0 0 0 0,0 0 0 0 0,0 0 0 0 0,0 0 0 0 0,1 1 0 0 0,-1-1 0 0 0,0 1-1 0 0,0 0 1 0 0,1 0 0 0 0,-1 0 0 0 0,0 0 0 0 0,1 0 0 0 0,-1 0 0 0 0,1 1 0 0 0,0-1 0 0 0,-1 1 0 0 0,1 0-1 0 0,0 0 1 0 0,0 0 0 0 0,0 0 0 0 0,0 0 0 0 0,0 0 0 0 0,1 0 0 0 0,-1 1 0 0 0,1-1 0 0 0,-1 0 0 0 0,1 1 0 0 0,0 0-1 0 0,0-1 1 0 0,-1 4 0 0 0,0 0 53 0 0,0-1-1 0 0,1 1 1 0 0,0 0-1 0 0,0 0 1 0 0,0-1-1 0 0,1 1 1 0 0,0 0-1 0 0,0 0 0 0 0,1 0 1 0 0,-1 0-1 0 0,1 0 1 0 0,0 0-1 0 0,1-1 1 0 0,0 1-1 0 0,-1 0 1 0 0,2-1-1 0 0,-1 1 1 0 0,1-1-1 0 0,0 0 1 0 0,0 0-1 0 0,0 0 0 0 0,0 0 1 0 0,1-1-1 0 0,0 1 1 0 0,0-1-1 0 0,1 0 1 0 0,-1 0-1 0 0,1 0 1 0 0,-1-1-1 0 0,1 0 1 0 0,0 0-1 0 0,1 0 1 0 0,-1 0-1 0 0,0-1 0 0 0,1 0 1 0 0,-1 0-1 0 0,7 1 1 0 0,-5-2-24 0 0,0-1 0 0 0,1 0 0 0 0,-1 0 0 0 0,0-1 0 0 0,0 1 0 0 0,0-2 0 0 0,0 1 0 0 0,0-1 0 0 0,0 0-1 0 0,0 0 1 0 0,0-1 0 0 0,-1 0 0 0 0,0 0 0 0 0,1-1 0 0 0,-1 0 0 0 0,0 0 0 0 0,-1 0 0 0 0,11-10 0 0 0,-13 10-16 0 0,1-1 1 0 0,-1 0-1 0 0,0 0 0 0 0,0 0 1 0 0,-1 0-1 0 0,0 0 0 0 0,0 0 1 0 0,0-1-1 0 0,0 1 0 0 0,-1-1 0 0 0,2-9 1 0 0,-1 5-42 0 0,-1 4 14 0 0,0 0 0 0 0,0 0 0 0 0,-1 1 0 0 0,0-1 0 0 0,0 0 1 0 0,0 0-1 0 0,-1 0 0 0 0,0 1 0 0 0,0-1 0 0 0,0 0 0 0 0,-1 1 0 0 0,0-1 0 0 0,0 1 0 0 0,0 0 1 0 0,0-1-1 0 0,-1 1 0 0 0,0 0 0 0 0,0 0 0 0 0,-1 1 0 0 0,1-1 0 0 0,-1 1 0 0 0,0 0 0 0 0,0-1 1 0 0,-1 2-1 0 0,1-1 0 0 0,-1 0 0 0 0,0 1 0 0 0,1 0 0 0 0,-2 0 0 0 0,1 1 0 0 0,0-1 1 0 0,0 1-1 0 0,-11-2 0 0 0,10 1 6 0 0,-1 1 1 0 0,0 0-1 0 0,0 0 0 0 0,0 0 1 0 0,0 1-1 0 0,0 0 1 0 0,0 1-1 0 0,0 0 0 0 0,0 0 1 0 0,0 0-1 0 0,0 1 1 0 0,0 0-1 0 0,0 0 0 0 0,0 1 1 0 0,0 0-1 0 0,0 0 1 0 0,1 0-1 0 0,-1 1 1 0 0,1 0-1 0 0,0 1 0 0 0,-1-1 1 0 0,2 1-1 0 0,-1 0 1 0 0,0 1-1 0 0,1-1 0 0 0,-9 11 1 0 0,10-10 41 0 0,1 0 0 0 0,-1 0 0 0 0,1 1 0 0 0,1-1 0 0 0,-1 1 0 0 0,1 0 0 0 0,0-1 0 0 0,0 1 0 0 0,1 0 0 0 0,0 1 0 0 0,0-1 0 0 0,0 0 0 0 0,1 0 0 0 0,0 0 0 0 0,0 0 1 0 0,0 1-1 0 0,1-1 0 0 0,0 0 0 0 0,0 0 0 0 0,1 0 0 0 0,0 0 0 0 0,0 0 0 0 0,0 0 0 0 0,0-1 0 0 0,6 9 0 0 0,-4-7 21 0 0,1-1 1 0 0,0 1-1 0 0,0-1 1 0 0,0 0-1 0 0,1-1 1 0 0,0 0-1 0 0,0 1 0 0 0,0-2 1 0 0,1 1-1 0 0,0-1 1 0 0,-1 0-1 0 0,2 0 1 0 0,-1-1-1 0 0,0 0 1 0 0,1 0-1 0 0,-1-1 0 0 0,1 0 1 0 0,13 2-1 0 0,-16-4-43 0 0,-1 0 0 0 0,0 1-1 0 0,0-1 1 0 0,0-1 0 0 0,0 1-1 0 0,1-1 1 0 0,-1 0-1 0 0,0 0 1 0 0,0 0 0 0 0,0 0-1 0 0,0 0 1 0 0,-1-1 0 0 0,1 0-1 0 0,0 0 1 0 0,-1 0 0 0 0,1 0-1 0 0,-1-1 1 0 0,0 1 0 0 0,1-1-1 0 0,-1 0 1 0 0,0 0 0 0 0,-1 0-1 0 0,1 0 1 0 0,-1-1-1 0 0,3-4 1 0 0,15-14-48 0 0,-19 20 35 0 0,0 0 0 0 0,-1 1 0 0 0,1-1 1 0 0,0 0-1 0 0,-1 1 0 0 0,0-1 0 0 0,1 0 0 0 0,-1 0 0 0 0,0 0 0 0 0,0 1 0 0 0,0-1 0 0 0,0 0 0 0 0,0 0 0 0 0,0 0 0 0 0,0 1 0 0 0,-1-1 0 0 0,1 0 0 0 0,-1 0 0 0 0,0 1 1 0 0,1-1-1 0 0,-1 0 0 0 0,-1-1 0 0 0,-17-32 10 0 0,13 28-37 0 0,0 2 0 0 0,0-1 0 0 0,0 1 0 0 0,-1 0 0 0 0,0 0 0 0 0,0 1 0 0 0,-1-1 0 0 0,1 2 0 0 0,-1-1 0 0 0,0 1 0 0 0,0 0 0 0 0,0 1 0 0 0,0 0 0 0 0,0 0 0 0 0,0 1 0 0 0,-1 0 0 0 0,1 0 0 0 0,0 1 0 0 0,-16 1 0 0 0,20 0 19 0 0,1 0 1 0 0,-1 1 0 0 0,0-1 0 0 0,0 1 0 0 0,1 0 0 0 0,-1 0 0 0 0,1 0 0 0 0,-1 1 0 0 0,1-1 0 0 0,0 1 0 0 0,0 0 0 0 0,0 0 0 0 0,1 0 0 0 0,-1 0 0 0 0,1 0 0 0 0,-1 0 0 0 0,-1 5 0 0 0,0-3-72 0 0,1 1 1 0 0,0 0-1 0 0,1 0 1 0 0,-1 0-1 0 0,1 0 1 0 0,0 0-1 0 0,1 1 1 0 0,-1-1-1 0 0,0 12 0 0 0,2-16-132 0 0,1 0-1 0 0,-1 0 0 0 0,0 0 0 0 0,1-1 0 0 0,-1 1 0 0 0,1 0 0 0 0,0 0 0 0 0,-1 0 0 0 0,1-1 0 0 0,0 1 0 0 0,0-1 0 0 0,0 1 0 0 0,0 0 0 0 0,0-1 0 0 0,1 0 0 0 0,-1 1 1 0 0,0-1-1 0 0,1 0 0 0 0,-1 0 0 0 0,1 1 0 0 0,-1-1 0 0 0,1 0 0 0 0,2 1 0 0 0,0 0-1424 0 0,13-17-8791 0 0,-12 12 10060 0 0,-1-1 1 0 0,0 1 0 0 0,0-1 0 0 0,-1 0-1 0 0,1 0 1 0 0,-1 0 0 0 0,6-9 0 0 0,-2-3-1114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9"/>
    </inkml:context>
    <inkml:brush xml:id="br0">
      <inkml:brushProperty name="width" value="0.05" units="cm"/>
      <inkml:brushProperty name="height" value="0.05" units="cm"/>
    </inkml:brush>
  </inkml:definitions>
  <inkml:trace contextRef="#ctx0" brushRef="#br0">2534 85 1340 0 0,'9'-10'-420'0'0,"-2"-23"9697"0"0,-8 19-9060 0 0,0 9 1279 0 0,1 4-1433 0 0,-1 0-1 0 0,1 0 1 0 0,-1 0 0 0 0,1 0 0 0 0,-1 0 0 0 0,1 1 0 0 0,-1-1-1 0 0,1 0 1 0 0,-1 0 0 0 0,0 0 0 0 0,1 0 0 0 0,-1 1 0 0 0,0-1 0 0 0,0 0-1 0 0,0 1 1 0 0,0-1 0 0 0,1 0 0 0 0,-1 1 0 0 0,0-1 0 0 0,0 1-1 0 0,0 0 1 0 0,0-1 0 0 0,0 1 0 0 0,0 0 0 0 0,0 0 0 0 0,0-1-1 0 0,-1 1 1 0 0,1 0 0 0 0,-1 0 0 0 0,-38-5 1135 0 0,-300 50 1027 0 0,-76 5-1115 0 0,243-39-883 0 0,-65 1 260 0 0,52-7-124 0 0,55 1-396 0 0,126-5 64 0 0,1-1-36 0 0,-43 12 91 0 0,-41 5-5 0 0,4-5-20 0 0,79-11-54 0 0,-51 4 76 0 0,-2-1-146 0 0,47-1 62 0 0,-44 0 90 0 0,-51-1-69 0 0,100-2-11 0 0,-75-5 139 0 0,33 5-39 0 0,43 1-156 0 0,2-3 27 0 0,1 1 1 0 0,-1 0-1 0 0,1 1 0 0 0,-1-1 1 0 0,0 0-1 0 0,0 1 0 0 0,1-1 1 0 0,-1 1-1 0 0,0 0 0 0 0,0 0 1 0 0,1 0-1 0 0,-4 1 0 0 0,-13-2-50 0 0,-25-4 275 0 0,39 4-65 0 0,-22 1-230 0 0,-21-2 169 0 0,42 2-119 0 0,-23 1 8 0 0,4 0 37 0 0,19-1 24 0 0,2 0 3 0 0,-11 0-94 0 0,11 0-56 0 0,-14 1 746 0 0,-17-2-11870 0 0,23-4 9255 0 0,8 3-24 0 0,8-17-1248 0 0,-3 15 1900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0"/>
    </inkml:context>
    <inkml:brush xml:id="br0">
      <inkml:brushProperty name="width" value="0.05" units="cm"/>
      <inkml:brushProperty name="height" value="0.05" units="cm"/>
    </inkml:brush>
  </inkml:definitions>
  <inkml:trace contextRef="#ctx0" brushRef="#br0">173 5 356 0 0,'0'0'124'0'0,"-21"-4"795"0"0,11 3-815 0 0,-29 2 2502 0 0,36-1-1846 0 0,-1 0 1 0 0,1 1-1 0 0,0-1 1 0 0,0 1-1 0 0,0 0 1 0 0,0 0-1 0 0,0 0 0 0 0,0 0 1 0 0,0 1-1 0 0,-3 1 1 0 0,3 0-135 0 0,-14 76 2752 0 0,10-34-2317 0 0,2 1 0 0 0,0 47 0 0 0,-2 19 95 0 0,-10 259 878 0 0,15-353-2755 0 0,-1 0 640 0 0,111-177-19525 0 0,-96 139 18279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1"/>
    </inkml:context>
    <inkml:brush xml:id="br0">
      <inkml:brushProperty name="width" value="0.05" units="cm"/>
      <inkml:brushProperty name="height" value="0.05" units="cm"/>
    </inkml:brush>
  </inkml:definitions>
  <inkml:trace contextRef="#ctx0" brushRef="#br0">335 5 3888 0 0,'2'-5'9736'0'0,"-17"31"-9085"0"0,-2-2-1 0 0,-1 0 1 0 0,0-1-1 0 0,-33 30 1 0 0,12-6 216 0 0,33-39-710 0 0,1 0 1 0 0,-1 0-1 0 0,-1-1 0 0 0,0 0 1 0 0,0 0-1 0 0,0-1 0 0 0,-13 10 0 0 0,-25 32 1235 0 0,-3 5-684 0 0,46-51-648 0 0,-1 1 33 0 0,-12 15 529 0 0,15-6 2699 0 0,21 4-3219 0 0,1-1-1 0 0,0-1 1 0 0,47 21 0 0 0,-4 0-47 0 0,154 108-439 0 0,-216-141 70 0 0,22 9-1348 0 0,-4 2-2545 0 0,4-11-4582 0 0,27-27 1438 0 0,-27 9 5790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0"/>
    </inkml:context>
    <inkml:brush xml:id="br0">
      <inkml:brushProperty name="width" value="0.05" units="cm"/>
      <inkml:brushProperty name="height" value="0.05" units="cm"/>
    </inkml:brush>
  </inkml:definitions>
  <inkml:trace contextRef="#ctx0" brushRef="#br0">14 2 3172 0 0,'-9'-2'12099'0'0,"8"3"-11824"0"0,-3 16 3795 0 0,6 36-5936 0 0,-1-32 3537 0 0,17 259-11 0 0,-13-221-1556 0 0,-3-39-1593 0 0,0 21 3635 0 0,-2-28-4908 0 0,0-2-3426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1"/>
    </inkml:context>
    <inkml:brush xml:id="br0">
      <inkml:brushProperty name="width" value="0.05" units="cm"/>
      <inkml:brushProperty name="height" value="0.05" units="cm"/>
    </inkml:brush>
  </inkml:definitions>
  <inkml:trace contextRef="#ctx0" brushRef="#br0">146 0 644 0 0,'-6'10'266'0'0,"-64"92"1421"0"0,62-92-1219 0 0,0 1 0 0 0,0 1 1 0 0,2-1-1 0 0,-1 1 0 0 0,1 1 0 0 0,1-1 1 0 0,1 1-1 0 0,-1 0 0 0 0,2 0 0 0 0,0 0 1 0 0,0 0-1 0 0,1 1 0 0 0,1-1 0 0 0,0 1 1 0 0,1-1-1 0 0,1 1 0 0 0,0-1 0 0 0,1 0 0 0 0,0 1 1 0 0,1-1-1 0 0,0 0 0 0 0,1 0 0 0 0,1 0 1 0 0,0-1-1 0 0,0 1 0 0 0,10 14 0 0 0,-13-24-384 0 0,1 1-1 0 0,-1-1 1 0 0,1 0-1 0 0,-1 0 1 0 0,1 0-1 0 0,0 0 1 0 0,0 0-1 0 0,0 0 1 0 0,1-1-1 0 0,-1 0 1 0 0,1 1-1 0 0,-1-1 1 0 0,1-1-1 0 0,0 1 1 0 0,-1 0-1 0 0,1-1 1 0 0,0 0-1 0 0,0 0 0 0 0,0 0 1 0 0,0 0-1 0 0,1-1 1 0 0,-1 1-1 0 0,0-1 1 0 0,0 0-1 0 0,0-1 1 0 0,0 1-1 0 0,0-1 1 0 0,0 1-1 0 0,6-3 1 0 0,-3 0-37 0 0,0 0 1 0 0,0-1 0 0 0,0 1-1 0 0,-1-1 1 0 0,0-1-1 0 0,1 1 1 0 0,-1-1 0 0 0,-1 0-1 0 0,1-1 1 0 0,-1 1 0 0 0,0-1-1 0 0,0 0 1 0 0,-1 0-1 0 0,0-1 1 0 0,4-7 0 0 0,-3 5-28 0 0,-1 0 0 0 0,-1 0 0 0 0,0-1 0 0 0,0 1 0 0 0,0-1 0 0 0,-1 0 0 0 0,-1 0 0 0 0,0 1 0 0 0,0-1 0 0 0,-1 0 0 0 0,0 0 0 0 0,-2-14 1 0 0,0-25-70 0 0,2 44 7 0 0,0 1 0 0 0,-1-1 1 0 0,0 1-1 0 0,0-1 0 0 0,0 1 1 0 0,0 0-1 0 0,-1-1 0 0 0,1 1 1 0 0,-1 0-1 0 0,0 0 0 0 0,-1 0 1 0 0,1 0-1 0 0,-1 0 0 0 0,1 1 1 0 0,-1-1-1 0 0,0 1 0 0 0,-1 0 1 0 0,1 0-1 0 0,0 0 0 0 0,-1 0 1 0 0,0 0-1 0 0,1 1 0 0 0,-1 0 1 0 0,0-1-1 0 0,-1 2 0 0 0,1-1 1 0 0,-7-2-1 0 0,-2 0-176 0 0,0 0 1 0 0,-1 1-1 0 0,0 0 0 0 0,0 1 0 0 0,0 1 0 0 0,0 0 1 0 0,-17 2-1 0 0,25-1-88 0 0,-28 8-1470 0 0,27-6-2482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2"/>
    </inkml:context>
    <inkml:brush xml:id="br0">
      <inkml:brushProperty name="width" value="0.05" units="cm"/>
      <inkml:brushProperty name="height" value="0.05" units="cm"/>
    </inkml:brush>
  </inkml:definitions>
  <inkml:trace contextRef="#ctx0" brushRef="#br0">52 37 632 0 0,'-1'-1'326'0'0,"0"0"1"0"0,0 0-1 0 0,0 0 1 0 0,1 0-1 0 0,-1 0 0 0 0,0 1 1 0 0,0-1-1 0 0,0 0 0 0 0,0 1 1 0 0,0-1-1 0 0,0 1 1 0 0,-1-1-1 0 0,1 1 0 0 0,0 0 1 0 0,0-1-1 0 0,0 1 0 0 0,0 0 1 0 0,-1 0-1 0 0,1 0 1 0 0,0 0-1 0 0,0 0 0 0 0,0 0 1 0 0,-1 0-1 0 0,1 0 0 0 0,0 0 1 0 0,0 0-1 0 0,0 1 1 0 0,0-1-1 0 0,-1 0 0 0 0,1 1 1 0 0,0-1-1 0 0,0 1 1 0 0,0 0-1 0 0,-2 0 0 0 0,-6 24 5049 0 0,7-1-6511 0 0,13 122 4082 0 0,-11-142-2754 0 0,4 22 185 0 0,-2-8 0 0 0,-2-18-357 0 0,0 0 0 0 0,0 0 1 0 0,0 0-1 0 0,0 0 1 0 0,0 0-1 0 0,0 0 0 0 0,0 0 1 0 0,0 0-1 0 0,0 0 0 0 0,1 0 1 0 0,-1 0-1 0 0,0 0 0 0 0,0 0 1 0 0,0 0-1 0 0,0 0 0 0 0,0 0 1 0 0,0 0-1 0 0,0 0 0 0 0,0 0 1 0 0,0 0-1 0 0,1 0 0 0 0,-1 0 1 0 0,0 0-1 0 0,0 0 0 0 0,0 0 1 0 0,0 0-1 0 0,0 0 0 0 0,0 0 1 0 0,0 0-1 0 0,0 0 0 0 0,0 1 1 0 0,0-1-1 0 0,0 0 0 0 0,1 0 1 0 0,-1 0-1 0 0,0 0 0 0 0,0 0 1 0 0,0 0-1 0 0,0 0 1 0 0,0 0-1 0 0,0 0 0 0 0,0 0 1 0 0,0 1-1 0 0,0-1 0 0 0,0 0 1 0 0,0 0-1 0 0,0 0 0 0 0,0 0 1 0 0,5-10-13 0 0,-1 3-5 0 0,0 0-1 0 0,-1-1 0 0 0,0 1 0 0 0,0-1 0 0 0,-1 0 0 0 0,0 0 0 0 0,0 0 0 0 0,1-12 1 0 0,-3 15 5 0 0,0-1-1 0 0,1 1 1 0 0,0 0 0 0 0,0 0 0 0 0,0 0 0 0 0,0 0 0 0 0,4-8 0 0 0,9-28-49 0 0,-14 41 31 0 0,0-1 1 0 0,1 0-1 0 0,-1 0 1 0 0,1 0-1 0 0,-1 1 1 0 0,1-1-1 0 0,-1 0 1 0 0,1 1-1 0 0,-1-1 1 0 0,1 0-1 0 0,-1 1 1 0 0,1-1-1 0 0,0 1 0 0 0,-1-1 1 0 0,1 1-1 0 0,0-1 1 0 0,0 1-1 0 0,-1-1 1 0 0,1 1-1 0 0,0 0 1 0 0,0-1-1 0 0,0 1 1 0 0,0 0-1 0 0,-1 0 1 0 0,1 0-1 0 0,0-1 1 0 0,0 1-1 0 0,0 0 1 0 0,0 0-1 0 0,0 0 1 0 0,0 1-1 0 0,-1-1 1 0 0,1 0-1 0 0,0 0 1 0 0,1 1-1 0 0,0-1 5 0 0,0 1 0 0 0,0 0 0 0 0,0-1-1 0 0,0 1 1 0 0,0 0 0 0 0,0 0 0 0 0,0 1-1 0 0,0-1 1 0 0,0 0 0 0 0,-1 1 0 0 0,1-1 0 0 0,-1 1-1 0 0,1-1 1 0 0,2 4 0 0 0,15 23-107 0 0,-17-26 61 0 0,9 18 9 0 0,-11-20 41 0 0,0 1-1 0 0,0-1 0 0 0,0 1 1 0 0,0-1-1 0 0,0 1 0 0 0,1-1 1 0 0,-1 1-1 0 0,0-1 0 0 0,0 1 1 0 0,1-1-1 0 0,-1 1 1 0 0,0-1-1 0 0,1 1 0 0 0,-1-1 1 0 0,0 0-1 0 0,1 1 0 0 0,-1-1 1 0 0,1 1-1 0 0,-1-1 0 0 0,0 0 1 0 0,1 1-1 0 0,-1-1 0 0 0,1 0 1 0 0,-1 0-1 0 0,1 0 1 0 0,-1 1-1 0 0,1-1 0 0 0,0 0 1 0 0,-1 0-1 0 0,1 0 0 0 0,-1 0 1 0 0,1 0-1 0 0,-1 0 0 0 0,1 0 1 0 0,-1 0-1 0 0,1 0 0 0 0,0 0 1 0 0,0 0-1 0 0,85-145-42 0 0,-85 143 38 0 0,0 1 1 0 0,0 0-1 0 0,0-1 1 0 0,0 1-1 0 0,0 0 1 0 0,0 0-1 0 0,1 0 1 0 0,-1 0-1 0 0,0 0 1 0 0,1 0-1 0 0,-1 0 1 0 0,0 0-1 0 0,1 1 0 0 0,-1-1 1 0 0,1 1-1 0 0,-1-1 1 0 0,1 1-1 0 0,-1-1 1 0 0,1 1-1 0 0,0 0 1 0 0,-1-1-1 0 0,1 1 1 0 0,-1 0-1 0 0,1 0 1 0 0,0 1-1 0 0,-1-1 1 0 0,1 0-1 0 0,-1 0 1 0 0,1 1-1 0 0,-1-1 1 0 0,1 1-1 0 0,-1-1 1 0 0,1 1-1 0 0,-1 0 1 0 0,1-1-1 0 0,-1 1 1 0 0,0 0-1 0 0,1 0 1 0 0,-1 0-1 0 0,0 0 1 0 0,0 0-1 0 0,0 0 1 0 0,1 1-1 0 0,-1-1 1 0 0,-1 0-1 0 0,3 3 1 0 0,4 4-4 0 0,-1 1 0 0 0,0-1 0 0 0,0 1 0 0 0,-1 1 0 0 0,0-1 0 0 0,4 13 0 0 0,1 5-270 0 0,-9-25 92 0 0,8 22-2266 0 0,2-16 2557 0 0,30 3-12847 0 0,-25-11 11539 0 0,-10-1-296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3"/>
    </inkml:context>
    <inkml:brush xml:id="br0">
      <inkml:brushProperty name="width" value="0.05" units="cm"/>
      <inkml:brushProperty name="height" value="0.05" units="cm"/>
    </inkml:brush>
  </inkml:definitions>
  <inkml:trace contextRef="#ctx0" brushRef="#br0">4 248 2772 0 0,'-3'7'18215'0'0,"322"-55"-16945"0"0,751-83 5129 0 0,-718 87-8454 0 0,-139 13 962 0 0,-207 30 917 0 0,167 14-1233 0 0,-74 4 1926 0 0,0-5-1 0 0,191-2 1 0 0,-256-9-484 0 0,91 7-77 0 0,-120-7 20 0 0,-1-1-3 0 0,44 4 83 0 0,-43-3-99 0 0,30-4-711 0 0,43 6-569 0 0,-73-3 909 0 0,19-34-20840 0 0,-18 20 19891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3"/>
    </inkml:context>
    <inkml:brush xml:id="br0">
      <inkml:brushProperty name="width" value="0.05" units="cm"/>
      <inkml:brushProperty name="height" value="0.05" units="cm"/>
    </inkml:brush>
  </inkml:definitions>
  <inkml:trace contextRef="#ctx0" brushRef="#br0">245 1 1872 0 0,'0'0'6598'0'0,"-4"6"-5969"0"0,-124 151 5497 0 0,126-155-5710 0 0,-1 1-73 0 0,0 0 0 0 0,0 0 0 0 0,0 0 1 0 0,0 0-1 0 0,0 0 0 0 0,0 0 0 0 0,1 1 1 0 0,0-1-1 0 0,0 1 0 0 0,-3 6 0 0 0,-14 19 1341 0 0,17-26-1336 0 0,-3 61-226 0 0,15-17-66 0 0,-2 0 0 0 0,-2 1 1 0 0,-2 0-1 0 0,-4 66 0 0 0,0-102-56 0 0,0-7 98 0 0,2 3-178 0 0,-2 0-1 0 0,1 0 0 0 0,-1 0 0 0 0,-1 0 0 0 0,1 0 0 0 0,-3 9 1 0 0,0 19-385 0 0,2-24-152 0 0,0-1 0 0 0,0 0 0 0 0,-1 0 0 0 0,-1 0-1 0 0,-6 19 1 0 0,7-26-187 0 0,-1-1-514 0 0,-3 3 994 0 0,-4-12-5376 0 0,6 3 5171 0 0,1 0-1 0 0,0 0 1 0 0,0-1-1 0 0,0 1 1 0 0,0-1 0 0 0,0 0-1 0 0,1 0 1 0 0,0 0-1 0 0,0 0 1 0 0,0 0-1 0 0,-2-9 1 0 0,0-6-920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4"/>
    </inkml:context>
    <inkml:brush xml:id="br0">
      <inkml:brushProperty name="width" value="0.05" units="cm"/>
      <inkml:brushProperty name="height" value="0.05" units="cm"/>
    </inkml:brush>
  </inkml:definitions>
  <inkml:trace contextRef="#ctx0" brushRef="#br0">481 631 736 0 0,'0'0'1212'0'0,"14"-42"6514"0"0,-12 37-7416 0 0,0 0 1 0 0,0 0 0 0 0,-1 0 0 0 0,1 0 0 0 0,-1-1-1 0 0,0 1 1 0 0,-1-1 0 0 0,1 1 0 0 0,-1-1 0 0 0,0 1-1 0 0,0 0 1 0 0,-1-1 0 0 0,1 1 0 0 0,-3-8 0 0 0,0-27 1304 0 0,3 37-790 0 0,-2-9-257 0 0,0 0 0 0 0,0 1 0 0 0,-1-1 1 0 0,-6-15-1 0 0,9 27-613 0 0,-1-4 2052 0 0,-1-3-1999 0 0,-1-1 0 0 0,0 1 0 0 0,-1 0 0 0 0,0 0 0 0 0,0 0 0 0 0,0 1 0 0 0,-1-1 0 0 0,-9-9 0 0 0,4 3-14 0 0,-11-12 41 0 0,-1 1-1 0 0,0 0 1 0 0,-2 2-1 0 0,-42-30 1 0 0,-114-65-712 0 0,118 91-1804 0 0,60 25 1615 0 0,-2 1-102 0 0,-15-3-83 0 0,15 2-146 0 0,3 11-4248 0 0,1-5 5180 0 0,1-1 0 0 0,0 1 0 0 0,0-1 0 0 0,0 1 0 0 0,1-1 0 0 0,-1 1 0 0 0,1-1 0 0 0,0 0 0 0 0,0 0 0 0 0,1 0 1 0 0,-1 0-1 0 0,1 0 0 0 0,0 0 0 0 0,0-1 0 0 0,4 4 0 0 0,74 77-1161 0 0,-44-47 781 0 0,20 28-14 0 0,-32-35 599 0 0,1-1-1 0 0,2-1 1 0 0,50 39-1 0 0,-75-64 107 0 0,17 13 484 0 0,-8-9 552 0 0,1 0 0 0 0,0-1 1 0 0,25 8-1 0 0,-34-13-676 0 0,77 14 4936 0 0,-79-15-4889 0 0,1 0 0 0 0,0 0-1 0 0,0 0 1 0 0,-1 0 0 0 0,1 0-1 0 0,0 1 1 0 0,-1 0 0 0 0,1-1 0 0 0,0 1-1 0 0,-1 0 1 0 0,1 0 0 0 0,3 2-1 0 0,-23 17 1871 0 0,0-7-2861 0 0,-23 19 682 0 0,-70 43 0 0 0,-11 8 7 0 0,10 2-816 0 0,35-40-5363 0 0,73-43 4526 0 0,-13 3-4403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1.913"/>
    </inkml:context>
    <inkml:brush xml:id="br0">
      <inkml:brushProperty name="width" value="0.05" units="cm"/>
      <inkml:brushProperty name="height" value="0.05" units="cm"/>
      <inkml:brushProperty name="color" value="#FFFFFF"/>
    </inkml:brush>
  </inkml:definitions>
  <inkml:trace contextRef="#ctx0" brushRef="#br0">11 5 1880 0 0,'-11'-4'14987'0'0,"17"18"-14838"0"0,0 0 1 0 0,-1 1 0 0 0,-1-1-1 0 0,0 1 1 0 0,-1 0-1 0 0,-1 0 1 0 0,1 20 0 0 0,3 81 489 0 0,-3-72-482 0 0,-1-1-1 0 0,-5 59 0 0 0,0-49-834 0 0,-5 29-6794 0 0,7-80 6516 0 0,-13 4-6669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5"/>
    </inkml:context>
    <inkml:brush xml:id="br0">
      <inkml:brushProperty name="width" value="0.05" units="cm"/>
      <inkml:brushProperty name="height" value="0.05" units="cm"/>
    </inkml:brush>
  </inkml:definitions>
  <inkml:trace contextRef="#ctx0" brushRef="#br0">2 0 1944 0 0,'0'0'11216'0'0,"0"8"-10225"0"0,-1 30 432 0 0,2 1 0 0 0,2-1 1 0 0,11 54-1 0 0,-6-41-340 0 0,2 68-1 0 0,4-23-289 0 0,-9-27-2598 0 0,11-27-2536 0 0,-14-39 3210 0 0,2-3-889 0 0,-1 0 1115 0 0,1 0 1 0 0,0-1-1 0 0,-1 1 0 0 0,1-1 0 0 0,0 1 0 0 0,-1-1 1 0 0,1 0-1 0 0,-1-1 0 0 0,5-1 0 0 0,7-13-858 0 0,-5-2 121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6"/>
    </inkml:context>
    <inkml:brush xml:id="br0">
      <inkml:brushProperty name="width" value="0.05" units="cm"/>
      <inkml:brushProperty name="height" value="0.05" units="cm"/>
    </inkml:brush>
  </inkml:definitions>
  <inkml:trace contextRef="#ctx0" brushRef="#br0">140 31 1216 0 0,'1'-1'87'0'0,"0"0"0"0"0,-1 0 0 0 0,1 0 0 0 0,-1 0-1 0 0,0 0 1 0 0,1 0 0 0 0,-1 0 0 0 0,0 0 0 0 0,1 0 0 0 0,-1 0 0 0 0,0 0 0 0 0,0 0-1 0 0,0 0 1 0 0,0 0 0 0 0,0-1 0 0 0,0 1 0 0 0,-1 0 0 0 0,1 0 0 0 0,0 0 0 0 0,0 0-1 0 0,-1 0 1 0 0,1 0 0 0 0,-1 0 0 0 0,1 0 0 0 0,-1 0 0 0 0,1 0 0 0 0,-2-1 0 0 0,-21 10 307 0 0,11-2-246 0 0,6-3 153 0 0,1 1-1 0 0,-1 0 1 0 0,1 0 0 0 0,0 0-1 0 0,0 1 1 0 0,0-1 0 0 0,1 1-1 0 0,-1 0 1 0 0,1 1 0 0 0,0-1-1 0 0,1 1 1 0 0,0 0 0 0 0,-1 0-1 0 0,2 0 1 0 0,-4 8 0 0 0,-4 7 759 0 0,6-13-784 0 0,1-1 0 0 0,0 1 0 0 0,0 0 0 0 0,1 0 0 0 0,0 0-1 0 0,0 0 1 0 0,1 0 0 0 0,0 0 0 0 0,1 1 0 0 0,0-1 0 0 0,0 0 0 0 0,0 0 0 0 0,1 1-1 0 0,2 7 1 0 0,3 9 231 0 0,2-1-1 0 0,0 0 0 0 0,14 26 1 0 0,-8-17 127 0 0,-12-29-562 0 0,1 0 0 0 0,-1 0 0 0 0,1-1 0 0 0,0 1 0 0 0,0-1 0 0 0,0 0 0 0 0,0 0 0 0 0,1 0 0 0 0,-1 0 0 0 0,1-1 0 0 0,0 1 0 0 0,-1-1 0 0 0,1 0 0 0 0,0 0 0 0 0,0 0 0 0 0,1-1 0 0 0,6 3 0 0 0,-8-4 134 0 0,5-1-143 0 0,-2-1-48 0 0,-1 0 1 0 0,1 0-1 0 0,0-1 0 0 0,-1 1 1 0 0,1-1-1 0 0,-1 0 0 0 0,0-1 0 0 0,0 1 1 0 0,0-1-1 0 0,0 0 0 0 0,-1 0 1 0 0,0 0-1 0 0,0-1 0 0 0,0 0 1 0 0,0 0-1 0 0,-1 0 0 0 0,1 0 0 0 0,4-11 1 0 0,-3 4-111 0 0,1 0 0 0 0,-2 0 0 0 0,0-1 0 0 0,0 0 0 0 0,-1 0 0 0 0,-1 0 0 0 0,0 0 1 0 0,-1 0-1 0 0,0-1 0 0 0,-1 1 0 0 0,0 0 0 0 0,-2 0 0 0 0,1-1 0 0 0,-1 1 0 0 0,-1 0 0 0 0,-1 0 0 0 0,-7-19 1 0 0,7 25-16 0 0,-1-1 0 0 0,0 1 0 0 0,-1 0 0 0 0,0 1 0 0 0,0-1-1 0 0,0 1 1 0 0,-1 1 0 0 0,0-1 0 0 0,0 1 0 0 0,0 0 0 0 0,-1 0 0 0 0,0 1 0 0 0,1 0 0 0 0,-2 1 0 0 0,1 0 0 0 0,-10-3 0 0 0,14 5-58 0 0,-1 1 28 0 0,2 0 68 0 0,0-1 0 0 0,0 1 0 0 0,0 0 0 0 0,0 1 0 0 0,0-1 0 0 0,0 1 0 0 0,0-1 0 0 0,0 1 0 0 0,0 0 1 0 0,0 0-1 0 0,0 0 0 0 0,0 0 0 0 0,0 1 0 0 0,1-1 0 0 0,-1 1 0 0 0,0 0 0 0 0,1-1 0 0 0,-1 1 0 0 0,1 1 0 0 0,0-1 0 0 0,-3 3 1 0 0,3-2-471 0 0,-3 9-573 0 0,-3 6-1664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7"/>
    </inkml:context>
    <inkml:brush xml:id="br0">
      <inkml:brushProperty name="width" value="0.05" units="cm"/>
      <inkml:brushProperty name="height" value="0.05" units="cm"/>
    </inkml:brush>
  </inkml:definitions>
  <inkml:trace contextRef="#ctx0" brushRef="#br0">28 1 520 0 0,'0'0'4929'0'0,"-2"10"-4258"0"0,-8 52 2622 0 0,-1 72-1 0 0,11-131-2848 0 0,-5 45 4014 0 0,6-59-4304 0 0,9-65 69 0 0,6 21 174 0 0,-15 53-404 0 0,0 1-56 0 0,1 1 63 0 0,-1-1 0 0 0,1 1 0 0 0,-1 0 0 0 0,1-1 0 0 0,-1 1 0 0 0,1 0 0 0 0,-1 0 0 0 0,1 0 0 0 0,-1 0 0 0 0,1 0 0 0 0,-1 0 0 0 0,1 0 0 0 0,-1 0 1 0 0,1 1-1 0 0,-1-1 0 0 0,1 0 0 0 0,-1 1 0 0 0,2 0 0 0 0,54 50 14 0 0,-55-48-12 0 0,-2-2 9 0 0,0-1 0 0 0,0 1-1 0 0,1 0 1 0 0,-1 0 0 0 0,0 0 0 0 0,1 0 0 0 0,-1 0 0 0 0,1-1 0 0 0,-1 1 0 0 0,1 0 0 0 0,-1 0 0 0 0,1-1 0 0 0,-1 1 0 0 0,1 0 0 0 0,0-1 0 0 0,-1 1-1 0 0,1 0 1 0 0,0-1 0 0 0,0 1 0 0 0,-1-1 0 0 0,1 1 0 0 0,0-1 0 0 0,0 0 0 0 0,0 1 0 0 0,0-1 0 0 0,-1 0 0 0 0,1 0 0 0 0,0 1 0 0 0,0-1 0 0 0,0 0-1 0 0,0 0 1 0 0,0 0 0 0 0,0 0 0 0 0,0 0 0 0 0,0 0 0 0 0,0 0 0 0 0,1-1 0 0 0,1 1 14 0 0,-1-1 0 0 0,1 1 0 0 0,0 0 0 0 0,0-1 1 0 0,-1 0-1 0 0,1 0 0 0 0,-1 0 0 0 0,1 0 0 0 0,-1 0 0 0 0,1 0 0 0 0,-1-1 0 0 0,0 1 1 0 0,1-1-1 0 0,1-2 0 0 0,13-11 75 0 0,1 1 0 0 0,0 0 0 0 0,27-15-1 0 0,-9 6 36 0 0,-32 20-134 0 0,1 1 0 0 0,0 0 0 0 0,0 0 0 0 0,0 0 0 0 0,0 0 0 0 0,0 1 0 0 0,0 0 0 0 0,0 0 0 0 0,0 0 0 0 0,0 1 0 0 0,1 0 0 0 0,-1 0 0 0 0,0 0 0 0 0,0 1 0 0 0,0-1 0 0 0,1 1 0 0 0,-1 1 0 0 0,0-1 0 0 0,0 1 0 0 0,-1-1 0 0 0,1 1 0 0 0,0 1 0 0 0,0-1 0 0 0,-1 1 0 0 0,7 4 0 0 0,8 6-19 0 0,-15-11-48 0 0,0 1-1 0 0,0 0 1 0 0,-1 1-1 0 0,1-1 1 0 0,-1 1-1 0 0,1-1 0 0 0,-1 1 1 0 0,0 0-1 0 0,-1 0 1 0 0,1 1-1 0 0,-1-1 0 0 0,0 0 1 0 0,2 6-1 0 0,-2-5-66 0 0,-1-2-204 0 0,18 62-4444 0 0,6-35 1959 0 0,-11-14-5137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8"/>
    </inkml:context>
    <inkml:brush xml:id="br0">
      <inkml:brushProperty name="width" value="0.05" units="cm"/>
      <inkml:brushProperty name="height" value="0.05" units="cm"/>
    </inkml:brush>
  </inkml:definitions>
  <inkml:trace contextRef="#ctx0" brushRef="#br0">2248 230 1044 0 0,'0'0'337'0'0,"13"-8"185"0"0,-7 4 3646 0 0,-29 10 3301 0 0,-22 3-4330 0 0,-130 25-3264 0 0,147-29 1111 0 0,-605 115 1187 0 0,437-93-1769 0 0,28-26-349 0 0,-19 1 5 0 0,-17 1-39 0 0,133 0 13 0 0,67-3-35 0 0,-1 0 20 0 0,-179-5-7 0 0,180 5-70 0 0,-1-1 68 0 0,-68-5 41 0 0,68 6-15 0 0,0 0-31 0 0,-73 4 16 0 0,73-3-35 0 0,-44-1 291 0 0,45 0-317 0 0,-48 1-1218 0 0,47-1 678 0 0,0-1 1 0 0,0 0 0 0 0,0 1-1 0 0,1-2 1 0 0,-1 1 0 0 0,0-1-1 0 0,1 1 1 0 0,-1-1 0 0 0,1-1-1 0 0,0 1 1 0 0,-6-4-1 0 0,8 4-411 0 0,4-7 213 0 0,0 0 1 0 0,0 0-1 0 0,1 0 0 0 0,0 0 0 0 0,0 0 1 0 0,8-13-1 0 0,-10 21 829 0 0,12-24-657 0 0,1 1 0 0 0,2 1 0 0 0,0 0 0 0 0,1 1 0 0 0,27-26 0 0 0,23-31 1 0 0,-9 3 2131 0 0,-56 74-439 0 0,-1 2-908 0 0,-1 0-1 0 0,0 1 0 0 0,1-1 0 0 0,-1 0 0 0 0,0 0 1 0 0,1 0-1 0 0,-1 1 0 0 0,0-1 0 0 0,0 0 0 0 0,1 0 1 0 0,-1 1-1 0 0,0-1 0 0 0,0 0 0 0 0,1 1 0 0 0,-1-1 1 0 0,0 0-1 0 0,0 1 0 0 0,0-1 0 0 0,0 0 1 0 0,1 1-1 0 0,-1-1 0 0 0,0 0 0 0 0,0 1 0 0 0,0-1 1 0 0,0 1-1 0 0,0-1 0 0 0,0 0 0 0 0,0 1 0 0 0,0-1 1 0 0,0 1-1 0 0,0-1 0 0 0,0 0 0 0 0,0 1 0 0 0,-1-1 1 0 0,1 0-1 0 0,0 1 0 0 0,0-1 0 0 0,0 0 0 0 0,0 1 1 0 0,-1-1-1 0 0,1 0 0 0 0,0 1 0 0 0,0-1 0 0 0,0 0 1 0 0,-1 1-1 0 0,1-1 0 0 0,0 0 0 0 0,-1 1 0 0 0,-22 35 1967 0 0,-39 37-1180 0 0,46-59-557 0 0,0-1 5 0 0,2 0-1 0 0,0 1 0 0 0,0 1 1 0 0,-21 31-1 0 0,-10 12 1056 0 0,26-37-945 0 0,17-18-331 0 0,-6 39 2006 0 0,39 3-1765 0 0,2-2 1 0 0,2-2 0 0 0,2-1-1 0 0,49 41 1 0 0,-67-62-359 0 0,-12-12-408 0 0,1-1 1 0 0,-1 1-1 0 0,1-1 0 0 0,0-1 0 0 0,10 6 0 0 0,-13-9-432 0 0,0 0 0 0 0,0 0-1 0 0,0-1 1 0 0,0 0 0 0 0,0 0 0 0 0,0 0-1 0 0,1 0 1 0 0,-1-1 0 0 0,0 0 0 0 0,7-1-1 0 0,-7 1-1047 0 0,2-1-397 0 0,90-22-7217 0 0,-78 16 8014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7"/>
    </inkml:context>
    <inkml:brush xml:id="br0">
      <inkml:brushProperty name="width" value="0.05" units="cm"/>
      <inkml:brushProperty name="height" value="0.05" units="cm"/>
    </inkml:brush>
  </inkml:definitions>
  <inkml:trace contextRef="#ctx0" brushRef="#br0">1 351 2956 0 0,'0'0'1731'0'0,"13"19"7408"0"0,67-19-3277 0 0,-74 0-5487 0 0,49-5 1025 0 0,376-29 1900 0 0,476-57-2193 0 0,-446 58-1021 0 0,-431 29-65 0 0,600-47-364 0 0,-537 56 347 0 0,-88-5-47 0 0,1 0-38 0 0,22 0 80 0 0,-21 0-60 0 0,21 3-275 0 0,-17-3 418 0 0,-5 0-203 0 0,-1 0 0 0 0,0 0 0 0 0,1 0 1 0 0,-1 1-1 0 0,0 0 0 0 0,1 0 0 0 0,-1 0 0 0 0,0 0 1 0 0,0 1-1 0 0,0 0 0 0 0,0 0 0 0 0,9 5 0 0 0,-12-4 1518 0 0,-12-9-1379 0 0,-41-19-10 0 0,-1 3 1 0 0,-88-27-1 0 0,-124-21-1783 0 0,234 63 1172 0 0,26 6 274 0 0,59 33-10213 0 0,32 8 694 0 0,-66-32 8358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8"/>
    </inkml:context>
    <inkml:brush xml:id="br0">
      <inkml:brushProperty name="width" value="0.05" units="cm"/>
      <inkml:brushProperty name="height" value="0.05" units="cm"/>
    </inkml:brush>
  </inkml:definitions>
  <inkml:trace contextRef="#ctx0" brushRef="#br0">404 0 1720 0 0,'26'12'9245'0'0,"0"-4"-3692"0"0,51 5-1649 0 0,-70-13-3899 0 0,-3 1 209 0 0,-3-2-213 0 0,0 1 0 0 0,0 0 1 0 0,-1-1-1 0 0,1 1 0 0 0,0 0 1 0 0,0 0-1 0 0,0-1 1 0 0,0 1-1 0 0,-1 0 0 0 0,1 0 1 0 0,0 0-1 0 0,0 0 0 0 0,0 0 1 0 0,0 0-1 0 0,0 0 0 0 0,0 0 1 0 0,-1 1-1 0 0,1-1 1 0 0,0 0-1 0 0,0 0 0 0 0,0 1 1 0 0,0-1-1 0 0,-1 1 0 0 0,1-1 1 0 0,0 0-1 0 0,0 1 1 0 0,-1 0-1 0 0,1-1 0 0 0,0 1 1 0 0,-1-1-1 0 0,1 1 0 0 0,-1 0 1 0 0,1-1-1 0 0,-1 1 1 0 0,1 0-1 0 0,-1 0 0 0 0,1-1 1 0 0,-1 1-1 0 0,0 0 0 0 0,1 0 1 0 0,-1 0-1 0 0,0-1 1 0 0,0 1-1 0 0,0 0 0 0 0,1 0 1 0 0,-1 0-1 0 0,0 0 0 0 0,0 0 1 0 0,0 0-1 0 0,-1-1 0 0 0,1 2 1 0 0,0 2 10 0 0,-7 3 11 0 0,-134 118-3 0 0,-184 125 0 0 0,226-176-1160 0 0,97-72 529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9"/>
    </inkml:context>
    <inkml:brush xml:id="br0">
      <inkml:brushProperty name="width" value="0.05" units="cm"/>
      <inkml:brushProperty name="height" value="0.05" units="cm"/>
    </inkml:brush>
  </inkml:definitions>
  <inkml:trace contextRef="#ctx0" brushRef="#br0">114 0 368 0 0,'0'0'8483'0'0,"-7"6"-7545"0"0,0 2-561 0 0,1-1 0 0 0,0 1 0 0 0,0 1 0 0 0,0-1 0 0 0,1 1 1 0 0,0 0-1 0 0,1 0 0 0 0,0 1 0 0 0,1-1 0 0 0,-1 1 0 0 0,2 0 0 0 0,-2 11 0 0 0,-11 41 727 0 0,4 0-1 0 0,2 1 0 0 0,2 0 0 0 0,4 1 0 0 0,5 75 1 0 0,1 30-143 0 0,-5-116-1103 0 0,8 75 1 0 0,-5-30-3883 0 0,-3-51 399 0 0,2-42 2872 0 0,9 3-3627 0 0</inkml:trace>
</inkml:ink>
</file>

<file path=ppt/ink/ink3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2-03T14:48:51.720"/>
    </inkml:context>
    <inkml:brush xml:id="br0">
      <inkml:brushProperty name="width" value="0.05292" units="cm"/>
      <inkml:brushProperty name="height" value="0.05292" units="cm"/>
      <inkml:brushProperty name="color" value="#FF0000"/>
    </inkml:brush>
  </inkml:definitions>
  <inkml:trace contextRef="#ctx0" brushRef="#br0">21451 6628 56 0,'-4'-8'-5'16,"4"8"46"-16,0 0-29 0,-6-7 19 0,6 7-41 15,0 0-26-15,0 0 23 0,0 0-10 16,0 0 26-16,-9-5-34 0</inkml:trace>
  <inkml:trace contextRef="#ctx0" brushRef="#br0" timeOffset="271.62">21426 6603 69 0,'0'0'-13'0,"0"0"3"0,0 0 51 0,0 0-62 15,0 0 52-15,0 0-8 0,0 0-13 0,0 0 16 16,0 0 43-16,-6-8-8 0,6 8-51 16,0 0 6-16,0 0 27 0,0 0 14 0,0 0-19 15,0 0-7-15,0 0 15 0,0 0 0 0,0 0-5 16,0 0 7-16,0 0-32 0,21-5 32 15,-21 5-12-15,0 0 13 0,25 1-34 0,-25-1 34 16,22 6-11-16,-10-3 1 0,4 0-3 0,-1 2 4 16,4-1-16-16,-1 1 6 15,1-1 1-15,0 0-31 0,2 0 23 0,-2 2 10 16,-1-1-30-16,4 0-6 0,0 0 24 0,0-3-1 16,2 3 3-16,-2-2 8 0,0 1 0 15,6-1-39-15,-4-2 23 0,-2 2-9 0,3-2 4 16,-3 0-5-16,-1 2 15 0,1-2-7 0,-3-1-38 15,-1 1-32-15,-2 0 21 0,-1-1-43 16,1 2-128-16,-4 0-218 0,-12-2 36 0</inkml:trace>
  <inkml:trace contextRef="#ctx0" brushRef="#br0" timeOffset="2564.59">25618 6526 87 0,'0'0'40'0,"0"0"7"0,0 0-14 0,0 0-18 15,0 0 3-15,0 0 18 0,0 0-39 16,0 0 21-16,0 0-5 0,0 0 20 0,0 0-2 15,0 0-13-15,0 0 8 0,0 0-6 16,9 24 1-16,-9-24-44 0,0 0 35 0,0 0-37 16,0 0-9-16,0 0-1 0,0 0 9 0,0 0 49 15,0 0-59-15,0 0 26 0,0 0-23 0,0 0 43 16,0 0 46-16,0 0-38 16,0 0 26-16,0 0 43 0,0 0 5 0,0 0-20 0,0 0 9 15,0 0 19-15,0 0-28 0,0 0 0 16,0 12-24-16,0-12 26 0,0 0 8 15,0 0-2-15,13 1-9 0,-13-1 22 0,0 0-17 16,24-3 32-16,-24 3-29 0,22-1-7 0,-6-1-6 16,2-1-4-16,1 1 33 0,-1 0-24 15,4 1-4-15,0-2 10 0,3 0-39 0,-4 1 16 16,1 1-8-16,3-1 0 0,0 2-23 16,-4 0 26-16,4-2-14 0,0 2-17 15,-3-1 5-15,-1 1-10 0,-2 0 15 0,-4 0-7 0,4 1-11 16,-3-1 23-16,-4 0-20 0,3-1-21 0,-15 1 8 15,19 0-38-15,-19 0-13 16,19 0 15-16,-19 0-25 0,12 0-24 0,-12 0-20 16,16 1 0-16,-16-1-41 0,15 2 6 0,-15-2-50 15,19 5 26-15,-10 1-107 0,3-1-108 16,4 2-20-16,-1-1 30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2.330"/>
    </inkml:context>
    <inkml:brush xml:id="br0">
      <inkml:brushProperty name="width" value="0.05" units="cm"/>
      <inkml:brushProperty name="height" value="0.05" units="cm"/>
      <inkml:brushProperty name="color" value="#FFFFFF"/>
    </inkml:brush>
  </inkml:definitions>
  <inkml:trace contextRef="#ctx0" brushRef="#br0">1 11 3140 0 0,'4'-8'1668'0'0,"0"6"-432"0"0,-1 6 2694 0 0,3 18-3038 0 0,-1 0-1 0 0,-2 1 1 0 0,3 45 0 0 0,-1 197 3006 0 0,-4-155-3048 0 0,-4-51-1082 0 0,4-46-574 0 0,-1-1 0 0 0,-1 1 0 0 0,0 0 0 0 0,-1-1 1 0 0,-6 23-1 0 0,5-22 51 0 0,2-7-1680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2.700"/>
    </inkml:context>
    <inkml:brush xml:id="br0">
      <inkml:brushProperty name="width" value="0.05" units="cm"/>
      <inkml:brushProperty name="height" value="0.05" units="cm"/>
      <inkml:brushProperty name="color" value="#FFFFFF"/>
    </inkml:brush>
  </inkml:definitions>
  <inkml:trace contextRef="#ctx0" brushRef="#br0">347 33 1932 0 0,'0'0'974'0'0,"-2"-16"2903"0"0,-5 13-3462 0 0,0 0 0 0 0,0 1 0 0 0,0-1 0 0 0,0 2 1 0 0,0-1-1 0 0,0 1 0 0 0,-1 0 0 0 0,1 0 0 0 0,-1 1 0 0 0,-12 1 1 0 0,-80 10 1162 0 0,62-4-1675 0 0,-31 4 1470 0 0,47-9-5421 0 0,-1-1-4491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3.902"/>
    </inkml:context>
    <inkml:brush xml:id="br0">
      <inkml:brushProperty name="width" value="0.05" units="cm"/>
      <inkml:brushProperty name="height" value="0.05" units="cm"/>
      <inkml:brushProperty name="color" value="#FFFFFF"/>
    </inkml:brush>
  </inkml:definitions>
  <inkml:trace contextRef="#ctx0" brushRef="#br0">0 10 2272 0 0,'0'0'19424'0'0,"7"-9"-18794"0"0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4.790"/>
    </inkml:context>
    <inkml:brush xml:id="br0">
      <inkml:brushProperty name="width" value="0.05" units="cm"/>
      <inkml:brushProperty name="height" value="0.05" units="cm"/>
      <inkml:brushProperty name="color" value="#FFFFFF"/>
    </inkml:brush>
  </inkml:definitions>
  <inkml:trace contextRef="#ctx0" brushRef="#br0">210 286 724 0 0,'0'0'241'0'0,"-6"-21"944"0"0,3 20-1059 0 0,0 1 1 0 0,0 0-1 0 0,0 0 0 0 0,0 0 1 0 0,0 0-1 0 0,0 0 0 0 0,0 1 1 0 0,0 0-1 0 0,0-1 0 0 0,0 1 1 0 0,1 0-1 0 0,-1 0 0 0 0,0 1 0 0 0,0-1 1 0 0,1 1-1 0 0,-1-1 0 0 0,1 1 1 0 0,-4 3-1 0 0,-60 45 1224 0 0,47-34-562 0 0,6-6 145 0 0,2 0 0 0 0,-1 1 1 0 0,-14 20 5982 0 0,35-40-6787 0 0,0 0 0 0 0,-1 0 0 0 0,0 0 0 0 0,13-21 1 0 0,-6-2-91 0 0,-2 0 0 0 0,-1-1 1 0 0,-1-1-1 0 0,-2 1 0 0 0,8-65 1 0 0,-16 91-58 0 0,3-20-104 0 0,5-18-246 0 0,-8 42 214 0 0,3 204 2 0 0,-5-184 138 0 0,1-6-65 0 0,0-1 1 0 0,1 1-1 0 0,0 0 1 0 0,2 12-1 0 0,1-4-210 0 0,-4-18-7 0 0,0 1 1 0 0,0-1-1 0 0,0 1 0 0 0,0-1 1 0 0,1 0-1 0 0,-1 0 1 0 0,0 1-1 0 0,1-1 0 0 0,-1 0 1 0 0,1 1-1 0 0,0-1 1 0 0,-1 0-1 0 0,1 0 0 0 0,0 0 1 0 0,0 0-1 0 0,-1 0 1 0 0,1 0-1 0 0,0 0 0 0 0,0 0 1 0 0,2 1-1 0 0,-1 0-1485 0 0,25-17-4660 0 0,-21 12 5279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9.345"/>
    </inkml:context>
    <inkml:brush xml:id="br0">
      <inkml:brushProperty name="width" value="0.05" units="cm"/>
      <inkml:brushProperty name="height" value="0.05" units="cm"/>
      <inkml:brushProperty name="color" value="#FFFFFF"/>
    </inkml:brush>
  </inkml:definitions>
  <inkml:trace contextRef="#ctx0" brushRef="#br0">9 54 276 0 0,'0'0'1294'0'0,"-9"-14"-882"0"0,9 3 729 0 0,2-17 10954 0 0,4 59-12136 0 0,-5-24 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0.370"/>
    </inkml:context>
    <inkml:brush xml:id="br0">
      <inkml:brushProperty name="width" value="0.05" units="cm"/>
      <inkml:brushProperty name="height" value="0.05" units="cm"/>
      <inkml:brushProperty name="color" value="#FFFFFF"/>
    </inkml:brush>
  </inkml:definitions>
  <inkml:trace contextRef="#ctx0" brushRef="#br0">52 7 1484 0 0,'-9'-6'15364'0'0,"10"69"-14635"0"0,-1 99 1087 0 0,-28 143-442 0 0,27-286-1382 0 0,-2 3-30 0 0,1 8-1597 0 0,-3 8 4587 0 0,3-21-6402 0 0,1-6-2721 0 0,0 3-4219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1.449"/>
    </inkml:context>
    <inkml:brush xml:id="br0">
      <inkml:brushProperty name="width" value="0.05" units="cm"/>
      <inkml:brushProperty name="height" value="0.05" units="cm"/>
      <inkml:brushProperty name="color" value="#FFFFFF"/>
    </inkml:brush>
  </inkml:definitions>
  <inkml:trace contextRef="#ctx0" brushRef="#br0">240 10 592 0 0,'0'0'215'0'0,"-7"-9"155"0"0,0 8 4370 0 0,-11 6-4692 0 0,13-3 604 0 0,-42 23 481 0 0,2-1-415 0 0,35-19-585 0 0,0 0 0 0 0,1 1 0 0 0,-17 11 0 0 0,25-16-52 0 0,-3 2 55 0 0,1-1 1 0 0,0 1-1 0 0,-1-1 1 0 0,1 1 0 0 0,0 0-1 0 0,0 0 1 0 0,1 0-1 0 0,-1 1 1 0 0,1-1-1 0 0,-1 1 1 0 0,1-1-1 0 0,0 1 1 0 0,0 0-1 0 0,-1 6 1 0 0,-9 52 1483 0 0,12-59-1136 0 0,2 36 3200 0 0,0-39-3675 0 0,0 1-1 0 0,0 0 1 0 0,0 0 0 0 0,0-1 0 0 0,0 0 0 0 0,1 1 0 0 0,-1-1-1 0 0,0 0 1 0 0,0 0 0 0 0,0 0 0 0 0,1 0 0 0 0,-1 0-1 0 0,0-1 1 0 0,0 1 0 0 0,0-1 0 0 0,0 1 0 0 0,0-1-1 0 0,1 0 1 0 0,-1 0 0 0 0,-1 0 0 0 0,1 0 0 0 0,0 0-1 0 0,0 0 1 0 0,0-1 0 0 0,0 1 0 0 0,-1-1 0 0 0,1 1 0 0 0,-1-1-1 0 0,1 1 1 0 0,-1-1 0 0 0,0 0 0 0 0,2-2 0 0 0,-2 2-87 0 0,19-24-776 0 0,-11 14-4680 0 0,8-8-3413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5.894"/>
    </inkml:context>
    <inkml:brush xml:id="br0">
      <inkml:brushProperty name="width" value="0.05" units="cm"/>
      <inkml:brushProperty name="height" value="0.05" units="cm"/>
      <inkml:brushProperty name="color" value="#FFFFFF"/>
    </inkml:brush>
  </inkml:definitions>
  <inkml:trace contextRef="#ctx0" brushRef="#br0">24 68 1688 0 0,'0'0'3789'0'0,"-9"-14"4751"0"0,13-13-2698 0 0,1 20-5443 0 0,11-2 440 0 0,38 3-89 0 0,-52 6-640 0 0,3 0 48 0 0,56-4 362 0 0,-58 4-407 0 0,1 0 70 0 0,12 0-113 0 0,-12 0 12 0 0,18 1 233 0 0,-13 2-277 0 0,0 0-1 0 0,0 1 1 0 0,-1 0 0 0 0,16 10-1 0 0,-22-13-18 0 0,12 10-111 0 0,-10-5 102 0 0,-2-3-19 0 0,0-1 0 0 0,-1 1 0 0 0,1 0 1 0 0,-1 0-1 0 0,1-1 0 0 0,-1 1 1 0 0,0 0-1 0 0,0 0 0 0 0,-1 0 0 0 0,1 0 1 0 0,0 0-1 0 0,-1 0 0 0 0,0 1 0 0 0,0-1 1 0 0,0 0-1 0 0,0 0 0 0 0,0 0 1 0 0,0 0-1 0 0,-2 4 0 0 0,-24 61 73 0 0,24-63-24 0 0,1-1-27 0 0,0 0-1 0 0,0 0 1 0 0,-1 0-1 0 0,0 0 0 0 0,0 0 1 0 0,0 0-1 0 0,0-1 1 0 0,-1 1-1 0 0,1-1 1 0 0,-1 1-1 0 0,0-1 1 0 0,0 0-1 0 0,0 0 1 0 0,0 0-1 0 0,-1-1 1 0 0,-6 5-1 0 0,1-1 30 0 0,-20 14-58 0 0,26-18-13 0 0,-1 0 0 0 0,1 0 0 0 0,0-1-1 0 0,-1 1 1 0 0,1-1 0 0 0,-1 0 0 0 0,0 0-1 0 0,1 0 1 0 0,-1 0 0 0 0,-4 0 0 0 0,5-1-93 0 0,-19 3-526 0 0,6-2 423 0 0,12-1-134 0 0,0 1-37 0 0,-7-1 472 0 0,-40 3-8620 0 0,37-3 7527 0 0,11 0-219 0 0,-9-4-1797 0 0,5-15-4188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6.638"/>
    </inkml:context>
    <inkml:brush xml:id="br0">
      <inkml:brushProperty name="width" value="0.05" units="cm"/>
      <inkml:brushProperty name="height" value="0.05" units="cm"/>
      <inkml:brushProperty name="color" value="#FFFFFF"/>
    </inkml:brush>
  </inkml:definitions>
  <inkml:trace contextRef="#ctx0" brushRef="#br0">42 24 356 0 0,'0'0'752'0'0,"-8"15"11503"0"0,-7-9-9538 0 0,-3 1 6644 0 0,231-22-8497 0 0,-20 3-3708 0 0,-190 11 1275 0 0,3 1-339 0 0,0-1 0 0 0,0 0 0 0 0,0 0 0 0 0,0-1-1 0 0,0 1 1 0 0,0-1 0 0 0,0-1 0 0 0,0 1 0 0 0,10-7 0 0 0,-14 7 333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4.474"/>
    </inkml:context>
    <inkml:brush xml:id="br0">
      <inkml:brushProperty name="width" value="0.05" units="cm"/>
      <inkml:brushProperty name="height" value="0.05" units="cm"/>
      <inkml:brushProperty name="color" value="#FFFFFF"/>
    </inkml:brush>
  </inkml:definitions>
  <inkml:trace contextRef="#ctx0" brushRef="#br0">713 68 980 0 0,'0'0'317'0'0,"-7"-2"-343"0"0,-22-4 9048 0 0,16 4-8845 0 0,0 0 1 0 0,-1 1-1 0 0,1 1 0 0 0,-1 0 1 0 0,1 1-1 0 0,0 0 0 0 0,-27 6 1 0 0,-88 31 316 0 0,95-25-148 0 0,0 0-1 0 0,1 3 0 0 0,1 0 0 0 0,0 2 0 0 0,2 1 0 0 0,-39 33 1 0 0,39-26-842 0 0,1 1 0 0 0,-41 51 0 0 0,67-76 453 0 0,-1 1 146 0 0,0 0 1 0 0,0 0 0 0 0,1 1-1 0 0,-1-1 1 0 0,0 0 0 0 0,1 1-1 0 0,0 0 1 0 0,0 0-1 0 0,0 0 1 0 0,1 0 0 0 0,-3 6-1 0 0,4-7 183 0 0,0 16 600 0 0,0 12-118 0 0,0-28-536 0 0,10 13 73 0 0,32 46-109 0 0,-40-59-194 0 0,0-1-16 0 0,8 6 38 0 0,-8-6 16 0 0,20 76-102 0 0,-22-75 75 0 0,0 1-10 0 0,0 10-43 0 0,-3 23 15 0 0,1-24 18 0 0,1-1 0 0 0,-2 0 0 0 0,-5 19 0 0 0,8-31 8 0 0,-1 3 11 0 0,-3 38-87 0 0,4-27 98 0 0,-5 61 79 0 0,5-72-85 0 0,2 0 14 0 0,-1 1 0 0 0,0-1 0 0 0,0 1 0 0 0,0 0 0 0 0,0 0 0 0 0,-1 0 0 0 0,1 0 0 0 0,-1 5 0 0 0,2 8-43 0 0,24 79-114 0 0,2-36 106 0 0,-27-58 30 0 0,1 2 41 0 0,32 65-160 0 0,-33-67 61 0 0,0 1 61 0 0,47 120 152 0 0,-38-101-105 0 0,0-1 0 0 0,27 39 0 0 0,-2-5-113 0 0,10 13-44 0 0,-32-49 107 0 0,0 0 0 0 0,0-1 0 0 0,2-1 0 0 0,0 0 1 0 0,1-1-1 0 0,1-1 0 0 0,0 0 0 0 0,20 12 1 0 0,-35-26-1 0 0,28 21-27 0 0,-22-16 54 0 0,-1 0 0 0 0,1-1 0 0 0,0 0 0 0 0,10 4 1 0 0,7 5-23 0 0,85 46-92 0 0,-104-57 93 0 0,117 61-54 0 0,-27-16 215 0 0,-84-42-151 0 0,0-1-1 0 0,1 0 0 0 0,21 5 1 0 0,-22-6 6 0 0,-9-4-70 0 0,24 9-50 0 0,169 21 71 0 0,39 10-919 0 0,-130-21-8 0 0,165 7 1 0 0,-121-29 188 0 0,-124 2 588 0 0,0-1 0 0 0,-1-1 0 0 0,41-11 0 0 0,-30 6 125 0 0,26-10-28 0 0,-9 2-39 0 0,-23 8 14 0 0,0-1 0 0 0,-1-1 0 0 0,0-2 0 0 0,52-29-1 0 0,-76 38 79 0 0,1 0-1 0 0,-1 0 0 0 0,-1 0 0 0 0,1 0 1 0 0,0-1-1 0 0,-1 0 0 0 0,0 0 0 0 0,0 0 0 0 0,0 0 1 0 0,4-7-1 0 0,15-23-2 0 0,-12 19-32 0 0,-1 0 0 0 0,0-1-1 0 0,-1-1 1 0 0,-1 1 0 0 0,0-1 0 0 0,-1-1 0 0 0,-1 1-1 0 0,-1-1 1 0 0,2-21 0 0 0,15-50-113 0 0,-16 45 47 0 0,8-72 230 0 0,5 29-250 0 0,-7 29 79 0 0,2-108 926 0 0,-11 144-851 0 0,-1 1 1 0 0,-1 0-1 0 0,0-1 1 0 0,-2 1-1 0 0,0 0 0 0 0,-2 0 1 0 0,0 0-1 0 0,-1 0 1 0 0,-1 1-1 0 0,-14-32 0 0 0,11 17-18 0 0,9 31 1 0 0,-1 0 0 0 0,0 1-1 0 0,0-1 1 0 0,0 0-1 0 0,0 0 1 0 0,0 1 0 0 0,-4-7-1 0 0,-2-2-21 0 0,-19-32-161 0 0,-44-58-1 0 0,44 73 28 0 0,-2 0-1 0 0,-49-39 0 0 0,-2-1-35 0 0,17 21 260 0 0,37 27-33 0 0,-1 2-1 0 0,-1 1 1 0 0,0 1 0 0 0,-51-23 0 0 0,44 24-22 0 0,-51-29-15 0 0,44 23 7 0 0,0 1-1 0 0,-1 1 0 0 0,-1 3 0 0 0,-1 2 0 0 0,-46-11 0 0 0,-50-11 198 0 0,84 20-217 0 0,-95-16 141 0 0,130 26-102 0 0,1 1-1 0 0,-1 1 1 0 0,-1 1 0 0 0,-24-2-1 0 0,43 6-58 0 0,-8 0 46 0 0,0 0-1 0 0,1 0 1 0 0,-1 1-1 0 0,0 1 1 0 0,-16 4-1 0 0,24-5 2 0 0,-19 0-7 0 0,15-1 20 0 0,-3 0-8 0 0,-76 6-24 0 0,83-6 75 0 0,-25 4-74 0 0,-24 3-1 0 0,48-7-16 0 0,-17 2 53 0 0,-42 17 24 0 0,60-18-68 0 0,-37 10 55 0 0,11-7-35 0 0,-45 14 0 0 0,71-17-58 0 0,-33 8 158 0 0,-5 7-189 0 0,40-15 341 0 0,-3-1-229 0 0,0 0-12 0 0,1 0 0 0 0,-1 0 0 0 0,1-1 0 0 0,-1 1 0 0 0,1-1 0 0 0,0 0 0 0 0,-1 0 0 0 0,-3-1 0 0 0,4 0 484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5.271"/>
    </inkml:context>
    <inkml:brush xml:id="br0">
      <inkml:brushProperty name="width" value="0.05" units="cm"/>
      <inkml:brushProperty name="height" value="0.05" units="cm"/>
      <inkml:brushProperty name="color" value="#FFFFFF"/>
    </inkml:brush>
  </inkml:definitions>
  <inkml:trace contextRef="#ctx0" brushRef="#br0">0 3 2252 0 0,'1'-1'964'0'0,"-1"1"-826"0"0,0-1-1 0 0,1 1 1 0 0,-1 0 0 0 0,0 0-1 0 0,0 0 1 0 0,0 0 0 0 0,1 0-1 0 0,-1 0 1 0 0,0 0 0 0 0,0 0-1 0 0,0 0 1 0 0,1 0 0 0 0,-1 0-1 0 0,0 0 1 0 0,0 0 0 0 0,0 0-1 0 0,1 0 1 0 0,-1 0 0 0 0,0 0-1 0 0,0 0 1 0 0,0 0 0 0 0,0 0-1 0 0,3 2 1653 0 0,-3-2-1652 0 0,0 0-1 0 0,0 0 1 0 0,0 0 0 0 0,0 0-1 0 0,0 1 1 0 0,0-1 0 0 0,0 0 0 0 0,0 0-1 0 0,5 19 1091 0 0,-3 29-1335 0 0,-2 121-488 0 0,-3-129-2300 0 0,0-16-2155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5.654"/>
    </inkml:context>
    <inkml:brush xml:id="br0">
      <inkml:brushProperty name="width" value="0.05" units="cm"/>
      <inkml:brushProperty name="height" value="0.05" units="cm"/>
      <inkml:brushProperty name="color" value="#FFFFFF"/>
    </inkml:brush>
  </inkml:definitions>
  <inkml:trace contextRef="#ctx0" brushRef="#br0">78 0 952 0 0,'-5'17'588'0'0,"-1"0"1"0"0,-1-1-1 0 0,-15 28 0 0 0,17-33-239 0 0,0 0-1 0 0,0 1 1 0 0,-4 18 0 0 0,-2 15-3031 0 0,8-31 1336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039"/>
    </inkml:context>
    <inkml:brush xml:id="br0">
      <inkml:brushProperty name="width" value="0.05" units="cm"/>
      <inkml:brushProperty name="height" value="0.05" units="cm"/>
      <inkml:brushProperty name="color" value="#FFFFFF"/>
    </inkml:brush>
  </inkml:definitions>
  <inkml:trace contextRef="#ctx0" brushRef="#br0">23 1 1504 0 0,'3'7'564'0'0,"-1"-4"-521"0"0,0 0 69 0 0,-1 0 0 0 0,1 0 0 0 0,-1 1 0 0 0,1-1 0 0 0,-1 0 0 0 0,0 1-1 0 0,0-1 1 0 0,-1 0 0 0 0,1 1 0 0 0,-1-1 0 0 0,1 1 0 0 0,-1-1 0 0 0,0 1 0 0 0,0-1 0 0 0,-2 7 0 0 0,-32 140 3261 0 0,29-123-3321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425"/>
    </inkml:context>
    <inkml:brush xml:id="br0">
      <inkml:brushProperty name="width" value="0.05" units="cm"/>
      <inkml:brushProperty name="height" value="0.05" units="cm"/>
      <inkml:brushProperty name="color" value="#FFFFFF"/>
    </inkml:brush>
  </inkml:definitions>
  <inkml:trace contextRef="#ctx0" brushRef="#br0">78 1 2884 0 0,'0'0'4124'0'0,"3"3"-3425"0"0,-1 3-499 0 0,0-1-1 0 0,0 1 1 0 0,0-1-1 0 0,0 1 1 0 0,-1 0-1 0 0,0-1 1 0 0,0 1-1 0 0,-1 0 1 0 0,0 0-1 0 0,0 0 1 0 0,0 0-1 0 0,-1 0 1 0 0,0-1-1 0 0,0 1 1 0 0,0 0-1 0 0,-1 0 1 0 0,1-1-1 0 0,-2 1 1 0 0,1-1-1 0 0,0 0 1 0 0,-6 8-1 0 0,-38 83-828 0 0,21-42-7318 0 0,25-52 6479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794"/>
    </inkml:context>
    <inkml:brush xml:id="br0">
      <inkml:brushProperty name="width" value="0.05" units="cm"/>
      <inkml:brushProperty name="height" value="0.05" units="cm"/>
      <inkml:brushProperty name="color" value="#FFFFFF"/>
    </inkml:brush>
  </inkml:definitions>
  <inkml:trace contextRef="#ctx0" brushRef="#br0">142 0 3408 0 0,'0'0'3861'0'0,"4"4"-3233"0"0,-1-2-388 0 0,-1 0 1 0 0,1 1-1 0 0,-1-1 1 0 0,1 1-1 0 0,-1 0 1 0 0,0 0-1 0 0,0 0 1 0 0,0 0-1 0 0,1 4 1 0 0,-2-4 121 0 0,-7 26 663 0 0,3-19-821 0 0,0-1 0 0 0,-1 1 0 0 0,0-1 0 0 0,-1 1 0 0 0,0-2 0 0 0,0 1 0 0 0,-1 0 0 0 0,0-1 0 0 0,-13 14 0 0 0,-27 25-1244 0 0,1-7-4847 0 0,34-30 3070 0 0,9-8 1320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194"/>
    </inkml:context>
    <inkml:brush xml:id="br0">
      <inkml:brushProperty name="width" value="0.05" units="cm"/>
      <inkml:brushProperty name="height" value="0.05" units="cm"/>
      <inkml:brushProperty name="color" value="#FFFFFF"/>
    </inkml:brush>
  </inkml:definitions>
  <inkml:trace contextRef="#ctx0" brushRef="#br0">60 15 3060 0 0,'16'-6'2953'0'0,"-7"4"-1643"0"0,-5 0-746 0 0,1 1 0 0 0,-1 0 1 0 0,1 0-1 0 0,-1 1 0 0 0,1-1 0 0 0,0 1 0 0 0,5 0 1 0 0,-9 0-495 0 0,0 0 0 0 0,-1 1 0 0 0,1-1 0 0 0,0 0 1 0 0,-1 0-1 0 0,1 1 0 0 0,-1-1 0 0 0,1 0 0 0 0,0 1 1 0 0,-1-1-1 0 0,1 0 0 0 0,-1 1 0 0 0,1-1 0 0 0,-1 1 1 0 0,1-1-1 0 0,-1 1 0 0 0,1-1 0 0 0,-1 1 0 0 0,0-1 1 0 0,1 1-1 0 0,-1-1 0 0 0,0 1 0 0 0,1 1 0 0 0,-1 0-6 0 0,1 0 0 0 0,-1-1 1 0 0,0 1-1 0 0,0 0 0 0 0,0 0 0 0 0,-1 0 0 0 0,1 0 0 0 0,0 0 0 0 0,-1 0 0 0 0,1 0 0 0 0,-1 0 0 0 0,-1 3 0 0 0,-13 30 111 0 0,-1-1 0 0 0,-28 42-1 0 0,14-29-3548 0 0,1-3-4532 0 0,27-39 6421 0 0,2 6 272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573"/>
    </inkml:context>
    <inkml:brush xml:id="br0">
      <inkml:brushProperty name="width" value="0.05" units="cm"/>
      <inkml:brushProperty name="height" value="0.05" units="cm"/>
      <inkml:brushProperty name="color" value="#FFFFFF"/>
    </inkml:brush>
  </inkml:definitions>
  <inkml:trace contextRef="#ctx0" brushRef="#br0">135 1 1728 0 0,'0'0'3692'0'0,"-1"6"-3435"0"0,-1 3-153 0 0,-1-1 0 0 0,0 0 0 0 0,0 0 0 0 0,-1-1 0 0 0,0 1 0 0 0,0-1 0 0 0,-1 0 0 0 0,0 0 0 0 0,0 0 0 0 0,-1-1 0 0 0,0 1 0 0 0,-11 8 0 0 0,-48 46-1438 0 0,64-60 940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995"/>
    </inkml:context>
    <inkml:brush xml:id="br0">
      <inkml:brushProperty name="width" value="0.05" units="cm"/>
      <inkml:brushProperty name="height" value="0.05" units="cm"/>
      <inkml:brushProperty name="color" value="#FFFFFF"/>
    </inkml:brush>
  </inkml:definitions>
  <inkml:trace contextRef="#ctx0" brushRef="#br0">88 7 2312 0 0,'0'0'751'0'0,"8"-5"26"0"0,-4 4-268 0 0,-6 7 2592 0 0,-63 76-2936 0 0,34-49-6373 0 0,30-31 4921 0 0</inkml:trace>
  <inkml:trace contextRef="#ctx0" brushRef="#br0" timeOffset="1">273 82 1904 0 0,'14'11'2194'0'0,"-12"-9"-2077"0"0,0 1 0 0 0,0 0 1 0 0,0 0-1 0 0,0 0 1 0 0,-1 0-1 0 0,1 1 0 0 0,-1-1 1 0 0,0 0-1 0 0,0 1 1 0 0,0-1-1 0 0,-1 1 0 0 0,1-1 1 0 0,-1 1-1 0 0,0-1 1 0 0,0 1-1 0 0,0-1 0 0 0,0 1 1 0 0,-1-1-1 0 0,1 1 1 0 0,-1-1-1 0 0,0 0 0 0 0,0 1 1 0 0,0-1-1 0 0,0 0 1 0 0,-1 1-1 0 0,0-1 0 0 0,1 0 1 0 0,-1 0-1 0 0,0 0 0 0 0,0-1 1 0 0,-1 1-1 0 0,-3 4 1 0 0,-9 10-33 0 0,-2-1 0 0 0,0-1 0 0 0,-35 26 0 0 0,41-33-174 0 0,-67 47-6496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8.227"/>
    </inkml:context>
    <inkml:brush xml:id="br0">
      <inkml:brushProperty name="width" value="0.05" units="cm"/>
      <inkml:brushProperty name="height" value="0.05" units="cm"/>
      <inkml:brushProperty name="color" value="#FFFFFF"/>
    </inkml:brush>
  </inkml:definitions>
  <inkml:trace contextRef="#ctx0" brushRef="#br0">125 56 1000 0 0,'0'0'13359'0'0,"-3"-6"-13021"0"0,-1-3-127 0 0,3 6-21 0 0,0 0-1 0 0,0 0 1 0 0,0 1-1 0 0,-1-1 0 0 0,1 0 1 0 0,-1 1-1 0 0,1-1 0 0 0,-1 1 1 0 0,0 0-1 0 0,-3-3 1 0 0,4 3 941 0 0,0 2-1091 0 0,1-1-1 0 0,0 1 1 0 0,0-1 0 0 0,0 1 0 0 0,-1 0-1 0 0,1-1 1 0 0,0 1 0 0 0,0 0-1 0 0,-1-1 1 0 0,1 1 0 0 0,0 0-1 0 0,-1-1 1 0 0,1 1 0 0 0,0 0 0 0 0,-1-1-1 0 0,1 1 1 0 0,0 0 0 0 0,-1 0-1 0 0,1-1 1 0 0,-1 1 0 0 0,1 0 0 0 0,-1 0-1 0 0,1 0 1 0 0,0 0 0 0 0,-1 0-1 0 0,1 0 1 0 0,-1 0 0 0 0,1 0 0 0 0,-1 0-1 0 0,1 0 1 0 0,-1 0 0 0 0,1 0-1 0 0,-1 0 1 0 0,1 0 0 0 0,0 0-1 0 0,-1 0 1 0 0,0 1 0 0 0,-25 1 462 0 0,11 3-463 0 0,11-4 87 0 0,-11 9-108 0 0,12-2 56 0 0,-2 15 143 0 0,2 0 1 0 0,-3 42 0 0 0,2-11 19 0 0,2-18-156 0 0,2 0 0 0 0,7 60-1 0 0,0 15-422 0 0,2-1-6530 0 0,-3-86 2535 0 0,-3-11-3392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8.374"/>
    </inkml:context>
    <inkml:brush xml:id="br0">
      <inkml:brushProperty name="width" value="0.05" units="cm"/>
      <inkml:brushProperty name="height" value="0.05" units="cm"/>
      <inkml:brushProperty name="color" value="#FFFFFF"/>
    </inkml:brush>
  </inkml:definitions>
  <inkml:trace contextRef="#ctx0" brushRef="#br0">220 2 2220 0 0,'11'-2'6504'0'0,"-41"19"-6680"0"0,-1-2 0 0 0,-1-2 0 0 0,-42 13 0 0 0,10-3-6470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8.774"/>
    </inkml:context>
    <inkml:brush xml:id="br0">
      <inkml:brushProperty name="width" value="0.05" units="cm"/>
      <inkml:brushProperty name="height" value="0.05" units="cm"/>
      <inkml:brushProperty name="color" value="#FFFFFF"/>
    </inkml:brush>
  </inkml:definitions>
  <inkml:trace contextRef="#ctx0" brushRef="#br0">291 0 920 0 0,'-4'2'542'0'0,"-25"9"832"0"0,-1-1 1 0 0,-42 9-1 0 0,48-14-2119 0 0,-1-1 0 0 0,1-2 0 0 0,-42 0 0 0 0,50-3-604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159"/>
    </inkml:context>
    <inkml:brush xml:id="br0">
      <inkml:brushProperty name="width" value="0.05" units="cm"/>
      <inkml:brushProperty name="height" value="0.05" units="cm"/>
      <inkml:brushProperty name="color" value="#FFFFFF"/>
    </inkml:brush>
  </inkml:definitions>
  <inkml:trace contextRef="#ctx0" brushRef="#br0">175 22 2884 0 0,'0'0'850'0'0,"11"4"-73"0"0,-7-3-119 0 0,-11-3 3419 0 0,-6-1-4289 0 0,-68-15 1247 0 0,35 15-2707 0 0,6 10-4060 0 0,38-6 4283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513"/>
    </inkml:context>
    <inkml:brush xml:id="br0">
      <inkml:brushProperty name="width" value="0.05" units="cm"/>
      <inkml:brushProperty name="height" value="0.05" units="cm"/>
      <inkml:brushProperty name="color" value="#FFFFFF"/>
    </inkml:brush>
  </inkml:definitions>
  <inkml:trace contextRef="#ctx0" brushRef="#br0">189 133 2168 0 0,'0'0'5196'0'0,"-9"-4"-4912"0"0,-66-52 925 0 0,13 7-1888 0 0,22 27-5186 0 0,37 20 4544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898"/>
    </inkml:context>
    <inkml:brush xml:id="br0">
      <inkml:brushProperty name="width" value="0.05" units="cm"/>
      <inkml:brushProperty name="height" value="0.05" units="cm"/>
      <inkml:brushProperty name="color" value="#FFFFFF"/>
    </inkml:brush>
  </inkml:definitions>
  <inkml:trace contextRef="#ctx0" brushRef="#br0">1 1 2824 0 0,'44'85'5558'0'0,"-27"-46"-4043"0"0,13 53 0 0 0,-12-33-825 0 0,10 42-6877 0 0,-28-98 5356 0 0,6 15-2114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0.246"/>
    </inkml:context>
    <inkml:brush xml:id="br0">
      <inkml:brushProperty name="width" value="0.05" units="cm"/>
      <inkml:brushProperty name="height" value="0.05" units="cm"/>
      <inkml:brushProperty name="color" value="#FFFFFF"/>
    </inkml:brush>
  </inkml:definitions>
  <inkml:trace contextRef="#ctx0" brushRef="#br0">0 9 1464 0 0,'0'0'1373'0'0,"4"-2"-765"0"0,-3 1-399 0 0,0 0-1 0 0,0 1 1 0 0,0-1-1 0 0,0 1 1 0 0,0-1 0 0 0,0 1-1 0 0,0-1 1 0 0,0 1-1 0 0,0 0 1 0 0,0-1 0 0 0,0 1-1 0 0,1 0 1 0 0,-1 0-1 0 0,0 0 1 0 0,0 0 0 0 0,0 0-1 0 0,0 0 1 0 0,0 0-1 0 0,0 0 1 0 0,0 0 0 0 0,1 1-1 0 0,-1-1 1 0 0,0 0-1 0 0,0 1 1 0 0,0-1 0 0 0,0 1-1 0 0,0-1 1 0 0,1 1-1 0 0,9 8-554 0 0,-7-5 763 0 0,4 32 1140 0 0,-6-26-1298 0 0,-1 0 0 0 0,0 0 0 0 0,-1 0 0 0 0,0 0 0 0 0,-1 0 0 0 0,0 0 0 0 0,-4 18 0 0 0,0 13-1071 0 0,5-38 619 0 0,0-1-1 0 0,-1 1 0 0 0,1 0 1 0 0,-1 0-1 0 0,1 0 0 0 0,-1-1 1 0 0,0 1-1 0 0,0 0 0 0 0,-2 3 0 0 0,-3 13-1118 0 0,-13 11-5725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0.616"/>
    </inkml:context>
    <inkml:brush xml:id="br0">
      <inkml:brushProperty name="width" value="0.05" units="cm"/>
      <inkml:brushProperty name="height" value="0.05" units="cm"/>
      <inkml:brushProperty name="color" value="#FFFFFF"/>
    </inkml:brush>
  </inkml:definitions>
  <inkml:trace contextRef="#ctx0" brushRef="#br0">18 0 1820 0 0,'-3'69'3891'0'0,"3"-65"-3613"0"0,0 0-44 0 0,-10 45-384 0 0,9-45-398 0 0,-3 11-3062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018"/>
    </inkml:context>
    <inkml:brush xml:id="br0">
      <inkml:brushProperty name="width" value="0.05" units="cm"/>
      <inkml:brushProperty name="height" value="0.05" units="cm"/>
      <inkml:brushProperty name="color" value="#FFFFFF"/>
    </inkml:brush>
  </inkml:definitions>
  <inkml:trace contextRef="#ctx0" brushRef="#br0">143 0 2988 0 0,'0'0'3270'0'0,"-3"4"-2615"0"0,-27 41 1477 0 0,24-33-1654 0 0,-1-1 0 0 0,-1 0 0 0 0,-11 13 1 0 0,-1 8 399 0 0,17-27-1049 0 0,1 0 1 0 0,-1 0-1 0 0,0-1 0 0 0,0 1 0 0 0,0-1 1 0 0,-1 1-1 0 0,-5 5 0 0 0,-4-1-1850 0 0,6-1-4793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364"/>
    </inkml:context>
    <inkml:brush xml:id="br0">
      <inkml:brushProperty name="width" value="0.05" units="cm"/>
      <inkml:brushProperty name="height" value="0.05" units="cm"/>
      <inkml:brushProperty name="color" value="#FFFFFF"/>
    </inkml:brush>
  </inkml:definitions>
  <inkml:trace contextRef="#ctx0" brushRef="#br0">359 0 2280 0 0,'0'0'4299'0'0,"-6"4"-3533"0"0,-40 24 2010 0 0,2 3-1 0 0,-66 60 0 0 0,3-3-3159 0 0,105-86-604 0 0,-1 0 0 0 0,0-1 1 0 0,0 1-1 0 0,0-1 0 0 0,0 0 1 0 0,0 0-1 0 0,0 0 0 0 0,0 0 1 0 0,0 0-1 0 0,-1 0 0 0 0,1-1 1 0 0,0 0-1 0 0,-4 0 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734"/>
    </inkml:context>
    <inkml:brush xml:id="br0">
      <inkml:brushProperty name="width" value="0.05" units="cm"/>
      <inkml:brushProperty name="height" value="0.05" units="cm"/>
      <inkml:brushProperty name="color" value="#FFFFFF"/>
    </inkml:brush>
  </inkml:definitions>
  <inkml:trace contextRef="#ctx0" brushRef="#br0">234 0 2568 0 0,'0'0'2649'0'0,"-2"8"-1906"0"0,1-3-654 0 0,0 0 179 0 0,0 1 1 0 0,0-1-1 0 0,-1 1 0 0 0,0-1 0 0 0,0 0 1 0 0,0 0-1 0 0,-1 0 0 0 0,-4 6 0 0 0,-67 70 2528 0 0,13-31-4553 0 0,46-39 1683 0 0,-40 23-7895 0 0,51-32 6650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8.596"/>
    </inkml:context>
    <inkml:brush xml:id="br0">
      <inkml:brushProperty name="width" value="0.05" units="cm"/>
      <inkml:brushProperty name="height" value="0.05" units="cm"/>
      <inkml:brushProperty name="color" value="#FFFFFF"/>
    </inkml:brush>
  </inkml:definitions>
  <inkml:trace contextRef="#ctx0" brushRef="#br0">306 24 3756 0 0,'0'0'8310'0'0,"-2"-4"-7492"0"0,2 3-701 0 0,0 0-1 0 0,-1 0 1 0 0,0 0 0 0 0,1 0 0 0 0,-1 0 0 0 0,1 0 0 0 0,-1 0-1 0 0,0 0 1 0 0,0 0 0 0 0,0 0 0 0 0,1 0 0 0 0,-1 1 0 0 0,0-1-1 0 0,0 0 1 0 0,0 1 0 0 0,0-1 0 0 0,0 0 0 0 0,0 1 0 0 0,-1-1-1 0 0,1 1 1 0 0,0 0 0 0 0,0-1 0 0 0,0 1 0 0 0,0 0-1 0 0,-1 0 1 0 0,0-1 0 0 0,-2 1 347 0 0,-8 0 7 0 0,1 0-1 0 0,-1 1 1 0 0,1 0-1 0 0,-17 4 1 0 0,-85 25-55 0 0,40-5-5216 0 0,70-24 3593 0 0,-6 5 111 0 0,6-5-399 0 0,48-37-8854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119"/>
    </inkml:context>
    <inkml:brush xml:id="br0">
      <inkml:brushProperty name="width" value="0.05" units="cm"/>
      <inkml:brushProperty name="height" value="0.05" units="cm"/>
      <inkml:brushProperty name="color" value="#FFFFFF"/>
    </inkml:brush>
  </inkml:definitions>
  <inkml:trace contextRef="#ctx0" brushRef="#br0">446 116 1952 0 0,'0'0'2772'0'0,"-5"7"-2189"0"0,-7 8 79 0 0,-1-1 0 0 0,-1 0 0 0 0,0-1 0 0 0,-1 0-1 0 0,-29 19 1 0 0,38-29-743 0 0,1 1 1 0 0,-1 0-1 0 0,1 0 0 0 0,1 0 0 0 0,-1 0 1 0 0,0 1-1 0 0,-6 9 0 0 0,-15 12-5369 0 0,23-22 4011 0 0,-5 3 176 0 0</inkml:trace>
  <inkml:trace contextRef="#ctx0" brushRef="#br0" timeOffset="1">207 1 2372 0 0,'0'0'777'0'0,"-5"3"-58"0"0,-89 71 3350 0 0,3-3-5471 0 0,89-69-214 0 0,-10 3-1572 0 0,9-4 1977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504"/>
    </inkml:context>
    <inkml:brush xml:id="br0">
      <inkml:brushProperty name="width" value="0.05" units="cm"/>
      <inkml:brushProperty name="height" value="0.05" units="cm"/>
      <inkml:brushProperty name="color" value="#FFFFFF"/>
    </inkml:brush>
  </inkml:definitions>
  <inkml:trace contextRef="#ctx0" brushRef="#br0">258 0 3500 0 0,'0'0'5592'0'0,"-6"6"-4892"0"0,-34 25 715 0 0,-1-1-1 0 0,-74 41 1 0 0,104-65-1717 0 0,-19 10-3218 0 0,16-9-5111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850"/>
    </inkml:context>
    <inkml:brush xml:id="br0">
      <inkml:brushProperty name="width" value="0.05" units="cm"/>
      <inkml:brushProperty name="height" value="0.05" units="cm"/>
      <inkml:brushProperty name="color" value="#FFFFFF"/>
    </inkml:brush>
  </inkml:definitions>
  <inkml:trace contextRef="#ctx0" brushRef="#br0">213 1 3048 0 0,'0'0'4751'0'0,"-4"0"-4071"0"0,-2 1-369 0 0,-1 0 0 0 0,1 1 1 0 0,0-1-1 0 0,0 1 0 0 0,1 1 1 0 0,-1-1-1 0 0,0 1 1 0 0,1 0-1 0 0,-7 5 0 0 0,-17 8 549 0 0,-27 15-92 0 0,53-28-1183 0 0,0 0 0 0 0,-1-1 1 0 0,1 1-1 0 0,0-1 0 0 0,-1 0 0 0 0,0 0 0 0 0,1-1 1 0 0,-1 1-1 0 0,-4 0 0 0 0,-11 1-6737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221"/>
    </inkml:context>
    <inkml:brush xml:id="br0">
      <inkml:brushProperty name="width" value="0.05" units="cm"/>
      <inkml:brushProperty name="height" value="0.05" units="cm"/>
      <inkml:brushProperty name="color" value="#FFFFFF"/>
    </inkml:brush>
  </inkml:definitions>
  <inkml:trace contextRef="#ctx0" brushRef="#br0">259 11 2424 0 0,'0'0'998'0'0,"4"-9"417"0"0,-12 8 3835 0 0,-65 19-4390 0 0,-37 9-617 0 0,42-19-7967 0 0,64-8 6188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583"/>
    </inkml:context>
    <inkml:brush xml:id="br0">
      <inkml:brushProperty name="width" value="0.05" units="cm"/>
      <inkml:brushProperty name="height" value="0.05" units="cm"/>
      <inkml:brushProperty name="color" value="#FFFFFF"/>
    </inkml:brush>
  </inkml:definitions>
  <inkml:trace contextRef="#ctx0" brushRef="#br0">348 227 2148 0 0,'-26'3'1295'0'0,"1"0"-1"0"0,-1-2 0 0 0,0-1 1 0 0,-44-5-1 0 0,49 1-2157 0 0,0 0-1 0 0,0-1 1 0 0,-27-11-1 0 0,31 9-2359 0 0,10 0 1952 0 0</inkml:trace>
  <inkml:trace contextRef="#ctx0" brushRef="#br0" timeOffset="1">81 67 3120 0 0,'14'-5'9441'0'0,"-45"-15"-8750"0"0,-1-1-944 0 0,14 7-2684 0 0,16 13 1678 0 0,-9-4-1593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953"/>
    </inkml:context>
    <inkml:brush xml:id="br0">
      <inkml:brushProperty name="width" value="0.05" units="cm"/>
      <inkml:brushProperty name="height" value="0.05" units="cm"/>
      <inkml:brushProperty name="color" value="#FFFFFF"/>
    </inkml:brush>
  </inkml:definitions>
  <inkml:trace contextRef="#ctx0" brushRef="#br0">305 130 1576 0 0,'0'0'6954'0'0,"-10"-1"-6572"0"0,1-1-353 0 0,-15-1 489 0 0,0-1 0 0 0,0-2 0 0 0,1 0 0 0 0,-34-15-1 0 0,30 7-412 0 0,-42-25-1601 0 0,33 7-5561 0 0,34 30 5434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4.338"/>
    </inkml:context>
    <inkml:brush xml:id="br0">
      <inkml:brushProperty name="width" value="0.05" units="cm"/>
      <inkml:brushProperty name="height" value="0.05" units="cm"/>
      <inkml:brushProperty name="color" value="#FFFFFF"/>
    </inkml:brush>
  </inkml:definitions>
  <inkml:trace contextRef="#ctx0" brushRef="#br0">117 153 1780 0 0,'1'-2'201'0'0,"0"0"-1"0"0,0 0 0 0 0,0 0 1 0 0,0 0-1 0 0,0 0 1 0 0,-1 0-1 0 0,1-1 1 0 0,-1 1-1 0 0,1 0 1 0 0,-1 0-1 0 0,0-1 0 0 0,0 1 1 0 0,0 0-1 0 0,0-1 1 0 0,0 1-1 0 0,0 0 1 0 0,-1 0-1 0 0,1-1 0 0 0,-1 1 1 0 0,0 0-1 0 0,1 0 1 0 0,-1 0-1 0 0,0 0 1 0 0,0-1-1 0 0,0 2 0 0 0,-1-1 1 0 0,1 0-1 0 0,0 0 1 0 0,-1 0-1 0 0,-2-2 1 0 0,-7-7-731 0 0,0 2 1 0 0,0-1 0 0 0,-24-14 0 0 0,7 4-2956 0 0,17 9 2045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4.707"/>
    </inkml:context>
    <inkml:brush xml:id="br0">
      <inkml:brushProperty name="width" value="0.05" units="cm"/>
      <inkml:brushProperty name="height" value="0.05" units="cm"/>
      <inkml:brushProperty name="color" value="#FFFFFF"/>
    </inkml:brush>
  </inkml:definitions>
  <inkml:trace contextRef="#ctx0" brushRef="#br0">42 159 2712 0 0,'0'0'7384'0'0,"-4"-7"-6740"0"0,-2-2-269 0 0,2 0-1 0 0,-1-1 1 0 0,1 1-1 0 0,0-1 1 0 0,1 0-1 0 0,0 0 1 0 0,1 0-1 0 0,-1-12 1 0 0,2 13 453 0 0,-1-19-7587 0 0,2 28 6562 0 0,0-1 0 0 0,0 1 1 0 0,0-1-1 0 0,0 0 0 0 0,0 1 1 0 0,0-1-1 0 0,0 1 1 0 0,0-1-1 0 0,0 0 0 0 0,0 1 1 0 0,0-1-1 0 0,0 1 0 0 0,0-1 1 0 0,1 1-1 0 0,-1-1 1 0 0,0 0-1 0 0,0 1 0 0 0,1-1 1 0 0,-1 1-1 0 0,0-1 0 0 0,1 1 1 0 0,-1 0-1 0 0,1-1 1 0 0,-1 1-1 0 0,0-1 0 0 0,1 1 1 0 0,-1 0-1 0 0,1-1 0 0 0,-1 1 1 0 0,1 0-1 0 0,0-1 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5.586"/>
    </inkml:context>
    <inkml:brush xml:id="br0">
      <inkml:brushProperty name="width" value="0.05" units="cm"/>
      <inkml:brushProperty name="height" value="0.05" units="cm"/>
      <inkml:brushProperty name="color" value="#FFFFFF"/>
    </inkml:brush>
  </inkml:definitions>
  <inkml:trace contextRef="#ctx0" brushRef="#br0">230 57 2620 0 0,'0'-13'1135'0'0,"0"6"5132"0"0,0 7-6238 0 0,0-1 1 0 0,0 0 0 0 0,0 1-1 0 0,0-1 1 0 0,0 0 0 0 0,-1 1-1 0 0,1-1 1 0 0,0 1 0 0 0,0-1-1 0 0,0 0 1 0 0,-1 1 0 0 0,1-1-1 0 0,0 1 1 0 0,-1-1 0 0 0,1 1-1 0 0,0-1 1 0 0,-1 1 0 0 0,1-1-1 0 0,-1 1 1 0 0,1-1 0 0 0,-1 1 0 0 0,1-1-1 0 0,-1 1 1 0 0,1 0 0 0 0,-1-1-1 0 0,1 1 1 0 0,-1 0 0 0 0,1 0-1 0 0,-1-1 1 0 0,1 1 0 0 0,-1 0-1 0 0,-1 0 1 0 0,-27 1 505 0 0,-39 23-104 0 0,59-20-344 0 0,-1 0 184 0 0,-1 0-1 0 0,2 1 0 0 0,-1 0 1 0 0,1 0-1 0 0,-1 1 0 0 0,1 1 0 0 0,1-1 1 0 0,0 2-1 0 0,-9 8 0 0 0,16-15 166 0 0,0 0-402 0 0,1-1-1 0 0,-1 0 0 0 0,1 0 1 0 0,-1 0-1 0 0,1 1 0 0 0,0-1 1 0 0,-1 0-1 0 0,1 0 0 0 0,0 1 1 0 0,-1-1-1 0 0,1 0 0 0 0,0 1 1 0 0,-1-1-1 0 0,1 0 0 0 0,0 1 1 0 0,-1-1-1 0 0,1 1 0 0 0,0-1 1 0 0,0 1-1 0 0,0-1 0 0 0,0 0 1 0 0,-1 1-1 0 0,1-1 0 0 0,0 1 1 0 0,0-1-1 0 0,0 1 0 0 0,0-1 1 0 0,0 1-1 0 0,0-1 0 0 0,0 1 1 0 0,0-1-1 0 0,0 1 0 0 0,0-1 1 0 0,0 1-1 0 0,0-1 0 0 0,1 0 1 0 0,-1 1-1 0 0,0-1 0 0 0,0 1 1 0 0,0-1-1 0 0,1 1 0 0 0,-1-1 0 0 0,0 0 1 0 0,0 1-1 0 0,1-1 0 0 0,-1 0 1 0 0,0 1-1 0 0,1-1 0 0 0,-1 0 1 0 0,1 1-1 0 0,-1-1 0 0 0,0 0 1 0 0,1 0-1 0 0,-1 1 0 0 0,1-1 1 0 0,22 21 1298 0 0,-21-20-1429 0 0,1 0 526 0 0,25-3 703 0 0,-25 0-1116 0 0,0 0 0 0 0,0 1 0 0 0,-1-1 1 0 0,1-1-1 0 0,-1 1 0 0 0,1 0 0 0 0,-1-1 0 0 0,0 1 1 0 0,0-1-1 0 0,0 1 0 0 0,0-1 0 0 0,0 0 0 0 0,-1 0 0 0 0,1 0 1 0 0,-1 0-1 0 0,0 0 0 0 0,0-1 0 0 0,0 1 0 0 0,0 0 1 0 0,0 0-1 0 0,-1-1 0 0 0,1 1 0 0 0,-1 0 0 0 0,0-4 1 0 0,-4-62-716 0 0,4 66 567 0 0,-1-8 20 0 0,2 6 45 0 0,2 11-256 0 0,53 130-1941 0 0,-41-121-2699 0 0,-2-11-5107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6.210"/>
    </inkml:context>
    <inkml:brush xml:id="br0">
      <inkml:brushProperty name="width" value="0.05" units="cm"/>
      <inkml:brushProperty name="height" value="0.05" units="cm"/>
      <inkml:brushProperty name="color" value="#FFFFFF"/>
    </inkml:brush>
  </inkml:definitions>
  <inkml:trace contextRef="#ctx0" brushRef="#br0">1 0 2056 0 0,'0'0'4440'0'0,"4"6"-4211"0"0,14 16 65 0 0,-13-16 340 0 0,0 34 1318 0 0,-5-3-589 0 0,2-10-338 0 0,1-1 0 0 0,1 1 0 0 0,10 37 0 0 0,-6-32-538 0 0,-8-30-371 0 0,2 3-61 0 0,-1 1 0 0 0,0-1-1 0 0,0 0 1 0 0,-1 0 0 0 0,1 11 0 0 0,-1-13-30 0 0,-1 68 3666 0 0,2-68-1945 0 0,5-4-1581 0 0,18-6-21 0 0,49-21 8 0 0,-54 19-558 0 0,-16 8 24 0 0,11-5-1448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130"/>
    </inkml:context>
    <inkml:brush xml:id="br0">
      <inkml:brushProperty name="width" value="0.05" units="cm"/>
      <inkml:brushProperty name="height" value="0.05" units="cm"/>
      <inkml:brushProperty name="color" value="#FFFFFF"/>
    </inkml:brush>
  </inkml:definitions>
  <inkml:trace contextRef="#ctx0" brushRef="#br0">262 33 888 0 0,'0'0'445'0'0,"6"-13"5649"0"0,-3-3-1749 0 0,-6 13-2027 0 0,-14 22-1254 0 0,-2 4-919 0 0,-8 12 202 0 0,1 2 0 0 0,1 0-1 0 0,3 2 1 0 0,1 0 0 0 0,2 2 0 0 0,-25 74 0 0 0,33-78-146 0 0,1-1 1 0 0,3 1 0 0 0,-6 61-1 0 0,7 114 588 0 0,6-133-374 0 0,0-67-334 0 0,0-6 102 0 0,0-1-1 0 0,0 1 0 0 0,0 0 1 0 0,0 0-1 0 0,1 0 0 0 0,0 0 1 0 0,1 0-1 0 0,3 9 0 0 0,-5-13-60 0 0,3 0-68 0 0,0 0 1 0 0,1-1-1 0 0,-1 1 1 0 0,0-1-1 0 0,0 0 0 0 0,1 0 1 0 0,-1 0-1 0 0,0 0 1 0 0,1 0-1 0 0,-1-1 1 0 0,1 0-1 0 0,5 1 1 0 0,-6-2-41 0 0,5 1-418 0 0,-1-1 0 0 0,1 0-1 0 0,-1 0 1 0 0,1 0 0 0 0,0-1-1 0 0,-1 0 1 0 0,0-1-1 0 0,0 0 1 0 0,0 0 0 0 0,0 0-1 0 0,10-8 1 0 0,1-16-4715 0 0,-14 23 4183 0 0,0-1 0 0 0,-1 1 0 0 0,1 0-1 0 0,-1-1 1 0 0,0 0 0 0 0,-1 0-1 0 0,1 0 1 0 0,2-7 0 0 0,2-3-605 0 0,-1 0 228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7.589"/>
    </inkml:context>
    <inkml:brush xml:id="br0">
      <inkml:brushProperty name="width" value="0.05" units="cm"/>
      <inkml:brushProperty name="height" value="0.05" units="cm"/>
      <inkml:brushProperty name="color" value="#FFFFFF"/>
    </inkml:brush>
  </inkml:definitions>
  <inkml:trace contextRef="#ctx0" brushRef="#br0">0 1 1236 0 0,'0'0'10382'0'0,"4"3"-10172"0"0,26 25 498 0 0,-27-26-564 0 0,31 39 498 0 0,-26-31-292 0 0,0-2-1 0 0,0 1 1 0 0,1-1-1 0 0,14 10 1 0 0,-21-17-210 0 0,24 21 219 0 0,15 18-42 0 0,-39-39-316 0 0,29 29-750 0 0,-29-29 411 0 0,4 8-2867 0 0,11 3-8178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8.727"/>
    </inkml:context>
    <inkml:brush xml:id="br0">
      <inkml:brushProperty name="width" value="0.05" units="cm"/>
      <inkml:brushProperty name="height" value="0.05" units="cm"/>
      <inkml:brushProperty name="color" value="#FFFFFF"/>
    </inkml:brush>
  </inkml:definitions>
  <inkml:trace contextRef="#ctx0" brushRef="#br0">1 25 192 0 0,'0'0'-15'0'0,"0"-12"-19"0"0,6 0 10313 0 0,4 13-8197 0 0,9 12-3603 0 0,-16-11 2326 0 0,-1-1-767 0 0,-1 1-1 0 0,1-1 0 0 0,-1 1 0 0 0,1-1 1 0 0,-1 1-1 0 0,1-1 0 0 0,-1 1 0 0 0,0 0 1 0 0,0 0-1 0 0,0 0 0 0 0,0 0 0 0 0,0 0 1 0 0,-1 0-1 0 0,1 0 0 0 0,-1 0 0 0 0,1 4 1 0 0,8 17 181 0 0,-2-7-70 0 0,-1 0 0 0 0,0 0-1 0 0,-1 1 1 0 0,4 19 0 0 0,10 14-2308 0 0,-18-47 1293 0 0,-1 5-36 0 0,0-2-790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2:43:14.4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57.492"/>
    </inkml:context>
    <inkml:brush xml:id="br0">
      <inkml:brushProperty name="width" value="0.05" units="cm"/>
      <inkml:brushProperty name="height" value="0.05" units="cm"/>
    </inkml:brush>
  </inkml:definitions>
  <inkml:trace contextRef="#ctx0" brushRef="#br0">10 3090 1852 0 0,'0'0'1618'0'0,"-9"-15"7372"0"0,10 5-7781 0 0,10-18 15459 0 0,-7 21-17992 0 0,-2 5 2034 0 0,32-32 783 0 0,-15 17-1022 0 0,-8 9-243 0 0,0-1 0 0 0,-1 0-1 0 0,17-19 1 0 0,-18 19-186 0 0,1 1 1 0 0,1 0-1 0 0,18-12 0 0 0,202-113-42 0 0,-113 67 0 0 0,-47 26 0 0 0,276-151 0 0 0,-47 29 0 0 0,-268 144 0 0 0,58-35 0 0 0,117-64 0 0 0,16-6 0 0 0,3-9 0 0 0,-94 52 0 0 0,200-125 0 0 0,23-13 0 0 0,40-22 0 0 0,-263 157 0 0 0,165-112 0 0 0,-83 61 0 0 0,-69 47 0 0 0,-43 21 0 0 0,-42 32 0 0 0,-1-5 0 0 0,-3 5 0 0 0,48-25 0 0 0,-24 18 0 0 0,-14 2 0 0 0,-33 23 0 0 0,14-9 0 0 0,78-54 0 0 0,-109 70 0 0 0,-4 1 0 0 0,5-1 0 0 0,-3 0 0 0 0,-4 1 0 0 0,4-1 0 0 0,0 1 0 0 0,-1 1 0 0 0,1-1 0 0 0,0 0 0 0 0,0 0 0 0 0,0-1 0 0 0,-1 2 0 0 0,2 0 0 0 0,1-1 0 0 0,-5 0 0 0 0,3 1 0 0 0,-1-1 0 0 0,1-1 0 0 0,0 2 0 0 0,-3 1-144 0 0,-9 5-616 0 0,-17 37-23895 0 0,12-28 22627 0 0,0 9-1417 0 0,3-14 1870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1.047"/>
    </inkml:context>
    <inkml:brush xml:id="br0">
      <inkml:brushProperty name="width" value="0.05" units="cm"/>
      <inkml:brushProperty name="height" value="0.05" units="cm"/>
    </inkml:brush>
  </inkml:definitions>
  <inkml:trace contextRef="#ctx0" brushRef="#br0">23 677 2292 0 0,'0'0'16208'0'0,"-3"-4"-15839"0"0,1-2-97 0 0,-1 0 1 0 0,1 0-1 0 0,0-1 1 0 0,0 1-1 0 0,1 0 0 0 0,-1-1 1 0 0,1 0-1 0 0,0-6 1 0 0,1 10-222 0 0,-1-5 10 0 0,0 1 0 0 0,0-1 0 0 0,0 0 0 0 0,1 1-1 0 0,1-14 1 0 0,4-17 348 0 0,-4 22-279 0 0,1 1 1 0 0,1 0 0 0 0,1-1-1 0 0,0 1 1 0 0,0 1 0 0 0,2-1-1 0 0,12-24 1 0 0,-5 13 376 0 0,2 1 0 0 0,32-40 0 0 0,-26 42-290 0 0,1 1 0 0 0,1 0 0 0 0,43-28 0 0 0,-64 48-201 0 0,12-9-7 0 0,1 1-1 0 0,1 1 1 0 0,0 0 0 0 0,0 1-1 0 0,20-7 1 0 0,-29 13-32 0 0,17-8 17 0 0,0 1 0 0 0,1 1 1 0 0,30-6-1 0 0,8 4 29 0 0,0 3 1 0 0,115 1-1 0 0,-149 5-21 0 0,1 2-1 0 0,-1 0 0 0 0,0 2 1 0 0,0 2-1 0 0,0 0 0 0 0,-1 2 1 0 0,38 14-1 0 0,-8-2 78 0 0,-47-16-73 0 0,0 0 0 0 0,-1 0 0 0 0,1 1 0 0 0,-1 1 0 0 0,0-1 0 0 0,0 2 0 0 0,13 8 0 0 0,34 22-219 0 0,-10-8 165 0 0,-20-9 74 0 0,-1 1 0 0 0,-1 1 0 0 0,0 1 0 0 0,-2 1 1 0 0,25 31-1 0 0,-23-26 3 0 0,12 15-54 0 0,44 93-115 0 0,24 63-128 0 0,-85-124 204 0 0,-17-70 63 0 0,7 26-13 0 0,-2 6 24 0 0,-2 2 1 0 0,2 54-1 0 0,-2 115 210 0 0,-15-144-327 0 0,2-6 148 0 0,5-36-83 0 0,-1 0 0 0 0,-1-1 1 0 0,-8 27-1 0 0,8-34 35 0 0,-1 3-3 0 0,0 0 0 0 0,-1 0 1 0 0,-1-1-1 0 0,0 0 1 0 0,-19 28-1 0 0,3-8-102 0 0,17-27 110 0 0,0 0 1 0 0,0 0-1 0 0,-1 0 0 0 0,0-1 1 0 0,0 0-1 0 0,-12 10 0 0 0,-48 48 46 0 0,51-51-44 0 0,-1-1 0 0 0,0-1-1 0 0,-1-1 1 0 0,0 0 0 0 0,-1-1 0 0 0,0-1 0 0 0,-1-1 0 0 0,0-1 0 0 0,0-1 0 0 0,-1 0 0 0 0,0-2 0 0 0,0 0 0 0 0,-36 3 0 0 0,26-7 20 0 0,0-2 0 0 0,1 0-1 0 0,-1-2 1 0 0,0-1 0 0 0,1-2 0 0 0,0-1-1 0 0,1-1 1 0 0,-47-19 0 0 0,11 1 248 0 0,62 25-271 0 0,-30-20 370 0 0,30 20-354 0 0,1-2-376 0 0,-2 1 2386 0 0,36-32-26965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2.647"/>
    </inkml:context>
    <inkml:brush xml:id="br0">
      <inkml:brushProperty name="width" value="0.05" units="cm"/>
      <inkml:brushProperty name="height" value="0.05" units="cm"/>
    </inkml:brush>
  </inkml:definitions>
  <inkml:trace contextRef="#ctx0" brushRef="#br0">8 1 3080 0 0,'0'0'12872'0'0,"0"0"-12761"0"0,-1 1 0 0 0,1-1-1 0 0,-1 0 1 0 0,1 0 0 0 0,-1 1-1 0 0,1-1 1 0 0,0 1 0 0 0,-1-1 0 0 0,1 0-1 0 0,0 1 1 0 0,-1-1 0 0 0,1 1-1 0 0,0-1 1 0 0,-1 1 0 0 0,1-1 0 0 0,0 1-1 0 0,0-1 1 0 0,0 1 0 0 0,-1-1 0 0 0,1 1-1 0 0,0 0 1 0 0,0-1 0 0 0,0 1-1 0 0,0-1 1 0 0,0 1 0 0 0,0-1 0 0 0,0 1-1 0 0,0 0 1 0 0,0-1 0 0 0,1 2-1 0 0,16 27 770 0 0,2-1 0 0 0,1-1-1 0 0,1 0 1 0 0,32 30-1 0 0,110 90 875 0 0,-146-133-1504 0 0,69 57 604 0 0,-84-69-860 0 0,-1-1-1 0 0,0 0 0 0 0,0 1 0 0 0,0-1 1 0 0,-1 0-1 0 0,1 1 0 0 0,0-1 0 0 0,-1 0 1 0 0,1 1-1 0 0,0-1 0 0 0,-1 1 0 0 0,0-1 0 0 0,1 1 1 0 0,-1 0-1 0 0,0-1 0 0 0,0 1 0 0 0,0-1 1 0 0,0 1-1 0 0,0-1 0 0 0,0 1 0 0 0,0 0 1 0 0,-1-1-1 0 0,1 1 0 0 0,0-1 0 0 0,-1 1 0 0 0,0-1 1 0 0,1 1-1 0 0,-1-1 0 0 0,0 0 0 0 0,1 1 1 0 0,-1-1-1 0 0,0 0 0 0 0,0 1 0 0 0,0-1 0 0 0,0 0 1 0 0,0 0-1 0 0,-2 1 0 0 0,-8 9-7 0 0,0-1 1 0 0,-1 0-1 0 0,-14 10 0 0 0,-3 3 15 0 0,9-7-15 0 0,-1 0 1 0 0,-25 15-1 0 0,29-21-85 0 0,1 1 1 0 0,0 1-1 0 0,0 0 1 0 0,1 1-1 0 0,-13 15 0 0 0,-19 7-1829 0 0,39-27 2670 0 0,6-7-2342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3.782"/>
    </inkml:context>
    <inkml:brush xml:id="br0">
      <inkml:brushProperty name="width" value="0.05" units="cm"/>
      <inkml:brushProperty name="height" value="0.05" units="cm"/>
    </inkml:brush>
  </inkml:definitions>
  <inkml:trace contextRef="#ctx0" brushRef="#br0">19 0 3356 0 0,'0'0'14370'0'0,"-3"8"-14009"0"0,-2 18 344 0 0,1 0-1 0 0,1 0 1 0 0,0 46-1 0 0,15 194 1134 0 0,-11-213-2248 0 0,-1-48-65 0 0,0 1-1 0 0,-1 0 1 0 0,2 0 0 0 0,-1 0 0 0 0,1 0 0 0 0,2 7-1 0 0,5 13-7822 0 0,-6-24 6255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4.383"/>
    </inkml:context>
    <inkml:brush xml:id="br0">
      <inkml:brushProperty name="width" value="0.05" units="cm"/>
      <inkml:brushProperty name="height" value="0.05" units="cm"/>
    </inkml:brush>
  </inkml:definitions>
  <inkml:trace contextRef="#ctx0" brushRef="#br0">87 1 224 0 0,'0'0'12409'0'0,"0"9"-11741"0"0,-2 42 1876 0 0,-13 65 0 0 0,9-79-1213 0 0,-1 55 0 0 0,2-14-132 0 0,-5 132 838 0 0,8-189-2709 0 0,-9-3-7212 0 0,10-18 7612 0 0,1 0 1 0 0,-1 1 0 0 0,1-1 0 0 0,-1 0 0 0 0,1 0 0 0 0,-1 0-1 0 0,1 0 1 0 0,-1 0 0 0 0,1 0 0 0 0,-1 0 0 0 0,1 0 0 0 0,-1 0 0 0 0,1 0-1 0 0,-1 0 1 0 0,1 0 0 0 0,0 0 0 0 0,-1 0 0 0 0,1-1 0 0 0,-1 1-1 0 0,1 0 1 0 0,-1 0 0 0 0,1 0 0 0 0,-1-1 0 0 0,1 1 0 0 0,0 0-1 0 0,-1 0 1 0 0,1-1 0 0 0,-1 1 0 0 0,1-1 0 0 0,0 1 0 0 0,-1-1 0 0 0,-8-16-1810 0 0,4 5-1124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4.752"/>
    </inkml:context>
    <inkml:brush xml:id="br0">
      <inkml:brushProperty name="width" value="0.05" units="cm"/>
      <inkml:brushProperty name="height" value="0.05" units="cm"/>
    </inkml:brush>
  </inkml:definitions>
  <inkml:trace contextRef="#ctx0" brushRef="#br0">351 56 3704 0 0,'0'0'1323'0'0,"-9"-12"3491"0"0,-119-4 2413 0 0,41 7-7994 0 0,6-7-6674 0 0,78 16 6700 0 0,-10-3-1580 0 0,2 4-1537 0 0,-7-1 2286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6.408"/>
    </inkml:context>
    <inkml:brush xml:id="br0">
      <inkml:brushProperty name="width" value="0.05" units="cm"/>
      <inkml:brushProperty name="height" value="0.05" units="cm"/>
    </inkml:brush>
  </inkml:definitions>
  <inkml:trace contextRef="#ctx0" brushRef="#br0">6 43 2680 0 0,'-3'-20'4098'0'0,"5"-3"13168"0"0,-6 97-16712 0 0,9 282 903 0 0,-5-354-1643 0 0,0 27-1177 0 0,0-17-7988 0 0,0 1 7826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499"/>
    </inkml:context>
    <inkml:brush xml:id="br0">
      <inkml:brushProperty name="width" value="0.05" units="cm"/>
      <inkml:brushProperty name="height" value="0.05" units="cm"/>
      <inkml:brushProperty name="color" value="#FFFFFF"/>
    </inkml:brush>
  </inkml:definitions>
  <inkml:trace contextRef="#ctx0" brushRef="#br0">0 11 2836 0 0,'9'-11'10325'0'0,"2"21"-9410"0"0,0 1 1 0 0,-1 0 0 0 0,-1 1-1 0 0,13 19 1 0 0,-15-22-475 0 0,0 0-1 0 0,0-1 1 0 0,0 0 0 0 0,1 0-1 0 0,18 13 1 0 0,-21-17-336 0 0,55 41-1 0 0,-22-22-4174 0 0,-35-21 2665 0 0,3-6-3438 0 0,-4 3 4535 0 0,0 0-1 0 0,0 0 1 0 0,-1-1 0 0 0,1 1-1 0 0,0 0 1 0 0,-1-1 0 0 0,1 1-1 0 0,-1-1 1 0 0,0 0 0 0 0,1 1 0 0 0,-1-1-1 0 0,0 0 1 0 0,0 0 0 0 0,0 0-1 0 0,0 0 1 0 0,0 0 0 0 0,-1 0-1 0 0,1 0 1 0 0,-1 0 0 0 0,1 0-1 0 0,-1 0 1 0 0,1 0 0 0 0,-1 0-1 0 0,0 0 1 0 0,0 0 0 0 0,-1-4 0 0 0,1-17-998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7.156"/>
    </inkml:context>
    <inkml:brush xml:id="br0">
      <inkml:brushProperty name="width" value="0.05" units="cm"/>
      <inkml:brushProperty name="height" value="0.05" units="cm"/>
    </inkml:brush>
  </inkml:definitions>
  <inkml:trace contextRef="#ctx0" brushRef="#br0">108 23 2876 0 0,'0'-1'309'0'0,"1"1"-1"0"0,-1-1 0 0 0,1 0 0 0 0,-1 1 1 0 0,0-1-1 0 0,1 0 0 0 0,-1 0 1 0 0,0 1-1 0 0,1-1 0 0 0,-1 0 1 0 0,0 0-1 0 0,0 1 0 0 0,1-1 1 0 0,-1 0-1 0 0,0 0 0 0 0,0 1 0 0 0,0-1 1 0 0,0 0-1 0 0,0 0 0 0 0,0 0 1 0 0,-1 1-1 0 0,1-1 0 0 0,0 0 1 0 0,0 0-1 0 0,-1-1 0 0 0,-13 14 3015 0 0,3-1-3883 0 0,2-2 859 0 0,1 1 1 0 0,0 0 0 0 0,1 0 0 0 0,0 1-1 0 0,0 0 1 0 0,1 0 0 0 0,1 0 0 0 0,0 1 0 0 0,0-1-1 0 0,2 1 1 0 0,-1 1 0 0 0,1-1 0 0 0,1 0-1 0 0,0 1 1 0 0,0 12 0 0 0,1-11-61 0 0,0-1 1 0 0,0 1-1 0 0,2-1 0 0 0,-1 1 1 0 0,2-1-1 0 0,0 0 0 0 0,0 1 0 0 0,2-1 1 0 0,-1 0-1 0 0,8 15 0 0 0,-9-23-167 0 0,0-1-1 0 0,1 0 0 0 0,-1 0 0 0 0,1 0 1 0 0,0-1-1 0 0,0 1 0 0 0,0 0 1 0 0,1-1-1 0 0,-1 0 0 0 0,1 0 1 0 0,0 0-1 0 0,0 0 0 0 0,0-1 1 0 0,0 0-1 0 0,0 0 0 0 0,1 0 0 0 0,8 3 1 0 0,-10-4-37 0 0,1-1 0 0 0,-1 1 0 0 0,0-1 0 0 0,1 0 0 0 0,-1 0 0 0 0,1 0 0 0 0,-1 0 0 0 0,1-1 0 0 0,-1 0 0 0 0,1 1 0 0 0,-1-1 0 0 0,0 0 0 0 0,1 0 0 0 0,-1-1 0 0 0,0 1 0 0 0,0-1 0 0 0,0 0 1 0 0,0 0-1 0 0,0 0 0 0 0,-1 0 0 0 0,1 0 0 0 0,0 0 0 0 0,-1-1 0 0 0,3-3 0 0 0,8-10 49 0 0,0-1-1 0 0,-2 0 1 0 0,0 0 0 0 0,-1-1 0 0 0,-1 0 0 0 0,-1-1 0 0 0,7-21-1 0 0,-11 27-131 0 0,0-2-1 0 0,-1 1 0 0 0,-1 0 0 0 0,0-1 0 0 0,0 1 0 0 0,-2-1 0 0 0,0 1 1 0 0,-1-1-1 0 0,0 1 0 0 0,-5-22 0 0 0,5 32-17 0 0,0 0 0 0 0,-1 1 0 0 0,1-1 0 0 0,-1 1 0 0 0,1-1 0 0 0,-1 1 0 0 0,0-1-1 0 0,-1 1 1 0 0,1 0 0 0 0,0 0 0 0 0,-1 0 0 0 0,0 0 0 0 0,0 1 0 0 0,0-1 0 0 0,0 1 0 0 0,0-1 0 0 0,0 1 0 0 0,-1 0-1 0 0,1 0 1 0 0,-1 1 0 0 0,1-1 0 0 0,-1 1 0 0 0,0 0 0 0 0,1 0 0 0 0,-1 0 0 0 0,0 0 0 0 0,0 0 0 0 0,-4 1 0 0 0,3 0-540 0 0,-1 0 0 0 0,1 0 1 0 0,-1 0-1 0 0,1 1 1 0 0,0 0-1 0 0,-1 0 1 0 0,1 0-1 0 0,-8 4 0 0 0,9-3-537 0 0,0-1-1 0 0,0 1 0 0 0,1 0 0 0 0,-1 1 0 0 0,1-1 1 0 0,-1 1-1 0 0,1 0 0 0 0,0 0 0 0 0,0 0 0 0 0,-5 6 1 0 0,6-5-522 0 0,2 7 126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7.812"/>
    </inkml:context>
    <inkml:brush xml:id="br0">
      <inkml:brushProperty name="width" value="0.05" units="cm"/>
      <inkml:brushProperty name="height" value="0.05" units="cm"/>
    </inkml:brush>
  </inkml:definitions>
  <inkml:trace contextRef="#ctx0" brushRef="#br0">46 33 1216 0 0,'12'-11'2844'0'0,"8"-11"1702"0"0,-32 30-1489 0 0,6-2-2591 0 0,0 0 0 0 0,0 0 0 0 0,0 1-1 0 0,1-1 1 0 0,0 1 0 0 0,-7 13 0 0 0,7-4-17 0 0,1-1-1 0 0,0 1 1 0 0,1-1 0 0 0,1 1-1 0 0,1 0 1 0 0,0 0 0 0 0,1 0-1 0 0,3 19 1 0 0,-2 11 606 0 0,0-41-914 0 0,-1-1-1 0 0,1 0 1 0 0,0 1 0 0 0,0-1-1 0 0,0 0 1 0 0,1 0 0 0 0,-1 0-1 0 0,1 0 1 0 0,0 0 0 0 0,0 0-1 0 0,0 0 1 0 0,1-1-1 0 0,-1 1 1 0 0,4 3 0 0 0,-4-5 407 0 0,-1-2-529 0 0,-1 1-1 0 0,0-1 1 0 0,1 0 0 0 0,-1 1 0 0 0,1-1 0 0 0,-1 0 0 0 0,0 0 0 0 0,1 1-1 0 0,-1-1 1 0 0,1 0 0 0 0,-1 0 0 0 0,1 0 0 0 0,-1 1 0 0 0,0-1 0 0 0,1 0-1 0 0,-1 0 1 0 0,1 0 0 0 0,-1 0 0 0 0,1 0 0 0 0,-1 0 0 0 0,1 0 0 0 0,-1 0-1 0 0,1 0 1 0 0,-1 0 0 0 0,1 0 0 0 0,-1 0 0 0 0,1 0 0 0 0,-1-1 0 0 0,1 1 0 0 0,-1 0-1 0 0,1 0 1 0 0,-1-1 0 0 0,0 1 0 0 0,1 0 0 0 0,-1 0 0 0 0,1-1 0 0 0,-1 1-1 0 0,23-11 403 0 0,-22 11-470 0 0,5-5 95 0 0,0 1 0 0 0,0-1 0 0 0,-1 0 0 0 0,1 0 0 0 0,-1-1 0 0 0,0 0 1 0 0,-1 0-1 0 0,0 0 0 0 0,4-7 0 0 0,14-17 16 0 0,-19 26-153 0 0,-1-1 0 0 0,1 0-1 0 0,0 0 1 0 0,-1 0-1 0 0,0 0 1 0 0,0 0 0 0 0,-1-1-1 0 0,0 1 1 0 0,0-1 0 0 0,0 1-1 0 0,0-1 1 0 0,-1 1 0 0 0,0-1-1 0 0,0 1 1 0 0,-1-10 0 0 0,0 1-381 0 0,0 10 121 0 0,0 1-1 0 0,0-1 0 0 0,-1 1 1 0 0,1 0-1 0 0,-1-1 1 0 0,0 1-1 0 0,0 0 0 0 0,0 0 1 0 0,0 0-1 0 0,0 1 0 0 0,-1-1 1 0 0,1 0-1 0 0,-1 1 1 0 0,0 0-1 0 0,0-1 0 0 0,0 1 1 0 0,0 0-1 0 0,0 1 0 0 0,0-1 1 0 0,-4-1-1 0 0,0-1-1432 0 0,-29-14-9845 0 0,29 9 10389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8.560"/>
    </inkml:context>
    <inkml:brush xml:id="br0">
      <inkml:brushProperty name="width" value="0.05" units="cm"/>
      <inkml:brushProperty name="height" value="0.05" units="cm"/>
    </inkml:brush>
  </inkml:definitions>
  <inkml:trace contextRef="#ctx0" brushRef="#br0">170 26 1964 0 0,'0'0'4284'0'0,"-8"1"-3773"0"0,-1-1-53 0 0,0 2 0 0 0,1-1 0 0 0,-1 1 0 0 0,0 1 0 0 0,1 0 0 0 0,0 0 0 0 0,-1 0 0 0 0,1 1 0 0 0,1 0 0 0 0,-1 1 0 0 0,-10 7 0 0 0,14-8-173 0 0,0-1 0 0 0,0 1 0 0 0,0 0 0 0 0,0 0 0 0 0,0 0 1 0 0,1 0-1 0 0,0 1 0 0 0,0-1 0 0 0,0 1 0 0 0,1 0 0 0 0,-1 0 0 0 0,1 0 0 0 0,0 0 0 0 0,1 0 0 0 0,-1 0 0 0 0,1 1 0 0 0,0-1 0 0 0,0 1 0 0 0,1-1 0 0 0,-1 0 1 0 0,1 1-1 0 0,0-1 0 0 0,1 1 0 0 0,0 5 0 0 0,1-7-137 0 0,0 0 1 0 0,-1 1 0 0 0,1-1-1 0 0,1 0 1 0 0,-1 0-1 0 0,0 0 1 0 0,1-1 0 0 0,0 1-1 0 0,0-1 1 0 0,0 1-1 0 0,0-1 1 0 0,1 0-1 0 0,-1 0 1 0 0,1-1 0 0 0,0 1-1 0 0,0-1 1 0 0,0 1-1 0 0,0-1 1 0 0,0-1 0 0 0,0 1-1 0 0,1 0 1 0 0,7 1-1 0 0,-9-2 115 0 0,3-3 12 0 0,0 1-196 0 0,1-1 1 0 0,-1-1-1 0 0,1 1 0 0 0,-1-1 1 0 0,0 0-1 0 0,0 0 1 0 0,-1-1-1 0 0,1 0 0 0 0,-1 0 1 0 0,1 0-1 0 0,-1-1 0 0 0,0 1 1 0 0,6-10-1 0 0,-4 4 0 0 0,-1 1-7 0 0,0-1 0 0 0,0 0 0 0 0,-1 0 0 0 0,5-12 0 0 0,-9 18-150 0 0,0 1-1 0 0,0-1 1 0 0,0 0-1 0 0,-1 1 1 0 0,1-1-1 0 0,-1 0 0 0 0,0 1 1 0 0,0-1-1 0 0,0 0 1 0 0,-1 0-1 0 0,1 1 1 0 0,-1-1-1 0 0,0 0 1 0 0,0 1-1 0 0,0-1 1 0 0,0 1-1 0 0,-4-7 0 0 0,2 4-236 0 0,-1 0 0 0 0,0 0 0 0 0,0 0-1 0 0,-1 1 1 0 0,-7-9 0 0 0,8 12-306 0 0,1-1 0 0 0,-1 0 0 0 0,1 1 0 0 0,-1 0 0 0 0,0 0 0 0 0,0 0 0 0 0,0 0 0 0 0,0 1 0 0 0,0-1 0 0 0,-8 0 0 0 0,9 1-857 0 0,-4 2-3098 0 0,-5-1 3657 0 0,5 3-4511 0 0,-3 9 3898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9.432"/>
    </inkml:context>
    <inkml:brush xml:id="br0">
      <inkml:brushProperty name="width" value="0.05" units="cm"/>
      <inkml:brushProperty name="height" value="0.05" units="cm"/>
    </inkml:brush>
  </inkml:definitions>
  <inkml:trace contextRef="#ctx0" brushRef="#br0">140 84 1484 0 0,'-5'0'11223'0'0,"-11"20"-8798"0"0,-18 36-1382 0 0,-39 126 3077 0 0,72-180-3974 0 0,2-2-134 0 0,-1 1 1 0 0,0-1 0 0 0,0 0-1 0 0,0 0 1 0 0,0 1 0 0 0,0-1-1 0 0,0 0 1 0 0,0 1 0 0 0,0-1-1 0 0,0 0 1 0 0,0 0 0 0 0,-1 1-1 0 0,1-1 1 0 0,0 0 0 0 0,0 1-1 0 0,0-1 1 0 0,0 0 0 0 0,0 0-1 0 0,0 1 1 0 0,-1-1 0 0 0,1 0-1 0 0,0 0 1 0 0,0 0 0 0 0,0 1 0 0 0,-1-1-1 0 0,1 0 1 0 0,0 0 0 0 0,0 0-1 0 0,0 1 1 0 0,-1-1 0 0 0,1 0-1 0 0,0 0 1 0 0,0 0 0 0 0,-1 0-1 0 0,1 0 1 0 0,0 0 0 0 0,-1 0-1 0 0,1 0 1 0 0,0 0 0 0 0,0 0-1 0 0,-1 0 1 0 0,1 0 0 0 0,0 0-1 0 0,-1 0 1 0 0,1 0 0 0 0,0 0-1 0 0,0 0 1 0 0,-1 0 0 0 0,1 0 0 0 0,0 0-1 0 0,-1 0 1 0 0,1 0 0 0 0,-1-1-1 0 0,0-31-125 0 0,1 0 1 0 0,2-1-1 0 0,0 1 0 0 0,13-53 0 0 0,-9 49 31 0 0,2-33-78 0 0,-8 68 188 0 0,1-1 0 0 0,-1 0 0 0 0,1 0 0 0 0,-1 1 0 0 0,1-1 0 0 0,-1 0 0 0 0,1 1 0 0 0,0-1 0 0 0,0 1 0 0 0,0-1 0 0 0,0 1 0 0 0,0-1 0 0 0,0 1 1 0 0,0-1-1 0 0,0 1 0 0 0,1 0 0 0 0,-1 0 0 0 0,0 0 0 0 0,4-2 0 0 0,7 12 62 0 0,0 1 1 0 0,0 0-1 0 0,-1 1 0 0 0,-1 0 1 0 0,0 1-1 0 0,0 0 1 0 0,8 14-1 0 0,61 106 212 0 0,-65-106-248 0 0,11 15-242 0 0,-23-38 138 0 0,-12-7-406 0 0,-22-6-54 0 0,-62-10 0 0 0,92 20-120 0 0,-22 0-1641 0 0,17 0 789 0 0,0 0-1 0 0,0 0 1 0 0,0-1 0 0 0,1 0-1 0 0,-1 0 1 0 0,0-1-1 0 0,1 0 1 0 0,-1 0 0 0 0,-7-4-1 0 0,12 5-5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0.279"/>
    </inkml:context>
    <inkml:brush xml:id="br0">
      <inkml:brushProperty name="width" value="0.05" units="cm"/>
      <inkml:brushProperty name="height" value="0.05" units="cm"/>
    </inkml:brush>
  </inkml:definitions>
  <inkml:trace contextRef="#ctx0" brushRef="#br0">59 92 1392 0 0,'0'0'711'0'0,"4"-11"407"0"0,-2 4 3998 0 0,-10-56 7056 0 0,3 52-9480 0 0,3 48-2089 0 0,1-22-500 0 0,-1 1 1 0 0,-1 0 0 0 0,0-1 0 0 0,-1 1 0 0 0,-1-1 0 0 0,-8 19 0 0 0,12-32-126 0 0,0 0 0 0 0,0 0 0 0 0,0 1 0 0 0,0-1 0 0 0,1 0 0 0 0,-1 1 0 0 0,1-1 0 0 0,-1 0 0 0 0,1 1 0 0 0,0-1 0 0 0,0 3 0 0 0,-2 9-1992 0 0,-7 1-4961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1.064"/>
    </inkml:context>
    <inkml:brush xml:id="br0">
      <inkml:brushProperty name="width" value="0.05" units="cm"/>
      <inkml:brushProperty name="height" value="0.05" units="cm"/>
    </inkml:brush>
  </inkml:definitions>
  <inkml:trace contextRef="#ctx0" brushRef="#br0">1 1 644 0 0,'0'0'9590'0'0,"0"5"-8894"0"0,3 18 42 0 0,-3-18 1128 0 0,10 55 2070 0 0,22-2-2052 0 0,-5-14-1206 0 0,5 8 120 0 0,-18-34-581 0 0,-13-16-117 0 0,12 15 726 0 0,-4-6-3270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2.298"/>
    </inkml:context>
    <inkml:brush xml:id="br0">
      <inkml:brushProperty name="width" value="0.05" units="cm"/>
      <inkml:brushProperty name="height" value="0.05" units="cm"/>
    </inkml:brush>
  </inkml:definitions>
  <inkml:trace contextRef="#ctx0" brushRef="#br0">38 9 284 0 0,'0'0'2386'0'0,"-38"11"22705"0"0,61-5-22807 0 0,18-1-3921 0 0,-13-5 3384 0 0,348-27 78 0 0,-372 26-1851 0 0,0 0-1 0 0,0 1 1 0 0,0-1-1 0 0,0 1 1 0 0,0 0 0 0 0,0 0-1 0 0,0 0 1 0 0,0 0-1 0 0,0 1 1 0 0,0 0-1 0 0,0 0 1 0 0,0 0-1 0 0,-1 0 1 0 0,1 0 0 0 0,0 1-1 0 0,0 0 1 0 0,4 2-1 0 0,-7-2 15 0 0,0 0 1 0 0,0 0-1 0 0,0 0 0 0 0,-1 0 0 0 0,1 0 1 0 0,0 0-1 0 0,-1 0 0 0 0,1 1 0 0 0,-1-1 1 0 0,0 0-1 0 0,0 0 0 0 0,1 0 0 0 0,-2 0 1 0 0,1 1-1 0 0,0-1 0 0 0,0 0 0 0 0,-1 0 1 0 0,0 3-1 0 0,1-4 2 0 0,-5 16-15 0 0,0 0 0 0 0,-1 0 0 0 0,-1-1 1 0 0,0 0-1 0 0,-1 0 0 0 0,-21 29 0 0 0,-18 37-48 0 0,-20 33-247 0 0,44-84-2530 0 0,5-19-7850 0 0,4-30-3656 0 0,11 14 12602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7.552"/>
    </inkml:context>
    <inkml:brush xml:id="br0">
      <inkml:brushProperty name="width" value="0.05" units="cm"/>
      <inkml:brushProperty name="height" value="0.05" units="cm"/>
    </inkml:brush>
  </inkml:definitions>
  <inkml:trace contextRef="#ctx0" brushRef="#br0">508 48 1996 0 0,'0'0'4116'0'0,"-17"12"1958"0"0,11-9-5819 0 0,1-1 0 0 0,1 1 0 0 0,-1 0-1 0 0,0 1 1 0 0,1-1 0 0 0,-1 1-1 0 0,1 0 1 0 0,0 0 0 0 0,0 0-1 0 0,1 1 1 0 0,-1-1 0 0 0,-3 7 0 0 0,-27 30 207 0 0,-55 40 575 0 0,-54 46 141 0 0,118-105-544 0 0,-34 39 0 0 0,20-19-99 0 0,-2-2 4973 0 0,46-38-5490 0 0,19 8 29 0 0,-20-9-31 0 0,0 0-1 0 0,0 0 0 0 0,0 1 1 0 0,0 0-1 0 0,-1 0 0 0 0,1 0 1 0 0,0 0-1 0 0,5 5 0 0 0,-1 0 7 0 0,29 25-90 0 0,52 59-1 0 0,5 18 173 0 0,-88-101-60 0 0,1-1 1 0 0,-1 1-1 0 0,2-1 0 0 0,13 10 0 0 0,-4-3-22 0 0,43 37 51 0 0,-58-49-65 0 0,2 2-18 0 0,1 1 0 0 0,-1-1 0 0 0,1 0 0 0 0,0 0 0 0 0,10 5 0 0 0,-7-4-111 0 0,-1 0 0 0 0,0 1 0 0 0,-1-1 0 0 0,10 11 0 0 0,-15-14 83 0 0,-1-3-179 0 0,1 1 213 0 0,-1 0-1 0 0,0 0 1 0 0,0 0 0 0 0,0 0-1 0 0,0 0 1 0 0,1-1 0 0 0,-1 1-1 0 0,0 0 1 0 0,0 0 0 0 0,1 0-1 0 0,-1 0 1 0 0,0 0-1 0 0,0 0 1 0 0,0 0 0 0 0,1 0-1 0 0,-1 0 1 0 0,0 0 0 0 0,0 0-1 0 0,1 0 1 0 0,-1 0-1 0 0,0 0 1 0 0,0 0 0 0 0,0 0-1 0 0,1 0 1 0 0,-1 0 0 0 0,0 0-1 0 0,0 0 1 0 0,0 0 0 0 0,1 0-1 0 0,-1 1 1 0 0,0-1-1 0 0,0 0 1 0 0,0 0 0 0 0,1 0-1 0 0,-1 0 1 0 0,0 0 0 0 0,0 1-1 0 0,0-1 1 0 0,0 0-1 0 0,1 0 1 0 0,-1 0 0 0 0,0 0-1 0 0,0 1 1 0 0,0-1 0 0 0,0 0-1 0 0,0 0 1 0 0,0 1 0 0 0,0-1-1 0 0,0 0 1 0 0,0 0-1 0 0,0 0 1 0 0,0 1 0 0 0,0-1-1 0 0,0 0 1 0 0,0 0 0 0 0,0 1-1 0 0,0-1 1 0 0,0 0-1 0 0,16-21-177 0 0,-12 15 246 0 0,5-4-89 0 0,2 0 1 0 0,-1 0-1 0 0,1 1 1 0 0,13-8 0 0 0,-17 12-41 0 0,149-115-848 0 0,-127 100 503 0 0,-1-2 0 0 0,48-48 0 0 0,-74 68 347 0 0,31-35-393 0 0,-14 18 327 0 0,-17 17 151 0 0,9-11-147 0 0,-10 13 93 0 0,0-1-1 0 0,0 1 1 0 0,0-1-1 0 0,0 1 1 0 0,-1-1-1 0 0,1 0 1 0 0,0 0-1 0 0,0 1 1 0 0,-1-1-1 0 0,1 0 1 0 0,0 0-1 0 0,-1 1 0 0 0,1-1 1 0 0,-1 0-1 0 0,1 0 1 0 0,-1 0-1 0 0,0 0 1 0 0,1 0-1 0 0,-1 0 1 0 0,0 0-1 0 0,0 0 1 0 0,1 0-1 0 0,-1-1 1 0 0,-14-17-940 0 0,-8-5 1054 0 0,-28-33-133 0 0,-49-55-135 0 0,39 43 86 0 0,6-1 138 0 0,35 47-71 0 0,2 0 0 0 0,-21-38-1 0 0,34 55 51 0 0,0 1-1 0 0,0-1 1 0 0,-1 1-1 0 0,1-1 1 0 0,-10-6-1 0 0,3 1 46 0 0,10 10-93 0 0,-2-1 31 0 0,0 1 0 0 0,0-1 1 0 0,1 0-1 0 0,-1 1 0 0 0,0-1 0 0 0,1 0 1 0 0,0-1-1 0 0,-1 1 0 0 0,1 0 1 0 0,0-1-1 0 0,-3-3 0 0 0,-2-4-1 0 0,5 9 124 0 0,0-4-1521 0 0,-10-6 4471 0 0,3 4-6098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8.168"/>
    </inkml:context>
    <inkml:brush xml:id="br0">
      <inkml:brushProperty name="width" value="0.05" units="cm"/>
      <inkml:brushProperty name="height" value="0.05" units="cm"/>
    </inkml:brush>
  </inkml:definitions>
  <inkml:trace contextRef="#ctx0" brushRef="#br0">1 0 80 0 0,'0'0'288'0'0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8.515"/>
    </inkml:context>
    <inkml:brush xml:id="br0">
      <inkml:brushProperty name="width" value="0.05" units="cm"/>
      <inkml:brushProperty name="height" value="0.05" units="cm"/>
    </inkml:brush>
  </inkml:definitions>
  <inkml:trace contextRef="#ctx0" brushRef="#br0">1 0 112 0 0,'0'0'100'0'0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863"/>
    </inkml:context>
    <inkml:brush xml:id="br0">
      <inkml:brushProperty name="width" value="0.05" units="cm"/>
      <inkml:brushProperty name="height" value="0.05" units="cm"/>
      <inkml:brushProperty name="color" value="#FFFFFF"/>
    </inkml:brush>
  </inkml:definitions>
  <inkml:trace contextRef="#ctx0" brushRef="#br0">219 1 3284 0 0,'0'0'9270'0'0,"-5"8"-8547"0"0,-70 114 2130 0 0,-42 62-2607 0 0,108-169-2822 0 0,-3 4 215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9.739"/>
    </inkml:context>
    <inkml:brush xml:id="br0">
      <inkml:brushProperty name="width" value="0.05" units="cm"/>
      <inkml:brushProperty name="height" value="0.05" units="cm"/>
    </inkml:brush>
  </inkml:definitions>
  <inkml:trace contextRef="#ctx0" brushRef="#br0">270 0 736 0 0,'0'0'338'0'0,"4"0"-379"0"0,27 1 5942 0 0,-59 15-5788 0 0,21-12 55 0 0,4 1-63 0 0,0 0 1 0 0,0-1-1 0 0,-1 1 1 0 0,0-1-1 0 0,1 0 1 0 0,-1 0-1 0 0,-8 6 1 0 0,-49 42 1738 0 0,-1 0-323 0 0,16-14-762 0 0,44-37-697 0 0,-2 1-31 0 0,-1 0 0 0 0,1 0 0 0 0,-1 0 0 0 0,1 1 0 0 0,0-1 0 0 0,0 1 0 0 0,-5 4 0 0 0,-5 4-82 0 0,11-10-113 0 0,-4 7-921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1.187"/>
    </inkml:context>
    <inkml:brush xml:id="br0">
      <inkml:brushProperty name="width" value="0.05" units="cm"/>
      <inkml:brushProperty name="height" value="0.05" units="cm"/>
    </inkml:brush>
  </inkml:definitions>
  <inkml:trace contextRef="#ctx0" brushRef="#br0">351 0 836 0 0,'0'0'9752'0'0,"-5"6"-9547"0"0,4-6-200 0 0,-130 130 3088 0 0,109-108-2780 0 0,20-19-274 0 0,0-1 1 0 0,-1 1-1 0 0,1 0 1 0 0,-1-1-1 0 0,1 0 1 0 0,-1 0-1 0 0,0 0 1 0 0,-4 3-1 0 0,1-1 41 0 0,0 0 1 0 0,1 0-1 0 0,-1 1 0 0 0,1 0 0 0 0,-8 10 0 0 0,-25 22 319 0 0,36-36-334 0 0,-23 24-26 0 0,19-18 6 0 0,0 0 0 0 0,-1 0 1 0 0,0 0-1 0 0,-8 6 0 0 0,12-11 45 0 0,1 1-897 0 0,-10 9 2095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2.759"/>
    </inkml:context>
    <inkml:brush xml:id="br0">
      <inkml:brushProperty name="width" value="0.05" units="cm"/>
      <inkml:brushProperty name="height" value="0.05" units="cm"/>
    </inkml:brush>
  </inkml:definitions>
  <inkml:trace contextRef="#ctx0" brushRef="#br0">1 0 356 0 0,'0'0'1445'0'0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4.122"/>
    </inkml:context>
    <inkml:brush xml:id="br0">
      <inkml:brushProperty name="width" value="0.05" units="cm"/>
      <inkml:brushProperty name="height" value="0.05" units="cm"/>
    </inkml:brush>
  </inkml:definitions>
  <inkml:trace contextRef="#ctx0" brushRef="#br0">4 12 388 0 0,'-4'-11'5314'0'0,"7"45"-4167"0"0,-3-33-962 0 0,0 1 1 0 0,0-1-1 0 0,0 0 1 0 0,0 1-1 0 0,0-1 0 0 0,0 1 1 0 0,1-1-1 0 0,-1 1 0 0 0,0-1 1 0 0,1 0-1 0 0,-1 1 0 0 0,1-1 1 0 0,0 0-1 0 0,-1 1 1 0 0,1-1-1 0 0,0 0 0 0 0,3 3 3153 0 0,8 7-1097 0 0,-7-7-2104 0 0,0 1-1 0 0,0-1 0 0 0,-1 1 1 0 0,1 1-1 0 0,-1-1 0 0 0,6 11 0 0 0,-2-4-44 0 0,-6-10 81 0 0,1 4-237 0 0,0-1 7 0 0,0 1 0 0 0,1-1 1 0 0,-1 0-1 0 0,10 10 0 0 0,-7-8-1510 0 0,-5-6 893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4.859"/>
    </inkml:context>
    <inkml:brush xml:id="br0">
      <inkml:brushProperty name="width" value="0.05" units="cm"/>
      <inkml:brushProperty name="height" value="0.05" units="cm"/>
    </inkml:brush>
  </inkml:definitions>
  <inkml:trace contextRef="#ctx0" brushRef="#br0">29 88 460 0 0,'0'0'933'0'0,"-29"18"17066"0"0,40-25-12932 0 0,4-4-8269 0 0,-9 6 3357 0 0,0-1 0 0 0,0-1 0 0 0,-1 1 0 0 0,0-1 0 0 0,0 0 0 0 0,4-8 0 0 0,-9 14-138 0 0,0-1 2 0 0,0 1 0 0 0,0 0 0 0 0,0-1 0 0 0,0 1 0 0 0,0 0 0 0 0,1-1-1 0 0,-1 1 1 0 0,0 0 0 0 0,1 0 0 0 0,-1-1 0 0 0,1 1 0 0 0,-1 0 0 0 0,1 0 0 0 0,0 0-1 0 0,-1 0 1 0 0,1 0 0 0 0,0 0 0 0 0,0 0 0 0 0,0 0 0 0 0,0 0 0 0 0,0 0 0 0 0,0 0 0 0 0,0 0-1 0 0,0 1 1 0 0,0-1 0 0 0,0 0 0 0 0,0 1 0 0 0,0-1 0 0 0,1 1 0 0 0,-1-1 0 0 0,0 1-1 0 0,0-1 1 0 0,1 1 0 0 0,-1 0 0 0 0,0 0 0 0 0,1 0 0 0 0,-1 0 0 0 0,0 0 0 0 0,0 0 0 0 0,3 0-1 0 0,-1 0 105 0 0,2 2-156 0 0,57 12-721 0 0,-58-13 238 0 0,0-2-1090 0 0,10-1 486 0 0,-10 1-117 0 0,10-1-3702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5.891"/>
    </inkml:context>
    <inkml:brush xml:id="br0">
      <inkml:brushProperty name="width" value="0.05" units="cm"/>
      <inkml:brushProperty name="height" value="0.05" units="cm"/>
    </inkml:brush>
  </inkml:definitions>
  <inkml:trace contextRef="#ctx0" brushRef="#br0">84 119 212 0 0,'0'0'1221'0'0,"1"-6"-1157"0"0,5-18-67 0 0,-4 19 358 0 0,-4 1-303 0 0,-33-44 501 0 0,34 46-608 0 0,-37-22 638 0 0,27 18 6286 0 0,25 23-3788 0 0,-11-14-3859 0 0,2 3 2133 0 0,9 12-2123 0 0,-13-17 34 0 0,0 0 0 0 0,1 0 1 0 0,-1 0-1 0 0,0 1 0 0 0,0-1 1 0 0,0 0-1 0 0,0 0 0 0 0,-1 1 0 0 0,1-1 1 0 0,0 1-1 0 0,0-1 0 0 0,-1 1 1 0 0,1-1-1 0 0,-1 1 0 0 0,1-1 1 0 0,-1 4-1 0 0,-30-9 641 0 0,22 3 110 0 0,5 2-64 0 0,-12 2 34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6.346"/>
    </inkml:context>
    <inkml:brush xml:id="br0">
      <inkml:brushProperty name="width" value="0.05" units="cm"/>
      <inkml:brushProperty name="height" value="0.05" units="cm"/>
    </inkml:brush>
  </inkml:definitions>
  <inkml:trace contextRef="#ctx0" brushRef="#br0">32 123 152 0 0,'0'0'41'0'0,"-31"11"9094"0"0,53 7-8692 0 0,-17-13 2 0 0,0-4-171 0 0,0 0-1 0 0,0 1 0 0 0,-1-1 1 0 0,1 1-1 0 0,0 0 0 0 0,-1 1 1 0 0,7 4-1 0 0,6 2 349 0 0,-14-8-350 0 0,19 3 1023 0 0,-19-2-989 0 0,0-1 0 0 0,1 0 0 0 0,-1 0 1 0 0,1 0-1 0 0,-1-1 0 0 0,0 1 0 0 0,1-1 0 0 0,6 0 0 0 0,-4-2-154 0 0,-1 0 0 0 0,1-1 0 0 0,-1 0 0 0 0,0 0 0 0 0,0 0 0 0 0,0-1 0 0 0,0 0 0 0 0,-1 0 0 0 0,5-5 0 0 0,-7 7-55 0 0,11-43-416 0 0,1-18-6703 0 0,-14 60 5993 0 0,15-32-7499 0 0,-12 23 7054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7.148"/>
    </inkml:context>
    <inkml:brush xml:id="br0">
      <inkml:brushProperty name="width" value="0.05" units="cm"/>
      <inkml:brushProperty name="height" value="0.05" units="cm"/>
    </inkml:brush>
  </inkml:definitions>
  <inkml:trace contextRef="#ctx0" brushRef="#br0">4 18 192 0 0,'-4'-18'18338'0'0,"9"27"-15651"0"0,2 12-5536 0 0,-6-4 4637 0 0,23 59-605 0 0,-15-29-121 0 0,-3-24-3137 0 0,-1-7-3383 0 0,-1-1-4798 0 0,-4-14 10082 0 0,1 0 0 0 0,0 0-1 0 0,0 0 1 0 0,0 0 0 0 0,0 0 0 0 0,0 0 0 0 0,1 0 0 0 0,-1 0 0 0 0,0-1 0 0 0,0 1 0 0 0,0-1-1 0 0,1 1 1 0 0,-1-1 0 0 0,0 1 0 0 0,1-1 0 0 0,-1 1 0 0 0,0-1 0 0 0,1 0 0 0 0,-1 0 0 0 0,3 0-1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9.231"/>
    </inkml:context>
    <inkml:brush xml:id="br0">
      <inkml:brushProperty name="width" value="0.05" units="cm"/>
      <inkml:brushProperty name="height" value="0.05" units="cm"/>
    </inkml:brush>
  </inkml:definitions>
  <inkml:trace contextRef="#ctx0" brushRef="#br0">73 49 100 0 0,'0'0'1073'0'0,"0"-1"-1016"0"0,0 1 0 0 0,0-1-1 0 0,0 0 1 0 0,-1 0 0 0 0,1 0-1 0 0,0 1 1 0 0,0-1 0 0 0,0 0-1 0 0,-1 0 1 0 0,1 0-1 0 0,0 1 1 0 0,-1-1 0 0 0,1 0-1 0 0,-1 1 1 0 0,1-1 0 0 0,-1 0-1 0 0,1 1 1 0 0,-1-1 0 0 0,0 0-1 0 0,-2 0-65 0 0,0 1 0 0 0,0-1-1 0 0,0 1 1 0 0,0-1-1 0 0,-1 1 1 0 0,1 0 0 0 0,0 0-1 0 0,0 1 1 0 0,0-1 0 0 0,0 1-1 0 0,0-1 1 0 0,0 1 0 0 0,-5 2-1 0 0,-10 13 10967 0 0,21-11-10659 0 0,9 15-25 0 0,-9-15 229 0 0,12 25 1685 0 0,-11-21-1819 0 0,-1 0 0 0 0,1 0 1 0 0,0 0-1 0 0,1-1 1 0 0,10 14-1 0 0,-14-20 446 0 0,1-8-800 0 0,7-19 21 0 0,-7 19 18 0 0,4-30 15 0 0,7-3 59 0 0,-12 35-129 0 0,0 1-1 0 0,1 0 0 0 0,-1 0 1 0 0,1 0-1 0 0,0 0 0 0 0,0 0 1 0 0,0 0-1 0 0,0 0 1 0 0,0 1-1 0 0,1-1 0 0 0,-1 1 1 0 0,1 0-1 0 0,0 0 0 0 0,0 0 1 0 0,4-3-1 0 0,-4 4 0 0 0,0-3-97 0 0,3 1 109 0 0,22 14-326 0 0,-26-10 308 0 0,0 0 1 0 0,-1 0-1 0 0,1 1 0 0 0,0-1 1 0 0,0 0-1 0 0,-1 1 0 0 0,1-1 1 0 0,0 1-1 0 0,-1-1 0 0 0,0 1 1 0 0,1 0-1 0 0,-1 0 1 0 0,0-1-1 0 0,0 1 0 0 0,0 0 1 0 0,0 0-1 0 0,0 0 0 0 0,0 0 1 0 0,-1 0-1 0 0,1 1 1 0 0,-1-1-1 0 0,1 3 0 0 0,2 8 104 0 0,-2-11-79 0 0,28 53 64 0 0,-19-101-106 0 0,-9 44 41 0 0,6-21 18 0 0,23-24-133 0 0,-29 45 200 0 0,21-5-67 0 0,10-3-25 0 0,-28 10 7 0 0,0 1 0 0 0,-1-1 0 0 0,1 1 0 0 0,-1 0 0 0 0,1 0 0 0 0,-1 0 0 0 0,0 0 0 0 0,1 1 0 0 0,-1-1 0 0 0,0 1 0 0 0,0 0 0 0 0,0 0 0 0 0,0 0 0 0 0,0 0 0 0 0,-1 1 0 0 0,5 3 0 0 0,-6-4-17 0 0,1 0 0 0 0,0-1 0 0 0,0 1 0 0 0,-1-1-1 0 0,1 1 1 0 0,-1 0 0 0 0,1 0-1 0 0,-1 0 1 0 0,0 0 0 0 0,0 0-1 0 0,0 0 1 0 0,0 0 0 0 0,2 4-1 0 0,2 6-21 0 0,-3-10-1366 0 0,12 21 3738 0 0,-9-15-7686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2.791"/>
    </inkml:context>
    <inkml:brush xml:id="br0">
      <inkml:brushProperty name="width" value="0.05" units="cm"/>
      <inkml:brushProperty name="height" value="0.05" units="cm"/>
    </inkml:brush>
  </inkml:definitions>
  <inkml:trace contextRef="#ctx0" brushRef="#br0">9 1 560 0 0,'0'0'13101'0'0,"-8"0"-6170"0"0,65 57-6188 0 0,-55-55-652 0 0,32 39 192 0 0,-21-19-3700 0 0,-7-10-1630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5927"/>
          </a:xfrm>
          <a:prstGeom prst="rect">
            <a:avLst/>
          </a:prstGeom>
        </p:spPr>
        <p:txBody>
          <a:bodyPr vert="horz" wrap="square" lIns="93315" tIns="46657" rIns="93315" bIns="46657"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7769" y="0"/>
            <a:ext cx="3043762" cy="465927"/>
          </a:xfrm>
          <a:prstGeom prst="rect">
            <a:avLst/>
          </a:prstGeom>
        </p:spPr>
        <p:txBody>
          <a:bodyPr vert="horz" wrap="square" lIns="93315" tIns="46657" rIns="93315" bIns="46657" numCol="1" anchor="t" anchorCtr="0" compatLnSpc="1">
            <a:prstTxWarp prst="textNoShape">
              <a:avLst/>
            </a:prstTxWarp>
          </a:bodyPr>
          <a:lstStyle>
            <a:lvl1pPr algn="r">
              <a:defRPr sz="1200"/>
            </a:lvl1pPr>
          </a:lstStyle>
          <a:p>
            <a:pPr>
              <a:defRPr/>
            </a:pPr>
            <a:fld id="{24C5774C-03E1-499A-B4E4-895282C04360}" type="datetimeFigureOut">
              <a:rPr lang="en-US"/>
              <a:pPr>
                <a:defRPr/>
              </a:pPr>
              <a:t>1/21/2026</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5" tIns="46657" rIns="93315" bIns="46657" rtlCol="0" anchor="ctr"/>
          <a:lstStyle/>
          <a:p>
            <a:pPr lvl="0"/>
            <a:endParaRPr lang="en-US" noProof="0"/>
          </a:p>
        </p:txBody>
      </p:sp>
      <p:sp>
        <p:nvSpPr>
          <p:cNvPr id="5" name="Notes Placeholder 4"/>
          <p:cNvSpPr>
            <a:spLocks noGrp="1"/>
          </p:cNvSpPr>
          <p:nvPr>
            <p:ph type="body" sz="quarter" idx="3"/>
          </p:nvPr>
        </p:nvSpPr>
        <p:spPr>
          <a:xfrm>
            <a:off x="701682" y="4421588"/>
            <a:ext cx="5619736" cy="4188622"/>
          </a:xfrm>
          <a:prstGeom prst="rect">
            <a:avLst/>
          </a:prstGeom>
        </p:spPr>
        <p:txBody>
          <a:bodyPr vert="horz" lIns="93315" tIns="46657" rIns="93315" bIns="4665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1599"/>
            <a:ext cx="3043762" cy="465927"/>
          </a:xfrm>
          <a:prstGeom prst="rect">
            <a:avLst/>
          </a:prstGeom>
        </p:spPr>
        <p:txBody>
          <a:bodyPr vert="horz" wrap="square" lIns="93315" tIns="46657" rIns="93315" bIns="46657"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7769" y="8841599"/>
            <a:ext cx="3043762" cy="465927"/>
          </a:xfrm>
          <a:prstGeom prst="rect">
            <a:avLst/>
          </a:prstGeom>
        </p:spPr>
        <p:txBody>
          <a:bodyPr vert="horz" wrap="square" lIns="93315" tIns="46657" rIns="93315" bIns="46657"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35743" indent="-282978" eaLnBrk="0" hangingPunct="0">
              <a:defRPr sz="2800">
                <a:solidFill>
                  <a:schemeClr val="tx1"/>
                </a:solidFill>
                <a:latin typeface="Times New Roman" pitchFamily="18" charset="0"/>
              </a:defRPr>
            </a:lvl2pPr>
            <a:lvl3pPr marL="1131913" indent="-226383" eaLnBrk="0" hangingPunct="0">
              <a:defRPr sz="2800">
                <a:solidFill>
                  <a:schemeClr val="tx1"/>
                </a:solidFill>
                <a:latin typeface="Times New Roman" pitchFamily="18" charset="0"/>
              </a:defRPr>
            </a:lvl3pPr>
            <a:lvl4pPr marL="1584678" indent="-226383" eaLnBrk="0" hangingPunct="0">
              <a:defRPr sz="2800">
                <a:solidFill>
                  <a:schemeClr val="tx1"/>
                </a:solidFill>
                <a:latin typeface="Times New Roman" pitchFamily="18" charset="0"/>
              </a:defRPr>
            </a:lvl4pPr>
            <a:lvl5pPr marL="2037443" indent="-226383" eaLnBrk="0" hangingPunct="0">
              <a:defRPr sz="2800">
                <a:solidFill>
                  <a:schemeClr val="tx1"/>
                </a:solidFill>
                <a:latin typeface="Times New Roman" pitchFamily="18" charset="0"/>
              </a:defRPr>
            </a:lvl5pPr>
            <a:lvl6pPr marL="2490208"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4297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395739"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4850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44454EF-C22C-4EBD-BB52-275DB2AC1B89}" type="slidenum">
              <a:rPr lang="en-US" altLang="en-US" sz="1200"/>
              <a:pPr eaLnBrk="1" hangingPunct="1"/>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877BE6C-BC9D-44F9-8F80-740A721FCC28}" type="slidenum">
              <a:rPr lang="en-US" altLang="en-US" sz="1200"/>
              <a:pPr eaLnBrk="1" hangingPunct="1"/>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99DA0C69-D6C9-4104-B27F-D4AD3AC09B7B}" type="slidenum">
              <a:rPr lang="en-US" altLang="en-US" sz="1200"/>
              <a:pPr eaLnBrk="1" hangingPunct="1"/>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9BC6738C-0B27-42EB-8758-EB12E1169FF7}" type="slidenum">
              <a:rPr lang="en-US" altLang="en-US" sz="1200"/>
              <a:pPr eaLnBrk="1" hangingPunct="1"/>
              <a:t>18</a:t>
            </a:fld>
            <a:endParaRPr lang="en-US" altLang="en-US" sz="1200"/>
          </a:p>
        </p:txBody>
      </p:sp>
    </p:spTree>
    <p:extLst>
      <p:ext uri="{BB962C8B-B14F-4D97-AF65-F5344CB8AC3E}">
        <p14:creationId xmlns:p14="http://schemas.microsoft.com/office/powerpoint/2010/main" val="192972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CEC10113-FE69-4FE0-8EE1-8E01E67AE718}" type="slidenum">
              <a:rPr lang="en-US" altLang="en-US" sz="1200"/>
              <a:pPr eaLnBrk="1" hangingPunct="1"/>
              <a:t>19</a:t>
            </a:fld>
            <a:endParaRPr lang="en-US" altLang="en-US" sz="1200"/>
          </a:p>
        </p:txBody>
      </p:sp>
    </p:spTree>
    <p:extLst>
      <p:ext uri="{BB962C8B-B14F-4D97-AF65-F5344CB8AC3E}">
        <p14:creationId xmlns:p14="http://schemas.microsoft.com/office/powerpoint/2010/main" val="369267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487AE33-7312-44CE-BA2A-26E20BF7FA26}" type="slidenum">
              <a:rPr lang="en-US" altLang="en-US" sz="1200"/>
              <a:pPr eaLnBrk="1" hangingPunct="1"/>
              <a:t>20</a:t>
            </a:fld>
            <a:endParaRPr lang="en-US" altLang="en-US" sz="1200"/>
          </a:p>
        </p:txBody>
      </p:sp>
    </p:spTree>
    <p:extLst>
      <p:ext uri="{BB962C8B-B14F-4D97-AF65-F5344CB8AC3E}">
        <p14:creationId xmlns:p14="http://schemas.microsoft.com/office/powerpoint/2010/main" val="410860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CD5EB56-6BFD-4C8A-A773-C3B36B6D0804}" type="slidenum">
              <a:rPr lang="en-US" altLang="en-US" sz="1200"/>
              <a:pPr eaLnBrk="1" hangingPunct="1"/>
              <a:t>21</a:t>
            </a:fld>
            <a:endParaRPr lang="en-US" altLang="en-US" sz="1200"/>
          </a:p>
        </p:txBody>
      </p:sp>
    </p:spTree>
    <p:extLst>
      <p:ext uri="{BB962C8B-B14F-4D97-AF65-F5344CB8AC3E}">
        <p14:creationId xmlns:p14="http://schemas.microsoft.com/office/powerpoint/2010/main" val="404425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B21835E-5E48-46A7-866F-3DF9965947BA}" type="slidenum">
              <a:rPr lang="en-US" altLang="en-US" sz="1200"/>
              <a:pPr eaLnBrk="1" hangingPunct="1"/>
              <a:t>22</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1372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DA44BBE-E71F-47C8-9AA2-2A41ABA180E6}" type="slidenum">
              <a:rPr lang="en-US" altLang="en-US" sz="1200"/>
              <a:pPr eaLnBrk="1" hangingPunct="1"/>
              <a:t>23</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9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6EE3218-6333-401A-8157-78228CD98C35}" type="slidenum">
              <a:rPr lang="en-US" altLang="en-US" sz="1200"/>
              <a:pPr eaLnBrk="1" hangingPunct="1"/>
              <a:t>24</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8488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E0CC707-B346-41B7-AFDB-248B97F68447}" type="slidenum">
              <a:rPr lang="en-US" altLang="en-US" sz="1200"/>
              <a:pPr eaLnBrk="1" hangingPunct="1"/>
              <a:t>3</a:t>
            </a:fld>
            <a:endParaRPr lang="en-US" altLang="en-US" sz="1200"/>
          </a:p>
        </p:txBody>
      </p:sp>
    </p:spTree>
    <p:extLst>
      <p:ext uri="{BB962C8B-B14F-4D97-AF65-F5344CB8AC3E}">
        <p14:creationId xmlns:p14="http://schemas.microsoft.com/office/powerpoint/2010/main" val="192148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6767575-2D58-4F58-B203-1E5B672CB753}" type="slidenum">
              <a:rPr lang="en-US" altLang="en-US" sz="1200"/>
              <a:pPr eaLnBrk="1" hangingPunct="1"/>
              <a:t>25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26149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C1AE7F27-9C2F-43D5-96E5-6A78AEF98CDF}" type="slidenum">
              <a:rPr lang="en-US" altLang="en-US" sz="1200"/>
              <a:pPr eaLnBrk="1" hangingPunct="1"/>
              <a:t>26</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433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5491AC6-D3A8-4DFA-AC3F-DF0E5856E899}" type="slidenum">
              <a:rPr lang="en-US" altLang="en-US" sz="1200"/>
              <a:pPr eaLnBrk="1" hangingPunct="1"/>
              <a:t>27</a:t>
            </a:fld>
            <a:endParaRPr lang="en-US" altLang="en-US" sz="1200"/>
          </a:p>
        </p:txBody>
      </p:sp>
    </p:spTree>
    <p:extLst>
      <p:ext uri="{BB962C8B-B14F-4D97-AF65-F5344CB8AC3E}">
        <p14:creationId xmlns:p14="http://schemas.microsoft.com/office/powerpoint/2010/main" val="240648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FC6561B-91B2-416E-BE60-652EE8AF99DF}" type="slidenum">
              <a:rPr lang="en-US" altLang="en-US" sz="1200"/>
              <a:pPr eaLnBrk="1" hangingPunct="1"/>
              <a:t>28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9345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8C6A397-F0E1-4EAA-8052-9293A598580F}" type="slidenum">
              <a:rPr lang="en-US" altLang="en-US" sz="1200"/>
              <a:pPr eaLnBrk="1" hangingPunct="1"/>
              <a:t>29</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28040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1168083-3060-48B5-8AC8-FCA85605894A}" type="slidenum">
              <a:rPr lang="en-US" altLang="en-US" sz="1200"/>
              <a:pPr eaLnBrk="1" hangingPunct="1"/>
              <a:t>30</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1613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0F83708-793D-4E1C-87E6-A021FA69986B}" type="slidenum">
              <a:rPr lang="en-US" altLang="en-US" sz="1200"/>
              <a:pPr eaLnBrk="1" hangingPunct="1"/>
              <a:t>31</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89766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92B3631-93CB-4AA1-BAED-B0DFC661C917}" type="slidenum">
              <a:rPr lang="en-US" altLang="en-US" sz="1200"/>
              <a:pPr eaLnBrk="1" hangingPunct="1"/>
              <a:t>32</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62687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200CC7A0-4C0D-4008-A30A-6846CC2C4898}" type="slidenum">
              <a:rPr lang="en-US" altLang="en-US" sz="1200"/>
              <a:pPr eaLnBrk="1" hangingPunct="1"/>
              <a:t>33</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69750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B5E97642-962C-42B7-85C7-82ED754DCF11}" type="slidenum">
              <a:rPr lang="en-US" altLang="en-US" sz="1200"/>
              <a:pPr eaLnBrk="1" hangingPunct="1"/>
              <a:t>34</a:t>
            </a:fld>
            <a:endParaRPr lang="en-US" altLang="en-US" sz="1200"/>
          </a:p>
        </p:txBody>
      </p:sp>
    </p:spTree>
    <p:extLst>
      <p:ext uri="{BB962C8B-B14F-4D97-AF65-F5344CB8AC3E}">
        <p14:creationId xmlns:p14="http://schemas.microsoft.com/office/powerpoint/2010/main" val="231081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C4E7033-C422-4040-A8BC-85DCA96035BB}" type="slidenum">
              <a:rPr lang="en-US" altLang="en-US" sz="1200"/>
              <a:pPr eaLnBrk="1" hangingPunct="1"/>
              <a:t>4</a:t>
            </a:fld>
            <a:endParaRPr lang="en-US" altLang="en-US" sz="1200"/>
          </a:p>
        </p:txBody>
      </p:sp>
    </p:spTree>
    <p:extLst>
      <p:ext uri="{BB962C8B-B14F-4D97-AF65-F5344CB8AC3E}">
        <p14:creationId xmlns:p14="http://schemas.microsoft.com/office/powerpoint/2010/main" val="2871573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895494D-29B7-4BD3-92DE-3055B7F70BBF}" type="slidenum">
              <a:rPr lang="en-US" altLang="en-US" sz="1200"/>
              <a:pPr eaLnBrk="1" hangingPunct="1"/>
              <a:t>36</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817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8295244-1E5A-4E23-86FA-4BD9696285D7}" type="slidenum">
              <a:rPr lang="en-US" altLang="en-US" sz="1200"/>
              <a:pPr eaLnBrk="1" hangingPunct="1"/>
              <a:t>37</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p:txBody>
      </p:sp>
    </p:spTree>
    <p:extLst>
      <p:ext uri="{BB962C8B-B14F-4D97-AF65-F5344CB8AC3E}">
        <p14:creationId xmlns:p14="http://schemas.microsoft.com/office/powerpoint/2010/main" val="3545129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0C1E6142-DA7E-41FB-8976-5FFC28701C14}" type="slidenum">
              <a:rPr lang="en-US" altLang="en-US" sz="1200"/>
              <a:pPr eaLnBrk="1" hangingPunct="1"/>
              <a:t>39</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53A877F-4EF0-4245-BD41-38E9893DCBB2}" type="slidenum">
              <a:rPr lang="en-US" altLang="en-US" sz="1200"/>
              <a:pPr eaLnBrk="1" hangingPunct="1"/>
              <a:t>40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spcBef>
                <a:spcPct val="0"/>
              </a:spcBef>
            </a:pPr>
            <a:fld id="{F4C21BD4-DF6C-4C06-A74D-365002E268E9}" type="slidenum">
              <a:rPr lang="en-US" altLang="en-US" sz="1200">
                <a:latin typeface="Calibri" pitchFamily="34" charset="0"/>
              </a:rPr>
              <a:pPr eaLnBrk="1" hangingPunct="1">
                <a:spcBef>
                  <a:spcPct val="0"/>
                </a:spcBef>
              </a:pPr>
              <a:t>5</a:t>
            </a:fld>
            <a:endParaRPr lang="en-US" altLang="en-US" sz="1200">
              <a:latin typeface="Calibri" pitchFamily="34" charset="0"/>
            </a:endParaRPr>
          </a:p>
        </p:txBody>
      </p:sp>
    </p:spTree>
    <p:extLst>
      <p:ext uri="{BB962C8B-B14F-4D97-AF65-F5344CB8AC3E}">
        <p14:creationId xmlns:p14="http://schemas.microsoft.com/office/powerpoint/2010/main" val="335484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E8E40B6-9658-4931-B902-7EC34E491F4B}" type="slidenum">
              <a:rPr lang="en-US" altLang="en-US" sz="1200"/>
              <a:pPr eaLnBrk="1" hangingPunct="1"/>
              <a:t>6</a:t>
            </a:fld>
            <a:endParaRPr lang="en-US" altLang="en-US" sz="1200"/>
          </a:p>
        </p:txBody>
      </p:sp>
    </p:spTree>
    <p:extLst>
      <p:ext uri="{BB962C8B-B14F-4D97-AF65-F5344CB8AC3E}">
        <p14:creationId xmlns:p14="http://schemas.microsoft.com/office/powerpoint/2010/main" val="117739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CACE9D5D-3AA7-4571-AC42-B95185132F9A}" type="slidenum">
              <a:rPr lang="en-US" altLang="en-US" sz="1200"/>
              <a:pPr eaLnBrk="1" hangingPunct="1"/>
              <a:t>7</a:t>
            </a:fld>
            <a:endParaRPr lang="en-US" altLang="en-US" sz="1200"/>
          </a:p>
        </p:txBody>
      </p:sp>
    </p:spTree>
    <p:extLst>
      <p:ext uri="{BB962C8B-B14F-4D97-AF65-F5344CB8AC3E}">
        <p14:creationId xmlns:p14="http://schemas.microsoft.com/office/powerpoint/2010/main" val="387981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C345818-E2E1-4A15-9B49-ACF6CB503640}" type="slidenum">
              <a:rPr lang="en-US" altLang="en-US" sz="1200"/>
              <a:pPr eaLnBrk="1" hangingPunct="1"/>
              <a:t>8</a:t>
            </a:fld>
            <a:endParaRPr lang="en-US" altLang="en-US" sz="1200"/>
          </a:p>
        </p:txBody>
      </p:sp>
    </p:spTree>
    <p:extLst>
      <p:ext uri="{BB962C8B-B14F-4D97-AF65-F5344CB8AC3E}">
        <p14:creationId xmlns:p14="http://schemas.microsoft.com/office/powerpoint/2010/main" val="55447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D6D84B7-AB00-4FF8-8A19-2DE23C1FCEF1}"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35700A4-DAE8-4781-AD7F-166EBCDC9844}" type="slidenum">
              <a:rPr lang="en-US" altLang="en-US" sz="1200"/>
              <a:pPr eaLnBrk="1" hangingPunct="1"/>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7" Type="http://schemas.openxmlformats.org/officeDocument/2006/relationships/image" Target="NULL"/><Relationship Id="rId21" Type="http://schemas.openxmlformats.org/officeDocument/2006/relationships/image" Target="NULL"/><Relationship Id="rId42" Type="http://schemas.openxmlformats.org/officeDocument/2006/relationships/customXml" Target="../ink/ink20.xml"/><Relationship Id="rId63" Type="http://schemas.openxmlformats.org/officeDocument/2006/relationships/image" Target="NULL"/><Relationship Id="rId84" Type="http://schemas.openxmlformats.org/officeDocument/2006/relationships/customXml" Target="../ink/ink41.xml"/><Relationship Id="rId138" Type="http://schemas.openxmlformats.org/officeDocument/2006/relationships/customXml" Target="../ink/ink68.xml"/><Relationship Id="rId107" Type="http://schemas.openxmlformats.org/officeDocument/2006/relationships/image" Target="NULL"/><Relationship Id="rId11" Type="http://schemas.openxmlformats.org/officeDocument/2006/relationships/image" Target="NULL"/><Relationship Id="rId32" Type="http://schemas.openxmlformats.org/officeDocument/2006/relationships/customXml" Target="../ink/ink15.xml"/><Relationship Id="rId53" Type="http://schemas.openxmlformats.org/officeDocument/2006/relationships/image" Target="NULL"/><Relationship Id="rId74" Type="http://schemas.openxmlformats.org/officeDocument/2006/relationships/customXml" Target="../ink/ink36.xml"/><Relationship Id="rId128" Type="http://schemas.openxmlformats.org/officeDocument/2006/relationships/customXml" Target="../ink/ink63.xml"/><Relationship Id="rId5" Type="http://schemas.openxmlformats.org/officeDocument/2006/relationships/image" Target="NULL"/><Relationship Id="rId90" Type="http://schemas.openxmlformats.org/officeDocument/2006/relationships/customXml" Target="../ink/ink44.xml"/><Relationship Id="rId95" Type="http://schemas.openxmlformats.org/officeDocument/2006/relationships/image" Target="NULL"/><Relationship Id="rId22" Type="http://schemas.openxmlformats.org/officeDocument/2006/relationships/customXml" Target="../ink/ink10.xml"/><Relationship Id="rId27" Type="http://schemas.openxmlformats.org/officeDocument/2006/relationships/image" Target="NULL"/><Relationship Id="rId43" Type="http://schemas.openxmlformats.org/officeDocument/2006/relationships/image" Target="NULL"/><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NULL"/><Relationship Id="rId113" Type="http://schemas.openxmlformats.org/officeDocument/2006/relationships/image" Target="NULL"/><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NULL"/><Relationship Id="rId80" Type="http://schemas.openxmlformats.org/officeDocument/2006/relationships/customXml" Target="../ink/ink39.xml"/><Relationship Id="rId85" Type="http://schemas.openxmlformats.org/officeDocument/2006/relationships/image" Target="NULL"/><Relationship Id="rId12" Type="http://schemas.openxmlformats.org/officeDocument/2006/relationships/customXml" Target="../ink/ink5.xml"/><Relationship Id="rId17"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18.xml"/><Relationship Id="rId59" Type="http://schemas.openxmlformats.org/officeDocument/2006/relationships/image" Target="NULL"/><Relationship Id="rId103" Type="http://schemas.openxmlformats.org/officeDocument/2006/relationships/image" Target="NULL"/><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NULL"/><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NULL"/><Relationship Id="rId91" Type="http://schemas.openxmlformats.org/officeDocument/2006/relationships/image" Target="NULL"/><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customXml" Target="../ink/ink2.xml"/><Relationship Id="rId23" Type="http://schemas.openxmlformats.org/officeDocument/2006/relationships/image" Target="NULL"/><Relationship Id="rId28" Type="http://schemas.openxmlformats.org/officeDocument/2006/relationships/customXml" Target="../ink/ink13.xml"/><Relationship Id="rId49" Type="http://schemas.openxmlformats.org/officeDocument/2006/relationships/image" Target="NULL"/><Relationship Id="rId114" Type="http://schemas.openxmlformats.org/officeDocument/2006/relationships/customXml" Target="../ink/ink56.xml"/><Relationship Id="rId119" Type="http://schemas.openxmlformats.org/officeDocument/2006/relationships/image" Target="NULL"/><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NULL"/><Relationship Id="rId81" Type="http://schemas.openxmlformats.org/officeDocument/2006/relationships/image" Target="NULL"/><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NULL"/><Relationship Id="rId13" Type="http://schemas.openxmlformats.org/officeDocument/2006/relationships/image" Target="NULL"/><Relationship Id="rId18" Type="http://schemas.openxmlformats.org/officeDocument/2006/relationships/customXml" Target="../ink/ink8.xml"/><Relationship Id="rId39" Type="http://schemas.openxmlformats.org/officeDocument/2006/relationships/image" Target="NULL"/><Relationship Id="rId109" Type="http://schemas.openxmlformats.org/officeDocument/2006/relationships/image" Target="NULL"/><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NULL"/><Relationship Id="rId76" Type="http://schemas.openxmlformats.org/officeDocument/2006/relationships/customXml" Target="../ink/ink37.xml"/><Relationship Id="rId97" Type="http://schemas.openxmlformats.org/officeDocument/2006/relationships/image" Target="NULL"/><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NULL"/><Relationship Id="rId141" Type="http://schemas.openxmlformats.org/officeDocument/2006/relationships/image" Target="NULL"/><Relationship Id="rId146" Type="http://schemas.openxmlformats.org/officeDocument/2006/relationships/customXml" Target="../ink/ink72.xml"/><Relationship Id="rId7" Type="http://schemas.openxmlformats.org/officeDocument/2006/relationships/image" Target="NULL"/><Relationship Id="rId71" Type="http://schemas.openxmlformats.org/officeDocument/2006/relationships/image" Target="NULL"/><Relationship Id="rId92" Type="http://schemas.openxmlformats.org/officeDocument/2006/relationships/customXml" Target="../ink/ink45.xml"/><Relationship Id="rId2" Type="http://schemas.openxmlformats.org/officeDocument/2006/relationships/notesSlide" Target="../notesSlides/notesSlide13.xml"/><Relationship Id="rId29" Type="http://schemas.openxmlformats.org/officeDocument/2006/relationships/image" Target="NULL"/><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NULL"/><Relationship Id="rId66" Type="http://schemas.openxmlformats.org/officeDocument/2006/relationships/customXml" Target="../ink/ink32.xml"/><Relationship Id="rId87" Type="http://schemas.openxmlformats.org/officeDocument/2006/relationships/image" Target="NULL"/><Relationship Id="rId110" Type="http://schemas.openxmlformats.org/officeDocument/2006/relationships/customXml" Target="../ink/ink54.xml"/><Relationship Id="rId115" Type="http://schemas.openxmlformats.org/officeDocument/2006/relationships/image" Target="NULL"/><Relationship Id="rId131" Type="http://schemas.openxmlformats.org/officeDocument/2006/relationships/image" Target="NULL"/><Relationship Id="rId136" Type="http://schemas.openxmlformats.org/officeDocument/2006/relationships/customXml" Target="../ink/ink67.xml"/><Relationship Id="rId61" Type="http://schemas.openxmlformats.org/officeDocument/2006/relationships/image" Target="NULL"/><Relationship Id="rId82" Type="http://schemas.openxmlformats.org/officeDocument/2006/relationships/customXml" Target="../ink/ink40.xml"/><Relationship Id="rId19" Type="http://schemas.openxmlformats.org/officeDocument/2006/relationships/image" Target="NUL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NULL"/><Relationship Id="rId56" Type="http://schemas.openxmlformats.org/officeDocument/2006/relationships/customXml" Target="../ink/ink27.xml"/><Relationship Id="rId77" Type="http://schemas.openxmlformats.org/officeDocument/2006/relationships/image" Target="NULL"/><Relationship Id="rId100" Type="http://schemas.openxmlformats.org/officeDocument/2006/relationships/customXml" Target="../ink/ink49.xml"/><Relationship Id="rId105" Type="http://schemas.openxmlformats.org/officeDocument/2006/relationships/image" Target="NULL"/><Relationship Id="rId126" Type="http://schemas.openxmlformats.org/officeDocument/2006/relationships/customXml" Target="../ink/ink62.xml"/><Relationship Id="rId147" Type="http://schemas.openxmlformats.org/officeDocument/2006/relationships/image" Target="../media/image17.png"/><Relationship Id="rId8" Type="http://schemas.openxmlformats.org/officeDocument/2006/relationships/customXml" Target="../ink/ink3.xml"/><Relationship Id="rId51" Type="http://schemas.openxmlformats.org/officeDocument/2006/relationships/image" Target="NULL"/><Relationship Id="rId72" Type="http://schemas.openxmlformats.org/officeDocument/2006/relationships/customXml" Target="../ink/ink35.xml"/><Relationship Id="rId93" Type="http://schemas.openxmlformats.org/officeDocument/2006/relationships/image" Target="NULL"/><Relationship Id="rId98" Type="http://schemas.openxmlformats.org/officeDocument/2006/relationships/customXml" Target="../ink/ink48.xml"/><Relationship Id="rId121" Type="http://schemas.openxmlformats.org/officeDocument/2006/relationships/image" Target="NULL"/><Relationship Id="rId142" Type="http://schemas.openxmlformats.org/officeDocument/2006/relationships/customXml" Target="../ink/ink70.xml"/><Relationship Id="rId3" Type="http://schemas.openxmlformats.org/officeDocument/2006/relationships/image" Target="../media/image16.png"/><Relationship Id="rId25" Type="http://schemas.openxmlformats.org/officeDocument/2006/relationships/image" Target="NULL"/><Relationship Id="rId46" Type="http://schemas.openxmlformats.org/officeDocument/2006/relationships/customXml" Target="../ink/ink22.xml"/><Relationship Id="rId67" Type="http://schemas.openxmlformats.org/officeDocument/2006/relationships/image" Target="NULL"/><Relationship Id="rId116" Type="http://schemas.openxmlformats.org/officeDocument/2006/relationships/customXml" Target="../ink/ink57.xml"/><Relationship Id="rId137" Type="http://schemas.openxmlformats.org/officeDocument/2006/relationships/image" Target="NULL"/><Relationship Id="rId20" Type="http://schemas.openxmlformats.org/officeDocument/2006/relationships/customXml" Target="../ink/ink9.xml"/><Relationship Id="rId41" Type="http://schemas.openxmlformats.org/officeDocument/2006/relationships/image" Target="NULL"/><Relationship Id="rId62" Type="http://schemas.openxmlformats.org/officeDocument/2006/relationships/customXml" Target="../ink/ink30.xml"/><Relationship Id="rId83" Type="http://schemas.openxmlformats.org/officeDocument/2006/relationships/image" Target="NULL"/><Relationship Id="rId88" Type="http://schemas.openxmlformats.org/officeDocument/2006/relationships/customXml" Target="../ink/ink43.xml"/><Relationship Id="rId111" Type="http://schemas.openxmlformats.org/officeDocument/2006/relationships/image" Target="NULL"/><Relationship Id="rId132" Type="http://schemas.openxmlformats.org/officeDocument/2006/relationships/customXml" Target="../ink/ink65.xml"/><Relationship Id="rId15" Type="http://schemas.openxmlformats.org/officeDocument/2006/relationships/image" Target="NULL"/><Relationship Id="rId36" Type="http://schemas.openxmlformats.org/officeDocument/2006/relationships/customXml" Target="../ink/ink17.xml"/><Relationship Id="rId57" Type="http://schemas.openxmlformats.org/officeDocument/2006/relationships/image" Target="NULL"/><Relationship Id="rId106" Type="http://schemas.openxmlformats.org/officeDocument/2006/relationships/customXml" Target="../ink/ink52.xml"/><Relationship Id="rId127" Type="http://schemas.openxmlformats.org/officeDocument/2006/relationships/image" Target="NULL"/><Relationship Id="rId10" Type="http://schemas.openxmlformats.org/officeDocument/2006/relationships/customXml" Target="../ink/ink4.xml"/><Relationship Id="rId31" Type="http://schemas.openxmlformats.org/officeDocument/2006/relationships/image" Target="NULL"/><Relationship Id="rId52" Type="http://schemas.openxmlformats.org/officeDocument/2006/relationships/customXml" Target="../ink/ink25.xml"/><Relationship Id="rId73" Type="http://schemas.openxmlformats.org/officeDocument/2006/relationships/image" Target="NULL"/><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NULL"/><Relationship Id="rId101" Type="http://schemas.openxmlformats.org/officeDocument/2006/relationships/image" Target="NULL"/><Relationship Id="rId122" Type="http://schemas.openxmlformats.org/officeDocument/2006/relationships/customXml" Target="../ink/ink60.xml"/><Relationship Id="rId143" Type="http://schemas.openxmlformats.org/officeDocument/2006/relationships/image" Target="NULL"/><Relationship Id="rId4" Type="http://schemas.openxmlformats.org/officeDocument/2006/relationships/customXml" Target="../ink/ink1.xml"/><Relationship Id="rId9" Type="http://schemas.openxmlformats.org/officeDocument/2006/relationships/image" Target="NULL"/><Relationship Id="rId26" Type="http://schemas.openxmlformats.org/officeDocument/2006/relationships/customXml" Target="../ink/ink12.xml"/><Relationship Id="rId47" Type="http://schemas.openxmlformats.org/officeDocument/2006/relationships/image" Target="NULL"/><Relationship Id="rId68" Type="http://schemas.openxmlformats.org/officeDocument/2006/relationships/customXml" Target="../ink/ink33.xml"/><Relationship Id="rId89" Type="http://schemas.openxmlformats.org/officeDocument/2006/relationships/image" Target="NULL"/><Relationship Id="rId112" Type="http://schemas.openxmlformats.org/officeDocument/2006/relationships/customXml" Target="../ink/ink55.xml"/><Relationship Id="rId133" Type="http://schemas.openxmlformats.org/officeDocument/2006/relationships/image" Target="NULL"/><Relationship Id="rId16" Type="http://schemas.openxmlformats.org/officeDocument/2006/relationships/customXml" Target="../ink/ink7.xml"/><Relationship Id="rId37" Type="http://schemas.openxmlformats.org/officeDocument/2006/relationships/image" Target="NULL"/><Relationship Id="rId58" Type="http://schemas.openxmlformats.org/officeDocument/2006/relationships/customXml" Target="../ink/ink28.xml"/><Relationship Id="rId79" Type="http://schemas.openxmlformats.org/officeDocument/2006/relationships/image" Target="NULL"/><Relationship Id="rId102" Type="http://schemas.openxmlformats.org/officeDocument/2006/relationships/customXml" Target="../ink/ink50.xml"/><Relationship Id="rId123" Type="http://schemas.openxmlformats.org/officeDocument/2006/relationships/image" Target="NULL"/><Relationship Id="rId144" Type="http://schemas.openxmlformats.org/officeDocument/2006/relationships/customXml" Target="../ink/ink71.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3" Type="http://schemas.openxmlformats.org/officeDocument/2006/relationships/customXml" Target="../ink/ink7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image" Target="NULL"/><Relationship Id="rId21" Type="http://schemas.openxmlformats.org/officeDocument/2006/relationships/customXml" Target="../ink/ink8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96.xml"/><Relationship Id="rId50" Type="http://schemas.openxmlformats.org/officeDocument/2006/relationships/image" Target="NULL"/><Relationship Id="rId55" Type="http://schemas.openxmlformats.org/officeDocument/2006/relationships/customXml" Target="../ink/ink100.xml"/><Relationship Id="rId63" Type="http://schemas.openxmlformats.org/officeDocument/2006/relationships/customXml" Target="../ink/ink104.xml"/><Relationship Id="rId7" Type="http://schemas.openxmlformats.org/officeDocument/2006/relationships/customXml" Target="../ink/ink75.xml"/><Relationship Id="rId2" Type="http://schemas.openxmlformats.org/officeDocument/2006/relationships/notesSlide" Target="../notesSlides/notesSlide16.xml"/><Relationship Id="rId16" Type="http://schemas.openxmlformats.org/officeDocument/2006/relationships/image" Target="NULL"/><Relationship Id="rId29" Type="http://schemas.openxmlformats.org/officeDocument/2006/relationships/customXml" Target="../ink/ink86.xml"/><Relationship Id="rId11" Type="http://schemas.openxmlformats.org/officeDocument/2006/relationships/customXml" Target="../ink/ink7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customXml" Target="../ink/ink92.xml"/><Relationship Id="rId45" Type="http://schemas.openxmlformats.org/officeDocument/2006/relationships/customXml" Target="../ink/ink95.xml"/><Relationship Id="rId53" Type="http://schemas.openxmlformats.org/officeDocument/2006/relationships/customXml" Target="../ink/ink99.xml"/><Relationship Id="rId58" Type="http://schemas.openxmlformats.org/officeDocument/2006/relationships/image" Target="NULL"/><Relationship Id="rId5" Type="http://schemas.openxmlformats.org/officeDocument/2006/relationships/customXml" Target="../ink/ink74.xml"/><Relationship Id="rId61" Type="http://schemas.openxmlformats.org/officeDocument/2006/relationships/customXml" Target="../ink/ink103.xml"/><Relationship Id="rId19" Type="http://schemas.openxmlformats.org/officeDocument/2006/relationships/customXml" Target="../ink/ink8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85.xml"/><Relationship Id="rId30" Type="http://schemas.openxmlformats.org/officeDocument/2006/relationships/image" Target="NULL"/><Relationship Id="rId35" Type="http://schemas.openxmlformats.org/officeDocument/2006/relationships/customXml" Target="../ink/ink89.xml"/><Relationship Id="rId43" Type="http://schemas.openxmlformats.org/officeDocument/2006/relationships/customXml" Target="../ink/ink94.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8" Type="http://schemas.openxmlformats.org/officeDocument/2006/relationships/image" Target="NULL"/><Relationship Id="rId51" Type="http://schemas.openxmlformats.org/officeDocument/2006/relationships/customXml" Target="../ink/ink98.xml"/><Relationship Id="rId3" Type="http://schemas.openxmlformats.org/officeDocument/2006/relationships/customXml" Target="../ink/ink73.xml"/><Relationship Id="rId12" Type="http://schemas.openxmlformats.org/officeDocument/2006/relationships/image" Target="NULL"/><Relationship Id="rId17" Type="http://schemas.openxmlformats.org/officeDocument/2006/relationships/customXml" Target="../ink/ink80.xml"/><Relationship Id="rId25" Type="http://schemas.openxmlformats.org/officeDocument/2006/relationships/customXml" Target="../ink/ink84.xml"/><Relationship Id="rId33" Type="http://schemas.openxmlformats.org/officeDocument/2006/relationships/customXml" Target="../ink/ink88.xml"/><Relationship Id="rId38" Type="http://schemas.openxmlformats.org/officeDocument/2006/relationships/customXml" Target="../ink/ink91.xml"/><Relationship Id="rId46" Type="http://schemas.openxmlformats.org/officeDocument/2006/relationships/image" Target="NULL"/><Relationship Id="rId59" Type="http://schemas.openxmlformats.org/officeDocument/2006/relationships/customXml" Target="../ink/ink102.xml"/><Relationship Id="rId20" Type="http://schemas.openxmlformats.org/officeDocument/2006/relationships/image" Target="NULL"/><Relationship Id="rId41" Type="http://schemas.openxmlformats.org/officeDocument/2006/relationships/customXml" Target="../ink/ink93.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79.xml"/><Relationship Id="rId23" Type="http://schemas.openxmlformats.org/officeDocument/2006/relationships/customXml" Target="../ink/ink83.xml"/><Relationship Id="rId28" Type="http://schemas.openxmlformats.org/officeDocument/2006/relationships/image" Target="NULL"/><Relationship Id="rId36" Type="http://schemas.openxmlformats.org/officeDocument/2006/relationships/customXml" Target="../ink/ink90.xml"/><Relationship Id="rId49" Type="http://schemas.openxmlformats.org/officeDocument/2006/relationships/customXml" Target="../ink/ink97.xml"/><Relationship Id="rId57" Type="http://schemas.openxmlformats.org/officeDocument/2006/relationships/customXml" Target="../ink/ink101.xml"/><Relationship Id="rId10" Type="http://schemas.openxmlformats.org/officeDocument/2006/relationships/image" Target="NULL"/><Relationship Id="rId31" Type="http://schemas.openxmlformats.org/officeDocument/2006/relationships/customXml" Target="../ink/ink8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7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3" Type="http://schemas.openxmlformats.org/officeDocument/2006/relationships/customXml" Target="../ink/ink10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customXml" Target="../ink/ink121.xml"/><Relationship Id="rId21" Type="http://schemas.openxmlformats.org/officeDocument/2006/relationships/customXml" Target="../ink/ink11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125.xml"/><Relationship Id="rId50" Type="http://schemas.openxmlformats.org/officeDocument/2006/relationships/image" Target="NULL"/><Relationship Id="rId55" Type="http://schemas.openxmlformats.org/officeDocument/2006/relationships/customXml" Target="../ink/ink129.xml"/><Relationship Id="rId63" Type="http://schemas.openxmlformats.org/officeDocument/2006/relationships/image" Target="NULL"/><Relationship Id="rId2" Type="http://schemas.openxmlformats.org/officeDocument/2006/relationships/notesSlide" Target="../notesSlides/notesSlide23.xml"/><Relationship Id="rId16" Type="http://schemas.openxmlformats.org/officeDocument/2006/relationships/image" Target="NULL"/><Relationship Id="rId29" Type="http://schemas.openxmlformats.org/officeDocument/2006/relationships/customXml" Target="../ink/ink116.xml"/><Relationship Id="rId11" Type="http://schemas.openxmlformats.org/officeDocument/2006/relationships/customXml" Target="../ink/ink10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120.xml"/><Relationship Id="rId40" Type="http://schemas.openxmlformats.org/officeDocument/2006/relationships/image" Target="NULL"/><Relationship Id="rId45" Type="http://schemas.openxmlformats.org/officeDocument/2006/relationships/customXml" Target="../ink/ink124.xml"/><Relationship Id="rId53" Type="http://schemas.openxmlformats.org/officeDocument/2006/relationships/customXml" Target="../ink/ink128.xml"/><Relationship Id="rId58" Type="http://schemas.openxmlformats.org/officeDocument/2006/relationships/image" Target="NULL"/><Relationship Id="rId5" Type="http://schemas.openxmlformats.org/officeDocument/2006/relationships/image" Target="../media/image20.png"/><Relationship Id="rId61" Type="http://schemas.openxmlformats.org/officeDocument/2006/relationships/customXml" Target="../ink/ink132.xml"/><Relationship Id="rId19" Type="http://schemas.openxmlformats.org/officeDocument/2006/relationships/customXml" Target="../ink/ink11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115.xml"/><Relationship Id="rId30" Type="http://schemas.openxmlformats.org/officeDocument/2006/relationships/image" Target="NULL"/><Relationship Id="rId35" Type="http://schemas.openxmlformats.org/officeDocument/2006/relationships/customXml" Target="../ink/ink119.xml"/><Relationship Id="rId43" Type="http://schemas.openxmlformats.org/officeDocument/2006/relationships/customXml" Target="../ink/ink123.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51" Type="http://schemas.openxmlformats.org/officeDocument/2006/relationships/customXml" Target="../ink/ink127.xml"/><Relationship Id="rId3" Type="http://schemas.openxmlformats.org/officeDocument/2006/relationships/image" Target="../media/image18.png"/><Relationship Id="rId12" Type="http://schemas.openxmlformats.org/officeDocument/2006/relationships/image" Target="NULL"/><Relationship Id="rId17" Type="http://schemas.openxmlformats.org/officeDocument/2006/relationships/customXml" Target="../ink/ink110.xml"/><Relationship Id="rId25" Type="http://schemas.openxmlformats.org/officeDocument/2006/relationships/customXml" Target="../ink/ink114.xml"/><Relationship Id="rId33" Type="http://schemas.openxmlformats.org/officeDocument/2006/relationships/customXml" Target="../ink/ink11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131.xml"/><Relationship Id="rId20" Type="http://schemas.openxmlformats.org/officeDocument/2006/relationships/image" Target="NULL"/><Relationship Id="rId41" Type="http://schemas.openxmlformats.org/officeDocument/2006/relationships/customXml" Target="../ink/ink122.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customXml" Target="../ink/ink106.xml"/><Relationship Id="rId15" Type="http://schemas.openxmlformats.org/officeDocument/2006/relationships/customXml" Target="../ink/ink109.xml"/><Relationship Id="rId23" Type="http://schemas.openxmlformats.org/officeDocument/2006/relationships/customXml" Target="../ink/ink11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126.xml"/><Relationship Id="rId57" Type="http://schemas.openxmlformats.org/officeDocument/2006/relationships/customXml" Target="../ink/ink130.xml"/><Relationship Id="rId10" Type="http://schemas.openxmlformats.org/officeDocument/2006/relationships/image" Target="NULL"/><Relationship Id="rId31" Type="http://schemas.openxmlformats.org/officeDocument/2006/relationships/customXml" Target="../ink/ink11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customXml" Target="../ink/ink105.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image" Target="../media/image32.png"/><Relationship Id="rId117" Type="http://schemas.openxmlformats.org/officeDocument/2006/relationships/image" Target="NULL"/><Relationship Id="rId21" Type="http://schemas.openxmlformats.org/officeDocument/2006/relationships/customXml" Target="../ink/ink142.xml"/><Relationship Id="rId42" Type="http://schemas.openxmlformats.org/officeDocument/2006/relationships/image" Target="NULL"/><Relationship Id="rId47" Type="http://schemas.openxmlformats.org/officeDocument/2006/relationships/customXml" Target="../ink/ink155.xml"/><Relationship Id="rId63" Type="http://schemas.openxmlformats.org/officeDocument/2006/relationships/customXml" Target="../ink/ink163.xml"/><Relationship Id="rId68" Type="http://schemas.openxmlformats.org/officeDocument/2006/relationships/image" Target="NULL"/><Relationship Id="rId84" Type="http://schemas.openxmlformats.org/officeDocument/2006/relationships/image" Target="NULL"/><Relationship Id="rId89" Type="http://schemas.openxmlformats.org/officeDocument/2006/relationships/customXml" Target="../ink/ink176.xml"/><Relationship Id="rId112" Type="http://schemas.openxmlformats.org/officeDocument/2006/relationships/customXml" Target="../ink/ink188.xml"/><Relationship Id="rId16" Type="http://schemas.openxmlformats.org/officeDocument/2006/relationships/image" Target="../media/image27.png"/><Relationship Id="rId107" Type="http://schemas.openxmlformats.org/officeDocument/2006/relationships/image" Target="NULL"/><Relationship Id="rId11" Type="http://schemas.openxmlformats.org/officeDocument/2006/relationships/customXml" Target="../ink/ink137.xml"/><Relationship Id="rId32" Type="http://schemas.openxmlformats.org/officeDocument/2006/relationships/image" Target="../media/image35.png"/><Relationship Id="rId37" Type="http://schemas.openxmlformats.org/officeDocument/2006/relationships/customXml" Target="../ink/ink150.xml"/><Relationship Id="rId53" Type="http://schemas.openxmlformats.org/officeDocument/2006/relationships/customXml" Target="../ink/ink158.xml"/><Relationship Id="rId58" Type="http://schemas.openxmlformats.org/officeDocument/2006/relationships/image" Target="NULL"/><Relationship Id="rId74" Type="http://schemas.openxmlformats.org/officeDocument/2006/relationships/image" Target="NULL"/><Relationship Id="rId79" Type="http://schemas.openxmlformats.org/officeDocument/2006/relationships/customXml" Target="../ink/ink171.xml"/><Relationship Id="rId102" Type="http://schemas.openxmlformats.org/officeDocument/2006/relationships/customXml" Target="../ink/ink183.xml"/><Relationship Id="rId5" Type="http://schemas.openxmlformats.org/officeDocument/2006/relationships/customXml" Target="../ink/ink134.xml"/><Relationship Id="rId90" Type="http://schemas.openxmlformats.org/officeDocument/2006/relationships/image" Target="NULL"/><Relationship Id="rId95" Type="http://schemas.openxmlformats.org/officeDocument/2006/relationships/customXml" Target="../ink/ink179.xml"/><Relationship Id="rId22" Type="http://schemas.openxmlformats.org/officeDocument/2006/relationships/image" Target="../media/image30.png"/><Relationship Id="rId27" Type="http://schemas.openxmlformats.org/officeDocument/2006/relationships/customXml" Target="../ink/ink145.xml"/><Relationship Id="rId43" Type="http://schemas.openxmlformats.org/officeDocument/2006/relationships/customXml" Target="../ink/ink153.xml"/><Relationship Id="rId48"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166.xml"/><Relationship Id="rId113" Type="http://schemas.openxmlformats.org/officeDocument/2006/relationships/image" Target="NULL"/><Relationship Id="rId118" Type="http://schemas.openxmlformats.org/officeDocument/2006/relationships/customXml" Target="../ink/ink191.xml"/><Relationship Id="rId80" Type="http://schemas.openxmlformats.org/officeDocument/2006/relationships/image" Target="NULL"/><Relationship Id="rId85" Type="http://schemas.openxmlformats.org/officeDocument/2006/relationships/customXml" Target="../ink/ink174.xml"/><Relationship Id="rId12" Type="http://schemas.openxmlformats.org/officeDocument/2006/relationships/image" Target="../media/image25.png"/><Relationship Id="rId17" Type="http://schemas.openxmlformats.org/officeDocument/2006/relationships/customXml" Target="../ink/ink140.xml"/><Relationship Id="rId33" Type="http://schemas.openxmlformats.org/officeDocument/2006/relationships/customXml" Target="../ink/ink148.xml"/><Relationship Id="rId38" Type="http://schemas.openxmlformats.org/officeDocument/2006/relationships/image" Target="NULL"/><Relationship Id="rId59" Type="http://schemas.openxmlformats.org/officeDocument/2006/relationships/customXml" Target="../ink/ink161.xml"/><Relationship Id="rId103" Type="http://schemas.openxmlformats.org/officeDocument/2006/relationships/image" Target="NULL"/><Relationship Id="rId108" Type="http://schemas.openxmlformats.org/officeDocument/2006/relationships/customXml" Target="../ink/ink186.xml"/><Relationship Id="rId54" Type="http://schemas.openxmlformats.org/officeDocument/2006/relationships/image" Target="NULL"/><Relationship Id="rId70" Type="http://schemas.openxmlformats.org/officeDocument/2006/relationships/image" Target="NULL"/><Relationship Id="rId75" Type="http://schemas.openxmlformats.org/officeDocument/2006/relationships/customXml" Target="../ink/ink169.xml"/><Relationship Id="rId91" Type="http://schemas.openxmlformats.org/officeDocument/2006/relationships/customXml" Target="../ink/ink177.xml"/><Relationship Id="rId9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22.png"/><Relationship Id="rId23" Type="http://schemas.openxmlformats.org/officeDocument/2006/relationships/customXml" Target="../ink/ink143.xml"/><Relationship Id="rId28" Type="http://schemas.openxmlformats.org/officeDocument/2006/relationships/image" Target="../media/image33.png"/><Relationship Id="rId49" Type="http://schemas.openxmlformats.org/officeDocument/2006/relationships/customXml" Target="../ink/ink156.xml"/><Relationship Id="rId114" Type="http://schemas.openxmlformats.org/officeDocument/2006/relationships/customXml" Target="../ink/ink189.xml"/><Relationship Id="rId119" Type="http://schemas.openxmlformats.org/officeDocument/2006/relationships/image" Target="NULL"/><Relationship Id="rId44"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164.xml"/><Relationship Id="rId81" Type="http://schemas.openxmlformats.org/officeDocument/2006/relationships/customXml" Target="../ink/ink172.xml"/><Relationship Id="rId86" Type="http://schemas.openxmlformats.org/officeDocument/2006/relationships/image" Target="NULL"/><Relationship Id="rId4" Type="http://schemas.openxmlformats.org/officeDocument/2006/relationships/image" Target="../media/image21.png"/><Relationship Id="rId9" Type="http://schemas.openxmlformats.org/officeDocument/2006/relationships/customXml" Target="../ink/ink136.xml"/><Relationship Id="rId13" Type="http://schemas.openxmlformats.org/officeDocument/2006/relationships/customXml" Target="../ink/ink138.xml"/><Relationship Id="rId18" Type="http://schemas.openxmlformats.org/officeDocument/2006/relationships/image" Target="../media/image28.png"/><Relationship Id="rId39" Type="http://schemas.openxmlformats.org/officeDocument/2006/relationships/customXml" Target="../ink/ink151.xml"/><Relationship Id="rId109" Type="http://schemas.openxmlformats.org/officeDocument/2006/relationships/image" Target="NULL"/><Relationship Id="rId34" Type="http://schemas.openxmlformats.org/officeDocument/2006/relationships/image" Target="../media/image36.png"/><Relationship Id="rId50" Type="http://schemas.openxmlformats.org/officeDocument/2006/relationships/image" Target="NULL"/><Relationship Id="rId55" Type="http://schemas.openxmlformats.org/officeDocument/2006/relationships/customXml" Target="../ink/ink159.xml"/><Relationship Id="rId76" Type="http://schemas.openxmlformats.org/officeDocument/2006/relationships/image" Target="NULL"/><Relationship Id="rId97" Type="http://schemas.openxmlformats.org/officeDocument/2006/relationships/customXml" Target="../ink/ink180.xml"/><Relationship Id="rId104" Type="http://schemas.openxmlformats.org/officeDocument/2006/relationships/customXml" Target="../ink/ink184.xml"/><Relationship Id="rId120" Type="http://schemas.openxmlformats.org/officeDocument/2006/relationships/customXml" Target="../ink/ink192.xml"/><Relationship Id="rId7" Type="http://schemas.openxmlformats.org/officeDocument/2006/relationships/customXml" Target="../ink/ink135.xml"/><Relationship Id="rId71" Type="http://schemas.openxmlformats.org/officeDocument/2006/relationships/customXml" Target="../ink/ink167.xml"/><Relationship Id="rId92" Type="http://schemas.openxmlformats.org/officeDocument/2006/relationships/image" Target="NULL"/><Relationship Id="rId2" Type="http://schemas.openxmlformats.org/officeDocument/2006/relationships/notesSlide" Target="../notesSlides/notesSlide25.xml"/><Relationship Id="rId29" Type="http://schemas.openxmlformats.org/officeDocument/2006/relationships/customXml" Target="../ink/ink146.xml"/><Relationship Id="rId24" Type="http://schemas.openxmlformats.org/officeDocument/2006/relationships/image" Target="../media/image31.png"/><Relationship Id="rId40" Type="http://schemas.openxmlformats.org/officeDocument/2006/relationships/image" Target="NULL"/><Relationship Id="rId45" Type="http://schemas.openxmlformats.org/officeDocument/2006/relationships/customXml" Target="../ink/ink154.xml"/><Relationship Id="rId66" Type="http://schemas.openxmlformats.org/officeDocument/2006/relationships/image" Target="NULL"/><Relationship Id="rId87" Type="http://schemas.openxmlformats.org/officeDocument/2006/relationships/customXml" Target="../ink/ink175.xml"/><Relationship Id="rId110" Type="http://schemas.openxmlformats.org/officeDocument/2006/relationships/customXml" Target="../ink/ink187.xml"/><Relationship Id="rId115" Type="http://schemas.openxmlformats.org/officeDocument/2006/relationships/image" Target="NULL"/><Relationship Id="rId61" Type="http://schemas.openxmlformats.org/officeDocument/2006/relationships/customXml" Target="../ink/ink162.xml"/><Relationship Id="rId82" Type="http://schemas.openxmlformats.org/officeDocument/2006/relationships/image" Target="NULL"/><Relationship Id="rId19" Type="http://schemas.openxmlformats.org/officeDocument/2006/relationships/customXml" Target="../ink/ink141.xml"/><Relationship Id="rId14" Type="http://schemas.openxmlformats.org/officeDocument/2006/relationships/image" Target="../media/image26.png"/><Relationship Id="rId30" Type="http://schemas.openxmlformats.org/officeDocument/2006/relationships/image" Target="../media/image34.png"/><Relationship Id="rId35" Type="http://schemas.openxmlformats.org/officeDocument/2006/relationships/customXml" Target="../ink/ink149.xml"/><Relationship Id="rId56" Type="http://schemas.openxmlformats.org/officeDocument/2006/relationships/image" Target="NULL"/><Relationship Id="rId77" Type="http://schemas.openxmlformats.org/officeDocument/2006/relationships/customXml" Target="../ink/ink170.xml"/><Relationship Id="rId100" Type="http://schemas.openxmlformats.org/officeDocument/2006/relationships/image" Target="NULL"/><Relationship Id="rId105" Type="http://schemas.openxmlformats.org/officeDocument/2006/relationships/image" Target="NULL"/><Relationship Id="rId8" Type="http://schemas.openxmlformats.org/officeDocument/2006/relationships/image" Target="../media/image23.png"/><Relationship Id="rId51" Type="http://schemas.openxmlformats.org/officeDocument/2006/relationships/customXml" Target="../ink/ink157.xml"/><Relationship Id="rId72" Type="http://schemas.openxmlformats.org/officeDocument/2006/relationships/image" Target="../media/image37.png"/><Relationship Id="rId93" Type="http://schemas.openxmlformats.org/officeDocument/2006/relationships/customXml" Target="../ink/ink178.xml"/><Relationship Id="rId98" Type="http://schemas.openxmlformats.org/officeDocument/2006/relationships/image" Target="NULL"/><Relationship Id="rId121" Type="http://schemas.openxmlformats.org/officeDocument/2006/relationships/image" Target="NULL"/><Relationship Id="rId3" Type="http://schemas.openxmlformats.org/officeDocument/2006/relationships/customXml" Target="../ink/ink133.xml"/><Relationship Id="rId25" Type="http://schemas.openxmlformats.org/officeDocument/2006/relationships/customXml" Target="../ink/ink144.xml"/><Relationship Id="rId46" Type="http://schemas.openxmlformats.org/officeDocument/2006/relationships/image" Target="NULL"/><Relationship Id="rId67" Type="http://schemas.openxmlformats.org/officeDocument/2006/relationships/customXml" Target="../ink/ink165.xml"/><Relationship Id="rId116" Type="http://schemas.openxmlformats.org/officeDocument/2006/relationships/customXml" Target="../ink/ink190.xml"/><Relationship Id="rId20" Type="http://schemas.openxmlformats.org/officeDocument/2006/relationships/image" Target="../media/image29.png"/><Relationship Id="rId41" Type="http://schemas.openxmlformats.org/officeDocument/2006/relationships/customXml" Target="../ink/ink152.xml"/><Relationship Id="rId62" Type="http://schemas.openxmlformats.org/officeDocument/2006/relationships/image" Target="NULL"/><Relationship Id="rId83" Type="http://schemas.openxmlformats.org/officeDocument/2006/relationships/customXml" Target="../ink/ink173.xml"/><Relationship Id="rId88" Type="http://schemas.openxmlformats.org/officeDocument/2006/relationships/image" Target="../media/image39.png"/><Relationship Id="rId111" Type="http://schemas.openxmlformats.org/officeDocument/2006/relationships/image" Target="NULL"/><Relationship Id="rId15" Type="http://schemas.openxmlformats.org/officeDocument/2006/relationships/customXml" Target="../ink/ink139.xml"/><Relationship Id="rId36" Type="http://schemas.openxmlformats.org/officeDocument/2006/relationships/image" Target="NULL"/><Relationship Id="rId57" Type="http://schemas.openxmlformats.org/officeDocument/2006/relationships/customXml" Target="../ink/ink160.xml"/><Relationship Id="rId106" Type="http://schemas.openxmlformats.org/officeDocument/2006/relationships/customXml" Target="../ink/ink185.xml"/><Relationship Id="rId10" Type="http://schemas.openxmlformats.org/officeDocument/2006/relationships/image" Target="../media/image24.png"/><Relationship Id="rId31" Type="http://schemas.openxmlformats.org/officeDocument/2006/relationships/customXml" Target="../ink/ink147.xml"/><Relationship Id="rId52" Type="http://schemas.openxmlformats.org/officeDocument/2006/relationships/image" Target="NULL"/><Relationship Id="rId73" Type="http://schemas.openxmlformats.org/officeDocument/2006/relationships/customXml" Target="../ink/ink168.xml"/><Relationship Id="rId78" Type="http://schemas.openxmlformats.org/officeDocument/2006/relationships/image" Target="../media/image38.png"/><Relationship Id="rId94" Type="http://schemas.openxmlformats.org/officeDocument/2006/relationships/image" Target="NULL"/><Relationship Id="rId99" Type="http://schemas.openxmlformats.org/officeDocument/2006/relationships/customXml" Target="../ink/ink181.xml"/><Relationship Id="rId101" Type="http://schemas.openxmlformats.org/officeDocument/2006/relationships/customXml" Target="../ink/ink182.xml"/></Relationships>
</file>

<file path=ppt/slides/_rels/slide31.xml.rels><?xml version="1.0" encoding="UTF-8" standalone="yes"?>
<Relationships xmlns="http://schemas.openxmlformats.org/package/2006/relationships"><Relationship Id="rId13" Type="http://schemas.openxmlformats.org/officeDocument/2006/relationships/customXml" Target="../ink/ink19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customXml" Target="../ink/ink211.xml"/><Relationship Id="rId21" Type="http://schemas.openxmlformats.org/officeDocument/2006/relationships/customXml" Target="../ink/ink20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215.xml"/><Relationship Id="rId50" Type="http://schemas.openxmlformats.org/officeDocument/2006/relationships/image" Target="NULL"/><Relationship Id="rId55" Type="http://schemas.openxmlformats.org/officeDocument/2006/relationships/customXml" Target="../ink/ink219.xml"/><Relationship Id="rId7" Type="http://schemas.openxmlformats.org/officeDocument/2006/relationships/customXml" Target="../ink/ink195.xml"/><Relationship Id="rId2" Type="http://schemas.openxmlformats.org/officeDocument/2006/relationships/notesSlide" Target="../notesSlides/notesSlide26.xml"/><Relationship Id="rId16" Type="http://schemas.openxmlformats.org/officeDocument/2006/relationships/image" Target="NULL"/><Relationship Id="rId29" Type="http://schemas.openxmlformats.org/officeDocument/2006/relationships/customXml" Target="../ink/ink206.xml"/><Relationship Id="rId11" Type="http://schemas.openxmlformats.org/officeDocument/2006/relationships/customXml" Target="../ink/ink19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10.xml"/><Relationship Id="rId40" Type="http://schemas.openxmlformats.org/officeDocument/2006/relationships/image" Target="NULL"/><Relationship Id="rId45" Type="http://schemas.openxmlformats.org/officeDocument/2006/relationships/customXml" Target="../ink/ink214.xml"/><Relationship Id="rId53" Type="http://schemas.openxmlformats.org/officeDocument/2006/relationships/customXml" Target="../ink/ink218.xml"/><Relationship Id="rId58" Type="http://schemas.openxmlformats.org/officeDocument/2006/relationships/image" Target="NULL"/><Relationship Id="rId5" Type="http://schemas.openxmlformats.org/officeDocument/2006/relationships/customXml" Target="../ink/ink194.xml"/><Relationship Id="rId61" Type="http://schemas.openxmlformats.org/officeDocument/2006/relationships/customXml" Target="../ink/ink222.xml"/><Relationship Id="rId19" Type="http://schemas.openxmlformats.org/officeDocument/2006/relationships/customXml" Target="../ink/ink20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05.xml"/><Relationship Id="rId30" Type="http://schemas.openxmlformats.org/officeDocument/2006/relationships/image" Target="NULL"/><Relationship Id="rId35" Type="http://schemas.openxmlformats.org/officeDocument/2006/relationships/customXml" Target="../ink/ink209.xml"/><Relationship Id="rId43" Type="http://schemas.openxmlformats.org/officeDocument/2006/relationships/customXml" Target="../ink/ink213.xml"/><Relationship Id="rId48" Type="http://schemas.openxmlformats.org/officeDocument/2006/relationships/image" Target="NULL"/><Relationship Id="rId56" Type="http://schemas.openxmlformats.org/officeDocument/2006/relationships/image" Target="NULL"/><Relationship Id="rId8" Type="http://schemas.openxmlformats.org/officeDocument/2006/relationships/image" Target="NULL"/><Relationship Id="rId51" Type="http://schemas.openxmlformats.org/officeDocument/2006/relationships/customXml" Target="../ink/ink217.xml"/><Relationship Id="rId3" Type="http://schemas.openxmlformats.org/officeDocument/2006/relationships/customXml" Target="../ink/ink193.xml"/><Relationship Id="rId12" Type="http://schemas.openxmlformats.org/officeDocument/2006/relationships/image" Target="NULL"/><Relationship Id="rId17" Type="http://schemas.openxmlformats.org/officeDocument/2006/relationships/customXml" Target="../ink/ink200.xml"/><Relationship Id="rId25" Type="http://schemas.openxmlformats.org/officeDocument/2006/relationships/customXml" Target="../ink/ink204.xml"/><Relationship Id="rId33" Type="http://schemas.openxmlformats.org/officeDocument/2006/relationships/customXml" Target="../ink/ink20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21.xml"/><Relationship Id="rId20" Type="http://schemas.openxmlformats.org/officeDocument/2006/relationships/image" Target="NULL"/><Relationship Id="rId41" Type="http://schemas.openxmlformats.org/officeDocument/2006/relationships/customXml" Target="../ink/ink212.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199.xml"/><Relationship Id="rId23" Type="http://schemas.openxmlformats.org/officeDocument/2006/relationships/customXml" Target="../ink/ink20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16.xml"/><Relationship Id="rId57" Type="http://schemas.openxmlformats.org/officeDocument/2006/relationships/customXml" Target="../ink/ink220.xml"/><Relationship Id="rId10" Type="http://schemas.openxmlformats.org/officeDocument/2006/relationships/image" Target="NULL"/><Relationship Id="rId31" Type="http://schemas.openxmlformats.org/officeDocument/2006/relationships/customXml" Target="../ink/ink20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196.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232.xml"/><Relationship Id="rId42" Type="http://schemas.openxmlformats.org/officeDocument/2006/relationships/image" Target="NULL"/><Relationship Id="rId47" Type="http://schemas.openxmlformats.org/officeDocument/2006/relationships/customXml" Target="../ink/ink245.xml"/><Relationship Id="rId63" Type="http://schemas.openxmlformats.org/officeDocument/2006/relationships/customXml" Target="../ink/ink253.xml"/><Relationship Id="rId68" Type="http://schemas.openxmlformats.org/officeDocument/2006/relationships/image" Target="NULL"/><Relationship Id="rId2" Type="http://schemas.openxmlformats.org/officeDocument/2006/relationships/notesSlide" Target="../notesSlides/notesSlide28.xml"/><Relationship Id="rId16" Type="http://schemas.openxmlformats.org/officeDocument/2006/relationships/image" Target="NULL"/><Relationship Id="rId29" Type="http://schemas.openxmlformats.org/officeDocument/2006/relationships/customXml" Target="../ink/ink236.xml"/><Relationship Id="rId11" Type="http://schemas.openxmlformats.org/officeDocument/2006/relationships/customXml" Target="../ink/ink22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40.xml"/><Relationship Id="rId40" Type="http://schemas.openxmlformats.org/officeDocument/2006/relationships/image" Target="NULL"/><Relationship Id="rId45" Type="http://schemas.openxmlformats.org/officeDocument/2006/relationships/customXml" Target="../ink/ink244.xml"/><Relationship Id="rId53" Type="http://schemas.openxmlformats.org/officeDocument/2006/relationships/customXml" Target="../ink/ink248.xml"/><Relationship Id="rId58" Type="http://schemas.openxmlformats.org/officeDocument/2006/relationships/image" Target="NULL"/><Relationship Id="rId66" Type="http://schemas.openxmlformats.org/officeDocument/2006/relationships/image" Target="NULL"/><Relationship Id="rId74" Type="http://schemas.openxmlformats.org/officeDocument/2006/relationships/image" Target="NULL"/><Relationship Id="rId5" Type="http://schemas.openxmlformats.org/officeDocument/2006/relationships/customXml" Target="../ink/ink224.xml"/><Relationship Id="rId61" Type="http://schemas.openxmlformats.org/officeDocument/2006/relationships/customXml" Target="../ink/ink252.xml"/><Relationship Id="rId19" Type="http://schemas.openxmlformats.org/officeDocument/2006/relationships/customXml" Target="../ink/ink23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35.xml"/><Relationship Id="rId30" Type="http://schemas.openxmlformats.org/officeDocument/2006/relationships/image" Target="NULL"/><Relationship Id="rId35" Type="http://schemas.openxmlformats.org/officeDocument/2006/relationships/customXml" Target="../ink/ink239.xml"/><Relationship Id="rId43" Type="http://schemas.openxmlformats.org/officeDocument/2006/relationships/customXml" Target="../ink/ink243.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256.xml"/><Relationship Id="rId8" Type="http://schemas.openxmlformats.org/officeDocument/2006/relationships/image" Target="NULL"/><Relationship Id="rId51" Type="http://schemas.openxmlformats.org/officeDocument/2006/relationships/customXml" Target="../ink/ink247.xml"/><Relationship Id="rId72" Type="http://schemas.openxmlformats.org/officeDocument/2006/relationships/image" Target="NULL"/><Relationship Id="rId3" Type="http://schemas.openxmlformats.org/officeDocument/2006/relationships/customXml" Target="../ink/ink223.xml"/><Relationship Id="rId12" Type="http://schemas.openxmlformats.org/officeDocument/2006/relationships/image" Target="NULL"/><Relationship Id="rId17" Type="http://schemas.openxmlformats.org/officeDocument/2006/relationships/customXml" Target="../ink/ink230.xml"/><Relationship Id="rId25" Type="http://schemas.openxmlformats.org/officeDocument/2006/relationships/customXml" Target="../ink/ink234.xml"/><Relationship Id="rId33" Type="http://schemas.openxmlformats.org/officeDocument/2006/relationships/customXml" Target="../ink/ink23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51.xml"/><Relationship Id="rId67" Type="http://schemas.openxmlformats.org/officeDocument/2006/relationships/customXml" Target="../ink/ink255.xml"/><Relationship Id="rId20" Type="http://schemas.openxmlformats.org/officeDocument/2006/relationships/image" Target="NULL"/><Relationship Id="rId41" Type="http://schemas.openxmlformats.org/officeDocument/2006/relationships/customXml" Target="../ink/ink242.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image" Target="NULL"/><Relationship Id="rId15" Type="http://schemas.openxmlformats.org/officeDocument/2006/relationships/customXml" Target="../ink/ink229.xml"/><Relationship Id="rId23" Type="http://schemas.openxmlformats.org/officeDocument/2006/relationships/customXml" Target="../ink/ink23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46.xml"/><Relationship Id="rId57" Type="http://schemas.openxmlformats.org/officeDocument/2006/relationships/customXml" Target="../ink/ink250.xml"/><Relationship Id="rId10" Type="http://schemas.openxmlformats.org/officeDocument/2006/relationships/image" Target="NULL"/><Relationship Id="rId31" Type="http://schemas.openxmlformats.org/officeDocument/2006/relationships/customXml" Target="../ink/ink23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254.xml"/><Relationship Id="rId73" Type="http://schemas.openxmlformats.org/officeDocument/2006/relationships/customXml" Target="../ink/ink258.xml"/><Relationship Id="rId4" Type="http://schemas.openxmlformats.org/officeDocument/2006/relationships/image" Target="NULL"/><Relationship Id="rId9" Type="http://schemas.openxmlformats.org/officeDocument/2006/relationships/customXml" Target="../ink/ink226.xml"/><Relationship Id="rId13" Type="http://schemas.openxmlformats.org/officeDocument/2006/relationships/customXml" Target="../ink/ink228.xml"/><Relationship Id="rId18" Type="http://schemas.openxmlformats.org/officeDocument/2006/relationships/image" Target="NULL"/><Relationship Id="rId39" Type="http://schemas.openxmlformats.org/officeDocument/2006/relationships/customXml" Target="../ink/ink241.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249.xml"/><Relationship Id="rId7" Type="http://schemas.openxmlformats.org/officeDocument/2006/relationships/customXml" Target="../ink/ink225.xml"/><Relationship Id="rId71" Type="http://schemas.openxmlformats.org/officeDocument/2006/relationships/customXml" Target="../ink/ink25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268.xml"/><Relationship Id="rId42" Type="http://schemas.openxmlformats.org/officeDocument/2006/relationships/image" Target="NULL"/><Relationship Id="rId47" Type="http://schemas.openxmlformats.org/officeDocument/2006/relationships/customXml" Target="../ink/ink281.xml"/><Relationship Id="rId63" Type="http://schemas.openxmlformats.org/officeDocument/2006/relationships/customXml" Target="../ink/ink289.xml"/><Relationship Id="rId68" Type="http://schemas.openxmlformats.org/officeDocument/2006/relationships/image" Target="NULL"/><Relationship Id="rId7" Type="http://schemas.openxmlformats.org/officeDocument/2006/relationships/customXml" Target="../ink/ink261.xml"/><Relationship Id="rId2" Type="http://schemas.openxmlformats.org/officeDocument/2006/relationships/notesSlide" Target="../notesSlides/notesSlide31.xml"/><Relationship Id="rId16" Type="http://schemas.openxmlformats.org/officeDocument/2006/relationships/image" Target="NULL"/><Relationship Id="rId29" Type="http://schemas.openxmlformats.org/officeDocument/2006/relationships/customXml" Target="../ink/ink272.xml"/><Relationship Id="rId11" Type="http://schemas.openxmlformats.org/officeDocument/2006/relationships/customXml" Target="../ink/ink263.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76.xml"/><Relationship Id="rId40" Type="http://schemas.openxmlformats.org/officeDocument/2006/relationships/image" Target="NULL"/><Relationship Id="rId45" Type="http://schemas.openxmlformats.org/officeDocument/2006/relationships/customXml" Target="../ink/ink280.xml"/><Relationship Id="rId53" Type="http://schemas.openxmlformats.org/officeDocument/2006/relationships/customXml" Target="../ink/ink284.xml"/><Relationship Id="rId58" Type="http://schemas.openxmlformats.org/officeDocument/2006/relationships/image" Target="NULL"/><Relationship Id="rId66" Type="http://schemas.openxmlformats.org/officeDocument/2006/relationships/image" Target="NULL"/><Relationship Id="rId5" Type="http://schemas.openxmlformats.org/officeDocument/2006/relationships/customXml" Target="../ink/ink260.xml"/><Relationship Id="rId61" Type="http://schemas.openxmlformats.org/officeDocument/2006/relationships/customXml" Target="../ink/ink288.xml"/><Relationship Id="rId19" Type="http://schemas.openxmlformats.org/officeDocument/2006/relationships/customXml" Target="../ink/ink267.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71.xml"/><Relationship Id="rId30" Type="http://schemas.openxmlformats.org/officeDocument/2006/relationships/image" Target="NULL"/><Relationship Id="rId35" Type="http://schemas.openxmlformats.org/officeDocument/2006/relationships/customXml" Target="../ink/ink275.xml"/><Relationship Id="rId43" Type="http://schemas.openxmlformats.org/officeDocument/2006/relationships/customXml" Target="../ink/ink279.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292.xml"/><Relationship Id="rId8" Type="http://schemas.openxmlformats.org/officeDocument/2006/relationships/image" Target="NULL"/><Relationship Id="rId51" Type="http://schemas.openxmlformats.org/officeDocument/2006/relationships/customXml" Target="../ink/ink283.xml"/><Relationship Id="rId3" Type="http://schemas.openxmlformats.org/officeDocument/2006/relationships/customXml" Target="../ink/ink259.xml"/><Relationship Id="rId12" Type="http://schemas.openxmlformats.org/officeDocument/2006/relationships/image" Target="NULL"/><Relationship Id="rId17" Type="http://schemas.openxmlformats.org/officeDocument/2006/relationships/customXml" Target="../ink/ink266.xml"/><Relationship Id="rId25" Type="http://schemas.openxmlformats.org/officeDocument/2006/relationships/customXml" Target="../ink/ink270.xml"/><Relationship Id="rId33" Type="http://schemas.openxmlformats.org/officeDocument/2006/relationships/customXml" Target="../ink/ink274.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87.xml"/><Relationship Id="rId67" Type="http://schemas.openxmlformats.org/officeDocument/2006/relationships/customXml" Target="../ink/ink291.xml"/><Relationship Id="rId20" Type="http://schemas.openxmlformats.org/officeDocument/2006/relationships/image" Target="NULL"/><Relationship Id="rId41" Type="http://schemas.openxmlformats.org/officeDocument/2006/relationships/customXml" Target="../ink/ink278.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265.xml"/><Relationship Id="rId23" Type="http://schemas.openxmlformats.org/officeDocument/2006/relationships/customXml" Target="../ink/ink269.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82.xml"/><Relationship Id="rId57" Type="http://schemas.openxmlformats.org/officeDocument/2006/relationships/customXml" Target="../ink/ink286.xml"/><Relationship Id="rId10" Type="http://schemas.openxmlformats.org/officeDocument/2006/relationships/image" Target="NULL"/><Relationship Id="rId31" Type="http://schemas.openxmlformats.org/officeDocument/2006/relationships/customXml" Target="../ink/ink273.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290.xml"/><Relationship Id="rId4" Type="http://schemas.openxmlformats.org/officeDocument/2006/relationships/image" Target="NULL"/><Relationship Id="rId9" Type="http://schemas.openxmlformats.org/officeDocument/2006/relationships/customXml" Target="../ink/ink262.xml"/><Relationship Id="rId13" Type="http://schemas.openxmlformats.org/officeDocument/2006/relationships/customXml" Target="../ink/ink264.xml"/><Relationship Id="rId18" Type="http://schemas.openxmlformats.org/officeDocument/2006/relationships/image" Target="NULL"/><Relationship Id="rId39" Type="http://schemas.openxmlformats.org/officeDocument/2006/relationships/customXml" Target="../ink/ink277.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285.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302.xml"/><Relationship Id="rId42" Type="http://schemas.openxmlformats.org/officeDocument/2006/relationships/image" Target="NULL"/><Relationship Id="rId47" Type="http://schemas.openxmlformats.org/officeDocument/2006/relationships/customXml" Target="../ink/ink315.xml"/><Relationship Id="rId63" Type="http://schemas.openxmlformats.org/officeDocument/2006/relationships/customXml" Target="../ink/ink323.xml"/><Relationship Id="rId68" Type="http://schemas.openxmlformats.org/officeDocument/2006/relationships/image" Target="NULL"/><Relationship Id="rId7" Type="http://schemas.openxmlformats.org/officeDocument/2006/relationships/customXml" Target="../ink/ink295.xml"/><Relationship Id="rId2" Type="http://schemas.openxmlformats.org/officeDocument/2006/relationships/notesSlide" Target="../notesSlides/notesSlide32.xml"/><Relationship Id="rId16" Type="http://schemas.openxmlformats.org/officeDocument/2006/relationships/image" Target="NULL"/><Relationship Id="rId29" Type="http://schemas.openxmlformats.org/officeDocument/2006/relationships/customXml" Target="../ink/ink306.xml"/><Relationship Id="rId11" Type="http://schemas.openxmlformats.org/officeDocument/2006/relationships/customXml" Target="../ink/ink29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310.xml"/><Relationship Id="rId40" Type="http://schemas.openxmlformats.org/officeDocument/2006/relationships/image" Target="NULL"/><Relationship Id="rId45" Type="http://schemas.openxmlformats.org/officeDocument/2006/relationships/customXml" Target="../ink/ink314.xml"/><Relationship Id="rId53" Type="http://schemas.openxmlformats.org/officeDocument/2006/relationships/customXml" Target="../ink/ink318.xml"/><Relationship Id="rId58" Type="http://schemas.openxmlformats.org/officeDocument/2006/relationships/image" Target="NULL"/><Relationship Id="rId66" Type="http://schemas.openxmlformats.org/officeDocument/2006/relationships/image" Target="NULL"/><Relationship Id="rId5" Type="http://schemas.openxmlformats.org/officeDocument/2006/relationships/customXml" Target="../ink/ink294.xml"/><Relationship Id="rId61" Type="http://schemas.openxmlformats.org/officeDocument/2006/relationships/customXml" Target="../ink/ink322.xml"/><Relationship Id="rId19" Type="http://schemas.openxmlformats.org/officeDocument/2006/relationships/customXml" Target="../ink/ink30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305.xml"/><Relationship Id="rId30" Type="http://schemas.openxmlformats.org/officeDocument/2006/relationships/image" Target="NULL"/><Relationship Id="rId35" Type="http://schemas.openxmlformats.org/officeDocument/2006/relationships/customXml" Target="../ink/ink309.xml"/><Relationship Id="rId43" Type="http://schemas.openxmlformats.org/officeDocument/2006/relationships/customXml" Target="../ink/ink313.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326.xml"/><Relationship Id="rId8" Type="http://schemas.openxmlformats.org/officeDocument/2006/relationships/image" Target="NULL"/><Relationship Id="rId51" Type="http://schemas.openxmlformats.org/officeDocument/2006/relationships/customXml" Target="../ink/ink317.xml"/><Relationship Id="rId3" Type="http://schemas.openxmlformats.org/officeDocument/2006/relationships/customXml" Target="../ink/ink293.xml"/><Relationship Id="rId12" Type="http://schemas.openxmlformats.org/officeDocument/2006/relationships/image" Target="NULL"/><Relationship Id="rId17" Type="http://schemas.openxmlformats.org/officeDocument/2006/relationships/customXml" Target="../ink/ink300.xml"/><Relationship Id="rId25" Type="http://schemas.openxmlformats.org/officeDocument/2006/relationships/customXml" Target="../ink/ink304.xml"/><Relationship Id="rId33" Type="http://schemas.openxmlformats.org/officeDocument/2006/relationships/customXml" Target="../ink/ink30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321.xml"/><Relationship Id="rId67" Type="http://schemas.openxmlformats.org/officeDocument/2006/relationships/customXml" Target="../ink/ink325.xml"/><Relationship Id="rId20" Type="http://schemas.openxmlformats.org/officeDocument/2006/relationships/image" Target="NULL"/><Relationship Id="rId41" Type="http://schemas.openxmlformats.org/officeDocument/2006/relationships/customXml" Target="../ink/ink312.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299.xml"/><Relationship Id="rId23" Type="http://schemas.openxmlformats.org/officeDocument/2006/relationships/customXml" Target="../ink/ink30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316.xml"/><Relationship Id="rId57" Type="http://schemas.openxmlformats.org/officeDocument/2006/relationships/customXml" Target="../ink/ink320.xml"/><Relationship Id="rId10" Type="http://schemas.openxmlformats.org/officeDocument/2006/relationships/image" Target="NULL"/><Relationship Id="rId31" Type="http://schemas.openxmlformats.org/officeDocument/2006/relationships/customXml" Target="../ink/ink30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324.xml"/><Relationship Id="rId4" Type="http://schemas.openxmlformats.org/officeDocument/2006/relationships/image" Target="NULL"/><Relationship Id="rId9" Type="http://schemas.openxmlformats.org/officeDocument/2006/relationships/customXml" Target="../ink/ink296.xml"/><Relationship Id="rId13" Type="http://schemas.openxmlformats.org/officeDocument/2006/relationships/customXml" Target="../ink/ink298.xml"/><Relationship Id="rId18" Type="http://schemas.openxmlformats.org/officeDocument/2006/relationships/image" Target="NULL"/><Relationship Id="rId39" Type="http://schemas.openxmlformats.org/officeDocument/2006/relationships/customXml" Target="../ink/ink311.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3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ustomXml" Target="../ink/ink327.xml"/><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2026</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7: Transmission Lines, Part 1</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Line Conductors</a:t>
            </a:r>
          </a:p>
        </p:txBody>
      </p:sp>
      <p:sp>
        <p:nvSpPr>
          <p:cNvPr id="6147" name="Rectangle 3"/>
          <p:cNvSpPr>
            <a:spLocks noGrp="1" noChangeArrowheads="1"/>
          </p:cNvSpPr>
          <p:nvPr>
            <p:ph type="body" sz="quarter" idx="10"/>
          </p:nvPr>
        </p:nvSpPr>
        <p:spPr/>
        <p:txBody>
          <a:bodyPr/>
          <a:lstStyle/>
          <a:p>
            <a:r>
              <a:rPr lang="en-US" altLang="en-US" dirty="0"/>
              <a:t>Typical transmission lines use multi-strand conductors</a:t>
            </a:r>
          </a:p>
          <a:p>
            <a:r>
              <a:rPr lang="en-US" altLang="en-US" dirty="0"/>
              <a:t>ACSR (aluminum conductor steel reinforced) </a:t>
            </a:r>
            <a:br>
              <a:rPr lang="en-US" altLang="en-US" dirty="0"/>
            </a:br>
            <a:r>
              <a:rPr lang="en-US" altLang="en-US" dirty="0"/>
              <a:t>conductors are most common.  A typical Al. to St. ratio is about 4 to 1.</a:t>
            </a:r>
          </a:p>
          <a:p>
            <a:r>
              <a:rPr lang="en-US" altLang="en-US" dirty="0"/>
              <a:t>AAC (all aluminum conductors) are lighter but have less strength; used in urban areas with shorter spans</a:t>
            </a:r>
          </a:p>
          <a:p>
            <a:r>
              <a:rPr lang="en-US" altLang="en-US" dirty="0"/>
              <a:t>Copper is heavier, but has better conductance; used in cables where weight is not an issue</a:t>
            </a:r>
          </a:p>
          <a:p>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Line Conductors, cont’d</a:t>
            </a:r>
          </a:p>
        </p:txBody>
      </p:sp>
      <p:sp>
        <p:nvSpPr>
          <p:cNvPr id="7171" name="Rectangle 3"/>
          <p:cNvSpPr>
            <a:spLocks noGrp="1" noChangeArrowheads="1"/>
          </p:cNvSpPr>
          <p:nvPr>
            <p:ph type="body" sz="quarter" idx="10"/>
          </p:nvPr>
        </p:nvSpPr>
        <p:spPr/>
        <p:txBody>
          <a:bodyPr/>
          <a:lstStyle/>
          <a:p>
            <a:pPr eaLnBrk="1" hangingPunct="1"/>
            <a:r>
              <a:rPr lang="en-US" altLang="en-US" dirty="0"/>
              <a:t>Total conductor area is given in circular mils.  One circular mil is the area of a circle with a diameter of 0.001 = </a:t>
            </a:r>
            <a:r>
              <a:rPr lang="en-US" altLang="en-US" dirty="0">
                <a:sym typeface="Symbol" pitchFamily="18" charset="2"/>
              </a:rPr>
              <a:t>  </a:t>
            </a:r>
            <a:r>
              <a:rPr lang="en-US" altLang="en-US" dirty="0"/>
              <a:t>0.0005</a:t>
            </a:r>
            <a:r>
              <a:rPr lang="en-US" altLang="en-US" baseline="30000" dirty="0"/>
              <a:t>2 </a:t>
            </a:r>
            <a:r>
              <a:rPr lang="en-US" altLang="en-US" dirty="0"/>
              <a:t>square inches</a:t>
            </a:r>
          </a:p>
          <a:p>
            <a:pPr eaLnBrk="1" hangingPunct="1"/>
            <a:r>
              <a:rPr lang="en-US" altLang="en-US" b="1" dirty="0"/>
              <a:t>Example:</a:t>
            </a:r>
            <a:r>
              <a:rPr lang="en-US" altLang="en-US" dirty="0"/>
              <a:t> what is the </a:t>
            </a:r>
            <a:r>
              <a:rPr lang="en-US" altLang="en-US" dirty="0" err="1"/>
              <a:t>the</a:t>
            </a:r>
            <a:r>
              <a:rPr lang="en-US" altLang="en-US" dirty="0"/>
              <a:t> area of a solid, 1” diameter circular wire?  </a:t>
            </a:r>
            <a:br>
              <a:rPr lang="en-US" altLang="en-US" dirty="0"/>
            </a:br>
            <a:r>
              <a:rPr lang="en-US" altLang="en-US" b="1" dirty="0"/>
              <a:t>Answer:</a:t>
            </a:r>
            <a:r>
              <a:rPr lang="en-US" altLang="en-US" dirty="0"/>
              <a:t> 1000 </a:t>
            </a:r>
            <a:r>
              <a:rPr lang="en-US" altLang="en-US" dirty="0" err="1"/>
              <a:t>kcmil</a:t>
            </a:r>
            <a:r>
              <a:rPr lang="en-US" altLang="en-US" dirty="0"/>
              <a:t> (kilo circular mils)</a:t>
            </a:r>
          </a:p>
          <a:p>
            <a:pPr eaLnBrk="1" hangingPunct="1"/>
            <a:r>
              <a:rPr lang="en-US" altLang="en-US" dirty="0"/>
              <a:t>Because conductors are stranded, the equivalent radius must be provided by the manufacturer.  In tables this value is known as the GMR and is usually expressed in feet.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439B-2384-40AB-8AE6-DC498A2482CE}"/>
              </a:ext>
            </a:extLst>
          </p:cNvPr>
          <p:cNvSpPr>
            <a:spLocks noGrp="1"/>
          </p:cNvSpPr>
          <p:nvPr>
            <p:ph type="title"/>
          </p:nvPr>
        </p:nvSpPr>
        <p:spPr/>
        <p:txBody>
          <a:bodyPr/>
          <a:lstStyle/>
          <a:p>
            <a:r>
              <a:rPr lang="en-US" dirty="0"/>
              <a:t>Transmission Line Parameters</a:t>
            </a:r>
          </a:p>
        </p:txBody>
      </p:sp>
      <p:sp>
        <p:nvSpPr>
          <p:cNvPr id="3" name="Content Placeholder 2">
            <a:extLst>
              <a:ext uri="{FF2B5EF4-FFF2-40B4-BE49-F238E27FC236}">
                <a16:creationId xmlns:a16="http://schemas.microsoft.com/office/drawing/2014/main" id="{961E4D71-0464-45FF-8451-1BF4BE8BD264}"/>
              </a:ext>
            </a:extLst>
          </p:cNvPr>
          <p:cNvSpPr>
            <a:spLocks noGrp="1"/>
          </p:cNvSpPr>
          <p:nvPr>
            <p:ph type="body" sz="quarter" idx="10"/>
          </p:nvPr>
        </p:nvSpPr>
        <p:spPr>
          <a:xfrm>
            <a:off x="228600" y="1295400"/>
            <a:ext cx="6324600" cy="5181600"/>
          </a:xfrm>
        </p:spPr>
        <p:txBody>
          <a:bodyPr/>
          <a:lstStyle/>
          <a:p>
            <a:r>
              <a:rPr lang="en-US" dirty="0"/>
              <a:t>We'll discuss how to calculate transmission line parameters, which will then form part of the input to our power system model, such as in PowerWorld:</a:t>
            </a:r>
          </a:p>
          <a:p>
            <a:pPr lvl="1"/>
            <a:r>
              <a:rPr lang="en-US" dirty="0"/>
              <a:t>Resistance</a:t>
            </a:r>
          </a:p>
          <a:p>
            <a:pPr lvl="1"/>
            <a:r>
              <a:rPr lang="en-US" dirty="0"/>
              <a:t>Inductance</a:t>
            </a:r>
          </a:p>
          <a:p>
            <a:pPr lvl="1"/>
            <a:r>
              <a:rPr lang="en-US" dirty="0"/>
              <a:t>Capacitance</a:t>
            </a:r>
          </a:p>
          <a:p>
            <a:pPr lvl="1"/>
            <a:r>
              <a:rPr lang="en-US" dirty="0"/>
              <a:t>Ampacity</a:t>
            </a:r>
          </a:p>
        </p:txBody>
      </p:sp>
      <p:pic>
        <p:nvPicPr>
          <p:cNvPr id="4" name="Picture 3" descr="Jul18_49">
            <a:extLst>
              <a:ext uri="{FF2B5EF4-FFF2-40B4-BE49-F238E27FC236}">
                <a16:creationId xmlns:a16="http://schemas.microsoft.com/office/drawing/2014/main" id="{6341BBA7-D754-46CB-80E1-B3D0F9519158}"/>
              </a:ext>
            </a:extLst>
          </p:cNvPr>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7086600" y="1371600"/>
            <a:ext cx="3733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51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Line Resistance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A10D845-F3A9-CB9A-1101-740AC22A1EC2}"/>
                  </a:ext>
                </a:extLst>
              </p:cNvPr>
              <p:cNvSpPr>
                <a:spLocks noGrp="1"/>
              </p:cNvSpPr>
              <p:nvPr>
                <p:ph type="body" sz="quarter" idx="10"/>
              </p:nvPr>
            </p:nvSpPr>
            <p:spPr/>
            <p:txBody>
              <a:bodyPr/>
              <a:lstStyle/>
              <a:p>
                <a:r>
                  <a:rPr lang="en-US" dirty="0">
                    <a:latin typeface="+mj-lt"/>
                  </a:rPr>
                  <a:t>Line resistance per unit length is given by</a:t>
                </a:r>
              </a:p>
              <a:p>
                <a:pPr marL="0" indent="0">
                  <a:buNone/>
                </a:pPr>
                <a:r>
                  <a:rPr lang="en-US" dirty="0"/>
                  <a:t>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𝜌</m:t>
                        </m:r>
                      </m:num>
                      <m:den>
                        <m:r>
                          <a:rPr lang="en-US" i="1">
                            <a:latin typeface="Cambria Math" panose="02040503050406030204" pitchFamily="18" charset="0"/>
                          </a:rPr>
                          <m:t>𝐴</m:t>
                        </m:r>
                      </m:den>
                    </m:f>
                  </m:oMath>
                </a14:m>
                <a:r>
                  <a:rPr lang="en-US" dirty="0">
                    <a:latin typeface="+mj-lt"/>
                  </a:rPr>
                  <a:t> where </a:t>
                </a:r>
                <a14:m>
                  <m:oMath xmlns:m="http://schemas.openxmlformats.org/officeDocument/2006/math">
                    <m:r>
                      <a:rPr lang="en-US" i="1">
                        <a:latin typeface="Cambria Math" panose="02040503050406030204" pitchFamily="18" charset="0"/>
                      </a:rPr>
                      <m:t>𝜌</m:t>
                    </m:r>
                  </m:oMath>
                </a14:m>
                <a:r>
                  <a:rPr lang="en-US" dirty="0">
                    <a:latin typeface="+mj-lt"/>
                  </a:rPr>
                  <a:t> is the resistivity</a:t>
                </a:r>
              </a:p>
              <a:p>
                <a:r>
                  <a:rPr lang="en-US" dirty="0">
                    <a:latin typeface="+mj-lt"/>
                  </a:rPr>
                  <a:t>Resistivity of Copper = </a:t>
                </a:r>
                <a14:m>
                  <m:oMath xmlns:m="http://schemas.openxmlformats.org/officeDocument/2006/math">
                    <m:r>
                      <a:rPr lang="en-US" i="1">
                        <a:latin typeface="Cambria Math" panose="02040503050406030204" pitchFamily="18" charset="0"/>
                      </a:rPr>
                      <m:t>1.68×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oMath>
                </a14:m>
                <a:endParaRPr lang="en-US" dirty="0">
                  <a:latin typeface="+mj-lt"/>
                </a:endParaRPr>
              </a:p>
              <a:p>
                <a:r>
                  <a:rPr lang="en-US" dirty="0">
                    <a:latin typeface="+mj-lt"/>
                  </a:rPr>
                  <a:t>Resistivity of Aluminum = </a:t>
                </a:r>
                <a14:m>
                  <m:oMath xmlns:m="http://schemas.openxmlformats.org/officeDocument/2006/math">
                    <m:r>
                      <a:rPr lang="en-US" i="1">
                        <a:latin typeface="Cambria Math" panose="02040503050406030204" pitchFamily="18" charset="0"/>
                      </a:rPr>
                      <m:t>2.65×</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oMath>
                </a14:m>
                <a:endParaRPr lang="en-US" dirty="0">
                  <a:latin typeface="+mj-lt"/>
                </a:endParaRPr>
              </a:p>
              <a:p>
                <a:endParaRPr lang="en-US" dirty="0">
                  <a:latin typeface="+mj-lt"/>
                </a:endParaRPr>
              </a:p>
              <a:p>
                <a:pPr marL="0" indent="0">
                  <a:buNone/>
                </a:pPr>
                <a:r>
                  <a:rPr lang="en-US" dirty="0">
                    <a:latin typeface="+mj-lt"/>
                  </a:rPr>
                  <a:t>Example: What is the resistance in </a:t>
                </a:r>
                <a14:m>
                  <m:oMath xmlns:m="http://schemas.openxmlformats.org/officeDocument/2006/math">
                    <m:r>
                      <m:rPr>
                        <m:sty m:val="p"/>
                      </m:rPr>
                      <a:rPr lang="en-US">
                        <a:latin typeface="Cambria Math" panose="02040503050406030204" pitchFamily="18" charset="0"/>
                      </a:rPr>
                      <m:t>Ω</m:t>
                    </m:r>
                  </m:oMath>
                </a14:m>
                <a:r>
                  <a:rPr lang="en-US" dirty="0">
                    <a:latin typeface="+mj-lt"/>
                  </a:rPr>
                  <a:t> / mile of a 1” diameter solid aluminum wire (at dc)?</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2.65×</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num>
                        <m:den>
                          <m:r>
                            <a:rPr lang="en-US" i="1">
                              <a:latin typeface="Cambria Math" panose="02040503050406030204" pitchFamily="18" charset="0"/>
                            </a:rPr>
                            <m:t>𝜋</m:t>
                          </m:r>
                          <m:r>
                            <a:rPr lang="en-US" i="1">
                              <a:latin typeface="Cambria Math" panose="02040503050406030204" pitchFamily="18" charset="0"/>
                            </a:rPr>
                            <m:t>×0.0127</m:t>
                          </m:r>
                          <m:sSup>
                            <m:sSupPr>
                              <m:ctrlPr>
                                <a:rPr lang="en-US" i="1">
                                  <a:latin typeface="Cambria Math" panose="02040503050406030204" pitchFamily="18" charset="0"/>
                                </a:rPr>
                              </m:ctrlPr>
                            </m:sSupPr>
                            <m:e>
                              <m:r>
                                <m:rPr>
                                  <m:nor/>
                                </m:rPr>
                                <a:rPr lang="en-US">
                                  <a:latin typeface="Cambria Math" panose="02040503050406030204" pitchFamily="18" charset="0"/>
                                </a:rPr>
                                <m:t>m</m:t>
                              </m:r>
                            </m:e>
                            <m:sup>
                              <m:r>
                                <a:rPr lang="en-US" i="1">
                                  <a:latin typeface="Cambria Math" panose="02040503050406030204" pitchFamily="18" charset="0"/>
                                </a:rPr>
                                <m:t>2</m:t>
                              </m:r>
                            </m:sup>
                          </m:sSup>
                        </m:den>
                      </m:f>
                      <m:r>
                        <a:rPr lang="en-US" i="1">
                          <a:latin typeface="Cambria Math" panose="02040503050406030204" pitchFamily="18" charset="0"/>
                        </a:rPr>
                        <m:t>1609</m:t>
                      </m:r>
                      <m:f>
                        <m:fPr>
                          <m:ctrlPr>
                            <a:rPr lang="en-US" i="1">
                              <a:latin typeface="Cambria Math" panose="02040503050406030204" pitchFamily="18" charset="0"/>
                            </a:rPr>
                          </m:ctrlPr>
                        </m:fPr>
                        <m:num>
                          <m:r>
                            <m:rPr>
                              <m:nor/>
                            </m:rPr>
                            <a:rPr lang="en-US">
                              <a:latin typeface="Cambria Math" panose="02040503050406030204" pitchFamily="18" charset="0"/>
                            </a:rPr>
                            <m:t>m</m:t>
                          </m:r>
                        </m:num>
                        <m:den>
                          <m:r>
                            <m:rPr>
                              <m:nor/>
                            </m:rPr>
                            <a:rPr lang="en-US">
                              <a:latin typeface="Cambria Math" panose="02040503050406030204" pitchFamily="18" charset="0"/>
                            </a:rPr>
                            <m:t>mile</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0.084</m:t>
                          </m:r>
                          <m:r>
                            <m:rPr>
                              <m:sty m:val="p"/>
                            </m:rPr>
                            <a:rPr lang="en-US">
                              <a:latin typeface="Cambria Math" panose="02040503050406030204" pitchFamily="18" charset="0"/>
                            </a:rPr>
                            <m:t>Ω</m:t>
                          </m:r>
                        </m:num>
                        <m:den>
                          <m:r>
                            <m:rPr>
                              <m:nor/>
                            </m:rPr>
                            <a:rPr lang="en-US">
                              <a:latin typeface="Cambria Math" panose="02040503050406030204" pitchFamily="18" charset="0"/>
                            </a:rPr>
                            <m:t>mile</m:t>
                          </m:r>
                        </m:den>
                      </m:f>
                    </m:oMath>
                  </m:oMathPara>
                </a14:m>
                <a:endParaRPr lang="en-US" dirty="0">
                  <a:latin typeface="+mj-lt"/>
                </a:endParaRPr>
              </a:p>
              <a:p>
                <a:pPr marL="0" indent="0">
                  <a:buNone/>
                </a:pPr>
                <a:endParaRPr lang="en-US" dirty="0"/>
              </a:p>
            </p:txBody>
          </p:sp>
        </mc:Choice>
        <mc:Fallback xmlns="">
          <p:sp>
            <p:nvSpPr>
              <p:cNvPr id="3" name="Text Placeholder 2">
                <a:extLst>
                  <a:ext uri="{FF2B5EF4-FFF2-40B4-BE49-F238E27FC236}">
                    <a16:creationId xmlns:a16="http://schemas.microsoft.com/office/drawing/2014/main" id="{DA10D845-F3A9-CB9A-1101-740AC22A1EC2}"/>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895" t="-824"/>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Line Resistance, cont’d</a:t>
            </a:r>
          </a:p>
        </p:txBody>
      </p:sp>
      <p:sp>
        <p:nvSpPr>
          <p:cNvPr id="9219" name="Rectangle 3"/>
          <p:cNvSpPr>
            <a:spLocks noGrp="1" noChangeArrowheads="1"/>
          </p:cNvSpPr>
          <p:nvPr>
            <p:ph type="body" sz="quarter" idx="10"/>
          </p:nvPr>
        </p:nvSpPr>
        <p:spPr/>
        <p:txBody>
          <a:bodyPr/>
          <a:lstStyle/>
          <a:p>
            <a:r>
              <a:rPr lang="en-US" altLang="en-US" dirty="0"/>
              <a:t>Because ac current tends to flow towards the surface of a conductor, the resistance of a line at 60 Hz is slightly higher than at dc.</a:t>
            </a:r>
          </a:p>
          <a:p>
            <a:r>
              <a:rPr lang="en-US" altLang="en-US" dirty="0"/>
              <a:t>Resistivity and hence line resistance increase linearly as conductor temperature increases (changes is about 0.4% per degree C)</a:t>
            </a:r>
          </a:p>
          <a:p>
            <a:pPr lvl="1"/>
            <a:r>
              <a:rPr lang="en-US" altLang="en-US" dirty="0">
                <a:sym typeface="Symbol" pitchFamily="18" charset="2"/>
              </a:rPr>
              <a:t>In some locations conductor temperatures can vary by up to 100</a:t>
            </a:r>
            <a:r>
              <a:rPr lang="en-US" altLang="en-US" dirty="0">
                <a:sym typeface="Symbol"/>
              </a:rPr>
              <a:t> C!</a:t>
            </a:r>
            <a:endParaRPr lang="en-US" altLang="en-US" dirty="0">
              <a:sym typeface="Symbol" pitchFamily="18" charset="2"/>
            </a:endParaRPr>
          </a:p>
          <a:p>
            <a:r>
              <a:rPr lang="en-US" altLang="en-US" dirty="0">
                <a:sym typeface="Symbol" pitchFamily="18" charset="2"/>
              </a:rPr>
              <a:t>Because ACSR conductors are stranded, actual resistance, inductance and capacitance needs to be determined from tables.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Variation in Line Resistance Example</a:t>
            </a:r>
          </a:p>
        </p:txBody>
      </p:sp>
      <p:pic>
        <p:nvPicPr>
          <p:cNvPr id="10243" name="Picture 3" descr="Variation in Line Resistance Examp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47800"/>
            <a:ext cx="746760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A8D115E-A83F-4221-AB36-7DD0D1499014}"/>
              </a:ext>
            </a:extLst>
          </p:cNvPr>
          <p:cNvSpPr txBox="1"/>
          <p:nvPr/>
        </p:nvSpPr>
        <p:spPr>
          <a:xfrm>
            <a:off x="8001000" y="2209800"/>
            <a:ext cx="3810000" cy="3539430"/>
          </a:xfrm>
          <a:prstGeom prst="rect">
            <a:avLst/>
          </a:prstGeom>
          <a:noFill/>
        </p:spPr>
        <p:txBody>
          <a:bodyPr wrap="square" rtlCol="0">
            <a:spAutoFit/>
          </a:bodyPr>
          <a:lstStyle/>
          <a:p>
            <a:r>
              <a:rPr lang="en-US" dirty="0">
                <a:latin typeface="+mj-lt"/>
              </a:rPr>
              <a:t>Time is in minutes. Input was 30 second ICCP data. Conductor resistance increased by about 50%, indicating a 50/0.4 = 125 degree C rise in temperature.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1ED1-C4D5-4DC5-AF67-4D475248E03E}"/>
              </a:ext>
            </a:extLst>
          </p:cNvPr>
          <p:cNvSpPr>
            <a:spLocks noGrp="1"/>
          </p:cNvSpPr>
          <p:nvPr>
            <p:ph type="title"/>
          </p:nvPr>
        </p:nvSpPr>
        <p:spPr/>
        <p:txBody>
          <a:bodyPr/>
          <a:lstStyle/>
          <a:p>
            <a:r>
              <a:rPr lang="en-US" dirty="0"/>
              <a:t>High Voltage Transmission Line Worker</a:t>
            </a:r>
          </a:p>
        </p:txBody>
      </p:sp>
      <p:pic>
        <p:nvPicPr>
          <p:cNvPr id="3" name="Picture 2" descr="High Voltage Transmission Line Worker">
            <a:extLst>
              <a:ext uri="{FF2B5EF4-FFF2-40B4-BE49-F238E27FC236}">
                <a16:creationId xmlns:a16="http://schemas.microsoft.com/office/drawing/2014/main" id="{7FB598F8-6835-481F-8E55-2E3FFBCEED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8800" y="1295400"/>
            <a:ext cx="786384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C420C44-AA1E-46ED-A219-5E1BE43AF2AF}"/>
              </a:ext>
            </a:extLst>
          </p:cNvPr>
          <p:cNvSpPr/>
          <p:nvPr/>
        </p:nvSpPr>
        <p:spPr>
          <a:xfrm>
            <a:off x="1905000" y="5967984"/>
            <a:ext cx="8229600" cy="461665"/>
          </a:xfrm>
          <a:prstGeom prst="rect">
            <a:avLst/>
          </a:prstGeom>
        </p:spPr>
        <p:txBody>
          <a:bodyPr wrap="square">
            <a:spAutoFit/>
          </a:bodyPr>
          <a:lstStyle/>
          <a:p>
            <a:r>
              <a:rPr lang="en-US" sz="2400" dirty="0">
                <a:latin typeface="+mj-lt"/>
              </a:rPr>
              <a:t>Source: www.youtube.com/watch?v=LIjC7DjoVe8</a:t>
            </a:r>
          </a:p>
        </p:txBody>
      </p:sp>
    </p:spTree>
    <p:extLst>
      <p:ext uri="{BB962C8B-B14F-4D97-AF65-F5344CB8AC3E}">
        <p14:creationId xmlns:p14="http://schemas.microsoft.com/office/powerpoint/2010/main" val="88141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Grid, 1943</a:t>
            </a:r>
          </a:p>
        </p:txBody>
      </p:sp>
      <p:sp>
        <p:nvSpPr>
          <p:cNvPr id="3" name="Text Placeholder 2">
            <a:extLst>
              <a:ext uri="{FF2B5EF4-FFF2-40B4-BE49-F238E27FC236}">
                <a16:creationId xmlns:a16="http://schemas.microsoft.com/office/drawing/2014/main" id="{5A7A4C86-A6EE-C88A-7EE0-0BDFB84AC096}"/>
              </a:ext>
            </a:extLst>
          </p:cNvPr>
          <p:cNvSpPr>
            <a:spLocks noGrp="1"/>
          </p:cNvSpPr>
          <p:nvPr>
            <p:ph type="body" sz="quarter" idx="10"/>
          </p:nvPr>
        </p:nvSpPr>
        <p:spPr/>
        <p:txBody>
          <a:bodyPr/>
          <a:lstStyle/>
          <a:p>
            <a:endParaRPr lang="en-US"/>
          </a:p>
        </p:txBody>
      </p:sp>
      <p:pic>
        <p:nvPicPr>
          <p:cNvPr id="4" name="Picture 3" descr="Texas Grid, 1943"/>
          <p:cNvPicPr>
            <a:picLocks noChangeAspect="1"/>
          </p:cNvPicPr>
          <p:nvPr/>
        </p:nvPicPr>
        <p:blipFill rotWithShape="1">
          <a:blip r:embed="rId2" cstate="print">
            <a:extLst>
              <a:ext uri="{28A0092B-C50C-407E-A947-70E740481C1C}">
                <a14:useLocalDpi xmlns:a14="http://schemas.microsoft.com/office/drawing/2010/main" val="0"/>
              </a:ext>
            </a:extLst>
          </a:blip>
          <a:srcRect t="-4" r="9074" b="44947"/>
          <a:stretch/>
        </p:blipFill>
        <p:spPr>
          <a:xfrm>
            <a:off x="304800" y="1215047"/>
            <a:ext cx="6553200" cy="5617029"/>
          </a:xfrm>
          <a:prstGeom prst="rect">
            <a:avLst/>
          </a:prstGeom>
        </p:spPr>
      </p:pic>
      <p:pic>
        <p:nvPicPr>
          <p:cNvPr id="6" name="Picture 5" descr="Texas Grid, 1943"/>
          <p:cNvPicPr>
            <a:picLocks noChangeAspect="1"/>
          </p:cNvPicPr>
          <p:nvPr/>
        </p:nvPicPr>
        <p:blipFill rotWithShape="1">
          <a:blip r:embed="rId3" cstate="print">
            <a:extLst>
              <a:ext uri="{28A0092B-C50C-407E-A947-70E740481C1C}">
                <a14:useLocalDpi xmlns:a14="http://schemas.microsoft.com/office/drawing/2010/main" val="0"/>
              </a:ext>
            </a:extLst>
          </a:blip>
          <a:srcRect l="38700" t="72000" r="4475" b="3911"/>
          <a:stretch/>
        </p:blipFill>
        <p:spPr>
          <a:xfrm>
            <a:off x="6858000" y="1905000"/>
            <a:ext cx="4445000" cy="2667000"/>
          </a:xfrm>
          <a:prstGeom prst="rect">
            <a:avLst/>
          </a:prstGeom>
        </p:spPr>
      </p:pic>
    </p:spTree>
    <p:extLst>
      <p:ext uri="{BB962C8B-B14F-4D97-AF65-F5344CB8AC3E}">
        <p14:creationId xmlns:p14="http://schemas.microsoft.com/office/powerpoint/2010/main" val="196282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Magnetics Review</a:t>
            </a:r>
          </a:p>
        </p:txBody>
      </p:sp>
      <mc:AlternateContent xmlns:mc="http://schemas.openxmlformats.org/markup-compatibility/2006" xmlns:a14="http://schemas.microsoft.com/office/drawing/2010/main">
        <mc:Choice Requires="a14">
          <p:sp>
            <p:nvSpPr>
              <p:cNvPr id="49155" name="Rectangle 3"/>
              <p:cNvSpPr>
                <a:spLocks noGrp="1" noChangeArrowheads="1"/>
              </p:cNvSpPr>
              <p:nvPr>
                <p:ph type="body" sz="quarter" idx="10"/>
              </p:nvPr>
            </p:nvSpPr>
            <p:spPr>
              <a:xfrm>
                <a:off x="228600" y="1295400"/>
                <a:ext cx="6248400" cy="5181600"/>
              </a:xfrm>
            </p:spPr>
            <p:txBody>
              <a:bodyPr/>
              <a:lstStyle/>
              <a:p>
                <a:pPr marL="0" indent="0" eaLnBrk="1" hangingPunct="1">
                  <a:buNone/>
                </a:pPr>
                <a:r>
                  <a:rPr lang="en-US" altLang="en-US" sz="2400" dirty="0"/>
                  <a:t>Ampere’s circuital law:</a:t>
                </a:r>
              </a:p>
              <a:p>
                <a:pPr marL="0" indent="0" eaLnBrk="1" hangingPunct="1">
                  <a:buNone/>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𝐹</m:t>
                      </m:r>
                      <m:r>
                        <a:rPr lang="en-US" altLang="en-US" sz="2400" b="0" i="1" smtClean="0">
                          <a:latin typeface="Cambria Math" panose="02040503050406030204" pitchFamily="18" charset="0"/>
                        </a:rPr>
                        <m:t>=</m:t>
                      </m:r>
                      <m:nary>
                        <m:naryPr>
                          <m:chr m:val="∮"/>
                          <m:ctrlPr>
                            <a:rPr lang="en-US" altLang="en-US" sz="2400" i="1" smtClean="0">
                              <a:latin typeface="Cambria Math" panose="02040503050406030204" pitchFamily="18" charset="0"/>
                            </a:rPr>
                          </m:ctrlPr>
                        </m:naryPr>
                        <m:sub>
                          <m:r>
                            <m:rPr>
                              <m:brk m:alnAt="23"/>
                            </m:rPr>
                            <a:rPr lang="en-US" altLang="en-US" sz="2400" b="0" i="1" smtClean="0">
                              <a:latin typeface="Cambria Math" panose="02040503050406030204" pitchFamily="18" charset="0"/>
                            </a:rPr>
                            <m:t>𝐶</m:t>
                          </m:r>
                        </m:sub>
                        <m:sup>
                          <m:r>
                            <a:rPr lang="en-US" altLang="en-US" sz="2400" b="0" i="1" smtClean="0">
                              <a:latin typeface="Cambria Math" panose="02040503050406030204" pitchFamily="18" charset="0"/>
                            </a:rPr>
                            <m:t> </m:t>
                          </m:r>
                        </m:sup>
                        <m:e>
                          <m:r>
                            <m:rPr>
                              <m:nor/>
                            </m:rPr>
                            <a:rPr lang="en-US" altLang="en-US" sz="2400" b="1" i="0" smtClean="0">
                              <a:latin typeface="Cambria Math" panose="02040503050406030204" pitchFamily="18" charset="0"/>
                            </a:rPr>
                            <m:t>H</m:t>
                          </m:r>
                          <m:r>
                            <a:rPr lang="en-US" altLang="en-US" sz="2400" b="0" i="1" smtClean="0">
                              <a:latin typeface="Cambria Math" panose="02040503050406030204" pitchFamily="18" charset="0"/>
                            </a:rPr>
                            <m:t>⋅</m:t>
                          </m:r>
                          <m:r>
                            <m:rPr>
                              <m:nor/>
                            </m:rPr>
                            <a:rPr lang="en-US" altLang="en-US" sz="2400" b="0" i="0" smtClean="0">
                              <a:latin typeface="Cambria Math" panose="02040503050406030204" pitchFamily="18" charset="0"/>
                            </a:rPr>
                            <m:t>d</m:t>
                          </m:r>
                          <m:r>
                            <a:rPr lang="en-US" altLang="en-US" sz="2400" b="1" i="1" smtClean="0">
                              <a:latin typeface="Cambria Math" panose="02040503050406030204" pitchFamily="18" charset="0"/>
                            </a:rPr>
                            <m:t>𝒍</m:t>
                          </m:r>
                        </m:e>
                      </m:nary>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1" i="1" smtClean="0">
                              <a:latin typeface="Cambria Math" panose="02040503050406030204" pitchFamily="18" charset="0"/>
                            </a:rPr>
                            <m:t>𝑰</m:t>
                          </m:r>
                        </m:e>
                        <m:sub>
                          <m:r>
                            <m:rPr>
                              <m:nor/>
                            </m:rPr>
                            <a:rPr lang="en-US" altLang="en-US" sz="2400" b="0" i="0" smtClean="0">
                              <a:latin typeface="Cambria Math" panose="02040503050406030204" pitchFamily="18" charset="0"/>
                            </a:rPr>
                            <m:t>enc</m:t>
                          </m:r>
                        </m:sub>
                      </m:sSub>
                    </m:oMath>
                  </m:oMathPara>
                </a14:m>
                <a:endParaRPr lang="en-US" altLang="en-US" sz="2400" dirty="0"/>
              </a:p>
              <a:p>
                <a:pPr marL="0" indent="0" eaLnBrk="1" hangingPunct="1">
                  <a:buNone/>
                </a:pPr>
                <a:r>
                  <a:rPr lang="en-US" altLang="en-US" sz="2400" dirty="0"/>
                  <a:t>F = </a:t>
                </a:r>
                <a:r>
                  <a:rPr lang="en-US" altLang="en-US" sz="2400" dirty="0" err="1"/>
                  <a:t>mmf</a:t>
                </a:r>
                <a:r>
                  <a:rPr lang="en-US" altLang="en-US" sz="2400" dirty="0"/>
                  <a:t> = magnetomotive force (amp-turns)</a:t>
                </a:r>
              </a:p>
              <a:p>
                <a:pPr marL="0" indent="0" eaLnBrk="1" hangingPunct="1">
                  <a:buNone/>
                </a:pPr>
                <a:r>
                  <a:rPr lang="en-US" altLang="en-US" sz="2400" dirty="0"/>
                  <a:t>H = magnetic field intensity (amp-turns/meter)</a:t>
                </a:r>
              </a:p>
              <a:p>
                <a:pPr marL="0" indent="0" eaLnBrk="1" hangingPunct="1">
                  <a:buNone/>
                </a:pPr>
                <a:r>
                  <a:rPr lang="en-US" altLang="en-US" sz="2400" dirty="0"/>
                  <a:t>dl = Vector differential path length (meters)</a:t>
                </a:r>
              </a:p>
              <a:p>
                <a:pPr marL="0" indent="0" eaLnBrk="1" hangingPunct="1">
                  <a:buNone/>
                </a:pPr>
                <a:r>
                  <a:rPr lang="en-US" altLang="en-US" sz="2400" dirty="0"/>
                  <a:t>Line integral about closed path C</a:t>
                </a:r>
              </a:p>
              <a:p>
                <a:pPr marL="0" indent="0" eaLnBrk="1" hangingPunct="1">
                  <a:buNone/>
                </a:pPr>
                <a:r>
                  <a:rPr lang="en-US" altLang="en-US" sz="2400" dirty="0" err="1"/>
                  <a:t>Ienc</a:t>
                </a:r>
                <a:r>
                  <a:rPr lang="en-US" altLang="en-US" sz="2400" dirty="0"/>
                  <a:t> = Algebraic sum of current linked by C</a:t>
                </a:r>
              </a:p>
            </p:txBody>
          </p:sp>
        </mc:Choice>
        <mc:Fallback xmlns="">
          <p:sp>
            <p:nvSpPr>
              <p:cNvPr id="49155" name="Rectangle 3"/>
              <p:cNvSpPr>
                <a:spLocks noGrp="1" noRot="1" noChangeAspect="1" noMove="1" noResize="1" noEditPoints="1" noAdjustHandles="1" noChangeArrowheads="1" noChangeShapeType="1" noTextEdit="1"/>
              </p:cNvSpPr>
              <p:nvPr>
                <p:ph type="body" sz="quarter" idx="10"/>
              </p:nvPr>
            </p:nvSpPr>
            <p:spPr>
              <a:xfrm>
                <a:off x="228600" y="1295400"/>
                <a:ext cx="6248400" cy="5181600"/>
              </a:xfrm>
              <a:blipFill>
                <a:blip r:embed="rId3"/>
                <a:stretch>
                  <a:fillRect l="-1561" t="-824" r="-9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88C7EFB-5FA3-4926-9DD9-D9F12A974F74}"/>
              </a:ext>
            </a:extLst>
          </p:cNvPr>
          <p:cNvSpPr txBox="1"/>
          <p:nvPr/>
        </p:nvSpPr>
        <p:spPr>
          <a:xfrm>
            <a:off x="304800" y="5410200"/>
            <a:ext cx="6324600" cy="830997"/>
          </a:xfrm>
          <a:prstGeom prst="rect">
            <a:avLst/>
          </a:prstGeom>
          <a:noFill/>
        </p:spPr>
        <p:txBody>
          <a:bodyPr wrap="square">
            <a:spAutoFit/>
          </a:bodyPr>
          <a:lstStyle/>
          <a:p>
            <a:pPr eaLnBrk="1" hangingPunct="1">
              <a:spcBef>
                <a:spcPct val="0"/>
              </a:spcBef>
              <a:buClrTx/>
              <a:buSzTx/>
              <a:buFontTx/>
              <a:buNone/>
            </a:pPr>
            <a:r>
              <a:rPr lang="en-US" altLang="en-US" sz="2400" dirty="0">
                <a:latin typeface="+mj-lt"/>
              </a:rPr>
              <a:t>Ampere’s law is most useful in cases of symmetry, such as with an infinitely long line</a:t>
            </a:r>
          </a:p>
        </p:txBody>
      </p:sp>
      <p:sp>
        <p:nvSpPr>
          <p:cNvPr id="4" name="TextBox 3">
            <a:extLst>
              <a:ext uri="{FF2B5EF4-FFF2-40B4-BE49-F238E27FC236}">
                <a16:creationId xmlns:a16="http://schemas.microsoft.com/office/drawing/2014/main" id="{635A9807-D8B8-415B-8289-8558D7693A6B}"/>
              </a:ext>
            </a:extLst>
          </p:cNvPr>
          <p:cNvSpPr txBox="1"/>
          <p:nvPr/>
        </p:nvSpPr>
        <p:spPr>
          <a:xfrm>
            <a:off x="6781800" y="1524000"/>
            <a:ext cx="5105400" cy="4819781"/>
          </a:xfrm>
          <a:prstGeom prst="rect">
            <a:avLst/>
          </a:prstGeom>
          <a:solidFill>
            <a:srgbClr val="500000"/>
          </a:solidFill>
        </p:spPr>
        <p:txBody>
          <a:bodyPr wrap="square" rtlCol="0">
            <a:spAutoFit/>
          </a:bodyPr>
          <a:lstStyle/>
          <a:p>
            <a:r>
              <a:rPr lang="en-US" altLang="en-US" sz="2400" dirty="0">
                <a:solidFill>
                  <a:schemeClr val="bg1"/>
                </a:solidFill>
                <a:latin typeface="+mj-lt"/>
              </a:rPr>
              <a:t>Line integrals are a generalization of traditional integration</a:t>
            </a: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p:txBody>
      </p:sp>
      <p:grpSp>
        <p:nvGrpSpPr>
          <p:cNvPr id="2" name="Group 1" descr="Line integrals are a generalization of traditional integration">
            <a:extLst>
              <a:ext uri="{FF2B5EF4-FFF2-40B4-BE49-F238E27FC236}">
                <a16:creationId xmlns:a16="http://schemas.microsoft.com/office/drawing/2014/main" id="{DB475DAB-7FB0-1F8A-DE1E-9CBD7E3D76D4}"/>
              </a:ext>
            </a:extLst>
          </p:cNvPr>
          <p:cNvGrpSpPr/>
          <p:nvPr/>
        </p:nvGrpSpPr>
        <p:grpSpPr>
          <a:xfrm>
            <a:off x="7620000" y="2819400"/>
            <a:ext cx="4258037" cy="2996220"/>
            <a:chOff x="7620000" y="2819400"/>
            <a:chExt cx="4258037" cy="2996220"/>
          </a:xfrm>
        </p:grpSpPr>
        <p:grpSp>
          <p:nvGrpSpPr>
            <p:cNvPr id="23" name="Group 22">
              <a:extLst>
                <a:ext uri="{FF2B5EF4-FFF2-40B4-BE49-F238E27FC236}">
                  <a16:creationId xmlns:a16="http://schemas.microsoft.com/office/drawing/2014/main" id="{5BA838BC-95F9-402A-8DD1-921F896C70AB}"/>
                </a:ext>
              </a:extLst>
            </p:cNvPr>
            <p:cNvGrpSpPr/>
            <p:nvPr/>
          </p:nvGrpSpPr>
          <p:grpSpPr>
            <a:xfrm>
              <a:off x="7772400" y="2819400"/>
              <a:ext cx="1281240" cy="588600"/>
              <a:chOff x="7145117" y="2708343"/>
              <a:chExt cx="1281240" cy="58860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89A314E-1B7A-4707-B3A2-8DCDE02419DD}"/>
                      </a:ext>
                    </a:extLst>
                  </p14:cNvPr>
                  <p14:cNvContentPartPr/>
                  <p14:nvPr/>
                </p14:nvContentPartPr>
                <p14:xfrm>
                  <a:off x="7145117" y="2750823"/>
                  <a:ext cx="269280" cy="546120"/>
                </p14:xfrm>
              </p:contentPart>
            </mc:Choice>
            <mc:Fallback xmlns="">
              <p:pic>
                <p:nvPicPr>
                  <p:cNvPr id="6" name="Ink 5">
                    <a:extLst>
                      <a:ext uri="{FF2B5EF4-FFF2-40B4-BE49-F238E27FC236}">
                        <a16:creationId xmlns:a16="http://schemas.microsoft.com/office/drawing/2014/main" id="{989A314E-1B7A-4707-B3A2-8DCDE02419DD}"/>
                      </a:ext>
                    </a:extLst>
                  </p:cNvPr>
                  <p:cNvPicPr/>
                  <p:nvPr/>
                </p:nvPicPr>
                <p:blipFill>
                  <a:blip r:embed="rId5"/>
                  <a:stretch>
                    <a:fillRect/>
                  </a:stretch>
                </p:blipFill>
                <p:spPr>
                  <a:xfrm>
                    <a:off x="7136477" y="2742183"/>
                    <a:ext cx="2869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9B4AF09-010A-49FF-88EB-9E8F00D1449D}"/>
                      </a:ext>
                    </a:extLst>
                  </p14:cNvPr>
                  <p14:cNvContentPartPr/>
                  <p14:nvPr/>
                </p14:nvContentPartPr>
                <p14:xfrm>
                  <a:off x="7365077" y="3146823"/>
                  <a:ext cx="129600" cy="88920"/>
                </p14:xfrm>
              </p:contentPart>
            </mc:Choice>
            <mc:Fallback xmlns="">
              <p:pic>
                <p:nvPicPr>
                  <p:cNvPr id="7" name="Ink 6">
                    <a:extLst>
                      <a:ext uri="{FF2B5EF4-FFF2-40B4-BE49-F238E27FC236}">
                        <a16:creationId xmlns:a16="http://schemas.microsoft.com/office/drawing/2014/main" id="{C9B4AF09-010A-49FF-88EB-9E8F00D1449D}"/>
                      </a:ext>
                    </a:extLst>
                  </p:cNvPr>
                  <p:cNvPicPr/>
                  <p:nvPr/>
                </p:nvPicPr>
                <p:blipFill>
                  <a:blip r:embed="rId7"/>
                  <a:stretch>
                    <a:fillRect/>
                  </a:stretch>
                </p:blipFill>
                <p:spPr>
                  <a:xfrm>
                    <a:off x="7356077" y="3137823"/>
                    <a:ext cx="147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658CCE4-E98E-4915-BE9F-D864DB4C42B8}"/>
                      </a:ext>
                    </a:extLst>
                  </p14:cNvPr>
                  <p14:cNvContentPartPr/>
                  <p14:nvPr/>
                </p14:nvContentPartPr>
                <p14:xfrm>
                  <a:off x="7453277" y="2708343"/>
                  <a:ext cx="15480" cy="156600"/>
                </p14:xfrm>
              </p:contentPart>
            </mc:Choice>
            <mc:Fallback xmlns="">
              <p:pic>
                <p:nvPicPr>
                  <p:cNvPr id="10" name="Ink 9">
                    <a:extLst>
                      <a:ext uri="{FF2B5EF4-FFF2-40B4-BE49-F238E27FC236}">
                        <a16:creationId xmlns:a16="http://schemas.microsoft.com/office/drawing/2014/main" id="{4658CCE4-E98E-4915-BE9F-D864DB4C42B8}"/>
                      </a:ext>
                    </a:extLst>
                  </p:cNvPr>
                  <p:cNvPicPr/>
                  <p:nvPr/>
                </p:nvPicPr>
                <p:blipFill>
                  <a:blip r:embed="rId9"/>
                  <a:stretch>
                    <a:fillRect/>
                  </a:stretch>
                </p:blipFill>
                <p:spPr>
                  <a:xfrm>
                    <a:off x="7444277" y="2699703"/>
                    <a:ext cx="33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F435E0E-480D-408E-A770-7FF0F50B6EDA}"/>
                      </a:ext>
                    </a:extLst>
                  </p14:cNvPr>
                  <p14:cNvContentPartPr/>
                  <p14:nvPr/>
                </p14:nvContentPartPr>
                <p14:xfrm>
                  <a:off x="7428437" y="2801943"/>
                  <a:ext cx="110160" cy="106560"/>
                </p14:xfrm>
              </p:contentPart>
            </mc:Choice>
            <mc:Fallback xmlns="">
              <p:pic>
                <p:nvPicPr>
                  <p:cNvPr id="11" name="Ink 10">
                    <a:extLst>
                      <a:ext uri="{FF2B5EF4-FFF2-40B4-BE49-F238E27FC236}">
                        <a16:creationId xmlns:a16="http://schemas.microsoft.com/office/drawing/2014/main" id="{9F435E0E-480D-408E-A770-7FF0F50B6EDA}"/>
                      </a:ext>
                    </a:extLst>
                  </p:cNvPr>
                  <p:cNvPicPr/>
                  <p:nvPr/>
                </p:nvPicPr>
                <p:blipFill>
                  <a:blip r:embed="rId11"/>
                  <a:stretch>
                    <a:fillRect/>
                  </a:stretch>
                </p:blipFill>
                <p:spPr>
                  <a:xfrm>
                    <a:off x="7419437" y="2793303"/>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27D0F8FB-A431-496C-98B2-8A0C1DF099D7}"/>
                      </a:ext>
                    </a:extLst>
                  </p14:cNvPr>
                  <p14:cNvContentPartPr/>
                  <p14:nvPr/>
                </p14:nvContentPartPr>
                <p14:xfrm>
                  <a:off x="7688357" y="2862063"/>
                  <a:ext cx="45360" cy="223200"/>
                </p14:xfrm>
              </p:contentPart>
            </mc:Choice>
            <mc:Fallback xmlns="">
              <p:pic>
                <p:nvPicPr>
                  <p:cNvPr id="13" name="Ink 12">
                    <a:extLst>
                      <a:ext uri="{FF2B5EF4-FFF2-40B4-BE49-F238E27FC236}">
                        <a16:creationId xmlns:a16="http://schemas.microsoft.com/office/drawing/2014/main" id="{27D0F8FB-A431-496C-98B2-8A0C1DF099D7}"/>
                      </a:ext>
                    </a:extLst>
                  </p:cNvPr>
                  <p:cNvPicPr/>
                  <p:nvPr/>
                </p:nvPicPr>
                <p:blipFill>
                  <a:blip r:embed="rId13"/>
                  <a:stretch>
                    <a:fillRect/>
                  </a:stretch>
                </p:blipFill>
                <p:spPr>
                  <a:xfrm>
                    <a:off x="7679357" y="2853423"/>
                    <a:ext cx="63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371246FC-A261-4A9B-BF60-57B849533A57}"/>
                      </a:ext>
                    </a:extLst>
                  </p14:cNvPr>
                  <p14:cNvContentPartPr/>
                  <p14:nvPr/>
                </p14:nvContentPartPr>
                <p14:xfrm>
                  <a:off x="7629677" y="2975463"/>
                  <a:ext cx="110520" cy="25560"/>
                </p14:xfrm>
              </p:contentPart>
            </mc:Choice>
            <mc:Fallback xmlns="">
              <p:pic>
                <p:nvPicPr>
                  <p:cNvPr id="14" name="Ink 13">
                    <a:extLst>
                      <a:ext uri="{FF2B5EF4-FFF2-40B4-BE49-F238E27FC236}">
                        <a16:creationId xmlns:a16="http://schemas.microsoft.com/office/drawing/2014/main" id="{371246FC-A261-4A9B-BF60-57B849533A57}"/>
                      </a:ext>
                    </a:extLst>
                  </p:cNvPr>
                  <p:cNvPicPr/>
                  <p:nvPr/>
                </p:nvPicPr>
                <p:blipFill>
                  <a:blip r:embed="rId15"/>
                  <a:stretch>
                    <a:fillRect/>
                  </a:stretch>
                </p:blipFill>
                <p:spPr>
                  <a:xfrm>
                    <a:off x="7620677" y="2966823"/>
                    <a:ext cx="128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5CD999B7-D11E-440D-9569-D953E269225A}"/>
                      </a:ext>
                    </a:extLst>
                  </p14:cNvPr>
                  <p14:cNvContentPartPr/>
                  <p14:nvPr/>
                </p14:nvContentPartPr>
                <p14:xfrm>
                  <a:off x="7789517" y="2782143"/>
                  <a:ext cx="97560" cy="351000"/>
                </p14:xfrm>
              </p:contentPart>
            </mc:Choice>
            <mc:Fallback xmlns="">
              <p:pic>
                <p:nvPicPr>
                  <p:cNvPr id="15" name="Ink 14">
                    <a:extLst>
                      <a:ext uri="{FF2B5EF4-FFF2-40B4-BE49-F238E27FC236}">
                        <a16:creationId xmlns:a16="http://schemas.microsoft.com/office/drawing/2014/main" id="{5CD999B7-D11E-440D-9569-D953E269225A}"/>
                      </a:ext>
                    </a:extLst>
                  </p:cNvPr>
                  <p:cNvPicPr/>
                  <p:nvPr/>
                </p:nvPicPr>
                <p:blipFill>
                  <a:blip r:embed="rId17"/>
                  <a:stretch>
                    <a:fillRect/>
                  </a:stretch>
                </p:blipFill>
                <p:spPr>
                  <a:xfrm>
                    <a:off x="7780877" y="2773503"/>
                    <a:ext cx="1152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2165C20C-FCDE-4126-98B7-4CA3ADB8AA52}"/>
                      </a:ext>
                    </a:extLst>
                  </p14:cNvPr>
                  <p14:cNvContentPartPr/>
                  <p14:nvPr/>
                </p14:nvContentPartPr>
                <p14:xfrm>
                  <a:off x="7894277" y="2953143"/>
                  <a:ext cx="98280" cy="76320"/>
                </p14:xfrm>
              </p:contentPart>
            </mc:Choice>
            <mc:Fallback xmlns="">
              <p:pic>
                <p:nvPicPr>
                  <p:cNvPr id="16" name="Ink 15">
                    <a:extLst>
                      <a:ext uri="{FF2B5EF4-FFF2-40B4-BE49-F238E27FC236}">
                        <a16:creationId xmlns:a16="http://schemas.microsoft.com/office/drawing/2014/main" id="{2165C20C-FCDE-4126-98B7-4CA3ADB8AA52}"/>
                      </a:ext>
                    </a:extLst>
                  </p:cNvPr>
                  <p:cNvPicPr/>
                  <p:nvPr/>
                </p:nvPicPr>
                <p:blipFill>
                  <a:blip r:embed="rId19"/>
                  <a:stretch>
                    <a:fillRect/>
                  </a:stretch>
                </p:blipFill>
                <p:spPr>
                  <a:xfrm>
                    <a:off x="7885277" y="2944143"/>
                    <a:ext cx="115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3134AE0E-45E5-43F5-9AF4-B36D939E49D1}"/>
                      </a:ext>
                    </a:extLst>
                  </p14:cNvPr>
                  <p14:cNvContentPartPr/>
                  <p14:nvPr/>
                </p14:nvContentPartPr>
                <p14:xfrm>
                  <a:off x="7913357" y="2938383"/>
                  <a:ext cx="78840" cy="126000"/>
                </p14:xfrm>
              </p:contentPart>
            </mc:Choice>
            <mc:Fallback xmlns="">
              <p:pic>
                <p:nvPicPr>
                  <p:cNvPr id="17" name="Ink 16">
                    <a:extLst>
                      <a:ext uri="{FF2B5EF4-FFF2-40B4-BE49-F238E27FC236}">
                        <a16:creationId xmlns:a16="http://schemas.microsoft.com/office/drawing/2014/main" id="{3134AE0E-45E5-43F5-9AF4-B36D939E49D1}"/>
                      </a:ext>
                    </a:extLst>
                  </p:cNvPr>
                  <p:cNvPicPr/>
                  <p:nvPr/>
                </p:nvPicPr>
                <p:blipFill>
                  <a:blip r:embed="rId21"/>
                  <a:stretch>
                    <a:fillRect/>
                  </a:stretch>
                </p:blipFill>
                <p:spPr>
                  <a:xfrm>
                    <a:off x="7904717" y="2929743"/>
                    <a:ext cx="96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794C9A7-3238-48C1-8E02-BE148B690707}"/>
                      </a:ext>
                    </a:extLst>
                  </p14:cNvPr>
                  <p14:cNvContentPartPr/>
                  <p14:nvPr/>
                </p14:nvContentPartPr>
                <p14:xfrm>
                  <a:off x="7990037" y="2785023"/>
                  <a:ext cx="126000" cy="336600"/>
                </p14:xfrm>
              </p:contentPart>
            </mc:Choice>
            <mc:Fallback xmlns="">
              <p:pic>
                <p:nvPicPr>
                  <p:cNvPr id="18" name="Ink 17">
                    <a:extLst>
                      <a:ext uri="{FF2B5EF4-FFF2-40B4-BE49-F238E27FC236}">
                        <a16:creationId xmlns:a16="http://schemas.microsoft.com/office/drawing/2014/main" id="{0794C9A7-3238-48C1-8E02-BE148B690707}"/>
                      </a:ext>
                    </a:extLst>
                  </p:cNvPr>
                  <p:cNvPicPr/>
                  <p:nvPr/>
                </p:nvPicPr>
                <p:blipFill>
                  <a:blip r:embed="rId23"/>
                  <a:stretch>
                    <a:fillRect/>
                  </a:stretch>
                </p:blipFill>
                <p:spPr>
                  <a:xfrm>
                    <a:off x="7981397" y="2776383"/>
                    <a:ext cx="1436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C25BD6B6-8E65-47AF-B4C7-C51958347DD6}"/>
                      </a:ext>
                    </a:extLst>
                  </p14:cNvPr>
                  <p14:cNvContentPartPr/>
                  <p14:nvPr/>
                </p14:nvContentPartPr>
                <p14:xfrm>
                  <a:off x="8161037" y="2861343"/>
                  <a:ext cx="127440" cy="209880"/>
                </p14:xfrm>
              </p:contentPart>
            </mc:Choice>
            <mc:Fallback xmlns="">
              <p:pic>
                <p:nvPicPr>
                  <p:cNvPr id="20" name="Ink 19">
                    <a:extLst>
                      <a:ext uri="{FF2B5EF4-FFF2-40B4-BE49-F238E27FC236}">
                        <a16:creationId xmlns:a16="http://schemas.microsoft.com/office/drawing/2014/main" id="{C25BD6B6-8E65-47AF-B4C7-C51958347DD6}"/>
                      </a:ext>
                    </a:extLst>
                  </p:cNvPr>
                  <p:cNvPicPr/>
                  <p:nvPr/>
                </p:nvPicPr>
                <p:blipFill>
                  <a:blip r:embed="rId25"/>
                  <a:stretch>
                    <a:fillRect/>
                  </a:stretch>
                </p:blipFill>
                <p:spPr>
                  <a:xfrm>
                    <a:off x="8152397" y="2852343"/>
                    <a:ext cx="145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4EF983B8-69FF-40CE-8141-6DD7187845AD}"/>
                      </a:ext>
                    </a:extLst>
                  </p14:cNvPr>
                  <p14:cNvContentPartPr/>
                  <p14:nvPr/>
                </p14:nvContentPartPr>
                <p14:xfrm>
                  <a:off x="8315117" y="2910303"/>
                  <a:ext cx="96120" cy="118800"/>
                </p14:xfrm>
              </p:contentPart>
            </mc:Choice>
            <mc:Fallback xmlns="">
              <p:pic>
                <p:nvPicPr>
                  <p:cNvPr id="21" name="Ink 20">
                    <a:extLst>
                      <a:ext uri="{FF2B5EF4-FFF2-40B4-BE49-F238E27FC236}">
                        <a16:creationId xmlns:a16="http://schemas.microsoft.com/office/drawing/2014/main" id="{4EF983B8-69FF-40CE-8141-6DD7187845AD}"/>
                      </a:ext>
                    </a:extLst>
                  </p:cNvPr>
                  <p:cNvPicPr/>
                  <p:nvPr/>
                </p:nvPicPr>
                <p:blipFill>
                  <a:blip r:embed="rId27"/>
                  <a:stretch>
                    <a:fillRect/>
                  </a:stretch>
                </p:blipFill>
                <p:spPr>
                  <a:xfrm>
                    <a:off x="8306117" y="2901663"/>
                    <a:ext cx="113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2DAB40AA-7BD3-4114-B097-A669F81BD936}"/>
                      </a:ext>
                    </a:extLst>
                  </p14:cNvPr>
                  <p14:cNvContentPartPr/>
                  <p14:nvPr/>
                </p14:nvContentPartPr>
                <p14:xfrm>
                  <a:off x="8312957" y="2898063"/>
                  <a:ext cx="113400" cy="165240"/>
                </p14:xfrm>
              </p:contentPart>
            </mc:Choice>
            <mc:Fallback xmlns="">
              <p:pic>
                <p:nvPicPr>
                  <p:cNvPr id="22" name="Ink 21">
                    <a:extLst>
                      <a:ext uri="{FF2B5EF4-FFF2-40B4-BE49-F238E27FC236}">
                        <a16:creationId xmlns:a16="http://schemas.microsoft.com/office/drawing/2014/main" id="{2DAB40AA-7BD3-4114-B097-A669F81BD936}"/>
                      </a:ext>
                    </a:extLst>
                  </p:cNvPr>
                  <p:cNvPicPr/>
                  <p:nvPr/>
                </p:nvPicPr>
                <p:blipFill>
                  <a:blip r:embed="rId29"/>
                  <a:stretch>
                    <a:fillRect/>
                  </a:stretch>
                </p:blipFill>
                <p:spPr>
                  <a:xfrm>
                    <a:off x="8304317" y="2889063"/>
                    <a:ext cx="131040" cy="182880"/>
                  </a:xfrm>
                  <a:prstGeom prst="rect">
                    <a:avLst/>
                  </a:prstGeom>
                </p:spPr>
              </p:pic>
            </mc:Fallback>
          </mc:AlternateContent>
        </p:grpSp>
        <p:grpSp>
          <p:nvGrpSpPr>
            <p:cNvPr id="49162" name="Group 49161">
              <a:extLst>
                <a:ext uri="{FF2B5EF4-FFF2-40B4-BE49-F238E27FC236}">
                  <a16:creationId xmlns:a16="http://schemas.microsoft.com/office/drawing/2014/main" id="{6DC7EDD3-1E95-4F10-A1CA-F5A23203F4FD}"/>
                </a:ext>
              </a:extLst>
            </p:cNvPr>
            <p:cNvGrpSpPr/>
            <p:nvPr/>
          </p:nvGrpSpPr>
          <p:grpSpPr>
            <a:xfrm>
              <a:off x="9601200" y="3048000"/>
              <a:ext cx="1348560" cy="210960"/>
              <a:chOff x="8833517" y="2786463"/>
              <a:chExt cx="1348560" cy="21096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F6377B72-F052-403F-9F4C-DB9323962E79}"/>
                      </a:ext>
                    </a:extLst>
                  </p14:cNvPr>
                  <p14:cNvContentPartPr/>
                  <p14:nvPr/>
                </p14:nvContentPartPr>
                <p14:xfrm>
                  <a:off x="8833517" y="2878263"/>
                  <a:ext cx="1348560" cy="46800"/>
                </p14:xfrm>
              </p:contentPart>
            </mc:Choice>
            <mc:Fallback xmlns="">
              <p:pic>
                <p:nvPicPr>
                  <p:cNvPr id="24" name="Ink 23">
                    <a:extLst>
                      <a:ext uri="{FF2B5EF4-FFF2-40B4-BE49-F238E27FC236}">
                        <a16:creationId xmlns:a16="http://schemas.microsoft.com/office/drawing/2014/main" id="{F6377B72-F052-403F-9F4C-DB9323962E79}"/>
                      </a:ext>
                    </a:extLst>
                  </p:cNvPr>
                  <p:cNvPicPr/>
                  <p:nvPr/>
                </p:nvPicPr>
                <p:blipFill>
                  <a:blip r:embed="rId31"/>
                  <a:stretch>
                    <a:fillRect/>
                  </a:stretch>
                </p:blipFill>
                <p:spPr>
                  <a:xfrm>
                    <a:off x="8824877" y="2869263"/>
                    <a:ext cx="1366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8820129-ECF6-442F-92CA-BFBFEF3C14FA}"/>
                      </a:ext>
                    </a:extLst>
                  </p14:cNvPr>
                  <p14:cNvContentPartPr/>
                  <p14:nvPr/>
                </p14:nvContentPartPr>
                <p14:xfrm>
                  <a:off x="8909837" y="2817783"/>
                  <a:ext cx="13320" cy="7920"/>
                </p14:xfrm>
              </p:contentPart>
            </mc:Choice>
            <mc:Fallback xmlns="">
              <p:pic>
                <p:nvPicPr>
                  <p:cNvPr id="25" name="Ink 24">
                    <a:extLst>
                      <a:ext uri="{FF2B5EF4-FFF2-40B4-BE49-F238E27FC236}">
                        <a16:creationId xmlns:a16="http://schemas.microsoft.com/office/drawing/2014/main" id="{88820129-ECF6-442F-92CA-BFBFEF3C14FA}"/>
                      </a:ext>
                    </a:extLst>
                  </p:cNvPr>
                  <p:cNvPicPr/>
                  <p:nvPr/>
                </p:nvPicPr>
                <p:blipFill>
                  <a:blip r:embed="rId33"/>
                  <a:stretch>
                    <a:fillRect/>
                  </a:stretch>
                </p:blipFill>
                <p:spPr>
                  <a:xfrm>
                    <a:off x="8901197" y="2808783"/>
                    <a:ext cx="30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986D22A0-8145-4259-ACEC-B917C6B9B743}"/>
                      </a:ext>
                    </a:extLst>
                  </p14:cNvPr>
                  <p14:cNvContentPartPr/>
                  <p14:nvPr/>
                </p14:nvContentPartPr>
                <p14:xfrm>
                  <a:off x="8902637" y="2786463"/>
                  <a:ext cx="38880" cy="150480"/>
                </p14:xfrm>
              </p:contentPart>
            </mc:Choice>
            <mc:Fallback xmlns="">
              <p:pic>
                <p:nvPicPr>
                  <p:cNvPr id="26" name="Ink 25">
                    <a:extLst>
                      <a:ext uri="{FF2B5EF4-FFF2-40B4-BE49-F238E27FC236}">
                        <a16:creationId xmlns:a16="http://schemas.microsoft.com/office/drawing/2014/main" id="{986D22A0-8145-4259-ACEC-B917C6B9B743}"/>
                      </a:ext>
                    </a:extLst>
                  </p:cNvPr>
                  <p:cNvPicPr/>
                  <p:nvPr/>
                </p:nvPicPr>
                <p:blipFill>
                  <a:blip r:embed="rId35"/>
                  <a:stretch>
                    <a:fillRect/>
                  </a:stretch>
                </p:blipFill>
                <p:spPr>
                  <a:xfrm>
                    <a:off x="8893637" y="2777823"/>
                    <a:ext cx="56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BBF843BD-0BFA-4539-BB94-3781AAD94E99}"/>
                      </a:ext>
                    </a:extLst>
                  </p14:cNvPr>
                  <p14:cNvContentPartPr/>
                  <p14:nvPr/>
                </p14:nvContentPartPr>
                <p14:xfrm>
                  <a:off x="8987597" y="2797263"/>
                  <a:ext cx="29520" cy="147960"/>
                </p14:xfrm>
              </p:contentPart>
            </mc:Choice>
            <mc:Fallback xmlns="">
              <p:pic>
                <p:nvPicPr>
                  <p:cNvPr id="27" name="Ink 26">
                    <a:extLst>
                      <a:ext uri="{FF2B5EF4-FFF2-40B4-BE49-F238E27FC236}">
                        <a16:creationId xmlns:a16="http://schemas.microsoft.com/office/drawing/2014/main" id="{BBF843BD-0BFA-4539-BB94-3781AAD94E99}"/>
                      </a:ext>
                    </a:extLst>
                  </p:cNvPr>
                  <p:cNvPicPr/>
                  <p:nvPr/>
                </p:nvPicPr>
                <p:blipFill>
                  <a:blip r:embed="rId37"/>
                  <a:stretch>
                    <a:fillRect/>
                  </a:stretch>
                </p:blipFill>
                <p:spPr>
                  <a:xfrm>
                    <a:off x="8978957" y="2788623"/>
                    <a:ext cx="47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F900C09F-7759-425E-8BA2-BB2A3A464CFE}"/>
                      </a:ext>
                    </a:extLst>
                  </p14:cNvPr>
                  <p14:cNvContentPartPr/>
                  <p14:nvPr/>
                </p14:nvContentPartPr>
                <p14:xfrm>
                  <a:off x="9072557" y="2817063"/>
                  <a:ext cx="31680" cy="145800"/>
                </p14:xfrm>
              </p:contentPart>
            </mc:Choice>
            <mc:Fallback xmlns="">
              <p:pic>
                <p:nvPicPr>
                  <p:cNvPr id="28" name="Ink 27">
                    <a:extLst>
                      <a:ext uri="{FF2B5EF4-FFF2-40B4-BE49-F238E27FC236}">
                        <a16:creationId xmlns:a16="http://schemas.microsoft.com/office/drawing/2014/main" id="{F900C09F-7759-425E-8BA2-BB2A3A464CFE}"/>
                      </a:ext>
                    </a:extLst>
                  </p:cNvPr>
                  <p:cNvPicPr/>
                  <p:nvPr/>
                </p:nvPicPr>
                <p:blipFill>
                  <a:blip r:embed="rId39"/>
                  <a:stretch>
                    <a:fillRect/>
                  </a:stretch>
                </p:blipFill>
                <p:spPr>
                  <a:xfrm>
                    <a:off x="9063557" y="2808063"/>
                    <a:ext cx="49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7B1AF272-CC6B-443A-86F5-44D4C1AD0DB5}"/>
                      </a:ext>
                    </a:extLst>
                  </p14:cNvPr>
                  <p14:cNvContentPartPr/>
                  <p14:nvPr/>
                </p14:nvContentPartPr>
                <p14:xfrm>
                  <a:off x="9143477" y="2832183"/>
                  <a:ext cx="31320" cy="143280"/>
                </p14:xfrm>
              </p:contentPart>
            </mc:Choice>
            <mc:Fallback xmlns="">
              <p:pic>
                <p:nvPicPr>
                  <p:cNvPr id="29" name="Ink 28">
                    <a:extLst>
                      <a:ext uri="{FF2B5EF4-FFF2-40B4-BE49-F238E27FC236}">
                        <a16:creationId xmlns:a16="http://schemas.microsoft.com/office/drawing/2014/main" id="{7B1AF272-CC6B-443A-86F5-44D4C1AD0DB5}"/>
                      </a:ext>
                    </a:extLst>
                  </p:cNvPr>
                  <p:cNvPicPr/>
                  <p:nvPr/>
                </p:nvPicPr>
                <p:blipFill>
                  <a:blip r:embed="rId41"/>
                  <a:stretch>
                    <a:fillRect/>
                  </a:stretch>
                </p:blipFill>
                <p:spPr>
                  <a:xfrm>
                    <a:off x="9134837" y="2823183"/>
                    <a:ext cx="48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214E6EF6-2C95-4A1B-854E-E3144796FB71}"/>
                      </a:ext>
                    </a:extLst>
                  </p14:cNvPr>
                  <p14:cNvContentPartPr/>
                  <p14:nvPr/>
                </p14:nvContentPartPr>
                <p14:xfrm>
                  <a:off x="9238157" y="2800863"/>
                  <a:ext cx="19440" cy="141840"/>
                </p14:xfrm>
              </p:contentPart>
            </mc:Choice>
            <mc:Fallback xmlns="">
              <p:pic>
                <p:nvPicPr>
                  <p:cNvPr id="30" name="Ink 29">
                    <a:extLst>
                      <a:ext uri="{FF2B5EF4-FFF2-40B4-BE49-F238E27FC236}">
                        <a16:creationId xmlns:a16="http://schemas.microsoft.com/office/drawing/2014/main" id="{214E6EF6-2C95-4A1B-854E-E3144796FB71}"/>
                      </a:ext>
                    </a:extLst>
                  </p:cNvPr>
                  <p:cNvPicPr/>
                  <p:nvPr/>
                </p:nvPicPr>
                <p:blipFill>
                  <a:blip r:embed="rId43"/>
                  <a:stretch>
                    <a:fillRect/>
                  </a:stretch>
                </p:blipFill>
                <p:spPr>
                  <a:xfrm>
                    <a:off x="9229517" y="2791863"/>
                    <a:ext cx="3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1787AA34-1FD0-461E-A8F9-18C52742F8D6}"/>
                      </a:ext>
                    </a:extLst>
                  </p14:cNvPr>
                  <p14:cNvContentPartPr/>
                  <p14:nvPr/>
                </p14:nvContentPartPr>
                <p14:xfrm>
                  <a:off x="9316997" y="2829303"/>
                  <a:ext cx="90360" cy="167040"/>
                </p14:xfrm>
              </p:contentPart>
            </mc:Choice>
            <mc:Fallback xmlns="">
              <p:pic>
                <p:nvPicPr>
                  <p:cNvPr id="31" name="Ink 30">
                    <a:extLst>
                      <a:ext uri="{FF2B5EF4-FFF2-40B4-BE49-F238E27FC236}">
                        <a16:creationId xmlns:a16="http://schemas.microsoft.com/office/drawing/2014/main" id="{1787AA34-1FD0-461E-A8F9-18C52742F8D6}"/>
                      </a:ext>
                    </a:extLst>
                  </p:cNvPr>
                  <p:cNvPicPr/>
                  <p:nvPr/>
                </p:nvPicPr>
                <p:blipFill>
                  <a:blip r:embed="rId45"/>
                  <a:stretch>
                    <a:fillRect/>
                  </a:stretch>
                </p:blipFill>
                <p:spPr>
                  <a:xfrm>
                    <a:off x="9308357" y="2820663"/>
                    <a:ext cx="108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152" name="Ink 49151">
                    <a:extLst>
                      <a:ext uri="{FF2B5EF4-FFF2-40B4-BE49-F238E27FC236}">
                        <a16:creationId xmlns:a16="http://schemas.microsoft.com/office/drawing/2014/main" id="{EC5B907D-64ED-4358-B8B9-956B95AB6813}"/>
                      </a:ext>
                    </a:extLst>
                  </p14:cNvPr>
                  <p14:cNvContentPartPr/>
                  <p14:nvPr/>
                </p14:nvContentPartPr>
                <p14:xfrm>
                  <a:off x="9497717" y="2810223"/>
                  <a:ext cx="14400" cy="154800"/>
                </p14:xfrm>
              </p:contentPart>
            </mc:Choice>
            <mc:Fallback xmlns="">
              <p:pic>
                <p:nvPicPr>
                  <p:cNvPr id="49152" name="Ink 49151">
                    <a:extLst>
                      <a:ext uri="{FF2B5EF4-FFF2-40B4-BE49-F238E27FC236}">
                        <a16:creationId xmlns:a16="http://schemas.microsoft.com/office/drawing/2014/main" id="{EC5B907D-64ED-4358-B8B9-956B95AB6813}"/>
                      </a:ext>
                    </a:extLst>
                  </p:cNvPr>
                  <p:cNvPicPr/>
                  <p:nvPr/>
                </p:nvPicPr>
                <p:blipFill>
                  <a:blip r:embed="rId47"/>
                  <a:stretch>
                    <a:fillRect/>
                  </a:stretch>
                </p:blipFill>
                <p:spPr>
                  <a:xfrm>
                    <a:off x="9489077" y="2801223"/>
                    <a:ext cx="3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153" name="Ink 49152">
                    <a:extLst>
                      <a:ext uri="{FF2B5EF4-FFF2-40B4-BE49-F238E27FC236}">
                        <a16:creationId xmlns:a16="http://schemas.microsoft.com/office/drawing/2014/main" id="{6D3AD1E2-C07A-483D-8E4A-36F728F48FBE}"/>
                      </a:ext>
                    </a:extLst>
                  </p14:cNvPr>
                  <p14:cNvContentPartPr/>
                  <p14:nvPr/>
                </p14:nvContentPartPr>
                <p14:xfrm>
                  <a:off x="9570797" y="2811303"/>
                  <a:ext cx="7200" cy="124560"/>
                </p14:xfrm>
              </p:contentPart>
            </mc:Choice>
            <mc:Fallback xmlns="">
              <p:pic>
                <p:nvPicPr>
                  <p:cNvPr id="49153" name="Ink 49152">
                    <a:extLst>
                      <a:ext uri="{FF2B5EF4-FFF2-40B4-BE49-F238E27FC236}">
                        <a16:creationId xmlns:a16="http://schemas.microsoft.com/office/drawing/2014/main" id="{6D3AD1E2-C07A-483D-8E4A-36F728F48FBE}"/>
                      </a:ext>
                    </a:extLst>
                  </p:cNvPr>
                  <p:cNvPicPr/>
                  <p:nvPr/>
                </p:nvPicPr>
                <p:blipFill>
                  <a:blip r:embed="rId49"/>
                  <a:stretch>
                    <a:fillRect/>
                  </a:stretch>
                </p:blipFill>
                <p:spPr>
                  <a:xfrm>
                    <a:off x="9562157" y="2802663"/>
                    <a:ext cx="24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156" name="Ink 49155">
                    <a:extLst>
                      <a:ext uri="{FF2B5EF4-FFF2-40B4-BE49-F238E27FC236}">
                        <a16:creationId xmlns:a16="http://schemas.microsoft.com/office/drawing/2014/main" id="{14AA2EF4-22A3-4B6F-910A-6A0C9018815B}"/>
                      </a:ext>
                    </a:extLst>
                  </p14:cNvPr>
                  <p14:cNvContentPartPr/>
                  <p14:nvPr/>
                </p14:nvContentPartPr>
                <p14:xfrm>
                  <a:off x="9650357" y="2808063"/>
                  <a:ext cx="26640" cy="123480"/>
                </p14:xfrm>
              </p:contentPart>
            </mc:Choice>
            <mc:Fallback xmlns="">
              <p:pic>
                <p:nvPicPr>
                  <p:cNvPr id="49156" name="Ink 49155">
                    <a:extLst>
                      <a:ext uri="{FF2B5EF4-FFF2-40B4-BE49-F238E27FC236}">
                        <a16:creationId xmlns:a16="http://schemas.microsoft.com/office/drawing/2014/main" id="{14AA2EF4-22A3-4B6F-910A-6A0C9018815B}"/>
                      </a:ext>
                    </a:extLst>
                  </p:cNvPr>
                  <p:cNvPicPr/>
                  <p:nvPr/>
                </p:nvPicPr>
                <p:blipFill>
                  <a:blip r:embed="rId51"/>
                  <a:stretch>
                    <a:fillRect/>
                  </a:stretch>
                </p:blipFill>
                <p:spPr>
                  <a:xfrm>
                    <a:off x="9641717" y="2799423"/>
                    <a:ext cx="44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157" name="Ink 49156">
                    <a:extLst>
                      <a:ext uri="{FF2B5EF4-FFF2-40B4-BE49-F238E27FC236}">
                        <a16:creationId xmlns:a16="http://schemas.microsoft.com/office/drawing/2014/main" id="{7255C004-F30E-485D-B38A-C755B43CE3CB}"/>
                      </a:ext>
                    </a:extLst>
                  </p14:cNvPr>
                  <p14:cNvContentPartPr/>
                  <p14:nvPr/>
                </p14:nvContentPartPr>
                <p14:xfrm>
                  <a:off x="9731357" y="2829303"/>
                  <a:ext cx="118080" cy="135360"/>
                </p14:xfrm>
              </p:contentPart>
            </mc:Choice>
            <mc:Fallback xmlns="">
              <p:pic>
                <p:nvPicPr>
                  <p:cNvPr id="49157" name="Ink 49156">
                    <a:extLst>
                      <a:ext uri="{FF2B5EF4-FFF2-40B4-BE49-F238E27FC236}">
                        <a16:creationId xmlns:a16="http://schemas.microsoft.com/office/drawing/2014/main" id="{7255C004-F30E-485D-B38A-C755B43CE3CB}"/>
                      </a:ext>
                    </a:extLst>
                  </p:cNvPr>
                  <p:cNvPicPr/>
                  <p:nvPr/>
                </p:nvPicPr>
                <p:blipFill>
                  <a:blip r:embed="rId53"/>
                  <a:stretch>
                    <a:fillRect/>
                  </a:stretch>
                </p:blipFill>
                <p:spPr>
                  <a:xfrm>
                    <a:off x="9722717" y="2820663"/>
                    <a:ext cx="135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158" name="Ink 49157">
                    <a:extLst>
                      <a:ext uri="{FF2B5EF4-FFF2-40B4-BE49-F238E27FC236}">
                        <a16:creationId xmlns:a16="http://schemas.microsoft.com/office/drawing/2014/main" id="{27DDE5F4-AB50-4799-A572-3210C230A83D}"/>
                      </a:ext>
                    </a:extLst>
                  </p14:cNvPr>
                  <p14:cNvContentPartPr/>
                  <p14:nvPr/>
                </p14:nvContentPartPr>
                <p14:xfrm>
                  <a:off x="9902357" y="2847303"/>
                  <a:ext cx="9000" cy="150120"/>
                </p14:xfrm>
              </p:contentPart>
            </mc:Choice>
            <mc:Fallback xmlns="">
              <p:pic>
                <p:nvPicPr>
                  <p:cNvPr id="49158" name="Ink 49157">
                    <a:extLst>
                      <a:ext uri="{FF2B5EF4-FFF2-40B4-BE49-F238E27FC236}">
                        <a16:creationId xmlns:a16="http://schemas.microsoft.com/office/drawing/2014/main" id="{27DDE5F4-AB50-4799-A572-3210C230A83D}"/>
                      </a:ext>
                    </a:extLst>
                  </p:cNvPr>
                  <p:cNvPicPr/>
                  <p:nvPr/>
                </p:nvPicPr>
                <p:blipFill>
                  <a:blip r:embed="rId55"/>
                  <a:stretch>
                    <a:fillRect/>
                  </a:stretch>
                </p:blipFill>
                <p:spPr>
                  <a:xfrm>
                    <a:off x="9893357" y="2838663"/>
                    <a:ext cx="26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159" name="Ink 49158">
                    <a:extLst>
                      <a:ext uri="{FF2B5EF4-FFF2-40B4-BE49-F238E27FC236}">
                        <a16:creationId xmlns:a16="http://schemas.microsoft.com/office/drawing/2014/main" id="{CF62CFD4-EB75-4348-975F-18565AA83E2C}"/>
                      </a:ext>
                    </a:extLst>
                  </p14:cNvPr>
                  <p14:cNvContentPartPr/>
                  <p14:nvPr/>
                </p14:nvContentPartPr>
                <p14:xfrm>
                  <a:off x="9973277" y="2862423"/>
                  <a:ext cx="11880" cy="94680"/>
                </p14:xfrm>
              </p:contentPart>
            </mc:Choice>
            <mc:Fallback xmlns="">
              <p:pic>
                <p:nvPicPr>
                  <p:cNvPr id="49159" name="Ink 49158">
                    <a:extLst>
                      <a:ext uri="{FF2B5EF4-FFF2-40B4-BE49-F238E27FC236}">
                        <a16:creationId xmlns:a16="http://schemas.microsoft.com/office/drawing/2014/main" id="{CF62CFD4-EB75-4348-975F-18565AA83E2C}"/>
                      </a:ext>
                    </a:extLst>
                  </p:cNvPr>
                  <p:cNvPicPr/>
                  <p:nvPr/>
                </p:nvPicPr>
                <p:blipFill>
                  <a:blip r:embed="rId57"/>
                  <a:stretch>
                    <a:fillRect/>
                  </a:stretch>
                </p:blipFill>
                <p:spPr>
                  <a:xfrm>
                    <a:off x="9964637" y="2853423"/>
                    <a:ext cx="29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160" name="Ink 49159">
                    <a:extLst>
                      <a:ext uri="{FF2B5EF4-FFF2-40B4-BE49-F238E27FC236}">
                        <a16:creationId xmlns:a16="http://schemas.microsoft.com/office/drawing/2014/main" id="{58027115-36FD-496B-9A63-F7EB63A72BDE}"/>
                      </a:ext>
                    </a:extLst>
                  </p14:cNvPr>
                  <p14:cNvContentPartPr/>
                  <p14:nvPr/>
                </p14:nvContentPartPr>
                <p14:xfrm>
                  <a:off x="10046357" y="2846223"/>
                  <a:ext cx="56520" cy="97560"/>
                </p14:xfrm>
              </p:contentPart>
            </mc:Choice>
            <mc:Fallback xmlns="">
              <p:pic>
                <p:nvPicPr>
                  <p:cNvPr id="49160" name="Ink 49159">
                    <a:extLst>
                      <a:ext uri="{FF2B5EF4-FFF2-40B4-BE49-F238E27FC236}">
                        <a16:creationId xmlns:a16="http://schemas.microsoft.com/office/drawing/2014/main" id="{58027115-36FD-496B-9A63-F7EB63A72BDE}"/>
                      </a:ext>
                    </a:extLst>
                  </p:cNvPr>
                  <p:cNvPicPr/>
                  <p:nvPr/>
                </p:nvPicPr>
                <p:blipFill>
                  <a:blip r:embed="rId59"/>
                  <a:stretch>
                    <a:fillRect/>
                  </a:stretch>
                </p:blipFill>
                <p:spPr>
                  <a:xfrm>
                    <a:off x="10037717" y="2837223"/>
                    <a:ext cx="74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161" name="Ink 49160">
                    <a:extLst>
                      <a:ext uri="{FF2B5EF4-FFF2-40B4-BE49-F238E27FC236}">
                        <a16:creationId xmlns:a16="http://schemas.microsoft.com/office/drawing/2014/main" id="{913EDFE7-0B72-47CA-BBE2-5F88CB1F0AA3}"/>
                      </a:ext>
                    </a:extLst>
                  </p14:cNvPr>
                  <p14:cNvContentPartPr/>
                  <p14:nvPr/>
                </p14:nvContentPartPr>
                <p14:xfrm>
                  <a:off x="10165877" y="2828583"/>
                  <a:ext cx="13320" cy="110520"/>
                </p14:xfrm>
              </p:contentPart>
            </mc:Choice>
            <mc:Fallback xmlns="">
              <p:pic>
                <p:nvPicPr>
                  <p:cNvPr id="49161" name="Ink 49160">
                    <a:extLst>
                      <a:ext uri="{FF2B5EF4-FFF2-40B4-BE49-F238E27FC236}">
                        <a16:creationId xmlns:a16="http://schemas.microsoft.com/office/drawing/2014/main" id="{913EDFE7-0B72-47CA-BBE2-5F88CB1F0AA3}"/>
                      </a:ext>
                    </a:extLst>
                  </p:cNvPr>
                  <p:cNvPicPr/>
                  <p:nvPr/>
                </p:nvPicPr>
                <p:blipFill>
                  <a:blip r:embed="rId61"/>
                  <a:stretch>
                    <a:fillRect/>
                  </a:stretch>
                </p:blipFill>
                <p:spPr>
                  <a:xfrm>
                    <a:off x="10156877" y="2819943"/>
                    <a:ext cx="30960" cy="128160"/>
                  </a:xfrm>
                  <a:prstGeom prst="rect">
                    <a:avLst/>
                  </a:prstGeom>
                </p:spPr>
              </p:pic>
            </mc:Fallback>
          </mc:AlternateContent>
        </p:grpSp>
        <p:grpSp>
          <p:nvGrpSpPr>
            <p:cNvPr id="49203" name="Group 49202">
              <a:extLst>
                <a:ext uri="{FF2B5EF4-FFF2-40B4-BE49-F238E27FC236}">
                  <a16:creationId xmlns:a16="http://schemas.microsoft.com/office/drawing/2014/main" id="{6337AC35-8ECE-4651-9289-E23572C8146C}"/>
                </a:ext>
              </a:extLst>
            </p:cNvPr>
            <p:cNvGrpSpPr/>
            <p:nvPr/>
          </p:nvGrpSpPr>
          <p:grpSpPr>
            <a:xfrm>
              <a:off x="8077200" y="4495800"/>
              <a:ext cx="1007280" cy="536040"/>
              <a:chOff x="7103717" y="3511503"/>
              <a:chExt cx="1007280" cy="536040"/>
            </a:xfrm>
          </p:grpSpPr>
          <mc:AlternateContent xmlns:mc="http://schemas.openxmlformats.org/markup-compatibility/2006" xmlns:p14="http://schemas.microsoft.com/office/powerpoint/2010/main">
            <mc:Choice Requires="p14">
              <p:contentPart p14:bwMode="auto" r:id="rId62">
                <p14:nvContentPartPr>
                  <p14:cNvPr id="49188" name="Ink 49187">
                    <a:extLst>
                      <a:ext uri="{FF2B5EF4-FFF2-40B4-BE49-F238E27FC236}">
                        <a16:creationId xmlns:a16="http://schemas.microsoft.com/office/drawing/2014/main" id="{7E97CFB3-1AEA-4BAC-9533-511E95A582E6}"/>
                      </a:ext>
                    </a:extLst>
                  </p14:cNvPr>
                  <p14:cNvContentPartPr/>
                  <p14:nvPr/>
                </p14:nvContentPartPr>
                <p14:xfrm>
                  <a:off x="7103717" y="3511503"/>
                  <a:ext cx="255240" cy="517320"/>
                </p14:xfrm>
              </p:contentPart>
            </mc:Choice>
            <mc:Fallback xmlns="">
              <p:pic>
                <p:nvPicPr>
                  <p:cNvPr id="49188" name="Ink 49187">
                    <a:extLst>
                      <a:ext uri="{FF2B5EF4-FFF2-40B4-BE49-F238E27FC236}">
                        <a16:creationId xmlns:a16="http://schemas.microsoft.com/office/drawing/2014/main" id="{7E97CFB3-1AEA-4BAC-9533-511E95A582E6}"/>
                      </a:ext>
                    </a:extLst>
                  </p:cNvPr>
                  <p:cNvPicPr/>
                  <p:nvPr/>
                </p:nvPicPr>
                <p:blipFill>
                  <a:blip r:embed="rId63"/>
                  <a:stretch>
                    <a:fillRect/>
                  </a:stretch>
                </p:blipFill>
                <p:spPr>
                  <a:xfrm>
                    <a:off x="7095077" y="3502863"/>
                    <a:ext cx="2728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189" name="Ink 49188">
                    <a:extLst>
                      <a:ext uri="{FF2B5EF4-FFF2-40B4-BE49-F238E27FC236}">
                        <a16:creationId xmlns:a16="http://schemas.microsoft.com/office/drawing/2014/main" id="{D75FA76C-1E9E-4368-9B31-76F373557334}"/>
                      </a:ext>
                    </a:extLst>
                  </p14:cNvPr>
                  <p14:cNvContentPartPr/>
                  <p14:nvPr/>
                </p14:nvContentPartPr>
                <p14:xfrm>
                  <a:off x="7256357" y="3903183"/>
                  <a:ext cx="134640" cy="144360"/>
                </p14:xfrm>
              </p:contentPart>
            </mc:Choice>
            <mc:Fallback xmlns="">
              <p:pic>
                <p:nvPicPr>
                  <p:cNvPr id="49189" name="Ink 49188">
                    <a:extLst>
                      <a:ext uri="{FF2B5EF4-FFF2-40B4-BE49-F238E27FC236}">
                        <a16:creationId xmlns:a16="http://schemas.microsoft.com/office/drawing/2014/main" id="{D75FA76C-1E9E-4368-9B31-76F373557334}"/>
                      </a:ext>
                    </a:extLst>
                  </p:cNvPr>
                  <p:cNvPicPr/>
                  <p:nvPr/>
                </p:nvPicPr>
                <p:blipFill>
                  <a:blip r:embed="rId65"/>
                  <a:stretch>
                    <a:fillRect/>
                  </a:stretch>
                </p:blipFill>
                <p:spPr>
                  <a:xfrm>
                    <a:off x="7247357" y="3894183"/>
                    <a:ext cx="152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191" name="Ink 49190">
                    <a:extLst>
                      <a:ext uri="{FF2B5EF4-FFF2-40B4-BE49-F238E27FC236}">
                        <a16:creationId xmlns:a16="http://schemas.microsoft.com/office/drawing/2014/main" id="{A1338D90-3A05-4725-AE5B-F59FB9D4D0FC}"/>
                      </a:ext>
                    </a:extLst>
                  </p14:cNvPr>
                  <p14:cNvContentPartPr/>
                  <p14:nvPr/>
                </p14:nvContentPartPr>
                <p14:xfrm>
                  <a:off x="7534277" y="3628863"/>
                  <a:ext cx="16200" cy="210960"/>
                </p14:xfrm>
              </p:contentPart>
            </mc:Choice>
            <mc:Fallback xmlns="">
              <p:pic>
                <p:nvPicPr>
                  <p:cNvPr id="49191" name="Ink 49190">
                    <a:extLst>
                      <a:ext uri="{FF2B5EF4-FFF2-40B4-BE49-F238E27FC236}">
                        <a16:creationId xmlns:a16="http://schemas.microsoft.com/office/drawing/2014/main" id="{A1338D90-3A05-4725-AE5B-F59FB9D4D0FC}"/>
                      </a:ext>
                    </a:extLst>
                  </p:cNvPr>
                  <p:cNvPicPr/>
                  <p:nvPr/>
                </p:nvPicPr>
                <p:blipFill>
                  <a:blip r:embed="rId67"/>
                  <a:stretch>
                    <a:fillRect/>
                  </a:stretch>
                </p:blipFill>
                <p:spPr>
                  <a:xfrm>
                    <a:off x="7525277" y="3620223"/>
                    <a:ext cx="33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192" name="Ink 49191">
                    <a:extLst>
                      <a:ext uri="{FF2B5EF4-FFF2-40B4-BE49-F238E27FC236}">
                        <a16:creationId xmlns:a16="http://schemas.microsoft.com/office/drawing/2014/main" id="{887A2D6D-B3FD-44BF-B6A0-CA9CC3D263C1}"/>
                      </a:ext>
                    </a:extLst>
                  </p14:cNvPr>
                  <p14:cNvContentPartPr/>
                  <p14:nvPr/>
                </p14:nvContentPartPr>
                <p14:xfrm>
                  <a:off x="7645517" y="3559023"/>
                  <a:ext cx="13680" cy="248760"/>
                </p14:xfrm>
              </p:contentPart>
            </mc:Choice>
            <mc:Fallback xmlns="">
              <p:pic>
                <p:nvPicPr>
                  <p:cNvPr id="49192" name="Ink 49191">
                    <a:extLst>
                      <a:ext uri="{FF2B5EF4-FFF2-40B4-BE49-F238E27FC236}">
                        <a16:creationId xmlns:a16="http://schemas.microsoft.com/office/drawing/2014/main" id="{887A2D6D-B3FD-44BF-B6A0-CA9CC3D263C1}"/>
                      </a:ext>
                    </a:extLst>
                  </p:cNvPr>
                  <p:cNvPicPr/>
                  <p:nvPr/>
                </p:nvPicPr>
                <p:blipFill>
                  <a:blip r:embed="rId69"/>
                  <a:stretch>
                    <a:fillRect/>
                  </a:stretch>
                </p:blipFill>
                <p:spPr>
                  <a:xfrm>
                    <a:off x="7636877" y="3550383"/>
                    <a:ext cx="31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193" name="Ink 49192">
                    <a:extLst>
                      <a:ext uri="{FF2B5EF4-FFF2-40B4-BE49-F238E27FC236}">
                        <a16:creationId xmlns:a16="http://schemas.microsoft.com/office/drawing/2014/main" id="{5C5BD3DD-B93E-4A1E-811C-E9C83BF70BCC}"/>
                      </a:ext>
                    </a:extLst>
                  </p14:cNvPr>
                  <p14:cNvContentPartPr/>
                  <p14:nvPr/>
                </p14:nvContentPartPr>
                <p14:xfrm>
                  <a:off x="7527437" y="3737583"/>
                  <a:ext cx="124920" cy="12240"/>
                </p14:xfrm>
              </p:contentPart>
            </mc:Choice>
            <mc:Fallback xmlns="">
              <p:pic>
                <p:nvPicPr>
                  <p:cNvPr id="49193" name="Ink 49192">
                    <a:extLst>
                      <a:ext uri="{FF2B5EF4-FFF2-40B4-BE49-F238E27FC236}">
                        <a16:creationId xmlns:a16="http://schemas.microsoft.com/office/drawing/2014/main" id="{5C5BD3DD-B93E-4A1E-811C-E9C83BF70BCC}"/>
                      </a:ext>
                    </a:extLst>
                  </p:cNvPr>
                  <p:cNvPicPr/>
                  <p:nvPr/>
                </p:nvPicPr>
                <p:blipFill>
                  <a:blip r:embed="rId71"/>
                  <a:stretch>
                    <a:fillRect/>
                  </a:stretch>
                </p:blipFill>
                <p:spPr>
                  <a:xfrm>
                    <a:off x="7518797" y="3728583"/>
                    <a:ext cx="142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195" name="Ink 49194">
                    <a:extLst>
                      <a:ext uri="{FF2B5EF4-FFF2-40B4-BE49-F238E27FC236}">
                        <a16:creationId xmlns:a16="http://schemas.microsoft.com/office/drawing/2014/main" id="{1FC9EA93-F1F7-4EB3-9540-B59539766563}"/>
                      </a:ext>
                    </a:extLst>
                  </p14:cNvPr>
                  <p14:cNvContentPartPr/>
                  <p14:nvPr/>
                </p14:nvContentPartPr>
                <p14:xfrm>
                  <a:off x="7731917" y="3733983"/>
                  <a:ext cx="2880" cy="3600"/>
                </p14:xfrm>
              </p:contentPart>
            </mc:Choice>
            <mc:Fallback xmlns="">
              <p:pic>
                <p:nvPicPr>
                  <p:cNvPr id="49195" name="Ink 49194">
                    <a:extLst>
                      <a:ext uri="{FF2B5EF4-FFF2-40B4-BE49-F238E27FC236}">
                        <a16:creationId xmlns:a16="http://schemas.microsoft.com/office/drawing/2014/main" id="{1FC9EA93-F1F7-4EB3-9540-B59539766563}"/>
                      </a:ext>
                    </a:extLst>
                  </p:cNvPr>
                  <p:cNvPicPr/>
                  <p:nvPr/>
                </p:nvPicPr>
                <p:blipFill>
                  <a:blip r:embed="rId73"/>
                  <a:stretch>
                    <a:fillRect/>
                  </a:stretch>
                </p:blipFill>
                <p:spPr>
                  <a:xfrm>
                    <a:off x="7722917" y="3725343"/>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196" name="Ink 49195">
                    <a:extLst>
                      <a:ext uri="{FF2B5EF4-FFF2-40B4-BE49-F238E27FC236}">
                        <a16:creationId xmlns:a16="http://schemas.microsoft.com/office/drawing/2014/main" id="{1FF9D888-ACDE-43B1-803A-F2B11CB35DC4}"/>
                      </a:ext>
                    </a:extLst>
                  </p14:cNvPr>
                  <p14:cNvContentPartPr/>
                  <p14:nvPr/>
                </p14:nvContentPartPr>
                <p14:xfrm>
                  <a:off x="7811477" y="3633903"/>
                  <a:ext cx="75960" cy="147600"/>
                </p14:xfrm>
              </p:contentPart>
            </mc:Choice>
            <mc:Fallback xmlns="">
              <p:pic>
                <p:nvPicPr>
                  <p:cNvPr id="49196" name="Ink 49195">
                    <a:extLst>
                      <a:ext uri="{FF2B5EF4-FFF2-40B4-BE49-F238E27FC236}">
                        <a16:creationId xmlns:a16="http://schemas.microsoft.com/office/drawing/2014/main" id="{1FF9D888-ACDE-43B1-803A-F2B11CB35DC4}"/>
                      </a:ext>
                    </a:extLst>
                  </p:cNvPr>
                  <p:cNvPicPr/>
                  <p:nvPr/>
                </p:nvPicPr>
                <p:blipFill>
                  <a:blip r:embed="rId75"/>
                  <a:stretch>
                    <a:fillRect/>
                  </a:stretch>
                </p:blipFill>
                <p:spPr>
                  <a:xfrm>
                    <a:off x="7802477" y="3624903"/>
                    <a:ext cx="93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198" name="Ink 49197">
                    <a:extLst>
                      <a:ext uri="{FF2B5EF4-FFF2-40B4-BE49-F238E27FC236}">
                        <a16:creationId xmlns:a16="http://schemas.microsoft.com/office/drawing/2014/main" id="{144A40AA-1249-4663-AD2E-BCFD72F6334A}"/>
                      </a:ext>
                    </a:extLst>
                  </p14:cNvPr>
                  <p14:cNvContentPartPr/>
                  <p14:nvPr/>
                </p14:nvContentPartPr>
                <p14:xfrm>
                  <a:off x="7950437" y="3548943"/>
                  <a:ext cx="3600" cy="19440"/>
                </p14:xfrm>
              </p:contentPart>
            </mc:Choice>
            <mc:Fallback xmlns="">
              <p:pic>
                <p:nvPicPr>
                  <p:cNvPr id="49198" name="Ink 49197">
                    <a:extLst>
                      <a:ext uri="{FF2B5EF4-FFF2-40B4-BE49-F238E27FC236}">
                        <a16:creationId xmlns:a16="http://schemas.microsoft.com/office/drawing/2014/main" id="{144A40AA-1249-4663-AD2E-BCFD72F6334A}"/>
                      </a:ext>
                    </a:extLst>
                  </p:cNvPr>
                  <p:cNvPicPr/>
                  <p:nvPr/>
                </p:nvPicPr>
                <p:blipFill>
                  <a:blip r:embed="rId77"/>
                  <a:stretch>
                    <a:fillRect/>
                  </a:stretch>
                </p:blipFill>
                <p:spPr>
                  <a:xfrm>
                    <a:off x="7941437" y="3540303"/>
                    <a:ext cx="21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199" name="Ink 49198">
                    <a:extLst>
                      <a:ext uri="{FF2B5EF4-FFF2-40B4-BE49-F238E27FC236}">
                        <a16:creationId xmlns:a16="http://schemas.microsoft.com/office/drawing/2014/main" id="{55B21D8C-113A-40E6-B0C3-CAE51785FABC}"/>
                      </a:ext>
                    </a:extLst>
                  </p14:cNvPr>
                  <p14:cNvContentPartPr/>
                  <p14:nvPr/>
                </p14:nvContentPartPr>
                <p14:xfrm>
                  <a:off x="7926677" y="3546063"/>
                  <a:ext cx="18720" cy="245520"/>
                </p14:xfrm>
              </p:contentPart>
            </mc:Choice>
            <mc:Fallback xmlns="">
              <p:pic>
                <p:nvPicPr>
                  <p:cNvPr id="49199" name="Ink 49198">
                    <a:extLst>
                      <a:ext uri="{FF2B5EF4-FFF2-40B4-BE49-F238E27FC236}">
                        <a16:creationId xmlns:a16="http://schemas.microsoft.com/office/drawing/2014/main" id="{55B21D8C-113A-40E6-B0C3-CAE51785FABC}"/>
                      </a:ext>
                    </a:extLst>
                  </p:cNvPr>
                  <p:cNvPicPr/>
                  <p:nvPr/>
                </p:nvPicPr>
                <p:blipFill>
                  <a:blip r:embed="rId79"/>
                  <a:stretch>
                    <a:fillRect/>
                  </a:stretch>
                </p:blipFill>
                <p:spPr>
                  <a:xfrm>
                    <a:off x="7918037" y="3537423"/>
                    <a:ext cx="36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200" name="Ink 49199">
                    <a:extLst>
                      <a:ext uri="{FF2B5EF4-FFF2-40B4-BE49-F238E27FC236}">
                        <a16:creationId xmlns:a16="http://schemas.microsoft.com/office/drawing/2014/main" id="{8BFE35E2-7AF6-4D1E-8EB1-BEBFAE851E41}"/>
                      </a:ext>
                    </a:extLst>
                  </p14:cNvPr>
                  <p14:cNvContentPartPr/>
                  <p14:nvPr/>
                </p14:nvContentPartPr>
                <p14:xfrm>
                  <a:off x="7796357" y="3688983"/>
                  <a:ext cx="86400" cy="91080"/>
                </p14:xfrm>
              </p:contentPart>
            </mc:Choice>
            <mc:Fallback xmlns="">
              <p:pic>
                <p:nvPicPr>
                  <p:cNvPr id="49200" name="Ink 49199">
                    <a:extLst>
                      <a:ext uri="{FF2B5EF4-FFF2-40B4-BE49-F238E27FC236}">
                        <a16:creationId xmlns:a16="http://schemas.microsoft.com/office/drawing/2014/main" id="{8BFE35E2-7AF6-4D1E-8EB1-BEBFAE851E41}"/>
                      </a:ext>
                    </a:extLst>
                  </p:cNvPr>
                  <p:cNvPicPr/>
                  <p:nvPr/>
                </p:nvPicPr>
                <p:blipFill>
                  <a:blip r:embed="rId81"/>
                  <a:stretch>
                    <a:fillRect/>
                  </a:stretch>
                </p:blipFill>
                <p:spPr>
                  <a:xfrm>
                    <a:off x="7787717" y="3679983"/>
                    <a:ext cx="104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202" name="Ink 49201">
                    <a:extLst>
                      <a:ext uri="{FF2B5EF4-FFF2-40B4-BE49-F238E27FC236}">
                        <a16:creationId xmlns:a16="http://schemas.microsoft.com/office/drawing/2014/main" id="{6D5ED842-B47F-4FFF-BCAC-145B33050757}"/>
                      </a:ext>
                    </a:extLst>
                  </p14:cNvPr>
                  <p14:cNvContentPartPr/>
                  <p14:nvPr/>
                </p14:nvContentPartPr>
                <p14:xfrm>
                  <a:off x="7937477" y="3744783"/>
                  <a:ext cx="173520" cy="19080"/>
                </p14:xfrm>
              </p:contentPart>
            </mc:Choice>
            <mc:Fallback xmlns="">
              <p:pic>
                <p:nvPicPr>
                  <p:cNvPr id="49202" name="Ink 49201">
                    <a:extLst>
                      <a:ext uri="{FF2B5EF4-FFF2-40B4-BE49-F238E27FC236}">
                        <a16:creationId xmlns:a16="http://schemas.microsoft.com/office/drawing/2014/main" id="{6D5ED842-B47F-4FFF-BCAC-145B33050757}"/>
                      </a:ext>
                    </a:extLst>
                  </p:cNvPr>
                  <p:cNvPicPr/>
                  <p:nvPr/>
                </p:nvPicPr>
                <p:blipFill>
                  <a:blip r:embed="rId83"/>
                  <a:stretch>
                    <a:fillRect/>
                  </a:stretch>
                </p:blipFill>
                <p:spPr>
                  <a:xfrm>
                    <a:off x="7928837" y="3735783"/>
                    <a:ext cx="191160" cy="36720"/>
                  </a:xfrm>
                  <a:prstGeom prst="rect">
                    <a:avLst/>
                  </a:prstGeom>
                </p:spPr>
              </p:pic>
            </mc:Fallback>
          </mc:AlternateContent>
        </p:grpSp>
        <p:grpSp>
          <p:nvGrpSpPr>
            <p:cNvPr id="49295" name="Group 49294">
              <a:extLst>
                <a:ext uri="{FF2B5EF4-FFF2-40B4-BE49-F238E27FC236}">
                  <a16:creationId xmlns:a16="http://schemas.microsoft.com/office/drawing/2014/main" id="{F9C0F444-6385-40F6-8A08-A86B1D4EEF75}"/>
                </a:ext>
              </a:extLst>
            </p:cNvPr>
            <p:cNvGrpSpPr/>
            <p:nvPr/>
          </p:nvGrpSpPr>
          <p:grpSpPr>
            <a:xfrm>
              <a:off x="9677400" y="4114800"/>
              <a:ext cx="1015200" cy="1001520"/>
              <a:chOff x="8716517" y="3263823"/>
              <a:chExt cx="1015200" cy="1001520"/>
            </a:xfrm>
          </p:grpSpPr>
          <mc:AlternateContent xmlns:mc="http://schemas.openxmlformats.org/markup-compatibility/2006" xmlns:p14="http://schemas.microsoft.com/office/powerpoint/2010/main">
            <mc:Choice Requires="p14">
              <p:contentPart p14:bwMode="auto" r:id="rId84">
                <p14:nvContentPartPr>
                  <p14:cNvPr id="49204" name="Ink 49203">
                    <a:extLst>
                      <a:ext uri="{FF2B5EF4-FFF2-40B4-BE49-F238E27FC236}">
                        <a16:creationId xmlns:a16="http://schemas.microsoft.com/office/drawing/2014/main" id="{0C461643-B2CB-4B55-A78D-5D477C3E67BF}"/>
                      </a:ext>
                    </a:extLst>
                  </p14:cNvPr>
                  <p14:cNvContentPartPr/>
                  <p14:nvPr/>
                </p14:nvContentPartPr>
                <p14:xfrm>
                  <a:off x="8740997" y="3476583"/>
                  <a:ext cx="978840" cy="763920"/>
                </p14:xfrm>
              </p:contentPart>
            </mc:Choice>
            <mc:Fallback xmlns="">
              <p:pic>
                <p:nvPicPr>
                  <p:cNvPr id="49204" name="Ink 49203">
                    <a:extLst>
                      <a:ext uri="{FF2B5EF4-FFF2-40B4-BE49-F238E27FC236}">
                        <a16:creationId xmlns:a16="http://schemas.microsoft.com/office/drawing/2014/main" id="{0C461643-B2CB-4B55-A78D-5D477C3E67BF}"/>
                      </a:ext>
                    </a:extLst>
                  </p:cNvPr>
                  <p:cNvPicPr/>
                  <p:nvPr/>
                </p:nvPicPr>
                <p:blipFill>
                  <a:blip r:embed="rId85"/>
                  <a:stretch>
                    <a:fillRect/>
                  </a:stretch>
                </p:blipFill>
                <p:spPr>
                  <a:xfrm>
                    <a:off x="8732357" y="3467943"/>
                    <a:ext cx="99648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205" name="Ink 49204">
                    <a:extLst>
                      <a:ext uri="{FF2B5EF4-FFF2-40B4-BE49-F238E27FC236}">
                        <a16:creationId xmlns:a16="http://schemas.microsoft.com/office/drawing/2014/main" id="{E1376FB7-B831-4354-930C-B23442C3CBCB}"/>
                      </a:ext>
                    </a:extLst>
                  </p14:cNvPr>
                  <p14:cNvContentPartPr/>
                  <p14:nvPr/>
                </p14:nvContentPartPr>
                <p14:xfrm>
                  <a:off x="8951237" y="3429783"/>
                  <a:ext cx="5760" cy="109440"/>
                </p14:xfrm>
              </p:contentPart>
            </mc:Choice>
            <mc:Fallback xmlns="">
              <p:pic>
                <p:nvPicPr>
                  <p:cNvPr id="49205" name="Ink 49204">
                    <a:extLst>
                      <a:ext uri="{FF2B5EF4-FFF2-40B4-BE49-F238E27FC236}">
                        <a16:creationId xmlns:a16="http://schemas.microsoft.com/office/drawing/2014/main" id="{E1376FB7-B831-4354-930C-B23442C3CBCB}"/>
                      </a:ext>
                    </a:extLst>
                  </p:cNvPr>
                  <p:cNvPicPr/>
                  <p:nvPr/>
                </p:nvPicPr>
                <p:blipFill>
                  <a:blip r:embed="rId87"/>
                  <a:stretch>
                    <a:fillRect/>
                  </a:stretch>
                </p:blipFill>
                <p:spPr>
                  <a:xfrm>
                    <a:off x="8942237" y="3421143"/>
                    <a:ext cx="23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206" name="Ink 49205">
                    <a:extLst>
                      <a:ext uri="{FF2B5EF4-FFF2-40B4-BE49-F238E27FC236}">
                        <a16:creationId xmlns:a16="http://schemas.microsoft.com/office/drawing/2014/main" id="{F3B3A243-5A9D-4A16-94F1-31DE626ED527}"/>
                      </a:ext>
                    </a:extLst>
                  </p14:cNvPr>
                  <p14:cNvContentPartPr/>
                  <p14:nvPr/>
                </p14:nvContentPartPr>
                <p14:xfrm>
                  <a:off x="9050957" y="3458223"/>
                  <a:ext cx="28440" cy="78480"/>
                </p14:xfrm>
              </p:contentPart>
            </mc:Choice>
            <mc:Fallback xmlns="">
              <p:pic>
                <p:nvPicPr>
                  <p:cNvPr id="49206" name="Ink 49205">
                    <a:extLst>
                      <a:ext uri="{FF2B5EF4-FFF2-40B4-BE49-F238E27FC236}">
                        <a16:creationId xmlns:a16="http://schemas.microsoft.com/office/drawing/2014/main" id="{F3B3A243-5A9D-4A16-94F1-31DE626ED527}"/>
                      </a:ext>
                    </a:extLst>
                  </p:cNvPr>
                  <p:cNvPicPr/>
                  <p:nvPr/>
                </p:nvPicPr>
                <p:blipFill>
                  <a:blip r:embed="rId89"/>
                  <a:stretch>
                    <a:fillRect/>
                  </a:stretch>
                </p:blipFill>
                <p:spPr>
                  <a:xfrm>
                    <a:off x="9041957" y="3449223"/>
                    <a:ext cx="46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207" name="Ink 49206">
                    <a:extLst>
                      <a:ext uri="{FF2B5EF4-FFF2-40B4-BE49-F238E27FC236}">
                        <a16:creationId xmlns:a16="http://schemas.microsoft.com/office/drawing/2014/main" id="{85284C3C-D28C-4704-AB25-552D03D3F7AE}"/>
                      </a:ext>
                    </a:extLst>
                  </p14:cNvPr>
                  <p14:cNvContentPartPr/>
                  <p14:nvPr/>
                </p14:nvContentPartPr>
                <p14:xfrm>
                  <a:off x="9166877" y="3432663"/>
                  <a:ext cx="15120" cy="89280"/>
                </p14:xfrm>
              </p:contentPart>
            </mc:Choice>
            <mc:Fallback xmlns="">
              <p:pic>
                <p:nvPicPr>
                  <p:cNvPr id="49207" name="Ink 49206">
                    <a:extLst>
                      <a:ext uri="{FF2B5EF4-FFF2-40B4-BE49-F238E27FC236}">
                        <a16:creationId xmlns:a16="http://schemas.microsoft.com/office/drawing/2014/main" id="{85284C3C-D28C-4704-AB25-552D03D3F7AE}"/>
                      </a:ext>
                    </a:extLst>
                  </p:cNvPr>
                  <p:cNvPicPr/>
                  <p:nvPr/>
                </p:nvPicPr>
                <p:blipFill>
                  <a:blip r:embed="rId91"/>
                  <a:stretch>
                    <a:fillRect/>
                  </a:stretch>
                </p:blipFill>
                <p:spPr>
                  <a:xfrm>
                    <a:off x="9157877" y="3424023"/>
                    <a:ext cx="32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208" name="Ink 49207">
                    <a:extLst>
                      <a:ext uri="{FF2B5EF4-FFF2-40B4-BE49-F238E27FC236}">
                        <a16:creationId xmlns:a16="http://schemas.microsoft.com/office/drawing/2014/main" id="{087AE894-1BA8-45D0-BC95-CD92F3E334AF}"/>
                      </a:ext>
                    </a:extLst>
                  </p14:cNvPr>
                  <p14:cNvContentPartPr/>
                  <p14:nvPr/>
                </p14:nvContentPartPr>
                <p14:xfrm>
                  <a:off x="9227717" y="3453543"/>
                  <a:ext cx="34200" cy="103680"/>
                </p14:xfrm>
              </p:contentPart>
            </mc:Choice>
            <mc:Fallback xmlns="">
              <p:pic>
                <p:nvPicPr>
                  <p:cNvPr id="49208" name="Ink 49207">
                    <a:extLst>
                      <a:ext uri="{FF2B5EF4-FFF2-40B4-BE49-F238E27FC236}">
                        <a16:creationId xmlns:a16="http://schemas.microsoft.com/office/drawing/2014/main" id="{087AE894-1BA8-45D0-BC95-CD92F3E334AF}"/>
                      </a:ext>
                    </a:extLst>
                  </p:cNvPr>
                  <p:cNvPicPr/>
                  <p:nvPr/>
                </p:nvPicPr>
                <p:blipFill>
                  <a:blip r:embed="rId93"/>
                  <a:stretch>
                    <a:fillRect/>
                  </a:stretch>
                </p:blipFill>
                <p:spPr>
                  <a:xfrm>
                    <a:off x="9219077" y="3444903"/>
                    <a:ext cx="51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209" name="Ink 49208">
                    <a:extLst>
                      <a:ext uri="{FF2B5EF4-FFF2-40B4-BE49-F238E27FC236}">
                        <a16:creationId xmlns:a16="http://schemas.microsoft.com/office/drawing/2014/main" id="{FDB98855-0416-4667-9B6D-08A4866970C8}"/>
                      </a:ext>
                    </a:extLst>
                  </p14:cNvPr>
                  <p14:cNvContentPartPr/>
                  <p14:nvPr/>
                </p14:nvContentPartPr>
                <p14:xfrm>
                  <a:off x="9324197" y="3469383"/>
                  <a:ext cx="61560" cy="97200"/>
                </p14:xfrm>
              </p:contentPart>
            </mc:Choice>
            <mc:Fallback xmlns="">
              <p:pic>
                <p:nvPicPr>
                  <p:cNvPr id="49209" name="Ink 49208">
                    <a:extLst>
                      <a:ext uri="{FF2B5EF4-FFF2-40B4-BE49-F238E27FC236}">
                        <a16:creationId xmlns:a16="http://schemas.microsoft.com/office/drawing/2014/main" id="{FDB98855-0416-4667-9B6D-08A4866970C8}"/>
                      </a:ext>
                    </a:extLst>
                  </p:cNvPr>
                  <p:cNvPicPr/>
                  <p:nvPr/>
                </p:nvPicPr>
                <p:blipFill>
                  <a:blip r:embed="rId95"/>
                  <a:stretch>
                    <a:fillRect/>
                  </a:stretch>
                </p:blipFill>
                <p:spPr>
                  <a:xfrm>
                    <a:off x="9315557" y="3460383"/>
                    <a:ext cx="79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210" name="Ink 49209">
                    <a:extLst>
                      <a:ext uri="{FF2B5EF4-FFF2-40B4-BE49-F238E27FC236}">
                        <a16:creationId xmlns:a16="http://schemas.microsoft.com/office/drawing/2014/main" id="{E2A6E88A-56C3-4578-B58A-42C17D44CCC8}"/>
                      </a:ext>
                    </a:extLst>
                  </p14:cNvPr>
                  <p14:cNvContentPartPr/>
                  <p14:nvPr/>
                </p14:nvContentPartPr>
                <p14:xfrm>
                  <a:off x="9382517" y="3541023"/>
                  <a:ext cx="51120" cy="105120"/>
                </p14:xfrm>
              </p:contentPart>
            </mc:Choice>
            <mc:Fallback xmlns="">
              <p:pic>
                <p:nvPicPr>
                  <p:cNvPr id="49210" name="Ink 49209">
                    <a:extLst>
                      <a:ext uri="{FF2B5EF4-FFF2-40B4-BE49-F238E27FC236}">
                        <a16:creationId xmlns:a16="http://schemas.microsoft.com/office/drawing/2014/main" id="{E2A6E88A-56C3-4578-B58A-42C17D44CCC8}"/>
                      </a:ext>
                    </a:extLst>
                  </p:cNvPr>
                  <p:cNvPicPr/>
                  <p:nvPr/>
                </p:nvPicPr>
                <p:blipFill>
                  <a:blip r:embed="rId97"/>
                  <a:stretch>
                    <a:fillRect/>
                  </a:stretch>
                </p:blipFill>
                <p:spPr>
                  <a:xfrm>
                    <a:off x="9373517" y="3532383"/>
                    <a:ext cx="68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9211" name="Ink 49210">
                    <a:extLst>
                      <a:ext uri="{FF2B5EF4-FFF2-40B4-BE49-F238E27FC236}">
                        <a16:creationId xmlns:a16="http://schemas.microsoft.com/office/drawing/2014/main" id="{86445DB5-1E60-4AA3-9A16-6AC348671B5F}"/>
                      </a:ext>
                    </a:extLst>
                  </p14:cNvPr>
                  <p14:cNvContentPartPr/>
                  <p14:nvPr/>
                </p14:nvContentPartPr>
                <p14:xfrm>
                  <a:off x="9476117" y="3584943"/>
                  <a:ext cx="48600" cy="62640"/>
                </p14:xfrm>
              </p:contentPart>
            </mc:Choice>
            <mc:Fallback xmlns="">
              <p:pic>
                <p:nvPicPr>
                  <p:cNvPr id="49211" name="Ink 49210">
                    <a:extLst>
                      <a:ext uri="{FF2B5EF4-FFF2-40B4-BE49-F238E27FC236}">
                        <a16:creationId xmlns:a16="http://schemas.microsoft.com/office/drawing/2014/main" id="{86445DB5-1E60-4AA3-9A16-6AC348671B5F}"/>
                      </a:ext>
                    </a:extLst>
                  </p:cNvPr>
                  <p:cNvPicPr/>
                  <p:nvPr/>
                </p:nvPicPr>
                <p:blipFill>
                  <a:blip r:embed="rId99"/>
                  <a:stretch>
                    <a:fillRect/>
                  </a:stretch>
                </p:blipFill>
                <p:spPr>
                  <a:xfrm>
                    <a:off x="9467477" y="3576303"/>
                    <a:ext cx="6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9212" name="Ink 49211">
                    <a:extLst>
                      <a:ext uri="{FF2B5EF4-FFF2-40B4-BE49-F238E27FC236}">
                        <a16:creationId xmlns:a16="http://schemas.microsoft.com/office/drawing/2014/main" id="{FFE06E10-1011-43E7-8F12-E4F38197DAC9}"/>
                      </a:ext>
                    </a:extLst>
                  </p14:cNvPr>
                  <p14:cNvContentPartPr/>
                  <p14:nvPr/>
                </p14:nvContentPartPr>
                <p14:xfrm>
                  <a:off x="9545957" y="3593943"/>
                  <a:ext cx="109800" cy="127800"/>
                </p14:xfrm>
              </p:contentPart>
            </mc:Choice>
            <mc:Fallback xmlns="">
              <p:pic>
                <p:nvPicPr>
                  <p:cNvPr id="49212" name="Ink 49211">
                    <a:extLst>
                      <a:ext uri="{FF2B5EF4-FFF2-40B4-BE49-F238E27FC236}">
                        <a16:creationId xmlns:a16="http://schemas.microsoft.com/office/drawing/2014/main" id="{FFE06E10-1011-43E7-8F12-E4F38197DAC9}"/>
                      </a:ext>
                    </a:extLst>
                  </p:cNvPr>
                  <p:cNvPicPr/>
                  <p:nvPr/>
                </p:nvPicPr>
                <p:blipFill>
                  <a:blip r:embed="rId101"/>
                  <a:stretch>
                    <a:fillRect/>
                  </a:stretch>
                </p:blipFill>
                <p:spPr>
                  <a:xfrm>
                    <a:off x="9537317" y="3585303"/>
                    <a:ext cx="127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213" name="Ink 49212">
                    <a:extLst>
                      <a:ext uri="{FF2B5EF4-FFF2-40B4-BE49-F238E27FC236}">
                        <a16:creationId xmlns:a16="http://schemas.microsoft.com/office/drawing/2014/main" id="{778038A6-961C-42B9-BF08-E80894C815D1}"/>
                      </a:ext>
                    </a:extLst>
                  </p14:cNvPr>
                  <p14:cNvContentPartPr/>
                  <p14:nvPr/>
                </p14:nvContentPartPr>
                <p14:xfrm>
                  <a:off x="9599597" y="3702303"/>
                  <a:ext cx="83520" cy="33840"/>
                </p14:xfrm>
              </p:contentPart>
            </mc:Choice>
            <mc:Fallback xmlns="">
              <p:pic>
                <p:nvPicPr>
                  <p:cNvPr id="49213" name="Ink 49212">
                    <a:extLst>
                      <a:ext uri="{FF2B5EF4-FFF2-40B4-BE49-F238E27FC236}">
                        <a16:creationId xmlns:a16="http://schemas.microsoft.com/office/drawing/2014/main" id="{778038A6-961C-42B9-BF08-E80894C815D1}"/>
                      </a:ext>
                    </a:extLst>
                  </p:cNvPr>
                  <p:cNvPicPr/>
                  <p:nvPr/>
                </p:nvPicPr>
                <p:blipFill>
                  <a:blip r:embed="rId103"/>
                  <a:stretch>
                    <a:fillRect/>
                  </a:stretch>
                </p:blipFill>
                <p:spPr>
                  <a:xfrm>
                    <a:off x="9590597" y="3693303"/>
                    <a:ext cx="101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9214" name="Ink 49213">
                    <a:extLst>
                      <a:ext uri="{FF2B5EF4-FFF2-40B4-BE49-F238E27FC236}">
                        <a16:creationId xmlns:a16="http://schemas.microsoft.com/office/drawing/2014/main" id="{2AAC88F8-2CDD-4E31-B23E-DD1690078100}"/>
                      </a:ext>
                    </a:extLst>
                  </p14:cNvPr>
                  <p14:cNvContentPartPr/>
                  <p14:nvPr/>
                </p14:nvContentPartPr>
                <p14:xfrm>
                  <a:off x="9626957" y="3793023"/>
                  <a:ext cx="104760" cy="20160"/>
                </p14:xfrm>
              </p:contentPart>
            </mc:Choice>
            <mc:Fallback xmlns="">
              <p:pic>
                <p:nvPicPr>
                  <p:cNvPr id="49214" name="Ink 49213">
                    <a:extLst>
                      <a:ext uri="{FF2B5EF4-FFF2-40B4-BE49-F238E27FC236}">
                        <a16:creationId xmlns:a16="http://schemas.microsoft.com/office/drawing/2014/main" id="{2AAC88F8-2CDD-4E31-B23E-DD1690078100}"/>
                      </a:ext>
                    </a:extLst>
                  </p:cNvPr>
                  <p:cNvPicPr/>
                  <p:nvPr/>
                </p:nvPicPr>
                <p:blipFill>
                  <a:blip r:embed="rId105"/>
                  <a:stretch>
                    <a:fillRect/>
                  </a:stretch>
                </p:blipFill>
                <p:spPr>
                  <a:xfrm>
                    <a:off x="9618317" y="3784023"/>
                    <a:ext cx="122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9215" name="Ink 49214">
                    <a:extLst>
                      <a:ext uri="{FF2B5EF4-FFF2-40B4-BE49-F238E27FC236}">
                        <a16:creationId xmlns:a16="http://schemas.microsoft.com/office/drawing/2014/main" id="{945C34DF-60E1-49DC-9CAD-B6A5E295F925}"/>
                      </a:ext>
                    </a:extLst>
                  </p14:cNvPr>
                  <p14:cNvContentPartPr/>
                  <p14:nvPr/>
                </p14:nvContentPartPr>
                <p14:xfrm>
                  <a:off x="9640637" y="3880503"/>
                  <a:ext cx="68400" cy="9720"/>
                </p14:xfrm>
              </p:contentPart>
            </mc:Choice>
            <mc:Fallback xmlns="">
              <p:pic>
                <p:nvPicPr>
                  <p:cNvPr id="49215" name="Ink 49214">
                    <a:extLst>
                      <a:ext uri="{FF2B5EF4-FFF2-40B4-BE49-F238E27FC236}">
                        <a16:creationId xmlns:a16="http://schemas.microsoft.com/office/drawing/2014/main" id="{945C34DF-60E1-49DC-9CAD-B6A5E295F925}"/>
                      </a:ext>
                    </a:extLst>
                  </p:cNvPr>
                  <p:cNvPicPr/>
                  <p:nvPr/>
                </p:nvPicPr>
                <p:blipFill>
                  <a:blip r:embed="rId107"/>
                  <a:stretch>
                    <a:fillRect/>
                  </a:stretch>
                </p:blipFill>
                <p:spPr>
                  <a:xfrm>
                    <a:off x="9631997" y="3871863"/>
                    <a:ext cx="86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9216" name="Ink 49215">
                    <a:extLst>
                      <a:ext uri="{FF2B5EF4-FFF2-40B4-BE49-F238E27FC236}">
                        <a16:creationId xmlns:a16="http://schemas.microsoft.com/office/drawing/2014/main" id="{437C806C-BAE4-473F-8CB6-201917AA2309}"/>
                      </a:ext>
                    </a:extLst>
                  </p14:cNvPr>
                  <p14:cNvContentPartPr/>
                  <p14:nvPr/>
                </p14:nvContentPartPr>
                <p14:xfrm>
                  <a:off x="9635597" y="3943863"/>
                  <a:ext cx="68040" cy="48240"/>
                </p14:xfrm>
              </p:contentPart>
            </mc:Choice>
            <mc:Fallback xmlns="">
              <p:pic>
                <p:nvPicPr>
                  <p:cNvPr id="49216" name="Ink 49215">
                    <a:extLst>
                      <a:ext uri="{FF2B5EF4-FFF2-40B4-BE49-F238E27FC236}">
                        <a16:creationId xmlns:a16="http://schemas.microsoft.com/office/drawing/2014/main" id="{437C806C-BAE4-473F-8CB6-201917AA2309}"/>
                      </a:ext>
                    </a:extLst>
                  </p:cNvPr>
                  <p:cNvPicPr/>
                  <p:nvPr/>
                </p:nvPicPr>
                <p:blipFill>
                  <a:blip r:embed="rId109"/>
                  <a:stretch>
                    <a:fillRect/>
                  </a:stretch>
                </p:blipFill>
                <p:spPr>
                  <a:xfrm>
                    <a:off x="9626597" y="3934863"/>
                    <a:ext cx="85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9217" name="Ink 49216">
                    <a:extLst>
                      <a:ext uri="{FF2B5EF4-FFF2-40B4-BE49-F238E27FC236}">
                        <a16:creationId xmlns:a16="http://schemas.microsoft.com/office/drawing/2014/main" id="{F2EC36E0-99A1-4066-9BE5-75C8A00D3C2E}"/>
                      </a:ext>
                    </a:extLst>
                  </p14:cNvPr>
                  <p14:cNvContentPartPr/>
                  <p14:nvPr/>
                </p14:nvContentPartPr>
                <p14:xfrm>
                  <a:off x="9564317" y="4003623"/>
                  <a:ext cx="51840" cy="143280"/>
                </p14:xfrm>
              </p:contentPart>
            </mc:Choice>
            <mc:Fallback xmlns="">
              <p:pic>
                <p:nvPicPr>
                  <p:cNvPr id="49217" name="Ink 49216">
                    <a:extLst>
                      <a:ext uri="{FF2B5EF4-FFF2-40B4-BE49-F238E27FC236}">
                        <a16:creationId xmlns:a16="http://schemas.microsoft.com/office/drawing/2014/main" id="{F2EC36E0-99A1-4066-9BE5-75C8A00D3C2E}"/>
                      </a:ext>
                    </a:extLst>
                  </p:cNvPr>
                  <p:cNvPicPr/>
                  <p:nvPr/>
                </p:nvPicPr>
                <p:blipFill>
                  <a:blip r:embed="rId111"/>
                  <a:stretch>
                    <a:fillRect/>
                  </a:stretch>
                </p:blipFill>
                <p:spPr>
                  <a:xfrm>
                    <a:off x="9555677" y="3994983"/>
                    <a:ext cx="69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9218" name="Ink 49217">
                    <a:extLst>
                      <a:ext uri="{FF2B5EF4-FFF2-40B4-BE49-F238E27FC236}">
                        <a16:creationId xmlns:a16="http://schemas.microsoft.com/office/drawing/2014/main" id="{FC8B1473-7026-4BC8-9945-744938DF9FFC}"/>
                      </a:ext>
                    </a:extLst>
                  </p14:cNvPr>
                  <p14:cNvContentPartPr/>
                  <p14:nvPr/>
                </p14:nvContentPartPr>
                <p14:xfrm>
                  <a:off x="9582677" y="4122423"/>
                  <a:ext cx="23040" cy="98280"/>
                </p14:xfrm>
              </p:contentPart>
            </mc:Choice>
            <mc:Fallback xmlns="">
              <p:pic>
                <p:nvPicPr>
                  <p:cNvPr id="49218" name="Ink 49217">
                    <a:extLst>
                      <a:ext uri="{FF2B5EF4-FFF2-40B4-BE49-F238E27FC236}">
                        <a16:creationId xmlns:a16="http://schemas.microsoft.com/office/drawing/2014/main" id="{FC8B1473-7026-4BC8-9945-744938DF9FFC}"/>
                      </a:ext>
                    </a:extLst>
                  </p:cNvPr>
                  <p:cNvPicPr/>
                  <p:nvPr/>
                </p:nvPicPr>
                <p:blipFill>
                  <a:blip r:embed="rId113"/>
                  <a:stretch>
                    <a:fillRect/>
                  </a:stretch>
                </p:blipFill>
                <p:spPr>
                  <a:xfrm>
                    <a:off x="9573677" y="4113783"/>
                    <a:ext cx="40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9219" name="Ink 49218">
                    <a:extLst>
                      <a:ext uri="{FF2B5EF4-FFF2-40B4-BE49-F238E27FC236}">
                        <a16:creationId xmlns:a16="http://schemas.microsoft.com/office/drawing/2014/main" id="{25A8FFD0-E39B-4740-A0E8-E5953FB04FFB}"/>
                      </a:ext>
                    </a:extLst>
                  </p14:cNvPr>
                  <p14:cNvContentPartPr/>
                  <p14:nvPr/>
                </p14:nvContentPartPr>
                <p14:xfrm>
                  <a:off x="9524717" y="4211703"/>
                  <a:ext cx="6840" cy="52560"/>
                </p14:xfrm>
              </p:contentPart>
            </mc:Choice>
            <mc:Fallback xmlns="">
              <p:pic>
                <p:nvPicPr>
                  <p:cNvPr id="49219" name="Ink 49218">
                    <a:extLst>
                      <a:ext uri="{FF2B5EF4-FFF2-40B4-BE49-F238E27FC236}">
                        <a16:creationId xmlns:a16="http://schemas.microsoft.com/office/drawing/2014/main" id="{25A8FFD0-E39B-4740-A0E8-E5953FB04FFB}"/>
                      </a:ext>
                    </a:extLst>
                  </p:cNvPr>
                  <p:cNvPicPr/>
                  <p:nvPr/>
                </p:nvPicPr>
                <p:blipFill>
                  <a:blip r:embed="rId115"/>
                  <a:stretch>
                    <a:fillRect/>
                  </a:stretch>
                </p:blipFill>
                <p:spPr>
                  <a:xfrm>
                    <a:off x="9515717" y="4202703"/>
                    <a:ext cx="24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220" name="Ink 49219">
                    <a:extLst>
                      <a:ext uri="{FF2B5EF4-FFF2-40B4-BE49-F238E27FC236}">
                        <a16:creationId xmlns:a16="http://schemas.microsoft.com/office/drawing/2014/main" id="{DCEB574A-49F0-4453-A81E-925534A3D069}"/>
                      </a:ext>
                    </a:extLst>
                  </p14:cNvPr>
                  <p14:cNvContentPartPr/>
                  <p14:nvPr/>
                </p14:nvContentPartPr>
                <p14:xfrm>
                  <a:off x="9413837" y="4193703"/>
                  <a:ext cx="51840" cy="71640"/>
                </p14:xfrm>
              </p:contentPart>
            </mc:Choice>
            <mc:Fallback xmlns="">
              <p:pic>
                <p:nvPicPr>
                  <p:cNvPr id="49220" name="Ink 49219">
                    <a:extLst>
                      <a:ext uri="{FF2B5EF4-FFF2-40B4-BE49-F238E27FC236}">
                        <a16:creationId xmlns:a16="http://schemas.microsoft.com/office/drawing/2014/main" id="{DCEB574A-49F0-4453-A81E-925534A3D069}"/>
                      </a:ext>
                    </a:extLst>
                  </p:cNvPr>
                  <p:cNvPicPr/>
                  <p:nvPr/>
                </p:nvPicPr>
                <p:blipFill>
                  <a:blip r:embed="rId117"/>
                  <a:stretch>
                    <a:fillRect/>
                  </a:stretch>
                </p:blipFill>
                <p:spPr>
                  <a:xfrm>
                    <a:off x="9404837" y="4184703"/>
                    <a:ext cx="69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9221" name="Ink 49220">
                    <a:extLst>
                      <a:ext uri="{FF2B5EF4-FFF2-40B4-BE49-F238E27FC236}">
                        <a16:creationId xmlns:a16="http://schemas.microsoft.com/office/drawing/2014/main" id="{0F1B5763-2787-4249-869F-2F98656E4384}"/>
                      </a:ext>
                    </a:extLst>
                  </p14:cNvPr>
                  <p14:cNvContentPartPr/>
                  <p14:nvPr/>
                </p14:nvContentPartPr>
                <p14:xfrm>
                  <a:off x="9281357" y="4151583"/>
                  <a:ext cx="129600" cy="92520"/>
                </p14:xfrm>
              </p:contentPart>
            </mc:Choice>
            <mc:Fallback xmlns="">
              <p:pic>
                <p:nvPicPr>
                  <p:cNvPr id="49221" name="Ink 49220">
                    <a:extLst>
                      <a:ext uri="{FF2B5EF4-FFF2-40B4-BE49-F238E27FC236}">
                        <a16:creationId xmlns:a16="http://schemas.microsoft.com/office/drawing/2014/main" id="{0F1B5763-2787-4249-869F-2F98656E4384}"/>
                      </a:ext>
                    </a:extLst>
                  </p:cNvPr>
                  <p:cNvPicPr/>
                  <p:nvPr/>
                </p:nvPicPr>
                <p:blipFill>
                  <a:blip r:embed="rId119"/>
                  <a:stretch>
                    <a:fillRect/>
                  </a:stretch>
                </p:blipFill>
                <p:spPr>
                  <a:xfrm>
                    <a:off x="9272357" y="4142583"/>
                    <a:ext cx="147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9222" name="Ink 49221">
                    <a:extLst>
                      <a:ext uri="{FF2B5EF4-FFF2-40B4-BE49-F238E27FC236}">
                        <a16:creationId xmlns:a16="http://schemas.microsoft.com/office/drawing/2014/main" id="{1A5A3471-EF4C-4697-AC33-523E9B40E108}"/>
                      </a:ext>
                    </a:extLst>
                  </p14:cNvPr>
                  <p14:cNvContentPartPr/>
                  <p14:nvPr/>
                </p14:nvContentPartPr>
                <p14:xfrm>
                  <a:off x="9168317" y="4150863"/>
                  <a:ext cx="84600" cy="87840"/>
                </p14:xfrm>
              </p:contentPart>
            </mc:Choice>
            <mc:Fallback xmlns="">
              <p:pic>
                <p:nvPicPr>
                  <p:cNvPr id="49222" name="Ink 49221">
                    <a:extLst>
                      <a:ext uri="{FF2B5EF4-FFF2-40B4-BE49-F238E27FC236}">
                        <a16:creationId xmlns:a16="http://schemas.microsoft.com/office/drawing/2014/main" id="{1A5A3471-EF4C-4697-AC33-523E9B40E108}"/>
                      </a:ext>
                    </a:extLst>
                  </p:cNvPr>
                  <p:cNvPicPr/>
                  <p:nvPr/>
                </p:nvPicPr>
                <p:blipFill>
                  <a:blip r:embed="rId121"/>
                  <a:stretch>
                    <a:fillRect/>
                  </a:stretch>
                </p:blipFill>
                <p:spPr>
                  <a:xfrm>
                    <a:off x="9159677" y="4141863"/>
                    <a:ext cx="102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9223" name="Ink 49222">
                    <a:extLst>
                      <a:ext uri="{FF2B5EF4-FFF2-40B4-BE49-F238E27FC236}">
                        <a16:creationId xmlns:a16="http://schemas.microsoft.com/office/drawing/2014/main" id="{87667BC3-3CEE-4D73-B062-1BB5B7C66AC9}"/>
                      </a:ext>
                    </a:extLst>
                  </p14:cNvPr>
                  <p14:cNvContentPartPr/>
                  <p14:nvPr/>
                </p14:nvContentPartPr>
                <p14:xfrm>
                  <a:off x="9012437" y="4093263"/>
                  <a:ext cx="160920" cy="109440"/>
                </p14:xfrm>
              </p:contentPart>
            </mc:Choice>
            <mc:Fallback xmlns="">
              <p:pic>
                <p:nvPicPr>
                  <p:cNvPr id="49223" name="Ink 49222">
                    <a:extLst>
                      <a:ext uri="{FF2B5EF4-FFF2-40B4-BE49-F238E27FC236}">
                        <a16:creationId xmlns:a16="http://schemas.microsoft.com/office/drawing/2014/main" id="{87667BC3-3CEE-4D73-B062-1BB5B7C66AC9}"/>
                      </a:ext>
                    </a:extLst>
                  </p:cNvPr>
                  <p:cNvPicPr/>
                  <p:nvPr/>
                </p:nvPicPr>
                <p:blipFill>
                  <a:blip r:embed="rId123"/>
                  <a:stretch>
                    <a:fillRect/>
                  </a:stretch>
                </p:blipFill>
                <p:spPr>
                  <a:xfrm>
                    <a:off x="9003437" y="4084623"/>
                    <a:ext cx="178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9224" name="Ink 49223">
                    <a:extLst>
                      <a:ext uri="{FF2B5EF4-FFF2-40B4-BE49-F238E27FC236}">
                        <a16:creationId xmlns:a16="http://schemas.microsoft.com/office/drawing/2014/main" id="{7A712F50-8347-402D-B1D1-046280BF4588}"/>
                      </a:ext>
                    </a:extLst>
                  </p14:cNvPr>
                  <p14:cNvContentPartPr/>
                  <p14:nvPr/>
                </p14:nvContentPartPr>
                <p14:xfrm>
                  <a:off x="8892917" y="4026663"/>
                  <a:ext cx="92880" cy="60480"/>
                </p14:xfrm>
              </p:contentPart>
            </mc:Choice>
            <mc:Fallback xmlns="">
              <p:pic>
                <p:nvPicPr>
                  <p:cNvPr id="49224" name="Ink 49223">
                    <a:extLst>
                      <a:ext uri="{FF2B5EF4-FFF2-40B4-BE49-F238E27FC236}">
                        <a16:creationId xmlns:a16="http://schemas.microsoft.com/office/drawing/2014/main" id="{7A712F50-8347-402D-B1D1-046280BF4588}"/>
                      </a:ext>
                    </a:extLst>
                  </p:cNvPr>
                  <p:cNvPicPr/>
                  <p:nvPr/>
                </p:nvPicPr>
                <p:blipFill>
                  <a:blip r:embed="rId125"/>
                  <a:stretch>
                    <a:fillRect/>
                  </a:stretch>
                </p:blipFill>
                <p:spPr>
                  <a:xfrm>
                    <a:off x="8884277" y="4017663"/>
                    <a:ext cx="110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9225" name="Ink 49224">
                    <a:extLst>
                      <a:ext uri="{FF2B5EF4-FFF2-40B4-BE49-F238E27FC236}">
                        <a16:creationId xmlns:a16="http://schemas.microsoft.com/office/drawing/2014/main" id="{FCA77F89-C7BD-4556-97E4-90D889B34881}"/>
                      </a:ext>
                    </a:extLst>
                  </p14:cNvPr>
                  <p14:cNvContentPartPr/>
                  <p14:nvPr/>
                </p14:nvContentPartPr>
                <p14:xfrm>
                  <a:off x="8810117" y="4002543"/>
                  <a:ext cx="76680" cy="36000"/>
                </p14:xfrm>
              </p:contentPart>
            </mc:Choice>
            <mc:Fallback xmlns="">
              <p:pic>
                <p:nvPicPr>
                  <p:cNvPr id="49225" name="Ink 49224">
                    <a:extLst>
                      <a:ext uri="{FF2B5EF4-FFF2-40B4-BE49-F238E27FC236}">
                        <a16:creationId xmlns:a16="http://schemas.microsoft.com/office/drawing/2014/main" id="{FCA77F89-C7BD-4556-97E4-90D889B34881}"/>
                      </a:ext>
                    </a:extLst>
                  </p:cNvPr>
                  <p:cNvPicPr/>
                  <p:nvPr/>
                </p:nvPicPr>
                <p:blipFill>
                  <a:blip r:embed="rId127"/>
                  <a:stretch>
                    <a:fillRect/>
                  </a:stretch>
                </p:blipFill>
                <p:spPr>
                  <a:xfrm>
                    <a:off x="8801477" y="3993903"/>
                    <a:ext cx="94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9226" name="Ink 49225">
                    <a:extLst>
                      <a:ext uri="{FF2B5EF4-FFF2-40B4-BE49-F238E27FC236}">
                        <a16:creationId xmlns:a16="http://schemas.microsoft.com/office/drawing/2014/main" id="{170E180E-9A7E-4620-AC67-0A46680485B0}"/>
                      </a:ext>
                    </a:extLst>
                  </p14:cNvPr>
                  <p14:cNvContentPartPr/>
                  <p14:nvPr/>
                </p14:nvContentPartPr>
                <p14:xfrm>
                  <a:off x="8795357" y="3871863"/>
                  <a:ext cx="95040" cy="19440"/>
                </p14:xfrm>
              </p:contentPart>
            </mc:Choice>
            <mc:Fallback xmlns="">
              <p:pic>
                <p:nvPicPr>
                  <p:cNvPr id="49226" name="Ink 49225">
                    <a:extLst>
                      <a:ext uri="{FF2B5EF4-FFF2-40B4-BE49-F238E27FC236}">
                        <a16:creationId xmlns:a16="http://schemas.microsoft.com/office/drawing/2014/main" id="{170E180E-9A7E-4620-AC67-0A46680485B0}"/>
                      </a:ext>
                    </a:extLst>
                  </p:cNvPr>
                  <p:cNvPicPr/>
                  <p:nvPr/>
                </p:nvPicPr>
                <p:blipFill>
                  <a:blip r:embed="rId129"/>
                  <a:stretch>
                    <a:fillRect/>
                  </a:stretch>
                </p:blipFill>
                <p:spPr>
                  <a:xfrm>
                    <a:off x="8786357" y="3863223"/>
                    <a:ext cx="112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227" name="Ink 49226">
                    <a:extLst>
                      <a:ext uri="{FF2B5EF4-FFF2-40B4-BE49-F238E27FC236}">
                        <a16:creationId xmlns:a16="http://schemas.microsoft.com/office/drawing/2014/main" id="{77D56317-AE32-41AC-81F1-7E40868D1573}"/>
                      </a:ext>
                    </a:extLst>
                  </p14:cNvPr>
                  <p14:cNvContentPartPr/>
                  <p14:nvPr/>
                </p14:nvContentPartPr>
                <p14:xfrm>
                  <a:off x="8716517" y="3716703"/>
                  <a:ext cx="125280" cy="84240"/>
                </p14:xfrm>
              </p:contentPart>
            </mc:Choice>
            <mc:Fallback xmlns="">
              <p:pic>
                <p:nvPicPr>
                  <p:cNvPr id="49227" name="Ink 49226">
                    <a:extLst>
                      <a:ext uri="{FF2B5EF4-FFF2-40B4-BE49-F238E27FC236}">
                        <a16:creationId xmlns:a16="http://schemas.microsoft.com/office/drawing/2014/main" id="{77D56317-AE32-41AC-81F1-7E40868D1573}"/>
                      </a:ext>
                    </a:extLst>
                  </p:cNvPr>
                  <p:cNvPicPr/>
                  <p:nvPr/>
                </p:nvPicPr>
                <p:blipFill>
                  <a:blip r:embed="rId131"/>
                  <a:stretch>
                    <a:fillRect/>
                  </a:stretch>
                </p:blipFill>
                <p:spPr>
                  <a:xfrm>
                    <a:off x="8707877" y="3708063"/>
                    <a:ext cx="142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9228" name="Ink 49227">
                    <a:extLst>
                      <a:ext uri="{FF2B5EF4-FFF2-40B4-BE49-F238E27FC236}">
                        <a16:creationId xmlns:a16="http://schemas.microsoft.com/office/drawing/2014/main" id="{C264BA6D-99FD-4749-9C1E-B09163E44356}"/>
                      </a:ext>
                    </a:extLst>
                  </p14:cNvPr>
                  <p14:cNvContentPartPr/>
                  <p14:nvPr/>
                </p14:nvContentPartPr>
                <p14:xfrm>
                  <a:off x="8742437" y="3613023"/>
                  <a:ext cx="109800" cy="47160"/>
                </p14:xfrm>
              </p:contentPart>
            </mc:Choice>
            <mc:Fallback xmlns="">
              <p:pic>
                <p:nvPicPr>
                  <p:cNvPr id="49228" name="Ink 49227">
                    <a:extLst>
                      <a:ext uri="{FF2B5EF4-FFF2-40B4-BE49-F238E27FC236}">
                        <a16:creationId xmlns:a16="http://schemas.microsoft.com/office/drawing/2014/main" id="{C264BA6D-99FD-4749-9C1E-B09163E44356}"/>
                      </a:ext>
                    </a:extLst>
                  </p:cNvPr>
                  <p:cNvPicPr/>
                  <p:nvPr/>
                </p:nvPicPr>
                <p:blipFill>
                  <a:blip r:embed="rId133"/>
                  <a:stretch>
                    <a:fillRect/>
                  </a:stretch>
                </p:blipFill>
                <p:spPr>
                  <a:xfrm>
                    <a:off x="8733437" y="3604023"/>
                    <a:ext cx="127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9229" name="Ink 49228">
                    <a:extLst>
                      <a:ext uri="{FF2B5EF4-FFF2-40B4-BE49-F238E27FC236}">
                        <a16:creationId xmlns:a16="http://schemas.microsoft.com/office/drawing/2014/main" id="{63C49807-27B2-4017-BAD9-E12886C09BF1}"/>
                      </a:ext>
                    </a:extLst>
                  </p14:cNvPr>
                  <p14:cNvContentPartPr/>
                  <p14:nvPr/>
                </p14:nvContentPartPr>
                <p14:xfrm>
                  <a:off x="8813357" y="3567663"/>
                  <a:ext cx="45360" cy="55440"/>
                </p14:xfrm>
              </p:contentPart>
            </mc:Choice>
            <mc:Fallback xmlns="">
              <p:pic>
                <p:nvPicPr>
                  <p:cNvPr id="49229" name="Ink 49228">
                    <a:extLst>
                      <a:ext uri="{FF2B5EF4-FFF2-40B4-BE49-F238E27FC236}">
                        <a16:creationId xmlns:a16="http://schemas.microsoft.com/office/drawing/2014/main" id="{63C49807-27B2-4017-BAD9-E12886C09BF1}"/>
                      </a:ext>
                    </a:extLst>
                  </p:cNvPr>
                  <p:cNvPicPr/>
                  <p:nvPr/>
                </p:nvPicPr>
                <p:blipFill>
                  <a:blip r:embed="rId135"/>
                  <a:stretch>
                    <a:fillRect/>
                  </a:stretch>
                </p:blipFill>
                <p:spPr>
                  <a:xfrm>
                    <a:off x="8804717" y="3558663"/>
                    <a:ext cx="63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9230" name="Ink 49229">
                    <a:extLst>
                      <a:ext uri="{FF2B5EF4-FFF2-40B4-BE49-F238E27FC236}">
                        <a16:creationId xmlns:a16="http://schemas.microsoft.com/office/drawing/2014/main" id="{DA578799-7BC2-4E81-9F70-493AAC48A9C8}"/>
                      </a:ext>
                    </a:extLst>
                  </p14:cNvPr>
                  <p14:cNvContentPartPr/>
                  <p14:nvPr/>
                </p14:nvContentPartPr>
                <p14:xfrm>
                  <a:off x="8837117" y="3493863"/>
                  <a:ext cx="15120" cy="57600"/>
                </p14:xfrm>
              </p:contentPart>
            </mc:Choice>
            <mc:Fallback xmlns="">
              <p:pic>
                <p:nvPicPr>
                  <p:cNvPr id="49230" name="Ink 49229">
                    <a:extLst>
                      <a:ext uri="{FF2B5EF4-FFF2-40B4-BE49-F238E27FC236}">
                        <a16:creationId xmlns:a16="http://schemas.microsoft.com/office/drawing/2014/main" id="{DA578799-7BC2-4E81-9F70-493AAC48A9C8}"/>
                      </a:ext>
                    </a:extLst>
                  </p:cNvPr>
                  <p:cNvPicPr/>
                  <p:nvPr/>
                </p:nvPicPr>
                <p:blipFill>
                  <a:blip r:embed="rId137"/>
                  <a:stretch>
                    <a:fillRect/>
                  </a:stretch>
                </p:blipFill>
                <p:spPr>
                  <a:xfrm>
                    <a:off x="8828477" y="3484863"/>
                    <a:ext cx="32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9231" name="Ink 49230">
                    <a:extLst>
                      <a:ext uri="{FF2B5EF4-FFF2-40B4-BE49-F238E27FC236}">
                        <a16:creationId xmlns:a16="http://schemas.microsoft.com/office/drawing/2014/main" id="{D5803A80-7FA5-42C9-80B5-B4779280104A}"/>
                      </a:ext>
                    </a:extLst>
                  </p14:cNvPr>
                  <p14:cNvContentPartPr/>
                  <p14:nvPr/>
                </p14:nvContentPartPr>
                <p14:xfrm>
                  <a:off x="8880317" y="3332223"/>
                  <a:ext cx="82800" cy="58680"/>
                </p14:xfrm>
              </p:contentPart>
            </mc:Choice>
            <mc:Fallback xmlns="">
              <p:pic>
                <p:nvPicPr>
                  <p:cNvPr id="49231" name="Ink 49230">
                    <a:extLst>
                      <a:ext uri="{FF2B5EF4-FFF2-40B4-BE49-F238E27FC236}">
                        <a16:creationId xmlns:a16="http://schemas.microsoft.com/office/drawing/2014/main" id="{D5803A80-7FA5-42C9-80B5-B4779280104A}"/>
                      </a:ext>
                    </a:extLst>
                  </p:cNvPr>
                  <p:cNvPicPr/>
                  <p:nvPr/>
                </p:nvPicPr>
                <p:blipFill>
                  <a:blip r:embed="rId139"/>
                  <a:stretch>
                    <a:fillRect/>
                  </a:stretch>
                </p:blipFill>
                <p:spPr>
                  <a:xfrm>
                    <a:off x="8871677" y="3323223"/>
                    <a:ext cx="100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9232" name="Ink 49231">
                    <a:extLst>
                      <a:ext uri="{FF2B5EF4-FFF2-40B4-BE49-F238E27FC236}">
                        <a16:creationId xmlns:a16="http://schemas.microsoft.com/office/drawing/2014/main" id="{B4A66CA8-B485-45E3-ABB2-1FB1FDDFA358}"/>
                      </a:ext>
                    </a:extLst>
                  </p14:cNvPr>
                  <p14:cNvContentPartPr/>
                  <p14:nvPr/>
                </p14:nvContentPartPr>
                <p14:xfrm>
                  <a:off x="8962757" y="3263823"/>
                  <a:ext cx="75240" cy="147240"/>
                </p14:xfrm>
              </p:contentPart>
            </mc:Choice>
            <mc:Fallback xmlns="">
              <p:pic>
                <p:nvPicPr>
                  <p:cNvPr id="49232" name="Ink 49231">
                    <a:extLst>
                      <a:ext uri="{FF2B5EF4-FFF2-40B4-BE49-F238E27FC236}">
                        <a16:creationId xmlns:a16="http://schemas.microsoft.com/office/drawing/2014/main" id="{B4A66CA8-B485-45E3-ABB2-1FB1FDDFA358}"/>
                      </a:ext>
                    </a:extLst>
                  </p:cNvPr>
                  <p:cNvPicPr/>
                  <p:nvPr/>
                </p:nvPicPr>
                <p:blipFill>
                  <a:blip r:embed="rId141"/>
                  <a:stretch>
                    <a:fillRect/>
                  </a:stretch>
                </p:blipFill>
                <p:spPr>
                  <a:xfrm>
                    <a:off x="8954117" y="3254823"/>
                    <a:ext cx="92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9234" name="Ink 49233">
                    <a:extLst>
                      <a:ext uri="{FF2B5EF4-FFF2-40B4-BE49-F238E27FC236}">
                        <a16:creationId xmlns:a16="http://schemas.microsoft.com/office/drawing/2014/main" id="{75BAE149-1C82-4FAA-8D68-4C2DB4A30CA0}"/>
                      </a:ext>
                    </a:extLst>
                  </p14:cNvPr>
                  <p14:cNvContentPartPr/>
                  <p14:nvPr/>
                </p14:nvContentPartPr>
                <p14:xfrm>
                  <a:off x="9613997" y="4027023"/>
                  <a:ext cx="91800" cy="87840"/>
                </p14:xfrm>
              </p:contentPart>
            </mc:Choice>
            <mc:Fallback xmlns="">
              <p:pic>
                <p:nvPicPr>
                  <p:cNvPr id="49234" name="Ink 49233">
                    <a:extLst>
                      <a:ext uri="{FF2B5EF4-FFF2-40B4-BE49-F238E27FC236}">
                        <a16:creationId xmlns:a16="http://schemas.microsoft.com/office/drawing/2014/main" id="{75BAE149-1C82-4FAA-8D68-4C2DB4A30CA0}"/>
                      </a:ext>
                    </a:extLst>
                  </p:cNvPr>
                  <p:cNvPicPr/>
                  <p:nvPr/>
                </p:nvPicPr>
                <p:blipFill>
                  <a:blip r:embed="rId143"/>
                  <a:stretch>
                    <a:fillRect/>
                  </a:stretch>
                </p:blipFill>
                <p:spPr>
                  <a:xfrm>
                    <a:off x="9604997" y="4018383"/>
                    <a:ext cx="109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9235" name="Ink 49234">
                    <a:extLst>
                      <a:ext uri="{FF2B5EF4-FFF2-40B4-BE49-F238E27FC236}">
                        <a16:creationId xmlns:a16="http://schemas.microsoft.com/office/drawing/2014/main" id="{A878EF18-2FF9-43DB-9A3A-ECCD3BFFDED0}"/>
                      </a:ext>
                    </a:extLst>
                  </p14:cNvPr>
                  <p14:cNvContentPartPr/>
                  <p14:nvPr/>
                </p14:nvContentPartPr>
                <p14:xfrm>
                  <a:off x="9508157" y="4145463"/>
                  <a:ext cx="43560" cy="87480"/>
                </p14:xfrm>
              </p:contentPart>
            </mc:Choice>
            <mc:Fallback xmlns="">
              <p:pic>
                <p:nvPicPr>
                  <p:cNvPr id="49235" name="Ink 49234">
                    <a:extLst>
                      <a:ext uri="{FF2B5EF4-FFF2-40B4-BE49-F238E27FC236}">
                        <a16:creationId xmlns:a16="http://schemas.microsoft.com/office/drawing/2014/main" id="{A878EF18-2FF9-43DB-9A3A-ECCD3BFFDED0}"/>
                      </a:ext>
                    </a:extLst>
                  </p:cNvPr>
                  <p:cNvPicPr/>
                  <p:nvPr/>
                </p:nvPicPr>
                <p:blipFill>
                  <a:blip r:embed="rId145"/>
                  <a:stretch>
                    <a:fillRect/>
                  </a:stretch>
                </p:blipFill>
                <p:spPr>
                  <a:xfrm>
                    <a:off x="9499517" y="4136823"/>
                    <a:ext cx="61200" cy="10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49291" name="Ink 49290">
                  <a:extLst>
                    <a:ext uri="{FF2B5EF4-FFF2-40B4-BE49-F238E27FC236}">
                      <a16:creationId xmlns:a16="http://schemas.microsoft.com/office/drawing/2014/main" id="{F01B2644-048D-4402-A5CC-95E64D141B94}"/>
                    </a:ext>
                  </a:extLst>
                </p14:cNvPr>
                <p14:cNvContentPartPr/>
                <p14:nvPr/>
              </p14:nvContentPartPr>
              <p14:xfrm>
                <a:off x="11877677" y="3562983"/>
                <a:ext cx="360" cy="360"/>
              </p14:xfrm>
            </p:contentPart>
          </mc:Choice>
          <mc:Fallback>
            <p:pic>
              <p:nvPicPr>
                <p:cNvPr id="49291" name="Ink 49290">
                  <a:extLst>
                    <a:ext uri="{FF2B5EF4-FFF2-40B4-BE49-F238E27FC236}">
                      <a16:creationId xmlns:a16="http://schemas.microsoft.com/office/drawing/2014/main" id="{F01B2644-048D-4402-A5CC-95E64D141B94}"/>
                    </a:ext>
                  </a:extLst>
                </p:cNvPr>
                <p:cNvPicPr/>
                <p:nvPr/>
              </p:nvPicPr>
              <p:blipFill>
                <a:blip r:embed="rId147"/>
                <a:stretch>
                  <a:fillRect/>
                </a:stretch>
              </p:blipFill>
              <p:spPr>
                <a:xfrm>
                  <a:off x="11868677" y="3553983"/>
                  <a:ext cx="18000" cy="18000"/>
                </a:xfrm>
                <a:prstGeom prst="rect">
                  <a:avLst/>
                </a:prstGeom>
              </p:spPr>
            </p:pic>
          </mc:Fallback>
        </mc:AlternateContent>
        <p:sp>
          <p:nvSpPr>
            <p:cNvPr id="203" name="CuadroTexto 202">
              <a:extLst>
                <a:ext uri="{FF2B5EF4-FFF2-40B4-BE49-F238E27FC236}">
                  <a16:creationId xmlns:a16="http://schemas.microsoft.com/office/drawing/2014/main" id="{6AF4D285-1CC8-4D05-A3D2-E1CAA49ABB22}"/>
                </a:ext>
              </a:extLst>
            </p:cNvPr>
            <p:cNvSpPr txBox="1"/>
            <p:nvPr/>
          </p:nvSpPr>
          <p:spPr>
            <a:xfrm>
              <a:off x="7924800" y="3581400"/>
              <a:ext cx="2819400" cy="338554"/>
            </a:xfrm>
            <a:prstGeom prst="rect">
              <a:avLst/>
            </a:prstGeom>
            <a:noFill/>
          </p:spPr>
          <p:txBody>
            <a:bodyPr wrap="square" rtlCol="0" anchor="ctr" anchorCtr="1">
              <a:spAutoFit/>
            </a:bodyPr>
            <a:lstStyle/>
            <a:p>
              <a:pPr algn="ctr">
                <a:defRPr dirty="0" smtClean="0">
                  <a:latin typeface="+mj-lt"/>
                </a:defRPr>
              </a:pPr>
              <a:r>
                <a:rPr lang="en-US" sz="1600" dirty="0">
                  <a:solidFill>
                    <a:srgbClr val="FFFFFF"/>
                  </a:solidFill>
                  <a:latin typeface="+mj-lt"/>
                </a:rPr>
                <a:t>Integrate along X-axis</a:t>
              </a:r>
            </a:p>
          </p:txBody>
        </p:sp>
        <p:sp>
          <p:nvSpPr>
            <p:cNvPr id="230" name="CuadroTexto 229">
              <a:extLst>
                <a:ext uri="{FF2B5EF4-FFF2-40B4-BE49-F238E27FC236}">
                  <a16:creationId xmlns:a16="http://schemas.microsoft.com/office/drawing/2014/main" id="{D3710484-C67E-444F-AE0C-5FD6C7AAA2C0}"/>
                </a:ext>
              </a:extLst>
            </p:cNvPr>
            <p:cNvSpPr txBox="1"/>
            <p:nvPr/>
          </p:nvSpPr>
          <p:spPr>
            <a:xfrm>
              <a:off x="7620000" y="5181600"/>
              <a:ext cx="3429000" cy="634020"/>
            </a:xfrm>
            <a:prstGeom prst="rect">
              <a:avLst/>
            </a:prstGeom>
            <a:noFill/>
          </p:spPr>
          <p:txBody>
            <a:bodyPr wrap="square" rtlCol="0" anchor="ctr" anchorCtr="1">
              <a:spAutoFit/>
            </a:bodyPr>
            <a:lstStyle/>
            <a:p>
              <a:pPr algn="ctr">
                <a:defRPr dirty="0" smtClean="0">
                  <a:latin typeface="+mj-lt"/>
                </a:defRPr>
              </a:pPr>
              <a:r>
                <a:rPr lang="en-US" sz="1600" dirty="0">
                  <a:solidFill>
                    <a:srgbClr val="FFFFFF"/>
                  </a:solidFill>
                  <a:latin typeface="+mj-lt"/>
                </a:rPr>
                <a:t>Integrate along a general path,</a:t>
              </a:r>
            </a:p>
            <a:p>
              <a:pPr algn="ctr">
                <a:defRPr dirty="0" smtClean="0">
                  <a:latin typeface="+mj-lt"/>
                </a:defRPr>
              </a:pPr>
              <a:r>
                <a:rPr lang="en-US" sz="1600" dirty="0">
                  <a:solidFill>
                    <a:srgbClr val="FFFFFF"/>
                  </a:solidFill>
                  <a:latin typeface="+mj-lt"/>
                </a:rPr>
                <a:t>which may be closed.</a:t>
              </a:r>
            </a:p>
          </p:txBody>
        </p:sp>
      </p:grpSp>
    </p:spTree>
    <p:extLst>
      <p:ext uri="{BB962C8B-B14F-4D97-AF65-F5344CB8AC3E}">
        <p14:creationId xmlns:p14="http://schemas.microsoft.com/office/powerpoint/2010/main" val="55357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Magnetic Flux Density</a:t>
            </a:r>
          </a:p>
        </p:txBody>
      </p:sp>
      <p:sp>
        <p:nvSpPr>
          <p:cNvPr id="51203" name="Rectangle 3"/>
          <p:cNvSpPr>
            <a:spLocks noGrp="1" noChangeArrowheads="1"/>
          </p:cNvSpPr>
          <p:nvPr>
            <p:ph type="body" sz="quarter" idx="10"/>
          </p:nvPr>
        </p:nvSpPr>
        <p:spPr/>
        <p:txBody>
          <a:bodyPr/>
          <a:lstStyle/>
          <a:p>
            <a:pPr marL="0" indent="0" eaLnBrk="1" hangingPunct="1">
              <a:buNone/>
            </a:pPr>
            <a:r>
              <a:rPr lang="en-US" altLang="en-US" dirty="0"/>
              <a:t>Magnetic fields are usually measured in terms of flux density</a:t>
            </a:r>
          </a:p>
        </p:txBody>
      </p:sp>
      <mc:AlternateContent xmlns:mc="http://schemas.openxmlformats.org/markup-compatibility/2006" xmlns:a14="http://schemas.microsoft.com/office/drawing/2010/main">
        <mc:Choice Requires="a14">
          <p:sp>
            <p:nvSpPr>
              <p:cNvPr id="51204" name="Object 4"/>
              <p:cNvSpPr txBox="1"/>
              <p:nvPr/>
            </p:nvSpPr>
            <p:spPr bwMode="auto">
              <a:xfrm>
                <a:off x="457200" y="1981200"/>
                <a:ext cx="7696200" cy="35052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flux</m:t>
                      </m:r>
                      <m:r>
                        <m:rPr>
                          <m:nor/>
                        </m:rPr>
                        <a:rPr lang="en-US" i="0">
                          <a:solidFill>
                            <a:srgbClr val="000000"/>
                          </a:solidFill>
                          <a:latin typeface="+mj-lt"/>
                        </a:rPr>
                        <m:t> </m:t>
                      </m:r>
                      <m:r>
                        <m:rPr>
                          <m:nor/>
                        </m:rPr>
                        <a:rPr lang="en-US" i="0">
                          <a:solidFill>
                            <a:srgbClr val="000000"/>
                          </a:solidFill>
                          <a:latin typeface="+mj-lt"/>
                        </a:rPr>
                        <m:t>density</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Tesla</m:t>
                      </m:r>
                      <m:r>
                        <m:rPr>
                          <m:nor/>
                        </m:rPr>
                        <a:rPr lang="en-US" i="0">
                          <a:solidFill>
                            <a:srgbClr val="000000"/>
                          </a:solidFill>
                          <a:latin typeface="+mj-lt"/>
                        </a:rPr>
                        <m:t> </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T</m:t>
                      </m:r>
                      <m:r>
                        <a:rPr lang="en-US" i="1">
                          <a:solidFill>
                            <a:srgbClr val="000000"/>
                          </a:solidFill>
                          <a:latin typeface="Cambria Math" panose="02040503050406030204" pitchFamily="18" charset="0"/>
                        </a:rPr>
                        <m:t>]</m:t>
                      </m:r>
                      <m:r>
                        <m:rPr>
                          <m:nor/>
                        </m:rPr>
                        <a:rPr lang="en-US" i="0">
                          <a:solidFill>
                            <a:srgbClr val="000000"/>
                          </a:solidFill>
                          <a:latin typeface="+mj-lt"/>
                        </a:rPr>
                        <m:t> </m:t>
                      </m:r>
                      <m:r>
                        <m:rPr>
                          <m:nor/>
                        </m:rPr>
                        <a:rPr lang="en-US" i="0">
                          <a:solidFill>
                            <a:srgbClr val="000000"/>
                          </a:solidFill>
                          <a:latin typeface="+mj-lt"/>
                        </a:rPr>
                        <m:t>or</m:t>
                      </m:r>
                      <m:r>
                        <m:rPr>
                          <m:nor/>
                        </m:rPr>
                        <a:rPr lang="en-US" i="0">
                          <a:solidFill>
                            <a:srgbClr val="000000"/>
                          </a:solidFill>
                          <a:latin typeface="+mj-lt"/>
                        </a:rPr>
                        <m:t> </m:t>
                      </m:r>
                      <m:r>
                        <m:rPr>
                          <m:nor/>
                        </m:rPr>
                        <a:rPr lang="en-US" i="0">
                          <a:solidFill>
                            <a:srgbClr val="000000"/>
                          </a:solidFill>
                          <a:latin typeface="+mj-lt"/>
                        </a:rPr>
                        <m:t>Gauss</m:t>
                      </m:r>
                      <m:r>
                        <m:rPr>
                          <m:nor/>
                        </m:rPr>
                        <a:rPr lang="en-US" i="0">
                          <a:solidFill>
                            <a:srgbClr val="000000"/>
                          </a:solidFill>
                          <a:latin typeface="+mj-lt"/>
                        </a:rPr>
                        <m:t> </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m:rPr>
                          <m:nor/>
                        </m:rPr>
                        <a:rPr lang="en-US" i="0">
                          <a:solidFill>
                            <a:srgbClr val="000000"/>
                          </a:solidFill>
                          <a:latin typeface="+mj-lt"/>
                        </a:rPr>
                        <m:t>1</m:t>
                      </m:r>
                      <m:r>
                        <m:rPr>
                          <m:nor/>
                        </m:rPr>
                        <a:rPr lang="en-US" i="0">
                          <a:solidFill>
                            <a:srgbClr val="000000"/>
                          </a:solidFill>
                          <a:latin typeface="+mj-lt"/>
                        </a:rPr>
                        <m:t>T</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10,000</m:t>
                      </m:r>
                      <m:r>
                        <m:rPr>
                          <m:nor/>
                        </m:rPr>
                        <a:rPr lang="en-US" i="0">
                          <a:solidFill>
                            <a:srgbClr val="000000"/>
                          </a:solidFill>
                          <a:latin typeface="+mj-lt"/>
                        </a:rPr>
                        <m:t>G</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linear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linear</m:t>
                      </m:r>
                      <m:r>
                        <m:rPr>
                          <m:nor/>
                        </m:rPr>
                        <a:rPr lang="en-US" i="0">
                          <a:solidFill>
                            <a:srgbClr val="000000"/>
                          </a:solidFill>
                          <a:latin typeface="+mj-lt"/>
                        </a:rPr>
                        <m:t> </m:t>
                      </m:r>
                      <m:r>
                        <m:rPr>
                          <m:nor/>
                        </m:rPr>
                        <a:rPr lang="en-US" i="0">
                          <a:solidFill>
                            <a:srgbClr val="000000"/>
                          </a:solidFill>
                          <a:latin typeface="+mj-lt"/>
                        </a:rPr>
                        <m:t>magnetic</m:t>
                      </m:r>
                      <m:r>
                        <m:rPr>
                          <m:nor/>
                        </m:rPr>
                        <a:rPr lang="en-US" i="0">
                          <a:solidFill>
                            <a:srgbClr val="000000"/>
                          </a:solidFill>
                          <a:latin typeface="+mj-lt"/>
                        </a:rPr>
                        <m:t> </m:t>
                      </m:r>
                      <m:r>
                        <m:rPr>
                          <m:nor/>
                        </m:rPr>
                        <a:rPr lang="en-US" i="0">
                          <a:solidFill>
                            <a:srgbClr val="000000"/>
                          </a:solidFill>
                          <a:latin typeface="+mj-lt"/>
                        </a:rPr>
                        <m:t>material</m:t>
                      </m:r>
                    </m:oMath>
                    <m:oMath xmlns:m="http://schemas.openxmlformats.org/officeDocument/2006/math">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𝐇</m:t>
                      </m:r>
                      <m:r>
                        <m:rPr>
                          <m:nor/>
                        </m:rPr>
                        <a:rPr lang="en-US" i="0">
                          <a:solidFill>
                            <a:srgbClr val="000000"/>
                          </a:solidFill>
                          <a:latin typeface="+mj-lt"/>
                        </a:rPr>
                        <m:t>  </m:t>
                      </m:r>
                      <m:r>
                        <m:rPr>
                          <m:nor/>
                        </m:rPr>
                        <a:rPr lang="en-US" i="0">
                          <a:solidFill>
                            <a:srgbClr val="000000"/>
                          </a:solidFill>
                          <a:latin typeface="+mj-lt"/>
                        </a:rPr>
                        <m:t>where</m:t>
                      </m:r>
                      <m:r>
                        <m:rPr>
                          <m:nor/>
                        </m:rPr>
                        <a:rPr lang="en-US" i="0">
                          <a:solidFill>
                            <a:srgbClr val="000000"/>
                          </a:solidFill>
                          <a:latin typeface="+mj-lt"/>
                        </a:rPr>
                        <m:t> </m:t>
                      </m:r>
                      <m:r>
                        <a:rPr lang="en-US" i="1">
                          <a:solidFill>
                            <a:srgbClr val="000000"/>
                          </a:solidFill>
                          <a:latin typeface="Cambria Math" panose="02040503050406030204" pitchFamily="18" charset="0"/>
                        </a:rPr>
                        <m:t>𝜇</m:t>
                      </m:r>
                      <m:r>
                        <m:rPr>
                          <m:nor/>
                        </m:rPr>
                        <a:rPr lang="en-US" i="0">
                          <a:solidFill>
                            <a:srgbClr val="000000"/>
                          </a:solidFill>
                          <a:latin typeface="+mj-lt"/>
                        </a:rPr>
                        <m:t> </m:t>
                      </m:r>
                      <m:r>
                        <m:rPr>
                          <m:nor/>
                        </m:rPr>
                        <a:rPr lang="en-US" i="0">
                          <a:solidFill>
                            <a:srgbClr val="000000"/>
                          </a:solidFill>
                          <a:latin typeface="+mj-lt"/>
                        </a:rPr>
                        <m:t>is</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called</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permeability</m:t>
                      </m:r>
                    </m:oMath>
                    <m:oMath xmlns:m="http://schemas.openxmlformats.org/officeDocument/2006/math">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	</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permeability</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freespace</m:t>
                      </m:r>
                      <m:r>
                        <m:rPr>
                          <m:nor/>
                        </m:rPr>
                        <a:rPr lang="en-US" i="0">
                          <a:solidFill>
                            <a:srgbClr val="000000"/>
                          </a:solidFill>
                          <a:latin typeface="+mj-lt"/>
                        </a:rPr>
                        <m:t>  =  4</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r>
                        <m:rPr>
                          <m:nor/>
                        </m:rPr>
                        <a:rPr lang="en-US" i="0">
                          <a:solidFill>
                            <a:srgbClr val="000000"/>
                          </a:solidFill>
                          <a:latin typeface="+mj-lt"/>
                        </a:rPr>
                        <m:t>1</m:t>
                      </m:r>
                      <m:sSup>
                        <m:sSupPr>
                          <m:ctrlPr>
                            <a:rPr lang="en-US" i="1">
                              <a:solidFill>
                                <a:srgbClr val="000000"/>
                              </a:solidFill>
                              <a:latin typeface="Cambria Math" panose="02040503050406030204" pitchFamily="18" charset="0"/>
                            </a:rPr>
                          </m:ctrlPr>
                        </m:sSupPr>
                        <m:e>
                          <m:r>
                            <m:rPr>
                              <m:nor/>
                            </m:rPr>
                            <a:rPr lang="en-US" i="0">
                              <a:solidFill>
                                <a:srgbClr val="000000"/>
                              </a:solidFill>
                              <a:latin typeface="+mj-lt"/>
                            </a:rPr>
                            <m:t>0</m:t>
                          </m:r>
                        </m:e>
                        <m:sup>
                          <m:r>
                            <m:rPr>
                              <m:nor/>
                            </m:rPr>
                            <a:rPr lang="en-US" i="0">
                              <a:solidFill>
                                <a:srgbClr val="000000"/>
                              </a:solidFill>
                              <a:latin typeface="+mj-lt"/>
                            </a:rPr>
                            <m:t>−7</m:t>
                          </m:r>
                        </m:sup>
                      </m:s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𝐻</m:t>
                          </m:r>
                        </m:num>
                        <m:den>
                          <m:r>
                            <a:rPr lang="en-US" i="1">
                              <a:solidFill>
                                <a:srgbClr val="000000"/>
                              </a:solidFill>
                              <a:latin typeface="Cambria Math" panose="02040503050406030204" pitchFamily="18" charset="0"/>
                            </a:rPr>
                            <m:t>𝑚</m:t>
                          </m:r>
                        </m:den>
                      </m:f>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relative</m:t>
                      </m:r>
                      <m:r>
                        <m:rPr>
                          <m:nor/>
                        </m:rPr>
                        <a:rPr lang="en-US" i="0">
                          <a:solidFill>
                            <a:srgbClr val="000000"/>
                          </a:solidFill>
                          <a:latin typeface="+mj-lt"/>
                        </a:rPr>
                        <m:t> </m:t>
                      </m:r>
                      <m:r>
                        <m:rPr>
                          <m:nor/>
                        </m:rPr>
                        <a:rPr lang="en-US" i="0">
                          <a:solidFill>
                            <a:srgbClr val="000000"/>
                          </a:solidFill>
                          <a:latin typeface="+mj-lt"/>
                        </a:rPr>
                        <m:t>permeability</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 1 </m:t>
                      </m:r>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air</m:t>
                      </m:r>
                    </m:oMath>
                  </m:oMathPara>
                </a14:m>
                <a:endParaRPr lang="en-US" dirty="0">
                  <a:latin typeface="+mj-lt"/>
                </a:endParaRPr>
              </a:p>
            </p:txBody>
          </p:sp>
        </mc:Choice>
        <mc:Fallback xmlns="">
          <p:sp>
            <p:nvSpPr>
              <p:cNvPr id="51204" name="Object 4"/>
              <p:cNvSpPr txBox="1">
                <a:spLocks noRot="1" noChangeAspect="1" noMove="1" noResize="1" noEditPoints="1" noAdjustHandles="1" noChangeArrowheads="1" noChangeShapeType="1" noTextEdit="1"/>
              </p:cNvSpPr>
              <p:nvPr/>
            </p:nvSpPr>
            <p:spPr bwMode="auto">
              <a:xfrm>
                <a:off x="457200" y="1981200"/>
                <a:ext cx="7696200" cy="35052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6695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5951-964A-66E6-C0FA-F02CAA96D197}"/>
              </a:ext>
            </a:extLst>
          </p:cNvPr>
          <p:cNvSpPr>
            <a:spLocks noGrp="1"/>
          </p:cNvSpPr>
          <p:nvPr>
            <p:ph type="title"/>
          </p:nvPr>
        </p:nvSpPr>
        <p:spPr/>
        <p:txBody>
          <a:bodyPr/>
          <a:lstStyle/>
          <a:p>
            <a:r>
              <a:rPr lang="en-US" dirty="0"/>
              <a:t>Homework 4 Due Next Week</a:t>
            </a:r>
          </a:p>
        </p:txBody>
      </p:sp>
      <p:sp>
        <p:nvSpPr>
          <p:cNvPr id="3" name="Text Placeholder 2">
            <a:extLst>
              <a:ext uri="{FF2B5EF4-FFF2-40B4-BE49-F238E27FC236}">
                <a16:creationId xmlns:a16="http://schemas.microsoft.com/office/drawing/2014/main" id="{913E1842-CA28-AE97-E60F-32A63443F604}"/>
              </a:ext>
            </a:extLst>
          </p:cNvPr>
          <p:cNvSpPr>
            <a:spLocks noGrp="1"/>
          </p:cNvSpPr>
          <p:nvPr>
            <p:ph type="body" sz="quarter" idx="10"/>
          </p:nvPr>
        </p:nvSpPr>
        <p:spPr/>
        <p:txBody>
          <a:bodyPr/>
          <a:lstStyle/>
          <a:p>
            <a:r>
              <a:rPr lang="en-US" dirty="0"/>
              <a:t>No homework on generators. Make sure you understand the lecture notes and labs 2 and 3.</a:t>
            </a:r>
          </a:p>
          <a:p>
            <a:r>
              <a:rPr lang="en-US" dirty="0"/>
              <a:t>Homework 3 on transformers: book problems 3.4, 3.5, 3.23, due Feb. 3rd.</a:t>
            </a:r>
          </a:p>
          <a:p>
            <a:r>
              <a:rPr lang="en-US" dirty="0"/>
              <a:t>Homework 4 on transmission lines: book regular problems 4.10, 4.11, 4.20, and 4.41, 5.14 (</a:t>
            </a:r>
            <a:r>
              <a:rPr lang="en-US" dirty="0" err="1"/>
              <a:t>a,b</a:t>
            </a:r>
            <a:r>
              <a:rPr lang="en-US" dirty="0"/>
              <a:t>), 5.38, and 5.41 (</a:t>
            </a:r>
            <a:r>
              <a:rPr lang="en-US" dirty="0" err="1"/>
              <a:t>a,b</a:t>
            </a:r>
            <a:r>
              <a:rPr lang="en-US" dirty="0"/>
              <a:t>), due Feb. 10th.</a:t>
            </a:r>
          </a:p>
          <a:p>
            <a:endParaRPr lang="en-US" dirty="0"/>
          </a:p>
        </p:txBody>
      </p:sp>
    </p:spTree>
    <p:extLst>
      <p:ext uri="{BB962C8B-B14F-4D97-AF65-F5344CB8AC3E}">
        <p14:creationId xmlns:p14="http://schemas.microsoft.com/office/powerpoint/2010/main" val="44487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Magnetic Flux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81021D0-C985-4837-9E22-B58F9F8AC26F}"/>
                  </a:ext>
                </a:extLst>
              </p:cNvPr>
              <p:cNvSpPr txBox="1"/>
              <p:nvPr/>
            </p:nvSpPr>
            <p:spPr>
              <a:xfrm>
                <a:off x="304800" y="1600200"/>
                <a:ext cx="10101291" cy="2955424"/>
              </a:xfrm>
              <a:prstGeom prst="rect">
                <a:avLst/>
              </a:prstGeom>
              <a:noFill/>
            </p:spPr>
            <p:txBody>
              <a:bodyPr wrap="none" rtlCol="0">
                <a:spAutoFit/>
              </a:bodyPr>
              <a:lstStyle/>
              <a:p>
                <a:pPr algn="l"/>
                <a:r>
                  <a:rPr lang="en-US" dirty="0">
                    <a:latin typeface="+mj-lt"/>
                  </a:rPr>
                  <a:t>Total flux passing through a surface A is</a:t>
                </a:r>
              </a:p>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r>
                            <a:rPr lang="en-US" b="0" i="1" smtClean="0">
                              <a:latin typeface="Cambria Math" panose="02040503050406030204" pitchFamily="18" charset="0"/>
                            </a:rPr>
                            <m:t> </m:t>
                          </m:r>
                        </m:sup>
                        <m:e>
                          <m:r>
                            <a:rPr lang="en-US" b="1" i="0" smtClean="0">
                              <a:latin typeface="Cambria Math" panose="02040503050406030204" pitchFamily="18" charset="0"/>
                            </a:rPr>
                            <m:t>𝐁</m:t>
                          </m:r>
                          <m:r>
                            <a:rPr lang="en-US" b="0" i="1" smtClean="0">
                              <a:latin typeface="Cambria Math" panose="02040503050406030204" pitchFamily="18" charset="0"/>
                            </a:rPr>
                            <m:t>⋅</m:t>
                          </m:r>
                          <m:r>
                            <a:rPr lang="en-US" b="0" i="1" smtClean="0">
                              <a:latin typeface="Cambria Math" panose="02040503050406030204" pitchFamily="18" charset="0"/>
                            </a:rPr>
                            <m:t>𝑑</m:t>
                          </m:r>
                          <m:r>
                            <a:rPr lang="en-US" b="1" i="1" smtClean="0">
                              <a:latin typeface="Cambria Math" panose="02040503050406030204" pitchFamily="18" charset="0"/>
                            </a:rPr>
                            <m:t>𝒂</m:t>
                          </m:r>
                        </m:e>
                      </m:nary>
                    </m:oMath>
                  </m:oMathPara>
                </a14:m>
                <a:endParaRPr lang="en-US" dirty="0">
                  <a:latin typeface="+mj-lt"/>
                </a:endParaRPr>
              </a:p>
              <a:p>
                <a:pPr algn="l"/>
                <a14:m>
                  <m:oMath xmlns:m="http://schemas.openxmlformats.org/officeDocument/2006/math">
                    <m:r>
                      <a:rPr lang="en-US" b="0" i="1" smtClean="0">
                        <a:latin typeface="Cambria Math" panose="02040503050406030204" pitchFamily="18" charset="0"/>
                      </a:rPr>
                      <m:t>𝑑𝑎</m:t>
                    </m:r>
                  </m:oMath>
                </a14:m>
                <a:r>
                  <a:rPr lang="en-US" dirty="0">
                    <a:latin typeface="+mj-lt"/>
                  </a:rPr>
                  <a:t> = vector with direction normal to surface</a:t>
                </a:r>
              </a:p>
              <a:p>
                <a:pPr algn="l"/>
                <a:r>
                  <a:rPr lang="en-US" dirty="0">
                    <a:latin typeface="+mj-lt"/>
                  </a:rPr>
                  <a:t>If flux density </a:t>
                </a:r>
                <a:r>
                  <a:rPr lang="en-US" b="1" dirty="0">
                    <a:latin typeface="+mj-lt"/>
                  </a:rPr>
                  <a:t>B</a:t>
                </a:r>
                <a:r>
                  <a:rPr lang="en-US" dirty="0">
                    <a:latin typeface="+mj-lt"/>
                  </a:rPr>
                  <a:t> is uniform and perpendicular to an area A then</a:t>
                </a:r>
              </a:p>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𝐵𝐴</m:t>
                      </m:r>
                    </m:oMath>
                  </m:oMathPara>
                </a14:m>
                <a:endParaRPr lang="en-US" dirty="0">
                  <a:latin typeface="+mj-lt"/>
                </a:endParaRPr>
              </a:p>
            </p:txBody>
          </p:sp>
        </mc:Choice>
        <mc:Fallback xmlns="">
          <p:sp>
            <p:nvSpPr>
              <p:cNvPr id="7" name="TextBox 6">
                <a:extLst>
                  <a:ext uri="{FF2B5EF4-FFF2-40B4-BE49-F238E27FC236}">
                    <a16:creationId xmlns:a16="http://schemas.microsoft.com/office/drawing/2014/main" id="{281021D0-C985-4837-9E22-B58F9F8AC26F}"/>
                  </a:ext>
                </a:extLst>
              </p:cNvPr>
              <p:cNvSpPr txBox="1">
                <a:spLocks noRot="1" noChangeAspect="1" noMove="1" noResize="1" noEditPoints="1" noAdjustHandles="1" noChangeArrowheads="1" noChangeShapeType="1" noTextEdit="1"/>
              </p:cNvSpPr>
              <p:nvPr/>
            </p:nvSpPr>
            <p:spPr>
              <a:xfrm>
                <a:off x="304800" y="1600200"/>
                <a:ext cx="10101291" cy="2955424"/>
              </a:xfrm>
              <a:prstGeom prst="rect">
                <a:avLst/>
              </a:prstGeom>
              <a:blipFill>
                <a:blip r:embed="rId3"/>
                <a:stretch>
                  <a:fillRect l="-1207" t="-2273" r="-121"/>
                </a:stretch>
              </a:blipFill>
            </p:spPr>
            <p:txBody>
              <a:bodyPr/>
              <a:lstStyle/>
              <a:p>
                <a:r>
                  <a:rPr lang="en-US">
                    <a:noFill/>
                  </a:rPr>
                  <a:t> </a:t>
                </a:r>
              </a:p>
            </p:txBody>
          </p:sp>
        </mc:Fallback>
      </mc:AlternateContent>
    </p:spTree>
    <p:extLst>
      <p:ext uri="{BB962C8B-B14F-4D97-AF65-F5344CB8AC3E}">
        <p14:creationId xmlns:p14="http://schemas.microsoft.com/office/powerpoint/2010/main" val="18660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Magnetic Fields from Single Wire</a:t>
            </a:r>
          </a:p>
        </p:txBody>
      </p:sp>
      <p:sp>
        <p:nvSpPr>
          <p:cNvPr id="53251" name="Rectangle 3"/>
          <p:cNvSpPr>
            <a:spLocks noGrp="1" noChangeArrowheads="1"/>
          </p:cNvSpPr>
          <p:nvPr>
            <p:ph type="body" sz="quarter" idx="10"/>
          </p:nvPr>
        </p:nvSpPr>
        <p:spPr/>
        <p:txBody>
          <a:bodyPr/>
          <a:lstStyle/>
          <a:p>
            <a:pPr marL="0" indent="0" eaLnBrk="1" hangingPunct="1">
              <a:buNone/>
            </a:pPr>
            <a:r>
              <a:rPr lang="en-US" altLang="en-US" dirty="0"/>
              <a:t>Assume we have an infinitely long wire with current of 1000A.  How much magnetic flux passes through a 1 meter square, located between 4 and 5 meters from the wire?</a:t>
            </a:r>
          </a:p>
          <a:p>
            <a:pPr marL="0" indent="0" eaLnBrk="1" hangingPunct="1"/>
            <a:endParaRPr lang="en-US" altLang="en-US" dirty="0"/>
          </a:p>
          <a:p>
            <a:pPr marL="0" indent="0" eaLnBrk="1" hangingPunct="1"/>
            <a:endParaRPr lang="en-US" altLang="en-US" dirty="0"/>
          </a:p>
        </p:txBody>
      </p:sp>
      <p:grpSp>
        <p:nvGrpSpPr>
          <p:cNvPr id="53263" name="Group 53262" descr="Direction of H is given by the “Right-hand” Rule&#10;">
            <a:extLst>
              <a:ext uri="{FF2B5EF4-FFF2-40B4-BE49-F238E27FC236}">
                <a16:creationId xmlns:a16="http://schemas.microsoft.com/office/drawing/2014/main" id="{41CD46A6-E3E2-4E62-BC53-9B78091F04FB}"/>
              </a:ext>
            </a:extLst>
          </p:cNvPr>
          <p:cNvGrpSpPr/>
          <p:nvPr/>
        </p:nvGrpSpPr>
        <p:grpSpPr>
          <a:xfrm>
            <a:off x="914400" y="3200400"/>
            <a:ext cx="2804040" cy="1275480"/>
            <a:chOff x="382517" y="2943063"/>
            <a:chExt cx="2804040" cy="12754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E2A98A0-3ACB-4095-A25F-FA95E0DAD7D2}"/>
                    </a:ext>
                  </a:extLst>
                </p14:cNvPr>
                <p14:cNvContentPartPr/>
                <p14:nvPr/>
              </p14:nvContentPartPr>
              <p14:xfrm>
                <a:off x="1035557" y="3106143"/>
                <a:ext cx="1821240" cy="1112400"/>
              </p14:xfrm>
            </p:contentPart>
          </mc:Choice>
          <mc:Fallback xmlns="">
            <p:pic>
              <p:nvPicPr>
                <p:cNvPr id="2" name="Ink 1">
                  <a:extLst>
                    <a:ext uri="{FF2B5EF4-FFF2-40B4-BE49-F238E27FC236}">
                      <a16:creationId xmlns:a16="http://schemas.microsoft.com/office/drawing/2014/main" id="{DE2A98A0-3ACB-4095-A25F-FA95E0DAD7D2}"/>
                    </a:ext>
                  </a:extLst>
                </p:cNvPr>
                <p:cNvPicPr/>
                <p:nvPr/>
              </p:nvPicPr>
              <p:blipFill>
                <a:blip r:embed="rId4"/>
                <a:stretch>
                  <a:fillRect/>
                </a:stretch>
              </p:blipFill>
              <p:spPr>
                <a:xfrm>
                  <a:off x="1026917" y="3097503"/>
                  <a:ext cx="1838880" cy="1130040"/>
                </a:xfrm>
                <a:prstGeom prst="rect">
                  <a:avLst/>
                </a:prstGeom>
              </p:spPr>
            </p:pic>
          </mc:Fallback>
        </mc:AlternateContent>
        <p:grpSp>
          <p:nvGrpSpPr>
            <p:cNvPr id="8" name="Group 7">
              <a:extLst>
                <a:ext uri="{FF2B5EF4-FFF2-40B4-BE49-F238E27FC236}">
                  <a16:creationId xmlns:a16="http://schemas.microsoft.com/office/drawing/2014/main" id="{AAF085CC-10EA-43BB-A861-D72B35228694}"/>
                </a:ext>
              </a:extLst>
            </p:cNvPr>
            <p:cNvGrpSpPr/>
            <p:nvPr/>
          </p:nvGrpSpPr>
          <p:grpSpPr>
            <a:xfrm>
              <a:off x="1565837" y="2943063"/>
              <a:ext cx="654840" cy="1084680"/>
              <a:chOff x="1565837" y="2943063"/>
              <a:chExt cx="654840" cy="108468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35B795F-C22E-4C0B-ACF0-9863FA2058F4}"/>
                      </a:ext>
                    </a:extLst>
                  </p14:cNvPr>
                  <p14:cNvContentPartPr/>
                  <p14:nvPr/>
                </p14:nvContentPartPr>
                <p14:xfrm>
                  <a:off x="1565837" y="3341583"/>
                  <a:ext cx="654840" cy="686160"/>
                </p14:xfrm>
              </p:contentPart>
            </mc:Choice>
            <mc:Fallback xmlns="">
              <p:pic>
                <p:nvPicPr>
                  <p:cNvPr id="3" name="Ink 2">
                    <a:extLst>
                      <a:ext uri="{FF2B5EF4-FFF2-40B4-BE49-F238E27FC236}">
                        <a16:creationId xmlns:a16="http://schemas.microsoft.com/office/drawing/2014/main" id="{335B795F-C22E-4C0B-ACF0-9863FA2058F4}"/>
                      </a:ext>
                    </a:extLst>
                  </p:cNvPr>
                  <p:cNvPicPr/>
                  <p:nvPr/>
                </p:nvPicPr>
                <p:blipFill>
                  <a:blip r:embed="rId6"/>
                  <a:stretch>
                    <a:fillRect/>
                  </a:stretch>
                </p:blipFill>
                <p:spPr>
                  <a:xfrm>
                    <a:off x="1556837" y="3332583"/>
                    <a:ext cx="67248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27AE7A59-E543-4C86-A263-8BBC9B776E13}"/>
                      </a:ext>
                    </a:extLst>
                  </p14:cNvPr>
                  <p14:cNvContentPartPr/>
                  <p14:nvPr/>
                </p14:nvContentPartPr>
                <p14:xfrm>
                  <a:off x="1871117" y="3227463"/>
                  <a:ext cx="147240" cy="266040"/>
                </p14:xfrm>
              </p:contentPart>
            </mc:Choice>
            <mc:Fallback xmlns="">
              <p:pic>
                <p:nvPicPr>
                  <p:cNvPr id="4" name="Ink 3">
                    <a:extLst>
                      <a:ext uri="{FF2B5EF4-FFF2-40B4-BE49-F238E27FC236}">
                        <a16:creationId xmlns:a16="http://schemas.microsoft.com/office/drawing/2014/main" id="{27AE7A59-E543-4C86-A263-8BBC9B776E13}"/>
                      </a:ext>
                    </a:extLst>
                  </p:cNvPr>
                  <p:cNvPicPr/>
                  <p:nvPr/>
                </p:nvPicPr>
                <p:blipFill>
                  <a:blip r:embed="rId8"/>
                  <a:stretch>
                    <a:fillRect/>
                  </a:stretch>
                </p:blipFill>
                <p:spPr>
                  <a:xfrm>
                    <a:off x="1862477" y="3218823"/>
                    <a:ext cx="1648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1327772-4D9B-4044-9DCF-4E2F91E7B99D}"/>
                      </a:ext>
                    </a:extLst>
                  </p14:cNvPr>
                  <p14:cNvContentPartPr/>
                  <p14:nvPr/>
                </p14:nvContentPartPr>
                <p14:xfrm>
                  <a:off x="1986677" y="2957823"/>
                  <a:ext cx="10080" cy="199440"/>
                </p14:xfrm>
              </p:contentPart>
            </mc:Choice>
            <mc:Fallback xmlns="">
              <p:pic>
                <p:nvPicPr>
                  <p:cNvPr id="5" name="Ink 4">
                    <a:extLst>
                      <a:ext uri="{FF2B5EF4-FFF2-40B4-BE49-F238E27FC236}">
                        <a16:creationId xmlns:a16="http://schemas.microsoft.com/office/drawing/2014/main" id="{F1327772-4D9B-4044-9DCF-4E2F91E7B99D}"/>
                      </a:ext>
                    </a:extLst>
                  </p:cNvPr>
                  <p:cNvPicPr/>
                  <p:nvPr/>
                </p:nvPicPr>
                <p:blipFill>
                  <a:blip r:embed="rId10"/>
                  <a:stretch>
                    <a:fillRect/>
                  </a:stretch>
                </p:blipFill>
                <p:spPr>
                  <a:xfrm>
                    <a:off x="1978037" y="2948823"/>
                    <a:ext cx="27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32CCC20B-8F24-47FF-A85D-71A897C51EE9}"/>
                      </a:ext>
                    </a:extLst>
                  </p14:cNvPr>
                  <p14:cNvContentPartPr/>
                  <p14:nvPr/>
                </p14:nvContentPartPr>
                <p14:xfrm>
                  <a:off x="2067677" y="2943063"/>
                  <a:ext cx="31680" cy="228600"/>
                </p14:xfrm>
              </p:contentPart>
            </mc:Choice>
            <mc:Fallback xmlns="">
              <p:pic>
                <p:nvPicPr>
                  <p:cNvPr id="6" name="Ink 5">
                    <a:extLst>
                      <a:ext uri="{FF2B5EF4-FFF2-40B4-BE49-F238E27FC236}">
                        <a16:creationId xmlns:a16="http://schemas.microsoft.com/office/drawing/2014/main" id="{32CCC20B-8F24-47FF-A85D-71A897C51EE9}"/>
                      </a:ext>
                    </a:extLst>
                  </p:cNvPr>
                  <p:cNvPicPr/>
                  <p:nvPr/>
                </p:nvPicPr>
                <p:blipFill>
                  <a:blip r:embed="rId12"/>
                  <a:stretch>
                    <a:fillRect/>
                  </a:stretch>
                </p:blipFill>
                <p:spPr>
                  <a:xfrm>
                    <a:off x="2058677" y="2934423"/>
                    <a:ext cx="49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AD4887E3-82C6-4335-825E-BF0FB5547E0F}"/>
                      </a:ext>
                    </a:extLst>
                  </p14:cNvPr>
                  <p14:cNvContentPartPr/>
                  <p14:nvPr/>
                </p14:nvContentPartPr>
                <p14:xfrm>
                  <a:off x="1965077" y="3058623"/>
                  <a:ext cx="126360" cy="20160"/>
                </p14:xfrm>
              </p:contentPart>
            </mc:Choice>
            <mc:Fallback xmlns="">
              <p:pic>
                <p:nvPicPr>
                  <p:cNvPr id="7" name="Ink 6">
                    <a:extLst>
                      <a:ext uri="{FF2B5EF4-FFF2-40B4-BE49-F238E27FC236}">
                        <a16:creationId xmlns:a16="http://schemas.microsoft.com/office/drawing/2014/main" id="{AD4887E3-82C6-4335-825E-BF0FB5547E0F}"/>
                      </a:ext>
                    </a:extLst>
                  </p:cNvPr>
                  <p:cNvPicPr/>
                  <p:nvPr/>
                </p:nvPicPr>
                <p:blipFill>
                  <a:blip r:embed="rId14"/>
                  <a:stretch>
                    <a:fillRect/>
                  </a:stretch>
                </p:blipFill>
                <p:spPr>
                  <a:xfrm>
                    <a:off x="1956437" y="3049623"/>
                    <a:ext cx="144000" cy="37800"/>
                  </a:xfrm>
                  <a:prstGeom prst="rect">
                    <a:avLst/>
                  </a:prstGeom>
                </p:spPr>
              </p:pic>
            </mc:Fallback>
          </mc:AlternateContent>
        </p:grpSp>
        <p:grpSp>
          <p:nvGrpSpPr>
            <p:cNvPr id="17" name="Group 16">
              <a:extLst>
                <a:ext uri="{FF2B5EF4-FFF2-40B4-BE49-F238E27FC236}">
                  <a16:creationId xmlns:a16="http://schemas.microsoft.com/office/drawing/2014/main" id="{7DA6D59C-52B4-4E58-9E21-88C2B1852307}"/>
                </a:ext>
              </a:extLst>
            </p:cNvPr>
            <p:cNvGrpSpPr/>
            <p:nvPr/>
          </p:nvGrpSpPr>
          <p:grpSpPr>
            <a:xfrm>
              <a:off x="382517" y="3674583"/>
              <a:ext cx="980280" cy="480240"/>
              <a:chOff x="382517" y="3674583"/>
              <a:chExt cx="980280" cy="480240"/>
            </a:xfrm>
          </p:grpSpPr>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7B3DE1C9-A528-46A4-B313-39E2EFD7DE23}"/>
                      </a:ext>
                    </a:extLst>
                  </p14:cNvPr>
                  <p14:cNvContentPartPr/>
                  <p14:nvPr/>
                </p14:nvContentPartPr>
                <p14:xfrm>
                  <a:off x="382517" y="3674583"/>
                  <a:ext cx="2160" cy="175320"/>
                </p14:xfrm>
              </p:contentPart>
            </mc:Choice>
            <mc:Fallback xmlns="">
              <p:pic>
                <p:nvPicPr>
                  <p:cNvPr id="9" name="Ink 8">
                    <a:extLst>
                      <a:ext uri="{FF2B5EF4-FFF2-40B4-BE49-F238E27FC236}">
                        <a16:creationId xmlns:a16="http://schemas.microsoft.com/office/drawing/2014/main" id="{7B3DE1C9-A528-46A4-B313-39E2EFD7DE23}"/>
                      </a:ext>
                    </a:extLst>
                  </p:cNvPr>
                  <p:cNvPicPr/>
                  <p:nvPr/>
                </p:nvPicPr>
                <p:blipFill>
                  <a:blip r:embed="rId16"/>
                  <a:stretch>
                    <a:fillRect/>
                  </a:stretch>
                </p:blipFill>
                <p:spPr>
                  <a:xfrm>
                    <a:off x="373877" y="3665583"/>
                    <a:ext cx="19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E489AFA0-6F5C-4866-8E27-491C281D3097}"/>
                      </a:ext>
                    </a:extLst>
                  </p14:cNvPr>
                  <p14:cNvContentPartPr/>
                  <p14:nvPr/>
                </p14:nvContentPartPr>
                <p14:xfrm>
                  <a:off x="454877" y="3719943"/>
                  <a:ext cx="102240" cy="159480"/>
                </p14:xfrm>
              </p:contentPart>
            </mc:Choice>
            <mc:Fallback xmlns="">
              <p:pic>
                <p:nvPicPr>
                  <p:cNvPr id="10" name="Ink 9">
                    <a:extLst>
                      <a:ext uri="{FF2B5EF4-FFF2-40B4-BE49-F238E27FC236}">
                        <a16:creationId xmlns:a16="http://schemas.microsoft.com/office/drawing/2014/main" id="{E489AFA0-6F5C-4866-8E27-491C281D3097}"/>
                      </a:ext>
                    </a:extLst>
                  </p:cNvPr>
                  <p:cNvPicPr/>
                  <p:nvPr/>
                </p:nvPicPr>
                <p:blipFill>
                  <a:blip r:embed="rId18"/>
                  <a:stretch>
                    <a:fillRect/>
                  </a:stretch>
                </p:blipFill>
                <p:spPr>
                  <a:xfrm>
                    <a:off x="445877" y="3711303"/>
                    <a:ext cx="119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3A0979BA-F439-4B29-B379-B45C7F109C71}"/>
                      </a:ext>
                    </a:extLst>
                  </p14:cNvPr>
                  <p14:cNvContentPartPr/>
                  <p14:nvPr/>
                </p14:nvContentPartPr>
                <p14:xfrm>
                  <a:off x="621197" y="3721023"/>
                  <a:ext cx="62640" cy="123840"/>
                </p14:xfrm>
              </p:contentPart>
            </mc:Choice>
            <mc:Fallback xmlns="">
              <p:pic>
                <p:nvPicPr>
                  <p:cNvPr id="11" name="Ink 10">
                    <a:extLst>
                      <a:ext uri="{FF2B5EF4-FFF2-40B4-BE49-F238E27FC236}">
                        <a16:creationId xmlns:a16="http://schemas.microsoft.com/office/drawing/2014/main" id="{3A0979BA-F439-4B29-B379-B45C7F109C71}"/>
                      </a:ext>
                    </a:extLst>
                  </p:cNvPr>
                  <p:cNvPicPr/>
                  <p:nvPr/>
                </p:nvPicPr>
                <p:blipFill>
                  <a:blip r:embed="rId20"/>
                  <a:stretch>
                    <a:fillRect/>
                  </a:stretch>
                </p:blipFill>
                <p:spPr>
                  <a:xfrm>
                    <a:off x="612197" y="3712023"/>
                    <a:ext cx="80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89C90C18-F76C-49B6-9F18-71E8494DC591}"/>
                      </a:ext>
                    </a:extLst>
                  </p14:cNvPr>
                  <p14:cNvContentPartPr/>
                  <p14:nvPr/>
                </p14:nvContentPartPr>
                <p14:xfrm>
                  <a:off x="744317" y="3736143"/>
                  <a:ext cx="81000" cy="96480"/>
                </p14:xfrm>
              </p:contentPart>
            </mc:Choice>
            <mc:Fallback xmlns="">
              <p:pic>
                <p:nvPicPr>
                  <p:cNvPr id="12" name="Ink 11">
                    <a:extLst>
                      <a:ext uri="{FF2B5EF4-FFF2-40B4-BE49-F238E27FC236}">
                        <a16:creationId xmlns:a16="http://schemas.microsoft.com/office/drawing/2014/main" id="{89C90C18-F76C-49B6-9F18-71E8494DC591}"/>
                      </a:ext>
                    </a:extLst>
                  </p:cNvPr>
                  <p:cNvPicPr/>
                  <p:nvPr/>
                </p:nvPicPr>
                <p:blipFill>
                  <a:blip r:embed="rId22"/>
                  <a:stretch>
                    <a:fillRect/>
                  </a:stretch>
                </p:blipFill>
                <p:spPr>
                  <a:xfrm>
                    <a:off x="735317" y="3727143"/>
                    <a:ext cx="98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82AED2B6-FC78-4435-ABAB-BB22B76437E4}"/>
                      </a:ext>
                    </a:extLst>
                  </p14:cNvPr>
                  <p14:cNvContentPartPr/>
                  <p14:nvPr/>
                </p14:nvContentPartPr>
                <p14:xfrm>
                  <a:off x="920717" y="3768543"/>
                  <a:ext cx="97200" cy="127080"/>
                </p14:xfrm>
              </p:contentPart>
            </mc:Choice>
            <mc:Fallback xmlns="">
              <p:pic>
                <p:nvPicPr>
                  <p:cNvPr id="13" name="Ink 12">
                    <a:extLst>
                      <a:ext uri="{FF2B5EF4-FFF2-40B4-BE49-F238E27FC236}">
                        <a16:creationId xmlns:a16="http://schemas.microsoft.com/office/drawing/2014/main" id="{82AED2B6-FC78-4435-ABAB-BB22B76437E4}"/>
                      </a:ext>
                    </a:extLst>
                  </p:cNvPr>
                  <p:cNvPicPr/>
                  <p:nvPr/>
                </p:nvPicPr>
                <p:blipFill>
                  <a:blip r:embed="rId24"/>
                  <a:stretch>
                    <a:fillRect/>
                  </a:stretch>
                </p:blipFill>
                <p:spPr>
                  <a:xfrm>
                    <a:off x="911717" y="3759903"/>
                    <a:ext cx="11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2B1A7C3A-3632-4307-8278-82237C0467E1}"/>
                      </a:ext>
                    </a:extLst>
                  </p14:cNvPr>
                  <p14:cNvContentPartPr/>
                  <p14:nvPr/>
                </p14:nvContentPartPr>
                <p14:xfrm>
                  <a:off x="880037" y="3849903"/>
                  <a:ext cx="23400" cy="80280"/>
                </p14:xfrm>
              </p:contentPart>
            </mc:Choice>
            <mc:Fallback xmlns="">
              <p:pic>
                <p:nvPicPr>
                  <p:cNvPr id="14" name="Ink 13">
                    <a:extLst>
                      <a:ext uri="{FF2B5EF4-FFF2-40B4-BE49-F238E27FC236}">
                        <a16:creationId xmlns:a16="http://schemas.microsoft.com/office/drawing/2014/main" id="{2B1A7C3A-3632-4307-8278-82237C0467E1}"/>
                      </a:ext>
                    </a:extLst>
                  </p:cNvPr>
                  <p:cNvPicPr/>
                  <p:nvPr/>
                </p:nvPicPr>
                <p:blipFill>
                  <a:blip r:embed="rId26"/>
                  <a:stretch>
                    <a:fillRect/>
                  </a:stretch>
                </p:blipFill>
                <p:spPr>
                  <a:xfrm>
                    <a:off x="871397" y="3840903"/>
                    <a:ext cx="41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4A91A6EF-56B9-4627-93F7-9091D17AC4E3}"/>
                      </a:ext>
                    </a:extLst>
                  </p14:cNvPr>
                  <p14:cNvContentPartPr/>
                  <p14:nvPr/>
                </p14:nvContentPartPr>
                <p14:xfrm>
                  <a:off x="1010717" y="3839463"/>
                  <a:ext cx="51120" cy="106560"/>
                </p14:xfrm>
              </p:contentPart>
            </mc:Choice>
            <mc:Fallback xmlns="">
              <p:pic>
                <p:nvPicPr>
                  <p:cNvPr id="15" name="Ink 14">
                    <a:extLst>
                      <a:ext uri="{FF2B5EF4-FFF2-40B4-BE49-F238E27FC236}">
                        <a16:creationId xmlns:a16="http://schemas.microsoft.com/office/drawing/2014/main" id="{4A91A6EF-56B9-4627-93F7-9091D17AC4E3}"/>
                      </a:ext>
                    </a:extLst>
                  </p:cNvPr>
                  <p:cNvPicPr/>
                  <p:nvPr/>
                </p:nvPicPr>
                <p:blipFill>
                  <a:blip r:embed="rId28"/>
                  <a:stretch>
                    <a:fillRect/>
                  </a:stretch>
                </p:blipFill>
                <p:spPr>
                  <a:xfrm>
                    <a:off x="1002077" y="3830823"/>
                    <a:ext cx="6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3376408B-1520-44D9-8B42-ACEBB66B6A88}"/>
                      </a:ext>
                    </a:extLst>
                  </p14:cNvPr>
                  <p14:cNvContentPartPr/>
                  <p14:nvPr/>
                </p14:nvContentPartPr>
                <p14:xfrm>
                  <a:off x="1164437" y="3995343"/>
                  <a:ext cx="198360" cy="159480"/>
                </p14:xfrm>
              </p:contentPart>
            </mc:Choice>
            <mc:Fallback xmlns="">
              <p:pic>
                <p:nvPicPr>
                  <p:cNvPr id="16" name="Ink 15">
                    <a:extLst>
                      <a:ext uri="{FF2B5EF4-FFF2-40B4-BE49-F238E27FC236}">
                        <a16:creationId xmlns:a16="http://schemas.microsoft.com/office/drawing/2014/main" id="{3376408B-1520-44D9-8B42-ACEBB66B6A88}"/>
                      </a:ext>
                    </a:extLst>
                  </p:cNvPr>
                  <p:cNvPicPr/>
                  <p:nvPr/>
                </p:nvPicPr>
                <p:blipFill>
                  <a:blip r:embed="rId30"/>
                  <a:stretch>
                    <a:fillRect/>
                  </a:stretch>
                </p:blipFill>
                <p:spPr>
                  <a:xfrm>
                    <a:off x="1155437" y="3986703"/>
                    <a:ext cx="216000" cy="177120"/>
                  </a:xfrm>
                  <a:prstGeom prst="rect">
                    <a:avLst/>
                  </a:prstGeom>
                </p:spPr>
              </p:pic>
            </mc:Fallback>
          </mc:AlternateContent>
        </p:grpSp>
        <p:grpSp>
          <p:nvGrpSpPr>
            <p:cNvPr id="53262" name="Group 53261">
              <a:extLst>
                <a:ext uri="{FF2B5EF4-FFF2-40B4-BE49-F238E27FC236}">
                  <a16:creationId xmlns:a16="http://schemas.microsoft.com/office/drawing/2014/main" id="{11C35347-2FD0-4946-A380-CEEE5B3FD50A}"/>
                </a:ext>
              </a:extLst>
            </p:cNvPr>
            <p:cNvGrpSpPr/>
            <p:nvPr/>
          </p:nvGrpSpPr>
          <p:grpSpPr>
            <a:xfrm>
              <a:off x="2549717" y="3334383"/>
              <a:ext cx="636840" cy="856080"/>
              <a:chOff x="2549717" y="3334383"/>
              <a:chExt cx="636840" cy="856080"/>
            </a:xfrm>
          </p:grpSpPr>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54659E50-7C30-44F6-8DEA-7DC0E699C9DA}"/>
                      </a:ext>
                    </a:extLst>
                  </p14:cNvPr>
                  <p14:cNvContentPartPr/>
                  <p14:nvPr/>
                </p14:nvContentPartPr>
                <p14:xfrm>
                  <a:off x="2549717" y="3835143"/>
                  <a:ext cx="352440" cy="355320"/>
                </p14:xfrm>
              </p:contentPart>
            </mc:Choice>
            <mc:Fallback xmlns="">
              <p:pic>
                <p:nvPicPr>
                  <p:cNvPr id="18" name="Ink 17">
                    <a:extLst>
                      <a:ext uri="{FF2B5EF4-FFF2-40B4-BE49-F238E27FC236}">
                        <a16:creationId xmlns:a16="http://schemas.microsoft.com/office/drawing/2014/main" id="{54659E50-7C30-44F6-8DEA-7DC0E699C9DA}"/>
                      </a:ext>
                    </a:extLst>
                  </p:cNvPr>
                  <p:cNvPicPr/>
                  <p:nvPr/>
                </p:nvPicPr>
                <p:blipFill>
                  <a:blip r:embed="rId32"/>
                  <a:stretch>
                    <a:fillRect/>
                  </a:stretch>
                </p:blipFill>
                <p:spPr>
                  <a:xfrm>
                    <a:off x="2541077" y="3826503"/>
                    <a:ext cx="3700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38DA713F-1027-4868-BC73-2122C886675F}"/>
                      </a:ext>
                    </a:extLst>
                  </p14:cNvPr>
                  <p14:cNvContentPartPr/>
                  <p14:nvPr/>
                </p14:nvContentPartPr>
                <p14:xfrm>
                  <a:off x="2851757" y="3679263"/>
                  <a:ext cx="360" cy="360"/>
                </p14:xfrm>
              </p:contentPart>
            </mc:Choice>
            <mc:Fallback xmlns="">
              <p:pic>
                <p:nvPicPr>
                  <p:cNvPr id="19" name="Ink 18">
                    <a:extLst>
                      <a:ext uri="{FF2B5EF4-FFF2-40B4-BE49-F238E27FC236}">
                        <a16:creationId xmlns:a16="http://schemas.microsoft.com/office/drawing/2014/main" id="{38DA713F-1027-4868-BC73-2122C886675F}"/>
                      </a:ext>
                    </a:extLst>
                  </p:cNvPr>
                  <p:cNvPicPr/>
                  <p:nvPr/>
                </p:nvPicPr>
                <p:blipFill>
                  <a:blip r:embed="rId34"/>
                  <a:stretch>
                    <a:fillRect/>
                  </a:stretch>
                </p:blipFill>
                <p:spPr>
                  <a:xfrm>
                    <a:off x="2843117" y="36702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A0FDB92E-5F2B-4D1E-8E4F-2F2A71496894}"/>
                      </a:ext>
                    </a:extLst>
                  </p14:cNvPr>
                  <p14:cNvContentPartPr/>
                  <p14:nvPr/>
                </p14:nvContentPartPr>
                <p14:xfrm>
                  <a:off x="2858237" y="3701223"/>
                  <a:ext cx="360" cy="360"/>
                </p14:xfrm>
              </p:contentPart>
            </mc:Choice>
            <mc:Fallback xmlns="">
              <p:pic>
                <p:nvPicPr>
                  <p:cNvPr id="20" name="Ink 19">
                    <a:extLst>
                      <a:ext uri="{FF2B5EF4-FFF2-40B4-BE49-F238E27FC236}">
                        <a16:creationId xmlns:a16="http://schemas.microsoft.com/office/drawing/2014/main" id="{A0FDB92E-5F2B-4D1E-8E4F-2F2A71496894}"/>
                      </a:ext>
                    </a:extLst>
                  </p:cNvPr>
                  <p:cNvPicPr/>
                  <p:nvPr/>
                </p:nvPicPr>
                <p:blipFill>
                  <a:blip r:embed="rId34"/>
                  <a:stretch>
                    <a:fillRect/>
                  </a:stretch>
                </p:blipFill>
                <p:spPr>
                  <a:xfrm>
                    <a:off x="2849597" y="3692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886726EC-9D77-4FE8-AE81-7A20C9B24219}"/>
                      </a:ext>
                    </a:extLst>
                  </p14:cNvPr>
                  <p14:cNvContentPartPr/>
                  <p14:nvPr/>
                </p14:nvContentPartPr>
                <p14:xfrm>
                  <a:off x="2795957" y="3719943"/>
                  <a:ext cx="110160" cy="89280"/>
                </p14:xfrm>
              </p:contentPart>
            </mc:Choice>
            <mc:Fallback xmlns="">
              <p:pic>
                <p:nvPicPr>
                  <p:cNvPr id="21" name="Ink 20">
                    <a:extLst>
                      <a:ext uri="{FF2B5EF4-FFF2-40B4-BE49-F238E27FC236}">
                        <a16:creationId xmlns:a16="http://schemas.microsoft.com/office/drawing/2014/main" id="{886726EC-9D77-4FE8-AE81-7A20C9B24219}"/>
                      </a:ext>
                    </a:extLst>
                  </p:cNvPr>
                  <p:cNvPicPr/>
                  <p:nvPr/>
                </p:nvPicPr>
                <p:blipFill>
                  <a:blip r:embed="rId37"/>
                  <a:stretch>
                    <a:fillRect/>
                  </a:stretch>
                </p:blipFill>
                <p:spPr>
                  <a:xfrm>
                    <a:off x="2786957" y="3710943"/>
                    <a:ext cx="127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D7925C71-30C9-419C-81F7-B21ABBA60AF2}"/>
                      </a:ext>
                    </a:extLst>
                  </p14:cNvPr>
                  <p14:cNvContentPartPr/>
                  <p14:nvPr/>
                </p14:nvContentPartPr>
                <p14:xfrm>
                  <a:off x="2924117" y="3885903"/>
                  <a:ext cx="126360" cy="122760"/>
                </p14:xfrm>
              </p:contentPart>
            </mc:Choice>
            <mc:Fallback xmlns="">
              <p:pic>
                <p:nvPicPr>
                  <p:cNvPr id="23" name="Ink 22">
                    <a:extLst>
                      <a:ext uri="{FF2B5EF4-FFF2-40B4-BE49-F238E27FC236}">
                        <a16:creationId xmlns:a16="http://schemas.microsoft.com/office/drawing/2014/main" id="{D7925C71-30C9-419C-81F7-B21ABBA60AF2}"/>
                      </a:ext>
                    </a:extLst>
                  </p:cNvPr>
                  <p:cNvPicPr/>
                  <p:nvPr/>
                </p:nvPicPr>
                <p:blipFill>
                  <a:blip r:embed="rId39"/>
                  <a:stretch>
                    <a:fillRect/>
                  </a:stretch>
                </p:blipFill>
                <p:spPr>
                  <a:xfrm>
                    <a:off x="2915477" y="3876903"/>
                    <a:ext cx="144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98F8CE27-0FDF-4FB6-A3F0-D7612D717F62}"/>
                      </a:ext>
                    </a:extLst>
                  </p14:cNvPr>
                  <p14:cNvContentPartPr/>
                  <p14:nvPr/>
                </p14:nvContentPartPr>
                <p14:xfrm>
                  <a:off x="2896037" y="3826143"/>
                  <a:ext cx="360" cy="360"/>
                </p14:xfrm>
              </p:contentPart>
            </mc:Choice>
            <mc:Fallback xmlns="">
              <p:pic>
                <p:nvPicPr>
                  <p:cNvPr id="25" name="Ink 24">
                    <a:extLst>
                      <a:ext uri="{FF2B5EF4-FFF2-40B4-BE49-F238E27FC236}">
                        <a16:creationId xmlns:a16="http://schemas.microsoft.com/office/drawing/2014/main" id="{98F8CE27-0FDF-4FB6-A3F0-D7612D717F62}"/>
                      </a:ext>
                    </a:extLst>
                  </p:cNvPr>
                  <p:cNvPicPr/>
                  <p:nvPr/>
                </p:nvPicPr>
                <p:blipFill>
                  <a:blip r:embed="rId34"/>
                  <a:stretch>
                    <a:fillRect/>
                  </a:stretch>
                </p:blipFill>
                <p:spPr>
                  <a:xfrm>
                    <a:off x="2887397" y="3817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A6F342F7-0791-4B51-840F-A4676198E217}"/>
                      </a:ext>
                    </a:extLst>
                  </p14:cNvPr>
                  <p14:cNvContentPartPr/>
                  <p14:nvPr/>
                </p14:nvContentPartPr>
                <p14:xfrm>
                  <a:off x="2870117" y="3783303"/>
                  <a:ext cx="39600" cy="65520"/>
                </p14:xfrm>
              </p:contentPart>
            </mc:Choice>
            <mc:Fallback xmlns="">
              <p:pic>
                <p:nvPicPr>
                  <p:cNvPr id="26" name="Ink 25">
                    <a:extLst>
                      <a:ext uri="{FF2B5EF4-FFF2-40B4-BE49-F238E27FC236}">
                        <a16:creationId xmlns:a16="http://schemas.microsoft.com/office/drawing/2014/main" id="{A6F342F7-0791-4B51-840F-A4676198E217}"/>
                      </a:ext>
                    </a:extLst>
                  </p:cNvPr>
                  <p:cNvPicPr/>
                  <p:nvPr/>
                </p:nvPicPr>
                <p:blipFill>
                  <a:blip r:embed="rId42"/>
                  <a:stretch>
                    <a:fillRect/>
                  </a:stretch>
                </p:blipFill>
                <p:spPr>
                  <a:xfrm>
                    <a:off x="2861117" y="3774663"/>
                    <a:ext cx="57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C82A62C3-EBFF-4762-AFC2-A454A85925A8}"/>
                      </a:ext>
                    </a:extLst>
                  </p14:cNvPr>
                  <p14:cNvContentPartPr/>
                  <p14:nvPr/>
                </p14:nvContentPartPr>
                <p14:xfrm>
                  <a:off x="2849237" y="3798423"/>
                  <a:ext cx="77400" cy="38160"/>
                </p14:xfrm>
              </p:contentPart>
            </mc:Choice>
            <mc:Fallback xmlns="">
              <p:pic>
                <p:nvPicPr>
                  <p:cNvPr id="27" name="Ink 26">
                    <a:extLst>
                      <a:ext uri="{FF2B5EF4-FFF2-40B4-BE49-F238E27FC236}">
                        <a16:creationId xmlns:a16="http://schemas.microsoft.com/office/drawing/2014/main" id="{C82A62C3-EBFF-4762-AFC2-A454A85925A8}"/>
                      </a:ext>
                    </a:extLst>
                  </p:cNvPr>
                  <p:cNvPicPr/>
                  <p:nvPr/>
                </p:nvPicPr>
                <p:blipFill>
                  <a:blip r:embed="rId44"/>
                  <a:stretch>
                    <a:fillRect/>
                  </a:stretch>
                </p:blipFill>
                <p:spPr>
                  <a:xfrm>
                    <a:off x="2840237" y="3789783"/>
                    <a:ext cx="95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1BB08C50-6889-4638-A200-3C1BE7C6F892}"/>
                      </a:ext>
                    </a:extLst>
                  </p14:cNvPr>
                  <p14:cNvContentPartPr/>
                  <p14:nvPr/>
                </p14:nvContentPartPr>
                <p14:xfrm>
                  <a:off x="2926277" y="3884463"/>
                  <a:ext cx="33480" cy="43200"/>
                </p14:xfrm>
              </p:contentPart>
            </mc:Choice>
            <mc:Fallback xmlns="">
              <p:pic>
                <p:nvPicPr>
                  <p:cNvPr id="29" name="Ink 28">
                    <a:extLst>
                      <a:ext uri="{FF2B5EF4-FFF2-40B4-BE49-F238E27FC236}">
                        <a16:creationId xmlns:a16="http://schemas.microsoft.com/office/drawing/2014/main" id="{1BB08C50-6889-4638-A200-3C1BE7C6F892}"/>
                      </a:ext>
                    </a:extLst>
                  </p:cNvPr>
                  <p:cNvPicPr/>
                  <p:nvPr/>
                </p:nvPicPr>
                <p:blipFill>
                  <a:blip r:embed="rId46"/>
                  <a:stretch>
                    <a:fillRect/>
                  </a:stretch>
                </p:blipFill>
                <p:spPr>
                  <a:xfrm>
                    <a:off x="2917277" y="3875463"/>
                    <a:ext cx="51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472608C4-5F02-40A0-9B27-05FEE929B6D2}"/>
                      </a:ext>
                    </a:extLst>
                  </p14:cNvPr>
                  <p14:cNvContentPartPr/>
                  <p14:nvPr/>
                </p14:nvContentPartPr>
                <p14:xfrm>
                  <a:off x="2906477" y="3865023"/>
                  <a:ext cx="91080" cy="71280"/>
                </p14:xfrm>
              </p:contentPart>
            </mc:Choice>
            <mc:Fallback xmlns="">
              <p:pic>
                <p:nvPicPr>
                  <p:cNvPr id="30" name="Ink 29">
                    <a:extLst>
                      <a:ext uri="{FF2B5EF4-FFF2-40B4-BE49-F238E27FC236}">
                        <a16:creationId xmlns:a16="http://schemas.microsoft.com/office/drawing/2014/main" id="{472608C4-5F02-40A0-9B27-05FEE929B6D2}"/>
                      </a:ext>
                    </a:extLst>
                  </p:cNvPr>
                  <p:cNvPicPr/>
                  <p:nvPr/>
                </p:nvPicPr>
                <p:blipFill>
                  <a:blip r:embed="rId48"/>
                  <a:stretch>
                    <a:fillRect/>
                  </a:stretch>
                </p:blipFill>
                <p:spPr>
                  <a:xfrm>
                    <a:off x="2897837" y="3856023"/>
                    <a:ext cx="108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DED39DB3-09C9-4B2E-A1DF-761EDEEFE632}"/>
                      </a:ext>
                    </a:extLst>
                  </p14:cNvPr>
                  <p14:cNvContentPartPr/>
                  <p14:nvPr/>
                </p14:nvContentPartPr>
                <p14:xfrm>
                  <a:off x="2959397" y="3725703"/>
                  <a:ext cx="32040" cy="85680"/>
                </p14:xfrm>
              </p:contentPart>
            </mc:Choice>
            <mc:Fallback xmlns="">
              <p:pic>
                <p:nvPicPr>
                  <p:cNvPr id="31" name="Ink 30">
                    <a:extLst>
                      <a:ext uri="{FF2B5EF4-FFF2-40B4-BE49-F238E27FC236}">
                        <a16:creationId xmlns:a16="http://schemas.microsoft.com/office/drawing/2014/main" id="{DED39DB3-09C9-4B2E-A1DF-761EDEEFE632}"/>
                      </a:ext>
                    </a:extLst>
                  </p:cNvPr>
                  <p:cNvPicPr/>
                  <p:nvPr/>
                </p:nvPicPr>
                <p:blipFill>
                  <a:blip r:embed="rId50"/>
                  <a:stretch>
                    <a:fillRect/>
                  </a:stretch>
                </p:blipFill>
                <p:spPr>
                  <a:xfrm>
                    <a:off x="2950397" y="3716703"/>
                    <a:ext cx="49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248" name="Ink 53247">
                    <a:extLst>
                      <a:ext uri="{FF2B5EF4-FFF2-40B4-BE49-F238E27FC236}">
                        <a16:creationId xmlns:a16="http://schemas.microsoft.com/office/drawing/2014/main" id="{DE49D887-5D89-400B-8B4A-0E584E13CFC6}"/>
                      </a:ext>
                    </a:extLst>
                  </p14:cNvPr>
                  <p14:cNvContentPartPr/>
                  <p14:nvPr/>
                </p14:nvContentPartPr>
                <p14:xfrm>
                  <a:off x="3024197" y="3749823"/>
                  <a:ext cx="162360" cy="65160"/>
                </p14:xfrm>
              </p:contentPart>
            </mc:Choice>
            <mc:Fallback xmlns="">
              <p:pic>
                <p:nvPicPr>
                  <p:cNvPr id="53248" name="Ink 53247">
                    <a:extLst>
                      <a:ext uri="{FF2B5EF4-FFF2-40B4-BE49-F238E27FC236}">
                        <a16:creationId xmlns:a16="http://schemas.microsoft.com/office/drawing/2014/main" id="{DE49D887-5D89-400B-8B4A-0E584E13CFC6}"/>
                      </a:ext>
                    </a:extLst>
                  </p:cNvPr>
                  <p:cNvPicPr/>
                  <p:nvPr/>
                </p:nvPicPr>
                <p:blipFill>
                  <a:blip r:embed="rId52"/>
                  <a:stretch>
                    <a:fillRect/>
                  </a:stretch>
                </p:blipFill>
                <p:spPr>
                  <a:xfrm>
                    <a:off x="3015197" y="3741183"/>
                    <a:ext cx="180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255" name="Ink 53254">
                    <a:extLst>
                      <a:ext uri="{FF2B5EF4-FFF2-40B4-BE49-F238E27FC236}">
                        <a16:creationId xmlns:a16="http://schemas.microsoft.com/office/drawing/2014/main" id="{9D893E83-4263-4F2D-9E5C-A9C7D75673BC}"/>
                      </a:ext>
                    </a:extLst>
                  </p14:cNvPr>
                  <p14:cNvContentPartPr/>
                  <p14:nvPr/>
                </p14:nvContentPartPr>
                <p14:xfrm>
                  <a:off x="2595077" y="3371823"/>
                  <a:ext cx="40680" cy="48600"/>
                </p14:xfrm>
              </p:contentPart>
            </mc:Choice>
            <mc:Fallback xmlns="">
              <p:pic>
                <p:nvPicPr>
                  <p:cNvPr id="53255" name="Ink 53254">
                    <a:extLst>
                      <a:ext uri="{FF2B5EF4-FFF2-40B4-BE49-F238E27FC236}">
                        <a16:creationId xmlns:a16="http://schemas.microsoft.com/office/drawing/2014/main" id="{9D893E83-4263-4F2D-9E5C-A9C7D75673BC}"/>
                      </a:ext>
                    </a:extLst>
                  </p:cNvPr>
                  <p:cNvPicPr/>
                  <p:nvPr/>
                </p:nvPicPr>
                <p:blipFill>
                  <a:blip r:embed="rId54"/>
                  <a:stretch>
                    <a:fillRect/>
                  </a:stretch>
                </p:blipFill>
                <p:spPr>
                  <a:xfrm>
                    <a:off x="2586437" y="3363183"/>
                    <a:ext cx="58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256" name="Ink 53255">
                    <a:extLst>
                      <a:ext uri="{FF2B5EF4-FFF2-40B4-BE49-F238E27FC236}">
                        <a16:creationId xmlns:a16="http://schemas.microsoft.com/office/drawing/2014/main" id="{56349A18-DE93-4F91-8C37-9221213954D2}"/>
                      </a:ext>
                    </a:extLst>
                  </p14:cNvPr>
                  <p14:cNvContentPartPr/>
                  <p14:nvPr/>
                </p14:nvContentPartPr>
                <p14:xfrm>
                  <a:off x="2568797" y="3334383"/>
                  <a:ext cx="145800" cy="103680"/>
                </p14:xfrm>
              </p:contentPart>
            </mc:Choice>
            <mc:Fallback xmlns="">
              <p:pic>
                <p:nvPicPr>
                  <p:cNvPr id="53256" name="Ink 53255">
                    <a:extLst>
                      <a:ext uri="{FF2B5EF4-FFF2-40B4-BE49-F238E27FC236}">
                        <a16:creationId xmlns:a16="http://schemas.microsoft.com/office/drawing/2014/main" id="{56349A18-DE93-4F91-8C37-9221213954D2}"/>
                      </a:ext>
                    </a:extLst>
                  </p:cNvPr>
                  <p:cNvPicPr/>
                  <p:nvPr/>
                </p:nvPicPr>
                <p:blipFill>
                  <a:blip r:embed="rId56"/>
                  <a:stretch>
                    <a:fillRect/>
                  </a:stretch>
                </p:blipFill>
                <p:spPr>
                  <a:xfrm>
                    <a:off x="2560157" y="3325743"/>
                    <a:ext cx="163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258" name="Ink 53257">
                    <a:extLst>
                      <a:ext uri="{FF2B5EF4-FFF2-40B4-BE49-F238E27FC236}">
                        <a16:creationId xmlns:a16="http://schemas.microsoft.com/office/drawing/2014/main" id="{A8A6DBB8-32DF-4C14-8B4F-9BB42BAE1605}"/>
                      </a:ext>
                    </a:extLst>
                  </p14:cNvPr>
                  <p14:cNvContentPartPr/>
                  <p14:nvPr/>
                </p14:nvContentPartPr>
                <p14:xfrm>
                  <a:off x="2732597" y="3602583"/>
                  <a:ext cx="69120" cy="110520"/>
                </p14:xfrm>
              </p:contentPart>
            </mc:Choice>
            <mc:Fallback xmlns="">
              <p:pic>
                <p:nvPicPr>
                  <p:cNvPr id="53258" name="Ink 53257">
                    <a:extLst>
                      <a:ext uri="{FF2B5EF4-FFF2-40B4-BE49-F238E27FC236}">
                        <a16:creationId xmlns:a16="http://schemas.microsoft.com/office/drawing/2014/main" id="{A8A6DBB8-32DF-4C14-8B4F-9BB42BAE1605}"/>
                      </a:ext>
                    </a:extLst>
                  </p:cNvPr>
                  <p:cNvPicPr/>
                  <p:nvPr/>
                </p:nvPicPr>
                <p:blipFill>
                  <a:blip r:embed="rId58"/>
                  <a:stretch>
                    <a:fillRect/>
                  </a:stretch>
                </p:blipFill>
                <p:spPr>
                  <a:xfrm>
                    <a:off x="2723597" y="3593583"/>
                    <a:ext cx="86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259" name="Ink 53258">
                    <a:extLst>
                      <a:ext uri="{FF2B5EF4-FFF2-40B4-BE49-F238E27FC236}">
                        <a16:creationId xmlns:a16="http://schemas.microsoft.com/office/drawing/2014/main" id="{C36DBBAC-3A92-4BF1-A9ED-6ADB3C6F904C}"/>
                      </a:ext>
                    </a:extLst>
                  </p14:cNvPr>
                  <p14:cNvContentPartPr/>
                  <p14:nvPr/>
                </p14:nvContentPartPr>
                <p14:xfrm>
                  <a:off x="2723957" y="3627423"/>
                  <a:ext cx="106560" cy="93960"/>
                </p14:xfrm>
              </p:contentPart>
            </mc:Choice>
            <mc:Fallback xmlns="">
              <p:pic>
                <p:nvPicPr>
                  <p:cNvPr id="53259" name="Ink 53258">
                    <a:extLst>
                      <a:ext uri="{FF2B5EF4-FFF2-40B4-BE49-F238E27FC236}">
                        <a16:creationId xmlns:a16="http://schemas.microsoft.com/office/drawing/2014/main" id="{C36DBBAC-3A92-4BF1-A9ED-6ADB3C6F904C}"/>
                      </a:ext>
                    </a:extLst>
                  </p:cNvPr>
                  <p:cNvPicPr/>
                  <p:nvPr/>
                </p:nvPicPr>
                <p:blipFill>
                  <a:blip r:embed="rId60"/>
                  <a:stretch>
                    <a:fillRect/>
                  </a:stretch>
                </p:blipFill>
                <p:spPr>
                  <a:xfrm>
                    <a:off x="2715317" y="3618423"/>
                    <a:ext cx="124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260" name="Ink 53259">
                    <a:extLst>
                      <a:ext uri="{FF2B5EF4-FFF2-40B4-BE49-F238E27FC236}">
                        <a16:creationId xmlns:a16="http://schemas.microsoft.com/office/drawing/2014/main" id="{E0F26587-7D04-43F5-B6DA-D49A0255FEF5}"/>
                      </a:ext>
                    </a:extLst>
                  </p14:cNvPr>
                  <p14:cNvContentPartPr/>
                  <p14:nvPr/>
                </p14:nvContentPartPr>
                <p14:xfrm>
                  <a:off x="2736557" y="3424743"/>
                  <a:ext cx="75960" cy="135000"/>
                </p14:xfrm>
              </p:contentPart>
            </mc:Choice>
            <mc:Fallback xmlns="">
              <p:pic>
                <p:nvPicPr>
                  <p:cNvPr id="53260" name="Ink 53259">
                    <a:extLst>
                      <a:ext uri="{FF2B5EF4-FFF2-40B4-BE49-F238E27FC236}">
                        <a16:creationId xmlns:a16="http://schemas.microsoft.com/office/drawing/2014/main" id="{E0F26587-7D04-43F5-B6DA-D49A0255FEF5}"/>
                      </a:ext>
                    </a:extLst>
                  </p:cNvPr>
                  <p:cNvPicPr/>
                  <p:nvPr/>
                </p:nvPicPr>
                <p:blipFill>
                  <a:blip r:embed="rId62"/>
                  <a:stretch>
                    <a:fillRect/>
                  </a:stretch>
                </p:blipFill>
                <p:spPr>
                  <a:xfrm>
                    <a:off x="2727917" y="3415743"/>
                    <a:ext cx="93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261" name="Ink 53260">
                    <a:extLst>
                      <a:ext uri="{FF2B5EF4-FFF2-40B4-BE49-F238E27FC236}">
                        <a16:creationId xmlns:a16="http://schemas.microsoft.com/office/drawing/2014/main" id="{257B9CBF-FA19-4B83-91F5-A473BE6E0BD1}"/>
                      </a:ext>
                    </a:extLst>
                  </p14:cNvPr>
                  <p14:cNvContentPartPr/>
                  <p14:nvPr/>
                </p14:nvContentPartPr>
                <p14:xfrm>
                  <a:off x="2865797" y="3487383"/>
                  <a:ext cx="143640" cy="61200"/>
                </p14:xfrm>
              </p:contentPart>
            </mc:Choice>
            <mc:Fallback xmlns="">
              <p:pic>
                <p:nvPicPr>
                  <p:cNvPr id="53261" name="Ink 53260">
                    <a:extLst>
                      <a:ext uri="{FF2B5EF4-FFF2-40B4-BE49-F238E27FC236}">
                        <a16:creationId xmlns:a16="http://schemas.microsoft.com/office/drawing/2014/main" id="{257B9CBF-FA19-4B83-91F5-A473BE6E0BD1}"/>
                      </a:ext>
                    </a:extLst>
                  </p:cNvPr>
                  <p:cNvPicPr/>
                  <p:nvPr/>
                </p:nvPicPr>
                <p:blipFill>
                  <a:blip r:embed="rId64"/>
                  <a:stretch>
                    <a:fillRect/>
                  </a:stretch>
                </p:blipFill>
                <p:spPr>
                  <a:xfrm>
                    <a:off x="2856797" y="3478383"/>
                    <a:ext cx="161280" cy="78840"/>
                  </a:xfrm>
                  <a:prstGeom prst="rect">
                    <a:avLst/>
                  </a:prstGeom>
                </p:spPr>
              </p:pic>
            </mc:Fallback>
          </mc:AlternateContent>
        </p:grpSp>
      </p:grpSp>
      <p:sp>
        <p:nvSpPr>
          <p:cNvPr id="53253" name="Text Box 5"/>
          <p:cNvSpPr txBox="1">
            <a:spLocks noChangeArrowheads="1"/>
          </p:cNvSpPr>
          <p:nvPr/>
        </p:nvSpPr>
        <p:spPr bwMode="auto">
          <a:xfrm>
            <a:off x="4043313" y="3505200"/>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dirty="0">
                <a:latin typeface="+mj-lt"/>
              </a:rPr>
              <a:t>Direction of H is given by the “Right-hand” Rule</a:t>
            </a:r>
          </a:p>
        </p:txBody>
      </p:sp>
      <p:sp>
        <p:nvSpPr>
          <p:cNvPr id="53254" name="Text Box 6"/>
          <p:cNvSpPr txBox="1">
            <a:spLocks noChangeArrowheads="1"/>
          </p:cNvSpPr>
          <p:nvPr/>
        </p:nvSpPr>
        <p:spPr bwMode="auto">
          <a:xfrm>
            <a:off x="533400" y="4876800"/>
            <a:ext cx="1127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dirty="0">
                <a:latin typeface="+mj-lt"/>
              </a:rPr>
              <a:t>Easiest way to solve the problem is to take advantage of symmetry.  For an integration path we’ll choose a circle with a radius of x.  </a:t>
            </a:r>
            <a:endParaRPr lang="en-US" altLang="en-US" sz="2400" dirty="0">
              <a:latin typeface="+mj-lt"/>
            </a:endParaRPr>
          </a:p>
        </p:txBody>
      </p:sp>
    </p:spTree>
    <p:extLst>
      <p:ext uri="{BB962C8B-B14F-4D97-AF65-F5344CB8AC3E}">
        <p14:creationId xmlns:p14="http://schemas.microsoft.com/office/powerpoint/2010/main" val="185168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Two Conductor Line Inductance</a:t>
            </a:r>
          </a:p>
        </p:txBody>
      </p:sp>
      <p:sp>
        <p:nvSpPr>
          <p:cNvPr id="5123" name="Rectangle 3"/>
          <p:cNvSpPr>
            <a:spLocks noGrp="1" noChangeArrowheads="1"/>
          </p:cNvSpPr>
          <p:nvPr>
            <p:ph type="body" sz="quarter" idx="10"/>
          </p:nvPr>
        </p:nvSpPr>
        <p:spPr/>
        <p:txBody>
          <a:bodyPr/>
          <a:lstStyle/>
          <a:p>
            <a:pPr marL="0" indent="0" eaLnBrk="1" hangingPunct="1">
              <a:buNone/>
            </a:pPr>
            <a:r>
              <a:rPr lang="en-US" altLang="en-US" dirty="0"/>
              <a:t>Key problem with the previous derivation is we assumed no return path for the current.  Now consider the case of two wires, each carrying the same current I, but in opposite directions; assume the wires are separated by distance R.  </a:t>
            </a:r>
          </a:p>
        </p:txBody>
      </p:sp>
      <p:grpSp>
        <p:nvGrpSpPr>
          <p:cNvPr id="2" name="Group 1" descr="Two conductor magnetic field diagram">
            <a:extLst>
              <a:ext uri="{FF2B5EF4-FFF2-40B4-BE49-F238E27FC236}">
                <a16:creationId xmlns:a16="http://schemas.microsoft.com/office/drawing/2014/main" id="{F6C2B568-BD82-D058-C23B-C3E5A03F4912}"/>
              </a:ext>
            </a:extLst>
          </p:cNvPr>
          <p:cNvGrpSpPr/>
          <p:nvPr/>
        </p:nvGrpSpPr>
        <p:grpSpPr>
          <a:xfrm>
            <a:off x="777874" y="3463924"/>
            <a:ext cx="3581400" cy="1828800"/>
            <a:chOff x="777874" y="3463924"/>
            <a:chExt cx="3581400" cy="1828800"/>
          </a:xfrm>
        </p:grpSpPr>
        <p:sp>
          <p:nvSpPr>
            <p:cNvPr id="5130" name="Line 28"/>
            <p:cNvSpPr>
              <a:spLocks noChangeShapeType="1"/>
            </p:cNvSpPr>
            <p:nvPr/>
          </p:nvSpPr>
          <p:spPr bwMode="auto">
            <a:xfrm flipH="1">
              <a:off x="777874" y="4378325"/>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124" name="Group 30"/>
            <p:cNvGrpSpPr>
              <a:grpSpLocks/>
            </p:cNvGrpSpPr>
            <p:nvPr/>
          </p:nvGrpSpPr>
          <p:grpSpPr bwMode="auto">
            <a:xfrm>
              <a:off x="930274" y="3463924"/>
              <a:ext cx="3290888" cy="1828800"/>
              <a:chOff x="816" y="2352"/>
              <a:chExt cx="2073" cy="1152"/>
            </a:xfrm>
          </p:grpSpPr>
          <p:sp>
            <p:nvSpPr>
              <p:cNvPr id="5132" name="Oval 4"/>
              <p:cNvSpPr>
                <a:spLocks noChangeArrowheads="1"/>
              </p:cNvSpPr>
              <p:nvPr/>
            </p:nvSpPr>
            <p:spPr bwMode="auto">
              <a:xfrm>
                <a:off x="1073" y="3010"/>
                <a:ext cx="184"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3" name="Oval 5"/>
              <p:cNvSpPr>
                <a:spLocks noChangeArrowheads="1"/>
              </p:cNvSpPr>
              <p:nvPr/>
            </p:nvSpPr>
            <p:spPr bwMode="auto">
              <a:xfrm>
                <a:off x="2422" y="3010"/>
                <a:ext cx="183"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4" name="Line 6"/>
              <p:cNvSpPr>
                <a:spLocks noChangeShapeType="1"/>
              </p:cNvSpPr>
              <p:nvPr/>
            </p:nvSpPr>
            <p:spPr bwMode="auto">
              <a:xfrm>
                <a:off x="113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5" name="Line 7"/>
              <p:cNvSpPr>
                <a:spLocks noChangeShapeType="1"/>
              </p:cNvSpPr>
              <p:nvPr/>
            </p:nvSpPr>
            <p:spPr bwMode="auto">
              <a:xfrm>
                <a:off x="252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6" name="Line 8"/>
              <p:cNvSpPr>
                <a:spLocks noChangeShapeType="1"/>
              </p:cNvSpPr>
              <p:nvPr/>
            </p:nvSpPr>
            <p:spPr bwMode="auto">
              <a:xfrm flipH="1">
                <a:off x="1134"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7" name="Line 9"/>
              <p:cNvSpPr>
                <a:spLocks noChangeShapeType="1"/>
              </p:cNvSpPr>
              <p:nvPr/>
            </p:nvSpPr>
            <p:spPr bwMode="auto">
              <a:xfrm flipV="1">
                <a:off x="2299"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8" name="Text Box 10"/>
              <p:cNvSpPr txBox="1">
                <a:spLocks noChangeArrowheads="1"/>
              </p:cNvSpPr>
              <p:nvPr/>
            </p:nvSpPr>
            <p:spPr bwMode="auto">
              <a:xfrm>
                <a:off x="1686"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a:t>
                </a:r>
              </a:p>
            </p:txBody>
          </p:sp>
          <p:sp>
            <p:nvSpPr>
              <p:cNvPr id="5139" name="Oval 11"/>
              <p:cNvSpPr>
                <a:spLocks noChangeArrowheads="1"/>
              </p:cNvSpPr>
              <p:nvPr/>
            </p:nvSpPr>
            <p:spPr bwMode="auto">
              <a:xfrm>
                <a:off x="950"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0" name="Oval 12"/>
              <p:cNvSpPr>
                <a:spLocks noChangeArrowheads="1"/>
              </p:cNvSpPr>
              <p:nvPr/>
            </p:nvSpPr>
            <p:spPr bwMode="auto">
              <a:xfrm>
                <a:off x="2299"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1" name="Oval 14"/>
              <p:cNvSpPr>
                <a:spLocks noChangeArrowheads="1"/>
              </p:cNvSpPr>
              <p:nvPr/>
            </p:nvSpPr>
            <p:spPr bwMode="auto">
              <a:xfrm>
                <a:off x="1134" y="3076"/>
                <a:ext cx="61" cy="66"/>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2" name="Text Box 16"/>
              <p:cNvSpPr txBox="1">
                <a:spLocks noChangeArrowheads="1"/>
              </p:cNvSpPr>
              <p:nvPr/>
            </p:nvSpPr>
            <p:spPr bwMode="auto">
              <a:xfrm>
                <a:off x="2395" y="2899"/>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5143" name="Oval 17"/>
              <p:cNvSpPr>
                <a:spLocks noChangeArrowheads="1"/>
              </p:cNvSpPr>
              <p:nvPr/>
            </p:nvSpPr>
            <p:spPr bwMode="auto">
              <a:xfrm>
                <a:off x="2153" y="2714"/>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4" name="Oval 18"/>
              <p:cNvSpPr>
                <a:spLocks noChangeArrowheads="1"/>
              </p:cNvSpPr>
              <p:nvPr/>
            </p:nvSpPr>
            <p:spPr bwMode="auto">
              <a:xfrm>
                <a:off x="816" y="2706"/>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5" name="Line 19"/>
              <p:cNvSpPr>
                <a:spLocks noChangeShapeType="1"/>
              </p:cNvSpPr>
              <p:nvPr/>
            </p:nvSpPr>
            <p:spPr bwMode="auto">
              <a:xfrm flipV="1">
                <a:off x="162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46" name="Line 20"/>
              <p:cNvSpPr>
                <a:spLocks noChangeShapeType="1"/>
              </p:cNvSpPr>
              <p:nvPr/>
            </p:nvSpPr>
            <p:spPr bwMode="auto">
              <a:xfrm flipH="1" flipV="1">
                <a:off x="211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5125" name="Line 22"/>
            <p:cNvSpPr>
              <a:spLocks noChangeShapeType="1"/>
            </p:cNvSpPr>
            <p:nvPr/>
          </p:nvSpPr>
          <p:spPr bwMode="auto">
            <a:xfrm>
              <a:off x="3549649" y="4583112"/>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6" name="Line 23"/>
            <p:cNvSpPr>
              <a:spLocks noChangeShapeType="1"/>
            </p:cNvSpPr>
            <p:nvPr/>
          </p:nvSpPr>
          <p:spPr bwMode="auto">
            <a:xfrm flipV="1">
              <a:off x="3535362" y="4568824"/>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1" name="Line 29"/>
            <p:cNvSpPr>
              <a:spLocks noChangeShapeType="1"/>
            </p:cNvSpPr>
            <p:nvPr/>
          </p:nvSpPr>
          <p:spPr bwMode="auto">
            <a:xfrm flipH="1">
              <a:off x="4359274" y="4454525"/>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5128" name="Text Box 26"/>
          <p:cNvSpPr txBox="1">
            <a:spLocks noChangeArrowheads="1"/>
          </p:cNvSpPr>
          <p:nvPr/>
        </p:nvSpPr>
        <p:spPr bwMode="auto">
          <a:xfrm>
            <a:off x="3200400" y="5257800"/>
            <a:ext cx="2154757"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Creates a</a:t>
            </a:r>
          </a:p>
          <a:p>
            <a:pPr eaLnBrk="1" hangingPunct="1"/>
            <a:r>
              <a:rPr lang="en-US" altLang="en-US">
                <a:latin typeface="+mj-lt"/>
              </a:rPr>
              <a:t>clockwise field</a:t>
            </a:r>
          </a:p>
        </p:txBody>
      </p:sp>
      <p:sp>
        <p:nvSpPr>
          <p:cNvPr id="5129" name="Text Box 27"/>
          <p:cNvSpPr txBox="1">
            <a:spLocks noChangeArrowheads="1"/>
          </p:cNvSpPr>
          <p:nvPr/>
        </p:nvSpPr>
        <p:spPr bwMode="auto">
          <a:xfrm>
            <a:off x="5791200" y="3657600"/>
            <a:ext cx="5638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To determine the inductance of each conductor we integrate as before.  However now we get some field cancellation</a:t>
            </a:r>
          </a:p>
        </p:txBody>
      </p:sp>
      <p:sp>
        <p:nvSpPr>
          <p:cNvPr id="5127" name="Text Box 25"/>
          <p:cNvSpPr txBox="1">
            <a:spLocks noChangeArrowheads="1"/>
          </p:cNvSpPr>
          <p:nvPr/>
        </p:nvSpPr>
        <p:spPr bwMode="auto">
          <a:xfrm>
            <a:off x="625474" y="5292725"/>
            <a:ext cx="247856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Creates counter-</a:t>
            </a:r>
          </a:p>
          <a:p>
            <a:pPr eaLnBrk="1" hangingPunct="1"/>
            <a:r>
              <a:rPr lang="en-US" altLang="en-US">
                <a:latin typeface="+mj-lt"/>
              </a:rPr>
              <a:t>clockwise field</a:t>
            </a:r>
          </a:p>
        </p:txBody>
      </p:sp>
    </p:spTree>
    <p:extLst>
      <p:ext uri="{BB962C8B-B14F-4D97-AF65-F5344CB8AC3E}">
        <p14:creationId xmlns:p14="http://schemas.microsoft.com/office/powerpoint/2010/main" val="3970005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Two Conductor Case, cont’d</a:t>
            </a:r>
          </a:p>
        </p:txBody>
      </p:sp>
      <p:grpSp>
        <p:nvGrpSpPr>
          <p:cNvPr id="4" name="Group 3" descr="Two conductor magnetic field diagram with remote point Rp">
            <a:extLst>
              <a:ext uri="{FF2B5EF4-FFF2-40B4-BE49-F238E27FC236}">
                <a16:creationId xmlns:a16="http://schemas.microsoft.com/office/drawing/2014/main" id="{B6698403-286B-4639-A494-4638908AC2FE}"/>
              </a:ext>
            </a:extLst>
          </p:cNvPr>
          <p:cNvGrpSpPr/>
          <p:nvPr/>
        </p:nvGrpSpPr>
        <p:grpSpPr>
          <a:xfrm>
            <a:off x="609600" y="1676400"/>
            <a:ext cx="8067842" cy="1909465"/>
            <a:chOff x="2251075" y="1343527"/>
            <a:chExt cx="8067842" cy="1909465"/>
          </a:xfrm>
        </p:grpSpPr>
        <p:sp>
          <p:nvSpPr>
            <p:cNvPr id="6147" name="Oval 5"/>
            <p:cNvSpPr>
              <a:spLocks noChangeArrowheads="1"/>
            </p:cNvSpPr>
            <p:nvPr/>
          </p:nvSpPr>
          <p:spPr bwMode="auto">
            <a:xfrm>
              <a:off x="2659063" y="2388102"/>
              <a:ext cx="292100"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48" name="Oval 6"/>
            <p:cNvSpPr>
              <a:spLocks noChangeArrowheads="1"/>
            </p:cNvSpPr>
            <p:nvPr/>
          </p:nvSpPr>
          <p:spPr bwMode="auto">
            <a:xfrm>
              <a:off x="4800601" y="2388102"/>
              <a:ext cx="290513"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6149" name="Group 22"/>
            <p:cNvGrpSpPr>
              <a:grpSpLocks/>
            </p:cNvGrpSpPr>
            <p:nvPr/>
          </p:nvGrpSpPr>
          <p:grpSpPr bwMode="auto">
            <a:xfrm>
              <a:off x="2755901" y="1503864"/>
              <a:ext cx="2238375" cy="419100"/>
              <a:chOff x="942" y="1109"/>
              <a:chExt cx="1410" cy="264"/>
            </a:xfrm>
          </p:grpSpPr>
          <p:sp>
            <p:nvSpPr>
              <p:cNvPr id="6178" name="Line 7"/>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9" name="Line 8"/>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80" name="Line 9"/>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81" name="Line 10"/>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50" name="Text Box 11"/>
            <p:cNvSpPr txBox="1">
              <a:spLocks noChangeArrowheads="1"/>
            </p:cNvSpPr>
            <p:nvPr/>
          </p:nvSpPr>
          <p:spPr bwMode="auto">
            <a:xfrm>
              <a:off x="3632200" y="134352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R</a:t>
              </a:r>
            </a:p>
          </p:txBody>
        </p:sp>
        <p:sp>
          <p:nvSpPr>
            <p:cNvPr id="6151" name="Oval 12"/>
            <p:cNvSpPr>
              <a:spLocks noChangeArrowheads="1"/>
            </p:cNvSpPr>
            <p:nvPr/>
          </p:nvSpPr>
          <p:spPr bwMode="auto">
            <a:xfrm>
              <a:off x="2463800" y="2180139"/>
              <a:ext cx="681038"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2" name="Oval 13"/>
            <p:cNvSpPr>
              <a:spLocks noChangeArrowheads="1"/>
            </p:cNvSpPr>
            <p:nvPr/>
          </p:nvSpPr>
          <p:spPr bwMode="auto">
            <a:xfrm>
              <a:off x="4605339" y="2180139"/>
              <a:ext cx="681037"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3" name="Oval 14"/>
            <p:cNvSpPr>
              <a:spLocks noChangeArrowheads="1"/>
            </p:cNvSpPr>
            <p:nvPr/>
          </p:nvSpPr>
          <p:spPr bwMode="auto">
            <a:xfrm>
              <a:off x="2755900" y="2492877"/>
              <a:ext cx="96838" cy="104775"/>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4" name="Text Box 15"/>
            <p:cNvSpPr txBox="1">
              <a:spLocks noChangeArrowheads="1"/>
            </p:cNvSpPr>
            <p:nvPr/>
          </p:nvSpPr>
          <p:spPr bwMode="auto">
            <a:xfrm>
              <a:off x="4757738" y="221189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6155" name="Oval 16"/>
            <p:cNvSpPr>
              <a:spLocks noChangeArrowheads="1"/>
            </p:cNvSpPr>
            <p:nvPr/>
          </p:nvSpPr>
          <p:spPr bwMode="auto">
            <a:xfrm>
              <a:off x="4373563" y="1918202"/>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6" name="Oval 17"/>
            <p:cNvSpPr>
              <a:spLocks noChangeArrowheads="1"/>
            </p:cNvSpPr>
            <p:nvPr/>
          </p:nvSpPr>
          <p:spPr bwMode="auto">
            <a:xfrm>
              <a:off x="2251075" y="1905502"/>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7" name="Line 18"/>
            <p:cNvSpPr>
              <a:spLocks noChangeShapeType="1"/>
            </p:cNvSpPr>
            <p:nvPr/>
          </p:nvSpPr>
          <p:spPr bwMode="auto">
            <a:xfrm flipV="1">
              <a:off x="3622675" y="241032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8" name="Line 19"/>
            <p:cNvSpPr>
              <a:spLocks noChangeShapeType="1"/>
            </p:cNvSpPr>
            <p:nvPr/>
          </p:nvSpPr>
          <p:spPr bwMode="auto">
            <a:xfrm flipH="1" flipV="1">
              <a:off x="4156075" y="241032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9" name="Line 20"/>
            <p:cNvSpPr>
              <a:spLocks noChangeShapeType="1"/>
            </p:cNvSpPr>
            <p:nvPr/>
          </p:nvSpPr>
          <p:spPr bwMode="auto">
            <a:xfrm>
              <a:off x="4870450" y="2462714"/>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60" name="Line 21"/>
            <p:cNvSpPr>
              <a:spLocks noChangeShapeType="1"/>
            </p:cNvSpPr>
            <p:nvPr/>
          </p:nvSpPr>
          <p:spPr bwMode="auto">
            <a:xfrm flipV="1">
              <a:off x="4856163" y="2448426"/>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161" name="Group 23"/>
            <p:cNvGrpSpPr>
              <a:grpSpLocks/>
            </p:cNvGrpSpPr>
            <p:nvPr/>
          </p:nvGrpSpPr>
          <p:grpSpPr bwMode="auto">
            <a:xfrm>
              <a:off x="4962526" y="1495926"/>
              <a:ext cx="2238375" cy="419100"/>
              <a:chOff x="942" y="1109"/>
              <a:chExt cx="1410" cy="264"/>
            </a:xfrm>
          </p:grpSpPr>
          <p:sp>
            <p:nvSpPr>
              <p:cNvPr id="6174" name="Line 24"/>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5" name="Line 25"/>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6" name="Line 26"/>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7" name="Line 27"/>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62" name="Text Box 28"/>
            <p:cNvSpPr txBox="1">
              <a:spLocks noChangeArrowheads="1"/>
            </p:cNvSpPr>
            <p:nvPr/>
          </p:nvSpPr>
          <p:spPr bwMode="auto">
            <a:xfrm>
              <a:off x="5984875" y="149592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R</a:t>
              </a:r>
            </a:p>
          </p:txBody>
        </p:sp>
        <p:sp>
          <p:nvSpPr>
            <p:cNvPr id="6163" name="Oval 29"/>
            <p:cNvSpPr>
              <a:spLocks noChangeArrowheads="1"/>
            </p:cNvSpPr>
            <p:nvPr/>
          </p:nvSpPr>
          <p:spPr bwMode="auto">
            <a:xfrm>
              <a:off x="9185275" y="2486526"/>
              <a:ext cx="152400" cy="152400"/>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64" name="Line 31"/>
            <p:cNvSpPr>
              <a:spLocks noChangeShapeType="1"/>
            </p:cNvSpPr>
            <p:nvPr/>
          </p:nvSpPr>
          <p:spPr bwMode="auto">
            <a:xfrm>
              <a:off x="2725865" y="2545264"/>
              <a:ext cx="6629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65" name="Line 33"/>
            <p:cNvSpPr>
              <a:spLocks noChangeShapeType="1"/>
            </p:cNvSpPr>
            <p:nvPr/>
          </p:nvSpPr>
          <p:spPr bwMode="auto">
            <a:xfrm>
              <a:off x="7737475" y="2715126"/>
              <a:ext cx="1295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66" name="Text Box 34"/>
            <p:cNvSpPr txBox="1">
              <a:spLocks noChangeArrowheads="1"/>
            </p:cNvSpPr>
            <p:nvPr/>
          </p:nvSpPr>
          <p:spPr bwMode="auto">
            <a:xfrm>
              <a:off x="7051676" y="2791327"/>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Direction of integration</a:t>
              </a:r>
            </a:p>
          </p:txBody>
        </p:sp>
        <p:sp>
          <p:nvSpPr>
            <p:cNvPr id="6167" name="Text Box 35"/>
            <p:cNvSpPr txBox="1">
              <a:spLocks noChangeArrowheads="1"/>
            </p:cNvSpPr>
            <p:nvPr/>
          </p:nvSpPr>
          <p:spPr bwMode="auto">
            <a:xfrm>
              <a:off x="9109076" y="2029327"/>
              <a:ext cx="579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err="1">
                  <a:latin typeface="+mj-lt"/>
                </a:rPr>
                <a:t>Rp</a:t>
              </a:r>
              <a:endParaRPr lang="en-US" altLang="en-US" dirty="0">
                <a:latin typeface="+mj-lt"/>
              </a:endParaRPr>
            </a:p>
          </p:txBody>
        </p:sp>
        <p:sp>
          <p:nvSpPr>
            <p:cNvPr id="6170" name="Line 70"/>
            <p:cNvSpPr>
              <a:spLocks noChangeShapeType="1"/>
            </p:cNvSpPr>
            <p:nvPr/>
          </p:nvSpPr>
          <p:spPr bwMode="auto">
            <a:xfrm>
              <a:off x="5908675" y="2410327"/>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1" name="Line 71"/>
            <p:cNvSpPr>
              <a:spLocks noChangeShapeType="1"/>
            </p:cNvSpPr>
            <p:nvPr/>
          </p:nvSpPr>
          <p:spPr bwMode="auto">
            <a:xfrm>
              <a:off x="6746875" y="2410327"/>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72" name="Text Box 72"/>
          <p:cNvSpPr txBox="1">
            <a:spLocks noChangeArrowheads="1"/>
          </p:cNvSpPr>
          <p:nvPr/>
        </p:nvSpPr>
        <p:spPr bwMode="auto">
          <a:xfrm>
            <a:off x="365125" y="3546475"/>
            <a:ext cx="1810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Left Current</a:t>
            </a:r>
          </a:p>
        </p:txBody>
      </p:sp>
      <p:sp>
        <p:nvSpPr>
          <p:cNvPr id="6173" name="Text Box 73"/>
          <p:cNvSpPr txBox="1">
            <a:spLocks noChangeArrowheads="1"/>
          </p:cNvSpPr>
          <p:nvPr/>
        </p:nvSpPr>
        <p:spPr bwMode="auto">
          <a:xfrm>
            <a:off x="2743200" y="3505200"/>
            <a:ext cx="2016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Right Current</a:t>
            </a:r>
          </a:p>
        </p:txBody>
      </p:sp>
      <mc:AlternateContent xmlns:mc="http://schemas.openxmlformats.org/markup-compatibility/2006" xmlns:a14="http://schemas.microsoft.com/office/drawing/2010/main">
        <mc:Choice Requires="a14">
          <p:sp>
            <p:nvSpPr>
              <p:cNvPr id="6169" name="Object 37"/>
              <p:cNvSpPr txBox="1"/>
              <p:nvPr/>
            </p:nvSpPr>
            <p:spPr bwMode="auto">
              <a:xfrm>
                <a:off x="685800" y="4495800"/>
                <a:ext cx="7378700" cy="14224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distance</m:t>
                      </m:r>
                      <m:r>
                        <m:rPr>
                          <m:nor/>
                        </m:rPr>
                        <a:rPr lang="en-US" i="0">
                          <a:solidFill>
                            <a:srgbClr val="000000"/>
                          </a:solidFill>
                          <a:latin typeface="+mj-lt"/>
                        </a:rPr>
                        <m:t> </m:t>
                      </m:r>
                      <m:r>
                        <m:rPr>
                          <m:nor/>
                        </m:rPr>
                        <a:rPr lang="en-US" i="0">
                          <a:solidFill>
                            <a:srgbClr val="000000"/>
                          </a:solidFill>
                          <a:latin typeface="+mj-lt"/>
                        </a:rPr>
                        <m:t>Rp</m:t>
                      </m:r>
                      <m:r>
                        <m:rPr>
                          <m:nor/>
                        </m:rPr>
                        <a:rPr lang="en-US" i="0">
                          <a:solidFill>
                            <a:srgbClr val="000000"/>
                          </a:solidFill>
                          <a:latin typeface="+mj-lt"/>
                        </a:rPr>
                        <m:t>, </m:t>
                      </m:r>
                      <m:r>
                        <m:rPr>
                          <m:nor/>
                        </m:rPr>
                        <a:rPr lang="en-US" i="0">
                          <a:solidFill>
                            <a:srgbClr val="000000"/>
                          </a:solidFill>
                          <a:latin typeface="+mj-lt"/>
                        </a:rPr>
                        <m:t>greater</m:t>
                      </m:r>
                      <m:r>
                        <m:rPr>
                          <m:nor/>
                        </m:rPr>
                        <a:rPr lang="en-US" i="0">
                          <a:solidFill>
                            <a:srgbClr val="000000"/>
                          </a:solidFill>
                          <a:latin typeface="+mj-lt"/>
                        </a:rPr>
                        <m:t> </m:t>
                      </m:r>
                      <m:r>
                        <m:rPr>
                          <m:nor/>
                        </m:rPr>
                        <a:rPr lang="en-US" i="0">
                          <a:solidFill>
                            <a:srgbClr val="000000"/>
                          </a:solidFill>
                          <a:latin typeface="+mj-lt"/>
                        </a:rPr>
                        <m:t>than</m:t>
                      </m:r>
                      <m:r>
                        <m:rPr>
                          <m:nor/>
                        </m:rPr>
                        <a:rPr lang="en-US" i="0">
                          <a:solidFill>
                            <a:srgbClr val="000000"/>
                          </a:solidFill>
                          <a:latin typeface="+mj-lt"/>
                        </a:rPr>
                        <m:t> 2</m:t>
                      </m:r>
                      <m:r>
                        <m:rPr>
                          <m:nor/>
                        </m:rPr>
                        <a:rPr lang="en-US" i="0">
                          <a:solidFill>
                            <a:srgbClr val="000000"/>
                          </a:solidFill>
                          <a:latin typeface="+mj-lt"/>
                        </a:rPr>
                        <m:t>R</m:t>
                      </m:r>
                      <m:r>
                        <m:rPr>
                          <m:nor/>
                        </m:rPr>
                        <a:rPr lang="en-US" i="0">
                          <a:solidFill>
                            <a:srgbClr val="000000"/>
                          </a:solidFill>
                          <a:latin typeface="+mj-lt"/>
                        </a:rPr>
                        <m:t>, </m:t>
                      </m:r>
                      <m:r>
                        <m:rPr>
                          <m:nor/>
                        </m:rPr>
                        <a:rPr lang="en-US" i="0">
                          <a:solidFill>
                            <a:srgbClr val="000000"/>
                          </a:solidFill>
                          <a:latin typeface="+mj-lt"/>
                        </a:rPr>
                        <m:t>from</m:t>
                      </m:r>
                      <m:r>
                        <m:rPr>
                          <m:nor/>
                        </m:rPr>
                        <a:rPr lang="en-US" i="0">
                          <a:solidFill>
                            <a:srgbClr val="000000"/>
                          </a:solidFill>
                          <a:latin typeface="+mj-lt"/>
                        </a:rPr>
                        <m:t> </m:t>
                      </m:r>
                      <m:r>
                        <m:rPr>
                          <m:nor/>
                        </m:rPr>
                        <a:rPr lang="en-US" i="0">
                          <a:solidFill>
                            <a:srgbClr val="000000"/>
                          </a:solidFill>
                          <a:latin typeface="+mj-lt"/>
                        </a:rPr>
                        <m:t>left</m:t>
                      </m:r>
                      <m:r>
                        <m:rPr>
                          <m:nor/>
                        </m:rPr>
                        <a:rPr lang="en-US" i="0">
                          <a:solidFill>
                            <a:srgbClr val="000000"/>
                          </a:solidFill>
                          <a:latin typeface="+mj-lt"/>
                        </a:rPr>
                        <m:t> </m:t>
                      </m:r>
                      <m:r>
                        <m:rPr>
                          <m:nor/>
                        </m:rPr>
                        <a:rPr lang="en-US" i="0">
                          <a:solidFill>
                            <a:srgbClr val="000000"/>
                          </a:solidFill>
                          <a:latin typeface="+mj-lt"/>
                        </a:rPr>
                        <m:t>line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nor/>
                            </m:rPr>
                            <a:rPr lang="en-US" i="0">
                              <a:solidFill>
                                <a:srgbClr val="000000"/>
                              </a:solidFill>
                              <a:latin typeface="+mj-lt"/>
                            </a:rPr>
                            <m:t>left</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𝑅</m:t>
                                  </m:r>
                                </m:den>
                              </m:f>
                            </m:e>
                          </m:d>
                        </m:e>
                      </m:func>
                    </m:oMath>
                  </m:oMathPara>
                </a14:m>
                <a:endParaRPr lang="en-US" dirty="0">
                  <a:latin typeface="+mj-lt"/>
                </a:endParaRPr>
              </a:p>
            </p:txBody>
          </p:sp>
        </mc:Choice>
        <mc:Fallback xmlns="">
          <p:sp>
            <p:nvSpPr>
              <p:cNvPr id="6169" name="Object 37"/>
              <p:cNvSpPr txBox="1">
                <a:spLocks noRot="1" noChangeAspect="1" noMove="1" noResize="1" noEditPoints="1" noAdjustHandles="1" noChangeArrowheads="1" noChangeShapeType="1" noTextEdit="1"/>
              </p:cNvSpPr>
              <p:nvPr/>
            </p:nvSpPr>
            <p:spPr bwMode="auto">
              <a:xfrm>
                <a:off x="685800" y="4495800"/>
                <a:ext cx="7378700" cy="1422400"/>
              </a:xfrm>
              <a:prstGeom prst="rect">
                <a:avLst/>
              </a:prstGeom>
              <a:blipFill>
                <a:blip r:embed="rId3"/>
                <a:stretch>
                  <a:fillRect/>
                </a:stretch>
              </a:blipFill>
              <a:ln>
                <a:noFill/>
              </a:ln>
              <a:effectLst/>
            </p:spPr>
            <p:txBody>
              <a:bodyPr/>
              <a:lstStyle/>
              <a:p>
                <a:r>
                  <a:rPr lang="en-US">
                    <a:noFill/>
                  </a:rPr>
                  <a:t> </a:t>
                </a:r>
              </a:p>
            </p:txBody>
          </p:sp>
        </mc:Fallback>
      </mc:AlternateContent>
      <p:sp>
        <p:nvSpPr>
          <p:cNvPr id="6168" name="Text Box 36"/>
          <p:cNvSpPr txBox="1">
            <a:spLocks noChangeArrowheads="1"/>
          </p:cNvSpPr>
          <p:nvPr/>
        </p:nvSpPr>
        <p:spPr bwMode="auto">
          <a:xfrm>
            <a:off x="9144000" y="1905000"/>
            <a:ext cx="2776095"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Key Point: As we integrate for the left line, at distance 2R from </a:t>
            </a:r>
          </a:p>
          <a:p>
            <a:pPr eaLnBrk="1" hangingPunct="1"/>
            <a:r>
              <a:rPr lang="en-US" altLang="en-US" dirty="0">
                <a:latin typeface="+mj-lt"/>
              </a:rPr>
              <a:t>the left line the net flux linked due to the Right line is zero!</a:t>
            </a:r>
          </a:p>
          <a:p>
            <a:pPr eaLnBrk="1" hangingPunct="1"/>
            <a:r>
              <a:rPr lang="en-US" altLang="en-US" dirty="0">
                <a:latin typeface="+mj-lt"/>
              </a:rPr>
              <a:t>Use superposition to get total flux linkage.  </a:t>
            </a:r>
          </a:p>
        </p:txBody>
      </p:sp>
    </p:spTree>
    <p:extLst>
      <p:ext uri="{BB962C8B-B14F-4D97-AF65-F5344CB8AC3E}">
        <p14:creationId xmlns:p14="http://schemas.microsoft.com/office/powerpoint/2010/main" val="2556471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Two Conductor Inductance</a:t>
            </a:r>
          </a:p>
        </p:txBody>
      </p:sp>
      <mc:AlternateContent xmlns:mc="http://schemas.openxmlformats.org/markup-compatibility/2006" xmlns:a14="http://schemas.microsoft.com/office/drawing/2010/main">
        <mc:Choice Requires="a14">
          <p:sp>
            <p:nvSpPr>
              <p:cNvPr id="7171" name="Object 3"/>
              <p:cNvSpPr txBox="1"/>
              <p:nvPr/>
            </p:nvSpPr>
            <p:spPr bwMode="auto">
              <a:xfrm>
                <a:off x="457200" y="1371600"/>
                <a:ext cx="7997825" cy="51022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Simplifying</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with</m:t>
                      </m:r>
                      <m:r>
                        <m:rPr>
                          <m:nor/>
                        </m:rPr>
                        <a:rPr lang="en-US" i="0">
                          <a:solidFill>
                            <a:srgbClr val="000000"/>
                          </a:solidFill>
                          <a:latin typeface="+mj-lt"/>
                        </a:rPr>
                        <m:t> </m:t>
                      </m:r>
                      <m:r>
                        <m:rPr>
                          <m:nor/>
                        </m:rPr>
                        <a:rPr lang="en-US" i="0">
                          <a:solidFill>
                            <a:srgbClr val="000000"/>
                          </a:solidFill>
                          <a:latin typeface="+mj-lt"/>
                        </a:rPr>
                        <m:t>equal</m:t>
                      </m:r>
                      <m:r>
                        <m:rPr>
                          <m:nor/>
                        </m:rPr>
                        <a:rPr lang="en-US" i="0">
                          <a:solidFill>
                            <a:srgbClr val="000000"/>
                          </a:solidFill>
                          <a:latin typeface="+mj-lt"/>
                        </a:rPr>
                        <m:t> </m:t>
                      </m:r>
                      <m:r>
                        <m:rPr>
                          <m:nor/>
                        </m:rPr>
                        <a:rPr lang="en-US" i="0">
                          <a:solidFill>
                            <a:srgbClr val="000000"/>
                          </a:solidFill>
                          <a:latin typeface="+mj-lt"/>
                        </a:rPr>
                        <m:t>and</m:t>
                      </m:r>
                      <m:r>
                        <m:rPr>
                          <m:nor/>
                        </m:rPr>
                        <a:rPr lang="en-US" i="0">
                          <a:solidFill>
                            <a:srgbClr val="000000"/>
                          </a:solidFill>
                          <a:latin typeface="+mj-lt"/>
                        </a:rPr>
                        <m:t> </m:t>
                      </m:r>
                      <m:r>
                        <m:rPr>
                          <m:nor/>
                        </m:rPr>
                        <a:rPr lang="en-US" i="0">
                          <a:solidFill>
                            <a:srgbClr val="000000"/>
                          </a:solidFill>
                          <a:latin typeface="+mj-lt"/>
                        </a:rPr>
                        <m:t>opposite</m:t>
                      </m:r>
                      <m:r>
                        <m:rPr>
                          <m:nor/>
                        </m:rPr>
                        <a:rPr lang="en-US" i="0">
                          <a:solidFill>
                            <a:srgbClr val="000000"/>
                          </a:solidFill>
                          <a:latin typeface="+mj-lt"/>
                        </a:rPr>
                        <m:t> </m:t>
                      </m:r>
                      <m:r>
                        <m:rPr>
                          <m:nor/>
                        </m:rPr>
                        <a:rPr lang="en-US" i="0">
                          <a:solidFill>
                            <a:srgbClr val="000000"/>
                          </a:solidFill>
                          <a:latin typeface="+mj-lt"/>
                        </a:rPr>
                        <m:t>currents</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nor/>
                            </m:rPr>
                            <a:rPr lang="en-US" i="0">
                              <a:solidFill>
                                <a:srgbClr val="000000"/>
                              </a:solidFill>
                              <a:latin typeface="+mj-lt"/>
                            </a:rPr>
                            <m:t>left</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𝑅</m:t>
                                      </m:r>
                                    </m:den>
                                  </m:f>
                                </m:e>
                              </m:d>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𝑅</m:t>
                              </m:r>
                            </m:e>
                          </m:func>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𝑟</m:t>
                              </m:r>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𝑅</m:t>
                              </m:r>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den>
                              </m:f>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e>
                      </m:d>
                      <m:r>
                        <m:rPr>
                          <m:nor/>
                        </m:rPr>
                        <a:rPr lang="en-US" i="0">
                          <a:solidFill>
                            <a:srgbClr val="000000"/>
                          </a:solidFill>
                          <a:latin typeface="+mj-lt"/>
                        </a:rPr>
                        <m:t>  </m:t>
                      </m:r>
                      <m:r>
                        <m:rPr>
                          <m:nor/>
                        </m:rPr>
                        <a:rPr lang="en-US" i="0">
                          <a:solidFill>
                            <a:srgbClr val="000000"/>
                          </a:solidFill>
                          <a:latin typeface="+mj-lt"/>
                        </a:rPr>
                        <m:t>as</m:t>
                      </m:r>
                      <m:r>
                        <m:rPr>
                          <m:nor/>
                        </m:rPr>
                        <a:rPr lang="en-US" i="0">
                          <a:solidFill>
                            <a:srgbClr val="000000"/>
                          </a:solidFill>
                          <a:latin typeface="+mj-lt"/>
                        </a:rPr>
                        <m:t> </m:t>
                      </m:r>
                      <m:r>
                        <m:rPr>
                          <m:nor/>
                        </m:rPr>
                        <a:rPr lang="en-US" i="0">
                          <a:solidFill>
                            <a:srgbClr val="000000"/>
                          </a:solidFill>
                          <a:latin typeface="+mj-lt"/>
                        </a:rPr>
                        <m:t>Rp</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𝑙𝑒𝑓𝑡</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e>
                      </m:d>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r>
                        <m:rPr>
                          <m:nor/>
                        </m:rPr>
                        <a:rPr lang="en-US" i="0">
                          <a:solidFill>
                            <a:srgbClr val="000000"/>
                          </a:solidFill>
                          <a:latin typeface="+mj-lt"/>
                        </a:rPr>
                        <m:t>    </m:t>
                      </m:r>
                    </m:oMath>
                  </m:oMathPara>
                </a14:m>
                <a:endParaRPr lang="en-US" dirty="0">
                  <a:latin typeface="+mj-lt"/>
                </a:endParaRPr>
              </a:p>
            </p:txBody>
          </p:sp>
        </mc:Choice>
        <mc:Fallback xmlns="">
          <p:sp>
            <p:nvSpPr>
              <p:cNvPr id="7171" name="Object 3"/>
              <p:cNvSpPr txBox="1">
                <a:spLocks noRot="1" noChangeAspect="1" noMove="1" noResize="1" noEditPoints="1" noAdjustHandles="1" noChangeArrowheads="1" noChangeShapeType="1" noTextEdit="1"/>
              </p:cNvSpPr>
              <p:nvPr/>
            </p:nvSpPr>
            <p:spPr bwMode="auto">
              <a:xfrm>
                <a:off x="457200" y="1371600"/>
                <a:ext cx="7997825" cy="5102225"/>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55813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Many-Conductor Case</a:t>
            </a:r>
          </a:p>
        </p:txBody>
      </p:sp>
      <p:sp>
        <p:nvSpPr>
          <p:cNvPr id="8196" name="Text Box 4"/>
          <p:cNvSpPr txBox="1">
            <a:spLocks noChangeArrowheads="1"/>
          </p:cNvSpPr>
          <p:nvPr/>
        </p:nvSpPr>
        <p:spPr bwMode="auto">
          <a:xfrm>
            <a:off x="304800" y="1524000"/>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Now assume we now have k conductors, each with current </a:t>
            </a:r>
            <a:r>
              <a:rPr lang="en-US" altLang="en-US" dirty="0" err="1">
                <a:latin typeface="+mj-lt"/>
              </a:rPr>
              <a:t>i</a:t>
            </a:r>
            <a:r>
              <a:rPr lang="en-US" altLang="en-US" baseline="-25000" dirty="0" err="1">
                <a:latin typeface="+mj-lt"/>
              </a:rPr>
              <a:t>k</a:t>
            </a:r>
            <a:r>
              <a:rPr lang="en-US" altLang="en-US" dirty="0">
                <a:latin typeface="+mj-lt"/>
              </a:rPr>
              <a:t>, arranged in some specified geometry. We’d like to find flux linkages of each conductor.</a:t>
            </a:r>
          </a:p>
        </p:txBody>
      </p:sp>
      <p:pic>
        <p:nvPicPr>
          <p:cNvPr id="8195" name="Picture 3" descr="Book3-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599" y="2590800"/>
            <a:ext cx="634405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6858000" y="2743200"/>
            <a:ext cx="510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Each conductor’s flux linkage, </a:t>
            </a:r>
            <a:r>
              <a:rPr lang="en-US" altLang="en-US" dirty="0" err="1">
                <a:latin typeface="+mj-lt"/>
              </a:rPr>
              <a:t>l</a:t>
            </a:r>
            <a:r>
              <a:rPr lang="en-US" altLang="en-US" baseline="-25000" dirty="0" err="1">
                <a:latin typeface="+mj-lt"/>
              </a:rPr>
              <a:t>k</a:t>
            </a:r>
            <a:r>
              <a:rPr lang="en-US" altLang="en-US" dirty="0">
                <a:latin typeface="+mj-lt"/>
              </a:rPr>
              <a:t>, depends upon its own current and the current in all the other conductors.</a:t>
            </a:r>
          </a:p>
        </p:txBody>
      </p:sp>
      <p:sp>
        <p:nvSpPr>
          <p:cNvPr id="8198" name="Text Box 6"/>
          <p:cNvSpPr txBox="1">
            <a:spLocks noChangeArrowheads="1"/>
          </p:cNvSpPr>
          <p:nvPr/>
        </p:nvSpPr>
        <p:spPr bwMode="auto">
          <a:xfrm>
            <a:off x="6858000" y="4572000"/>
            <a:ext cx="4905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To derive l</a:t>
            </a:r>
            <a:r>
              <a:rPr lang="en-US" altLang="en-US" baseline="-25000" dirty="0">
                <a:latin typeface="+mj-lt"/>
              </a:rPr>
              <a:t>1</a:t>
            </a:r>
            <a:r>
              <a:rPr lang="en-US" altLang="en-US" dirty="0">
                <a:latin typeface="+mj-lt"/>
              </a:rPr>
              <a:t> we’ll be integrating from conductor 1 (at origin) to the right along the x-axis.  </a:t>
            </a:r>
          </a:p>
        </p:txBody>
      </p:sp>
    </p:spTree>
    <p:extLst>
      <p:ext uri="{BB962C8B-B14F-4D97-AF65-F5344CB8AC3E}">
        <p14:creationId xmlns:p14="http://schemas.microsoft.com/office/powerpoint/2010/main" val="83959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Many-Conductor Case, cont’d</a:t>
            </a:r>
          </a:p>
        </p:txBody>
      </p:sp>
      <mc:AlternateContent xmlns:mc="http://schemas.openxmlformats.org/markup-compatibility/2006" xmlns:a14="http://schemas.microsoft.com/office/drawing/2010/main">
        <mc:Choice Requires="a14">
          <p:sp>
            <p:nvSpPr>
              <p:cNvPr id="11267" name="Object 3"/>
              <p:cNvSpPr txBox="1"/>
              <p:nvPr/>
            </p:nvSpPr>
            <p:spPr bwMode="auto">
              <a:xfrm>
                <a:off x="304800" y="1143000"/>
                <a:ext cx="11658600" cy="5537200"/>
              </a:xfrm>
              <a:prstGeom prst="rect">
                <a:avLst/>
              </a:prstGeom>
              <a:noFill/>
              <a:ln>
                <a:noFill/>
              </a:ln>
              <a:effectLst/>
            </p:spPr>
            <p:txBody>
              <a:bodyPr>
                <a:normAutofit/>
              </a:bodyPr>
              <a:lstStyle/>
              <a:p>
                <a:pPr>
                  <a:spcBef>
                    <a:spcPts val="0"/>
                  </a:spcBef>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mj-lt"/>
                        </a:rPr>
                        <m:t>Therefore</m:t>
                      </m:r>
                      <m:r>
                        <m:rPr>
                          <m:nor/>
                        </m:rPr>
                        <a:rPr lang="en-US" b="0" i="0" smtClean="0">
                          <a:solidFill>
                            <a:srgbClr val="000000"/>
                          </a:solidFill>
                          <a:latin typeface="+mj-lt"/>
                        </a:rPr>
                        <m:t>,</m:t>
                      </m:r>
                      <m:r>
                        <m:rPr>
                          <m:nor/>
                        </m:rPr>
                        <a:rPr lang="en-US" i="0" smtClean="0">
                          <a:solidFill>
                            <a:srgbClr val="000000"/>
                          </a:solidFill>
                          <a:latin typeface="+mj-lt"/>
                        </a:rPr>
                        <m:t> </m:t>
                      </m:r>
                      <m:r>
                        <m:rPr>
                          <m:nor/>
                        </m:rPr>
                        <a:rPr lang="en-US" i="0" smtClean="0">
                          <a:solidFill>
                            <a:srgbClr val="000000"/>
                          </a:solidFill>
                          <a:latin typeface="+mj-lt"/>
                        </a:rPr>
                        <m:t>if</m:t>
                      </m:r>
                      <m:r>
                        <m:rPr>
                          <m:nor/>
                        </m:rPr>
                        <a:rPr lang="en-US" i="0" smtClean="0">
                          <a:solidFill>
                            <a:srgbClr val="000000"/>
                          </a:solidFill>
                          <a:latin typeface="+mj-lt"/>
                        </a:rPr>
                        <m:t> </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𝑗</m:t>
                              </m:r>
                            </m:sub>
                          </m:sSub>
                        </m:e>
                      </m:nary>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m:t>
                      </m:r>
                    </m:oMath>
                  </m:oMathPara>
                </a14:m>
                <a:endParaRPr lang="en-US" i="1" dirty="0">
                  <a:solidFill>
                    <a:srgbClr val="000000"/>
                  </a:solidFill>
                  <a:latin typeface="+mj-lt"/>
                </a:endParaRPr>
              </a:p>
              <a:p>
                <a:pPr>
                  <a:spcBef>
                    <a:spcPts val="0"/>
                  </a:spcBef>
                </a:pPr>
                <a:r>
                  <a:rPr lang="en-US" i="0" dirty="0">
                    <a:solidFill>
                      <a:srgbClr val="000000"/>
                    </a:solidFill>
                    <a:latin typeface="+mj-lt"/>
                  </a:rPr>
                  <a:t>which is true in a balanced three phase system, then the second term is zero and</a:t>
                </a:r>
                <a:br>
                  <a:rPr lang="en-US" i="0" dirty="0">
                    <a:solidFill>
                      <a:srgbClr val="000000"/>
                    </a:solidFill>
                    <a:latin typeface="+mj-lt"/>
                  </a:rPr>
                </a:b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m:t>
                                      </m:r>
                                    </m:sup>
                                  </m:sSubSup>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𝑛</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den>
                              </m:f>
                            </m:e>
                          </m:func>
                        </m:e>
                      </m: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𝑛</m:t>
                          </m:r>
                        </m:sub>
                      </m:sSub>
                    </m:oMath>
                  </m:oMathPara>
                </a14:m>
                <a:br>
                  <a:rPr lang="en-US" i="1" dirty="0">
                    <a:solidFill>
                      <a:srgbClr val="000000"/>
                    </a:solidFill>
                    <a:latin typeface="+mj-lt"/>
                  </a:rPr>
                </a:br>
                <a:r>
                  <a:rPr lang="en-US" i="0" dirty="0">
                    <a:solidFill>
                      <a:srgbClr val="000000"/>
                    </a:solidFill>
                    <a:latin typeface="+mj-lt"/>
                  </a:rPr>
                  <a:t>System has self and mutual inductance.  However, the mutual inductance can be canceled for balanced 3ϕ systems with symmetry.</a:t>
                </a:r>
                <a:br>
                  <a:rPr lang="en-US" dirty="0">
                    <a:solidFill>
                      <a:srgbClr val="000000"/>
                    </a:solidFill>
                    <a:latin typeface="+mj-lt"/>
                  </a:rPr>
                </a:br>
                <a:endParaRPr lang="en-US" dirty="0">
                  <a:latin typeface="+mj-lt"/>
                </a:endParaRPr>
              </a:p>
            </p:txBody>
          </p:sp>
        </mc:Choice>
        <mc:Fallback xmlns="">
          <p:sp>
            <p:nvSpPr>
              <p:cNvPr id="11267" name="Object 3"/>
              <p:cNvSpPr txBox="1">
                <a:spLocks noRot="1" noChangeAspect="1" noMove="1" noResize="1" noEditPoints="1" noAdjustHandles="1" noChangeArrowheads="1" noChangeShapeType="1" noTextEdit="1"/>
              </p:cNvSpPr>
              <p:nvPr/>
            </p:nvSpPr>
            <p:spPr bwMode="auto">
              <a:xfrm>
                <a:off x="304800" y="1143000"/>
                <a:ext cx="11658600" cy="5537200"/>
              </a:xfrm>
              <a:prstGeom prst="rect">
                <a:avLst/>
              </a:prstGeom>
              <a:blipFill>
                <a:blip r:embed="rId3"/>
                <a:stretch>
                  <a:fillRect l="-1045" r="-418"/>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888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Symmetric Line Spacing – 69 kV</a:t>
            </a:r>
          </a:p>
        </p:txBody>
      </p:sp>
      <p:pic>
        <p:nvPicPr>
          <p:cNvPr id="12291" name="Picture 4" descr="100_177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143000"/>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09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Line Inductance Example</a:t>
            </a:r>
          </a:p>
        </p:txBody>
      </p:sp>
      <mc:AlternateContent xmlns:mc="http://schemas.openxmlformats.org/markup-compatibility/2006" xmlns:a14="http://schemas.microsoft.com/office/drawing/2010/main">
        <mc:Choice Requires="a14">
          <p:sp>
            <p:nvSpPr>
              <p:cNvPr id="14339" name="Text Box 3"/>
              <p:cNvSpPr txBox="1">
                <a:spLocks noChangeArrowheads="1"/>
              </p:cNvSpPr>
              <p:nvPr/>
            </p:nvSpPr>
            <p:spPr bwMode="auto">
              <a:xfrm>
                <a:off x="457200" y="1280161"/>
                <a:ext cx="9982200"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Calculate the reactance for a balanced 3</a:t>
                </a:r>
                <a14:m>
                  <m:oMath xmlns:m="http://schemas.openxmlformats.org/officeDocument/2006/math">
                    <m:r>
                      <a:rPr lang="en-US" altLang="en-US" sz="2800" b="0" i="1" dirty="0" smtClean="0">
                        <a:latin typeface="Cambria Math" panose="02040503050406030204" pitchFamily="18" charset="0"/>
                      </a:rPr>
                      <m:t>𝜙</m:t>
                    </m:r>
                  </m:oMath>
                </a14:m>
                <a:r>
                  <a:rPr lang="en-US" altLang="en-US" sz="2800" dirty="0">
                    <a:latin typeface="+mj-lt"/>
                  </a:rPr>
                  <a:t>, 60Hz transmission line with a conductor geometry of an equilateral triangle with D = 5m, r = 1.24cm (Rook conductor) and a length of 5 miles.   </a:t>
                </a:r>
              </a:p>
            </p:txBody>
          </p:sp>
        </mc:Choice>
        <mc:Fallback xmlns="">
          <p:sp>
            <p:nvSpPr>
              <p:cNvPr id="14339" name="Text Box 3"/>
              <p:cNvSpPr txBox="1">
                <a:spLocks noRot="1" noChangeAspect="1" noMove="1" noResize="1" noEditPoints="1" noAdjustHandles="1" noChangeArrowheads="1" noChangeShapeType="1" noTextEdit="1"/>
              </p:cNvSpPr>
              <p:nvPr/>
            </p:nvSpPr>
            <p:spPr bwMode="auto">
              <a:xfrm>
                <a:off x="457200" y="1280161"/>
                <a:ext cx="9982200" cy="1384995"/>
              </a:xfrm>
              <a:prstGeom prst="rect">
                <a:avLst/>
              </a:prstGeom>
              <a:blipFill>
                <a:blip r:embed="rId3"/>
                <a:stretch>
                  <a:fillRect l="-1221" t="-4405" r="-2747" b="-11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1" descr="Three conductor equilateral">
            <a:extLst>
              <a:ext uri="{FF2B5EF4-FFF2-40B4-BE49-F238E27FC236}">
                <a16:creationId xmlns:a16="http://schemas.microsoft.com/office/drawing/2014/main" id="{FD57DD1C-AA16-29F7-8E32-37410B618949}"/>
              </a:ext>
            </a:extLst>
          </p:cNvPr>
          <p:cNvGrpSpPr/>
          <p:nvPr/>
        </p:nvGrpSpPr>
        <p:grpSpPr>
          <a:xfrm>
            <a:off x="889037" y="2895600"/>
            <a:ext cx="3987763" cy="3308642"/>
            <a:chOff x="889037" y="2895600"/>
            <a:chExt cx="3987763" cy="3308642"/>
          </a:xfrm>
        </p:grpSpPr>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EBAC5A03-96E7-4E16-A587-49E1B7FAF34F}"/>
                    </a:ext>
                  </a:extLst>
                </p14:cNvPr>
                <p14:cNvContentPartPr/>
                <p14:nvPr/>
              </p14:nvContentPartPr>
              <p14:xfrm>
                <a:off x="889037" y="3345543"/>
                <a:ext cx="923760" cy="745560"/>
              </p14:xfrm>
            </p:contentPart>
          </mc:Choice>
          <mc:Fallback>
            <p:pic>
              <p:nvPicPr>
                <p:cNvPr id="15" name="Ink 14">
                  <a:extLst>
                    <a:ext uri="{FF2B5EF4-FFF2-40B4-BE49-F238E27FC236}">
                      <a16:creationId xmlns:a16="http://schemas.microsoft.com/office/drawing/2014/main" id="{EBAC5A03-96E7-4E16-A587-49E1B7FAF34F}"/>
                    </a:ext>
                  </a:extLst>
                </p:cNvPr>
                <p:cNvPicPr/>
                <p:nvPr/>
              </p:nvPicPr>
              <p:blipFill>
                <a:blip r:embed="rId5"/>
                <a:stretch>
                  <a:fillRect/>
                </a:stretch>
              </p:blipFill>
              <p:spPr>
                <a:xfrm>
                  <a:off x="880037" y="3336543"/>
                  <a:ext cx="941400" cy="763200"/>
                </a:xfrm>
                <a:prstGeom prst="rect">
                  <a:avLst/>
                </a:prstGeom>
              </p:spPr>
            </p:pic>
          </mc:Fallback>
        </mc:AlternateContent>
        <p:grpSp>
          <p:nvGrpSpPr>
            <p:cNvPr id="14404" name="Group 14403">
              <a:extLst>
                <a:ext uri="{FF2B5EF4-FFF2-40B4-BE49-F238E27FC236}">
                  <a16:creationId xmlns:a16="http://schemas.microsoft.com/office/drawing/2014/main" id="{C643E825-EEA0-4496-86B9-848AC8EF4CBC}"/>
                </a:ext>
              </a:extLst>
            </p:cNvPr>
            <p:cNvGrpSpPr/>
            <p:nvPr/>
          </p:nvGrpSpPr>
          <p:grpSpPr>
            <a:xfrm>
              <a:off x="914400" y="2895600"/>
              <a:ext cx="3962400" cy="3308642"/>
              <a:chOff x="783197" y="2979063"/>
              <a:chExt cx="3364560" cy="2809440"/>
            </a:xfrm>
          </p:grpSpPr>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C8B28DCE-9D44-4309-94D0-1D2C89E55680}"/>
                      </a:ext>
                    </a:extLst>
                  </p14:cNvPr>
                  <p14:cNvContentPartPr/>
                  <p14:nvPr/>
                </p14:nvContentPartPr>
                <p14:xfrm>
                  <a:off x="2434877" y="3370743"/>
                  <a:ext cx="230760" cy="245880"/>
                </p14:xfrm>
              </p:contentPart>
            </mc:Choice>
            <mc:Fallback xmlns="">
              <p:pic>
                <p:nvPicPr>
                  <p:cNvPr id="26" name="Ink 25">
                    <a:extLst>
                      <a:ext uri="{FF2B5EF4-FFF2-40B4-BE49-F238E27FC236}">
                        <a16:creationId xmlns:a16="http://schemas.microsoft.com/office/drawing/2014/main" id="{C8B28DCE-9D44-4309-94D0-1D2C89E55680}"/>
                      </a:ext>
                    </a:extLst>
                  </p:cNvPr>
                  <p:cNvPicPr/>
                  <p:nvPr/>
                </p:nvPicPr>
                <p:blipFill>
                  <a:blip r:embed="rId10"/>
                  <a:stretch>
                    <a:fillRect/>
                  </a:stretch>
                </p:blipFill>
                <p:spPr>
                  <a:xfrm>
                    <a:off x="2427236" y="3363403"/>
                    <a:ext cx="245736" cy="2608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A425E6B6-7462-42E7-97BF-52A59014A4C6}"/>
                      </a:ext>
                    </a:extLst>
                  </p14:cNvPr>
                  <p14:cNvContentPartPr/>
                  <p14:nvPr/>
                </p14:nvContentPartPr>
                <p14:xfrm>
                  <a:off x="1395197" y="4914783"/>
                  <a:ext cx="242640" cy="217440"/>
                </p14:xfrm>
              </p:contentPart>
            </mc:Choice>
            <mc:Fallback xmlns="">
              <p:pic>
                <p:nvPicPr>
                  <p:cNvPr id="27" name="Ink 26">
                    <a:extLst>
                      <a:ext uri="{FF2B5EF4-FFF2-40B4-BE49-F238E27FC236}">
                        <a16:creationId xmlns:a16="http://schemas.microsoft.com/office/drawing/2014/main" id="{A425E6B6-7462-42E7-97BF-52A59014A4C6}"/>
                      </a:ext>
                    </a:extLst>
                  </p:cNvPr>
                  <p:cNvPicPr/>
                  <p:nvPr/>
                </p:nvPicPr>
                <p:blipFill>
                  <a:blip r:embed="rId12"/>
                  <a:stretch>
                    <a:fillRect/>
                  </a:stretch>
                </p:blipFill>
                <p:spPr>
                  <a:xfrm>
                    <a:off x="1387863" y="4907443"/>
                    <a:ext cx="257614" cy="23242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32806C5D-9420-430D-86BA-51CB4C8F2342}"/>
                      </a:ext>
                    </a:extLst>
                  </p14:cNvPr>
                  <p14:cNvContentPartPr/>
                  <p14:nvPr/>
                </p14:nvContentPartPr>
                <p14:xfrm>
                  <a:off x="3505200" y="4953000"/>
                  <a:ext cx="244800" cy="226080"/>
                </p14:xfrm>
              </p:contentPart>
            </mc:Choice>
            <mc:Fallback xmlns="">
              <p:pic>
                <p:nvPicPr>
                  <p:cNvPr id="28" name="Ink 27">
                    <a:extLst>
                      <a:ext uri="{FF2B5EF4-FFF2-40B4-BE49-F238E27FC236}">
                        <a16:creationId xmlns:a16="http://schemas.microsoft.com/office/drawing/2014/main" id="{32806C5D-9420-430D-86BA-51CB4C8F2342}"/>
                      </a:ext>
                    </a:extLst>
                  </p:cNvPr>
                  <p:cNvPicPr/>
                  <p:nvPr/>
                </p:nvPicPr>
                <p:blipFill>
                  <a:blip r:embed="rId14"/>
                  <a:stretch>
                    <a:fillRect/>
                  </a:stretch>
                </p:blipFill>
                <p:spPr>
                  <a:xfrm>
                    <a:off x="3497560" y="4945658"/>
                    <a:ext cx="259775" cy="241070"/>
                  </a:xfrm>
                  <a:prstGeom prst="rect">
                    <a:avLst/>
                  </a:prstGeom>
                </p:spPr>
              </p:pic>
            </mc:Fallback>
          </mc:AlternateContent>
          <p:grpSp>
            <p:nvGrpSpPr>
              <p:cNvPr id="14347" name="Group 14346">
                <a:extLst>
                  <a:ext uri="{FF2B5EF4-FFF2-40B4-BE49-F238E27FC236}">
                    <a16:creationId xmlns:a16="http://schemas.microsoft.com/office/drawing/2014/main" id="{6191E58B-5C51-49A2-B0EC-821202F41D9D}"/>
                  </a:ext>
                </a:extLst>
              </p:cNvPr>
              <p:cNvGrpSpPr/>
              <p:nvPr/>
            </p:nvGrpSpPr>
            <p:grpSpPr>
              <a:xfrm>
                <a:off x="783197" y="2979063"/>
                <a:ext cx="1296000" cy="1847520"/>
                <a:chOff x="783197" y="2979063"/>
                <a:chExt cx="1296000" cy="1847520"/>
              </a:xfrm>
            </p:grpSpPr>
            <mc:AlternateContent xmlns:mc="http://schemas.openxmlformats.org/markup-compatibility/2006" xmlns:p14="http://schemas.microsoft.com/office/powerpoint/2010/main">
              <mc:Choice Requires="p14">
                <p:contentPart p14:bwMode="auto" r:id="rId15">
                  <p14:nvContentPartPr>
                    <p14:cNvPr id="29" name="Ink 28">
                      <a:extLst>
                        <a:ext uri="{FF2B5EF4-FFF2-40B4-BE49-F238E27FC236}">
                          <a16:creationId xmlns:a16="http://schemas.microsoft.com/office/drawing/2014/main" id="{C5C83410-0B10-4026-B8F1-40DFE9067635}"/>
                        </a:ext>
                      </a:extLst>
                    </p14:cNvPr>
                    <p14:cNvContentPartPr/>
                    <p14:nvPr/>
                  </p14:nvContentPartPr>
                  <p14:xfrm>
                    <a:off x="1413197" y="3653343"/>
                    <a:ext cx="75240" cy="257760"/>
                  </p14:xfrm>
                </p:contentPart>
              </mc:Choice>
              <mc:Fallback xmlns="">
                <p:pic>
                  <p:nvPicPr>
                    <p:cNvPr id="29" name="Ink 28">
                      <a:extLst>
                        <a:ext uri="{FF2B5EF4-FFF2-40B4-BE49-F238E27FC236}">
                          <a16:creationId xmlns:a16="http://schemas.microsoft.com/office/drawing/2014/main" id="{C5C83410-0B10-4026-B8F1-40DFE9067635}"/>
                        </a:ext>
                      </a:extLst>
                    </p:cNvPr>
                    <p:cNvPicPr/>
                    <p:nvPr/>
                  </p:nvPicPr>
                  <p:blipFill>
                    <a:blip r:embed="rId16"/>
                    <a:stretch>
                      <a:fillRect/>
                    </a:stretch>
                  </p:blipFill>
                  <p:spPr>
                    <a:xfrm>
                      <a:off x="1405857" y="3646005"/>
                      <a:ext cx="90227" cy="2727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Ink 29">
                      <a:extLst>
                        <a:ext uri="{FF2B5EF4-FFF2-40B4-BE49-F238E27FC236}">
                          <a16:creationId xmlns:a16="http://schemas.microsoft.com/office/drawing/2014/main" id="{D334824A-F93C-4C91-A310-542BC0D5C46A}"/>
                        </a:ext>
                      </a:extLst>
                    </p14:cNvPr>
                    <p14:cNvContentPartPr/>
                    <p14:nvPr/>
                  </p14:nvContentPartPr>
                  <p14:xfrm>
                    <a:off x="1393757" y="3623103"/>
                    <a:ext cx="165240" cy="320400"/>
                  </p14:xfrm>
                </p:contentPart>
              </mc:Choice>
              <mc:Fallback xmlns="">
                <p:pic>
                  <p:nvPicPr>
                    <p:cNvPr id="30" name="Ink 29">
                      <a:extLst>
                        <a:ext uri="{FF2B5EF4-FFF2-40B4-BE49-F238E27FC236}">
                          <a16:creationId xmlns:a16="http://schemas.microsoft.com/office/drawing/2014/main" id="{D334824A-F93C-4C91-A310-542BC0D5C46A}"/>
                        </a:ext>
                      </a:extLst>
                    </p:cNvPr>
                    <p:cNvPicPr/>
                    <p:nvPr/>
                  </p:nvPicPr>
                  <p:blipFill>
                    <a:blip r:embed="rId18"/>
                    <a:stretch>
                      <a:fillRect/>
                    </a:stretch>
                  </p:blipFill>
                  <p:spPr>
                    <a:xfrm>
                      <a:off x="1386427" y="3615766"/>
                      <a:ext cx="180206" cy="33538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336" name="Ink 14335">
                      <a:extLst>
                        <a:ext uri="{FF2B5EF4-FFF2-40B4-BE49-F238E27FC236}">
                          <a16:creationId xmlns:a16="http://schemas.microsoft.com/office/drawing/2014/main" id="{83454B40-84EA-4F7C-B79E-228A78892847}"/>
                        </a:ext>
                      </a:extLst>
                    </p14:cNvPr>
                    <p14:cNvContentPartPr/>
                    <p14:nvPr/>
                  </p14:nvContentPartPr>
                  <p14:xfrm>
                    <a:off x="992357" y="3928023"/>
                    <a:ext cx="339480" cy="644040"/>
                  </p14:xfrm>
                </p:contentPart>
              </mc:Choice>
              <mc:Fallback xmlns="">
                <p:pic>
                  <p:nvPicPr>
                    <p:cNvPr id="14336" name="Ink 14335">
                      <a:extLst>
                        <a:ext uri="{FF2B5EF4-FFF2-40B4-BE49-F238E27FC236}">
                          <a16:creationId xmlns:a16="http://schemas.microsoft.com/office/drawing/2014/main" id="{83454B40-84EA-4F7C-B79E-228A78892847}"/>
                        </a:ext>
                      </a:extLst>
                    </p:cNvPr>
                    <p:cNvPicPr/>
                    <p:nvPr/>
                  </p:nvPicPr>
                  <p:blipFill>
                    <a:blip r:embed="rId20"/>
                    <a:stretch>
                      <a:fillRect/>
                    </a:stretch>
                  </p:blipFill>
                  <p:spPr>
                    <a:xfrm>
                      <a:off x="984718" y="3920684"/>
                      <a:ext cx="354453" cy="65902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37" name="Ink 14336">
                      <a:extLst>
                        <a:ext uri="{FF2B5EF4-FFF2-40B4-BE49-F238E27FC236}">
                          <a16:creationId xmlns:a16="http://schemas.microsoft.com/office/drawing/2014/main" id="{903E513E-286A-40AE-980E-C39F6AF5B50A}"/>
                        </a:ext>
                      </a:extLst>
                    </p14:cNvPr>
                    <p14:cNvContentPartPr/>
                    <p14:nvPr/>
                  </p14:nvContentPartPr>
                  <p14:xfrm>
                    <a:off x="946277" y="4435263"/>
                    <a:ext cx="209160" cy="146520"/>
                  </p14:xfrm>
                </p:contentPart>
              </mc:Choice>
              <mc:Fallback xmlns="">
                <p:pic>
                  <p:nvPicPr>
                    <p:cNvPr id="14337" name="Ink 14336">
                      <a:extLst>
                        <a:ext uri="{FF2B5EF4-FFF2-40B4-BE49-F238E27FC236}">
                          <a16:creationId xmlns:a16="http://schemas.microsoft.com/office/drawing/2014/main" id="{903E513E-286A-40AE-980E-C39F6AF5B50A}"/>
                        </a:ext>
                      </a:extLst>
                    </p:cNvPr>
                    <p:cNvPicPr/>
                    <p:nvPr/>
                  </p:nvPicPr>
                  <p:blipFill>
                    <a:blip r:embed="rId22"/>
                    <a:stretch>
                      <a:fillRect/>
                    </a:stretch>
                  </p:blipFill>
                  <p:spPr>
                    <a:xfrm>
                      <a:off x="938632" y="4427616"/>
                      <a:ext cx="224144" cy="16150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343" name="Ink 14342">
                      <a:extLst>
                        <a:ext uri="{FF2B5EF4-FFF2-40B4-BE49-F238E27FC236}">
                          <a16:creationId xmlns:a16="http://schemas.microsoft.com/office/drawing/2014/main" id="{C121C352-15C5-4EA9-A4CD-C80F48E44DFB}"/>
                        </a:ext>
                      </a:extLst>
                    </p14:cNvPr>
                    <p14:cNvContentPartPr/>
                    <p14:nvPr/>
                  </p14:nvContentPartPr>
                  <p14:xfrm>
                    <a:off x="783197" y="4573143"/>
                    <a:ext cx="317160" cy="253440"/>
                  </p14:xfrm>
                </p:contentPart>
              </mc:Choice>
              <mc:Fallback xmlns="">
                <p:pic>
                  <p:nvPicPr>
                    <p:cNvPr id="14343" name="Ink 14342">
                      <a:extLst>
                        <a:ext uri="{FF2B5EF4-FFF2-40B4-BE49-F238E27FC236}">
                          <a16:creationId xmlns:a16="http://schemas.microsoft.com/office/drawing/2014/main" id="{C121C352-15C5-4EA9-A4CD-C80F48E44DFB}"/>
                        </a:ext>
                      </a:extLst>
                    </p:cNvPr>
                    <p:cNvPicPr/>
                    <p:nvPr/>
                  </p:nvPicPr>
                  <p:blipFill>
                    <a:blip r:embed="rId24"/>
                    <a:stretch>
                      <a:fillRect/>
                    </a:stretch>
                  </p:blipFill>
                  <p:spPr>
                    <a:xfrm>
                      <a:off x="775864" y="4565500"/>
                      <a:ext cx="332132" cy="2684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345" name="Ink 14344">
                      <a:extLst>
                        <a:ext uri="{FF2B5EF4-FFF2-40B4-BE49-F238E27FC236}">
                          <a16:creationId xmlns:a16="http://schemas.microsoft.com/office/drawing/2014/main" id="{78839A5B-CA1F-4DAB-A649-82AAE94F4055}"/>
                        </a:ext>
                      </a:extLst>
                    </p14:cNvPr>
                    <p14:cNvContentPartPr/>
                    <p14:nvPr/>
                  </p14:nvContentPartPr>
                  <p14:xfrm>
                    <a:off x="1575917" y="3101463"/>
                    <a:ext cx="404640" cy="537480"/>
                  </p14:xfrm>
                </p:contentPart>
              </mc:Choice>
              <mc:Fallback xmlns="">
                <p:pic>
                  <p:nvPicPr>
                    <p:cNvPr id="14345" name="Ink 14344">
                      <a:extLst>
                        <a:ext uri="{FF2B5EF4-FFF2-40B4-BE49-F238E27FC236}">
                          <a16:creationId xmlns:a16="http://schemas.microsoft.com/office/drawing/2014/main" id="{78839A5B-CA1F-4DAB-A649-82AAE94F4055}"/>
                        </a:ext>
                      </a:extLst>
                    </p:cNvPr>
                    <p:cNvPicPr/>
                    <p:nvPr/>
                  </p:nvPicPr>
                  <p:blipFill>
                    <a:blip r:embed="rId26"/>
                    <a:stretch>
                      <a:fillRect/>
                    </a:stretch>
                  </p:blipFill>
                  <p:spPr>
                    <a:xfrm>
                      <a:off x="1568271" y="3094125"/>
                      <a:ext cx="419627" cy="55246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346" name="Ink 14345">
                      <a:extLst>
                        <a:ext uri="{FF2B5EF4-FFF2-40B4-BE49-F238E27FC236}">
                          <a16:creationId xmlns:a16="http://schemas.microsoft.com/office/drawing/2014/main" id="{E2467E30-B061-43FE-B174-82D860B9D959}"/>
                        </a:ext>
                      </a:extLst>
                    </p14:cNvPr>
                    <p14:cNvContentPartPr/>
                    <p14:nvPr/>
                  </p14:nvContentPartPr>
                  <p14:xfrm>
                    <a:off x="1873637" y="2979063"/>
                    <a:ext cx="205560" cy="145800"/>
                  </p14:xfrm>
                </p:contentPart>
              </mc:Choice>
              <mc:Fallback xmlns="">
                <p:pic>
                  <p:nvPicPr>
                    <p:cNvPr id="14346" name="Ink 14345">
                      <a:extLst>
                        <a:ext uri="{FF2B5EF4-FFF2-40B4-BE49-F238E27FC236}">
                          <a16:creationId xmlns:a16="http://schemas.microsoft.com/office/drawing/2014/main" id="{E2467E30-B061-43FE-B174-82D860B9D959}"/>
                        </a:ext>
                      </a:extLst>
                    </p:cNvPr>
                    <p:cNvPicPr/>
                    <p:nvPr/>
                  </p:nvPicPr>
                  <p:blipFill>
                    <a:blip r:embed="rId28"/>
                    <a:stretch>
                      <a:fillRect/>
                    </a:stretch>
                  </p:blipFill>
                  <p:spPr>
                    <a:xfrm>
                      <a:off x="1866296" y="2971421"/>
                      <a:ext cx="220549" cy="160777"/>
                    </a:xfrm>
                    <a:prstGeom prst="rect">
                      <a:avLst/>
                    </a:prstGeom>
                  </p:spPr>
                </p:pic>
              </mc:Fallback>
            </mc:AlternateContent>
          </p:grpSp>
          <p:grpSp>
            <p:nvGrpSpPr>
              <p:cNvPr id="14376" name="Group 14375">
                <a:extLst>
                  <a:ext uri="{FF2B5EF4-FFF2-40B4-BE49-F238E27FC236}">
                    <a16:creationId xmlns:a16="http://schemas.microsoft.com/office/drawing/2014/main" id="{BDB0BFC1-233E-4BE9-B199-0BF567A1CACB}"/>
                  </a:ext>
                </a:extLst>
              </p:cNvPr>
              <p:cNvGrpSpPr/>
              <p:nvPr/>
            </p:nvGrpSpPr>
            <p:grpSpPr>
              <a:xfrm>
                <a:off x="1377917" y="5455863"/>
                <a:ext cx="1085400" cy="332640"/>
                <a:chOff x="1377917" y="5455863"/>
                <a:chExt cx="1085400" cy="332640"/>
              </a:xfrm>
            </p:grpSpPr>
            <mc:AlternateContent xmlns:mc="http://schemas.openxmlformats.org/markup-compatibility/2006" xmlns:p14="http://schemas.microsoft.com/office/powerpoint/2010/main">
              <mc:Choice Requires="p14">
                <p:contentPart p14:bwMode="auto" r:id="rId29">
                  <p14:nvContentPartPr>
                    <p14:cNvPr id="14370" name="Ink 14369">
                      <a:extLst>
                        <a:ext uri="{FF2B5EF4-FFF2-40B4-BE49-F238E27FC236}">
                          <a16:creationId xmlns:a16="http://schemas.microsoft.com/office/drawing/2014/main" id="{9543E713-DF8C-425E-AB09-E71E8D1FFC7F}"/>
                        </a:ext>
                      </a:extLst>
                    </p14:cNvPr>
                    <p14:cNvContentPartPr/>
                    <p14:nvPr/>
                  </p14:nvContentPartPr>
                  <p14:xfrm>
                    <a:off x="2258117" y="5465583"/>
                    <a:ext cx="9000" cy="282600"/>
                  </p14:xfrm>
                </p:contentPart>
              </mc:Choice>
              <mc:Fallback xmlns="">
                <p:pic>
                  <p:nvPicPr>
                    <p:cNvPr id="14370" name="Ink 14369">
                      <a:extLst>
                        <a:ext uri="{FF2B5EF4-FFF2-40B4-BE49-F238E27FC236}">
                          <a16:creationId xmlns:a16="http://schemas.microsoft.com/office/drawing/2014/main" id="{9543E713-DF8C-425E-AB09-E71E8D1FFC7F}"/>
                        </a:ext>
                      </a:extLst>
                    </p:cNvPr>
                    <p:cNvPicPr/>
                    <p:nvPr/>
                  </p:nvPicPr>
                  <p:blipFill>
                    <a:blip r:embed="rId30"/>
                    <a:stretch>
                      <a:fillRect/>
                    </a:stretch>
                  </p:blipFill>
                  <p:spPr>
                    <a:xfrm>
                      <a:off x="2250669" y="5458251"/>
                      <a:ext cx="24207" cy="2975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371" name="Ink 14370">
                      <a:extLst>
                        <a:ext uri="{FF2B5EF4-FFF2-40B4-BE49-F238E27FC236}">
                          <a16:creationId xmlns:a16="http://schemas.microsoft.com/office/drawing/2014/main" id="{2D923D76-BFA5-49DC-A638-B85A2979FBDD}"/>
                        </a:ext>
                      </a:extLst>
                    </p14:cNvPr>
                    <p14:cNvContentPartPr/>
                    <p14:nvPr/>
                  </p14:nvContentPartPr>
                  <p14:xfrm>
                    <a:off x="2239397" y="5455863"/>
                    <a:ext cx="223920" cy="332640"/>
                  </p14:xfrm>
                </p:contentPart>
              </mc:Choice>
              <mc:Fallback xmlns="">
                <p:pic>
                  <p:nvPicPr>
                    <p:cNvPr id="14371" name="Ink 14370">
                      <a:extLst>
                        <a:ext uri="{FF2B5EF4-FFF2-40B4-BE49-F238E27FC236}">
                          <a16:creationId xmlns:a16="http://schemas.microsoft.com/office/drawing/2014/main" id="{2D923D76-BFA5-49DC-A638-B85A2979FBDD}"/>
                        </a:ext>
                      </a:extLst>
                    </p:cNvPr>
                    <p:cNvPicPr/>
                    <p:nvPr/>
                  </p:nvPicPr>
                  <p:blipFill>
                    <a:blip r:embed="rId32"/>
                    <a:stretch>
                      <a:fillRect/>
                    </a:stretch>
                  </p:blipFill>
                  <p:spPr>
                    <a:xfrm>
                      <a:off x="2232055" y="5448525"/>
                      <a:ext cx="238909" cy="34762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373" name="Ink 14372">
                      <a:extLst>
                        <a:ext uri="{FF2B5EF4-FFF2-40B4-BE49-F238E27FC236}">
                          <a16:creationId xmlns:a16="http://schemas.microsoft.com/office/drawing/2014/main" id="{B253B8C1-540D-47EB-B17B-E1F5F459B517}"/>
                        </a:ext>
                      </a:extLst>
                    </p14:cNvPr>
                    <p14:cNvContentPartPr/>
                    <p14:nvPr/>
                  </p14:nvContentPartPr>
                  <p14:xfrm>
                    <a:off x="1552157" y="5612103"/>
                    <a:ext cx="518040" cy="21240"/>
                  </p14:xfrm>
                </p:contentPart>
              </mc:Choice>
              <mc:Fallback xmlns="">
                <p:pic>
                  <p:nvPicPr>
                    <p:cNvPr id="14373" name="Ink 14372">
                      <a:extLst>
                        <a:ext uri="{FF2B5EF4-FFF2-40B4-BE49-F238E27FC236}">
                          <a16:creationId xmlns:a16="http://schemas.microsoft.com/office/drawing/2014/main" id="{B253B8C1-540D-47EB-B17B-E1F5F459B517}"/>
                        </a:ext>
                      </a:extLst>
                    </p:cNvPr>
                    <p:cNvPicPr/>
                    <p:nvPr/>
                  </p:nvPicPr>
                  <p:blipFill>
                    <a:blip r:embed="rId34"/>
                    <a:stretch>
                      <a:fillRect/>
                    </a:stretch>
                  </p:blipFill>
                  <p:spPr>
                    <a:xfrm>
                      <a:off x="1544822" y="5604407"/>
                      <a:ext cx="533016" cy="3632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374" name="Ink 14373">
                      <a:extLst>
                        <a:ext uri="{FF2B5EF4-FFF2-40B4-BE49-F238E27FC236}">
                          <a16:creationId xmlns:a16="http://schemas.microsoft.com/office/drawing/2014/main" id="{E6D0BF82-4C78-46F7-963E-E54B88880849}"/>
                        </a:ext>
                      </a:extLst>
                    </p14:cNvPr>
                    <p14:cNvContentPartPr/>
                    <p14:nvPr/>
                  </p14:nvContentPartPr>
                  <p14:xfrm>
                    <a:off x="1459637" y="5515983"/>
                    <a:ext cx="146520" cy="177120"/>
                  </p14:xfrm>
                </p:contentPart>
              </mc:Choice>
              <mc:Fallback xmlns="">
                <p:pic>
                  <p:nvPicPr>
                    <p:cNvPr id="14374" name="Ink 14373">
                      <a:extLst>
                        <a:ext uri="{FF2B5EF4-FFF2-40B4-BE49-F238E27FC236}">
                          <a16:creationId xmlns:a16="http://schemas.microsoft.com/office/drawing/2014/main" id="{E6D0BF82-4C78-46F7-963E-E54B88880849}"/>
                        </a:ext>
                      </a:extLst>
                    </p:cNvPr>
                    <p:cNvPicPr/>
                    <p:nvPr/>
                  </p:nvPicPr>
                  <p:blipFill>
                    <a:blip r:embed="rId36"/>
                    <a:stretch>
                      <a:fillRect/>
                    </a:stretch>
                  </p:blipFill>
                  <p:spPr>
                    <a:xfrm>
                      <a:off x="1452311" y="5508335"/>
                      <a:ext cx="161477" cy="19210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75" name="Ink 14374">
                      <a:extLst>
                        <a:ext uri="{FF2B5EF4-FFF2-40B4-BE49-F238E27FC236}">
                          <a16:creationId xmlns:a16="http://schemas.microsoft.com/office/drawing/2014/main" id="{CB5D7B07-4BAE-4FB6-A7D1-DA88D0888E79}"/>
                        </a:ext>
                      </a:extLst>
                    </p14:cNvPr>
                    <p14:cNvContentPartPr/>
                    <p14:nvPr/>
                  </p14:nvContentPartPr>
                  <p14:xfrm>
                    <a:off x="1377917" y="5504103"/>
                    <a:ext cx="57600" cy="271440"/>
                  </p14:xfrm>
                </p:contentPart>
              </mc:Choice>
              <mc:Fallback xmlns="">
                <p:pic>
                  <p:nvPicPr>
                    <p:cNvPr id="14375" name="Ink 14374">
                      <a:extLst>
                        <a:ext uri="{FF2B5EF4-FFF2-40B4-BE49-F238E27FC236}">
                          <a16:creationId xmlns:a16="http://schemas.microsoft.com/office/drawing/2014/main" id="{CB5D7B07-4BAE-4FB6-A7D1-DA88D0888E79}"/>
                        </a:ext>
                      </a:extLst>
                    </p:cNvPr>
                    <p:cNvPicPr/>
                    <p:nvPr/>
                  </p:nvPicPr>
                  <p:blipFill>
                    <a:blip r:embed="rId38"/>
                    <a:stretch>
                      <a:fillRect/>
                    </a:stretch>
                  </p:blipFill>
                  <p:spPr>
                    <a:xfrm>
                      <a:off x="1370564" y="5496767"/>
                      <a:ext cx="72613" cy="286418"/>
                    </a:xfrm>
                    <a:prstGeom prst="rect">
                      <a:avLst/>
                    </a:prstGeom>
                  </p:spPr>
                </p:pic>
              </mc:Fallback>
            </mc:AlternateContent>
          </p:grpSp>
          <p:grpSp>
            <p:nvGrpSpPr>
              <p:cNvPr id="14380" name="Group 14379">
                <a:extLst>
                  <a:ext uri="{FF2B5EF4-FFF2-40B4-BE49-F238E27FC236}">
                    <a16:creationId xmlns:a16="http://schemas.microsoft.com/office/drawing/2014/main" id="{A0379840-72E4-44A7-A2E9-AA9056FE5A4D}"/>
                  </a:ext>
                </a:extLst>
              </p:cNvPr>
              <p:cNvGrpSpPr/>
              <p:nvPr/>
            </p:nvGrpSpPr>
            <p:grpSpPr>
              <a:xfrm>
                <a:off x="2722157" y="5378103"/>
                <a:ext cx="907920" cy="349560"/>
                <a:chOff x="2722157" y="5378103"/>
                <a:chExt cx="907920" cy="349560"/>
              </a:xfrm>
            </p:grpSpPr>
            <mc:AlternateContent xmlns:mc="http://schemas.openxmlformats.org/markup-compatibility/2006" xmlns:p14="http://schemas.microsoft.com/office/powerpoint/2010/main">
              <mc:Choice Requires="p14">
                <p:contentPart p14:bwMode="auto" r:id="rId39">
                  <p14:nvContentPartPr>
                    <p14:cNvPr id="14377" name="Ink 14376">
                      <a:extLst>
                        <a:ext uri="{FF2B5EF4-FFF2-40B4-BE49-F238E27FC236}">
                          <a16:creationId xmlns:a16="http://schemas.microsoft.com/office/drawing/2014/main" id="{71F17512-F70D-45A7-8443-200D049D9EF2}"/>
                        </a:ext>
                      </a:extLst>
                    </p14:cNvPr>
                    <p14:cNvContentPartPr/>
                    <p14:nvPr/>
                  </p14:nvContentPartPr>
                  <p14:xfrm>
                    <a:off x="2722157" y="5548383"/>
                    <a:ext cx="804240" cy="99000"/>
                  </p14:xfrm>
                </p:contentPart>
              </mc:Choice>
              <mc:Fallback xmlns="">
                <p:pic>
                  <p:nvPicPr>
                    <p:cNvPr id="14377" name="Ink 14376">
                      <a:extLst>
                        <a:ext uri="{FF2B5EF4-FFF2-40B4-BE49-F238E27FC236}">
                          <a16:creationId xmlns:a16="http://schemas.microsoft.com/office/drawing/2014/main" id="{71F17512-F70D-45A7-8443-200D049D9EF2}"/>
                        </a:ext>
                      </a:extLst>
                    </p:cNvPr>
                    <p:cNvPicPr/>
                    <p:nvPr/>
                  </p:nvPicPr>
                  <p:blipFill>
                    <a:blip r:embed="rId40"/>
                    <a:stretch>
                      <a:fillRect/>
                    </a:stretch>
                  </p:blipFill>
                  <p:spPr>
                    <a:xfrm>
                      <a:off x="2714512" y="5540744"/>
                      <a:ext cx="819224" cy="11397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378" name="Ink 14377">
                      <a:extLst>
                        <a:ext uri="{FF2B5EF4-FFF2-40B4-BE49-F238E27FC236}">
                          <a16:creationId xmlns:a16="http://schemas.microsoft.com/office/drawing/2014/main" id="{5AF08DE0-8926-4A58-9987-3D687011714C}"/>
                        </a:ext>
                      </a:extLst>
                    </p14:cNvPr>
                    <p14:cNvContentPartPr/>
                    <p14:nvPr/>
                  </p14:nvContentPartPr>
                  <p14:xfrm>
                    <a:off x="3351797" y="5450103"/>
                    <a:ext cx="164520" cy="212400"/>
                  </p14:xfrm>
                </p:contentPart>
              </mc:Choice>
              <mc:Fallback xmlns="">
                <p:pic>
                  <p:nvPicPr>
                    <p:cNvPr id="14378" name="Ink 14377">
                      <a:extLst>
                        <a:ext uri="{FF2B5EF4-FFF2-40B4-BE49-F238E27FC236}">
                          <a16:creationId xmlns:a16="http://schemas.microsoft.com/office/drawing/2014/main" id="{5AF08DE0-8926-4A58-9987-3D687011714C}"/>
                        </a:ext>
                      </a:extLst>
                    </p:cNvPr>
                    <p:cNvPicPr/>
                    <p:nvPr/>
                  </p:nvPicPr>
                  <p:blipFill>
                    <a:blip r:embed="rId42"/>
                    <a:stretch>
                      <a:fillRect/>
                    </a:stretch>
                  </p:blipFill>
                  <p:spPr>
                    <a:xfrm>
                      <a:off x="3344458" y="5442768"/>
                      <a:ext cx="179504" cy="22737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379" name="Ink 14378">
                      <a:extLst>
                        <a:ext uri="{FF2B5EF4-FFF2-40B4-BE49-F238E27FC236}">
                          <a16:creationId xmlns:a16="http://schemas.microsoft.com/office/drawing/2014/main" id="{95A3F712-93F4-4314-A027-67307C9EFA33}"/>
                        </a:ext>
                      </a:extLst>
                    </p14:cNvPr>
                    <p14:cNvContentPartPr/>
                    <p14:nvPr/>
                  </p14:nvContentPartPr>
                  <p14:xfrm>
                    <a:off x="3618917" y="5378103"/>
                    <a:ext cx="11160" cy="349560"/>
                  </p14:xfrm>
                </p:contentPart>
              </mc:Choice>
              <mc:Fallback xmlns="">
                <p:pic>
                  <p:nvPicPr>
                    <p:cNvPr id="14379" name="Ink 14378">
                      <a:extLst>
                        <a:ext uri="{FF2B5EF4-FFF2-40B4-BE49-F238E27FC236}">
                          <a16:creationId xmlns:a16="http://schemas.microsoft.com/office/drawing/2014/main" id="{95A3F712-93F4-4314-A027-67307C9EFA33}"/>
                        </a:ext>
                      </a:extLst>
                    </p:cNvPr>
                    <p:cNvPicPr/>
                    <p:nvPr/>
                  </p:nvPicPr>
                  <p:blipFill>
                    <a:blip r:embed="rId44"/>
                    <a:stretch>
                      <a:fillRect/>
                    </a:stretch>
                  </p:blipFill>
                  <p:spPr>
                    <a:xfrm>
                      <a:off x="3611167" y="5370457"/>
                      <a:ext cx="26350" cy="364546"/>
                    </a:xfrm>
                    <a:prstGeom prst="rect">
                      <a:avLst/>
                    </a:prstGeom>
                  </p:spPr>
                </p:pic>
              </mc:Fallback>
            </mc:AlternateContent>
          </p:grpSp>
          <p:grpSp>
            <p:nvGrpSpPr>
              <p:cNvPr id="14398" name="Group 14397">
                <a:extLst>
                  <a:ext uri="{FF2B5EF4-FFF2-40B4-BE49-F238E27FC236}">
                    <a16:creationId xmlns:a16="http://schemas.microsoft.com/office/drawing/2014/main" id="{76ACE7F4-18A9-496E-B3CA-17CDD71CD633}"/>
                  </a:ext>
                </a:extLst>
              </p:cNvPr>
              <p:cNvGrpSpPr/>
              <p:nvPr/>
            </p:nvGrpSpPr>
            <p:grpSpPr>
              <a:xfrm>
                <a:off x="2703077" y="3043863"/>
                <a:ext cx="417240" cy="407160"/>
                <a:chOff x="2703077" y="3043863"/>
                <a:chExt cx="417240" cy="407160"/>
              </a:xfrm>
            </p:grpSpPr>
            <mc:AlternateContent xmlns:mc="http://schemas.openxmlformats.org/markup-compatibility/2006" xmlns:p14="http://schemas.microsoft.com/office/powerpoint/2010/main">
              <mc:Choice Requires="p14">
                <p:contentPart p14:bwMode="auto" r:id="rId45">
                  <p14:nvContentPartPr>
                    <p14:cNvPr id="14394" name="Ink 14393">
                      <a:extLst>
                        <a:ext uri="{FF2B5EF4-FFF2-40B4-BE49-F238E27FC236}">
                          <a16:creationId xmlns:a16="http://schemas.microsoft.com/office/drawing/2014/main" id="{450A7A13-0D08-4B4F-93B3-480505C95F28}"/>
                        </a:ext>
                      </a:extLst>
                    </p14:cNvPr>
                    <p14:cNvContentPartPr/>
                    <p14:nvPr/>
                  </p14:nvContentPartPr>
                  <p14:xfrm>
                    <a:off x="2703077" y="3043863"/>
                    <a:ext cx="230040" cy="190440"/>
                  </p14:xfrm>
                </p:contentPart>
              </mc:Choice>
              <mc:Fallback xmlns="">
                <p:pic>
                  <p:nvPicPr>
                    <p:cNvPr id="14394" name="Ink 14393">
                      <a:extLst>
                        <a:ext uri="{FF2B5EF4-FFF2-40B4-BE49-F238E27FC236}">
                          <a16:creationId xmlns:a16="http://schemas.microsoft.com/office/drawing/2014/main" id="{450A7A13-0D08-4B4F-93B3-480505C95F28}"/>
                        </a:ext>
                      </a:extLst>
                    </p:cNvPr>
                    <p:cNvPicPr/>
                    <p:nvPr/>
                  </p:nvPicPr>
                  <p:blipFill>
                    <a:blip r:embed="rId46"/>
                    <a:stretch>
                      <a:fillRect/>
                    </a:stretch>
                  </p:blipFill>
                  <p:spPr>
                    <a:xfrm>
                      <a:off x="2695735" y="3036221"/>
                      <a:ext cx="245029" cy="20541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395" name="Ink 14394">
                      <a:extLst>
                        <a:ext uri="{FF2B5EF4-FFF2-40B4-BE49-F238E27FC236}">
                          <a16:creationId xmlns:a16="http://schemas.microsoft.com/office/drawing/2014/main" id="{D56B1A44-7764-447A-B0C5-88BF9BBF26B1}"/>
                        </a:ext>
                      </a:extLst>
                    </p14:cNvPr>
                    <p14:cNvContentPartPr/>
                    <p14:nvPr/>
                  </p14:nvContentPartPr>
                  <p14:xfrm>
                    <a:off x="2843117" y="3128103"/>
                    <a:ext cx="277200" cy="322920"/>
                  </p14:xfrm>
                </p:contentPart>
              </mc:Choice>
              <mc:Fallback xmlns="">
                <p:pic>
                  <p:nvPicPr>
                    <p:cNvPr id="14395" name="Ink 14394">
                      <a:extLst>
                        <a:ext uri="{FF2B5EF4-FFF2-40B4-BE49-F238E27FC236}">
                          <a16:creationId xmlns:a16="http://schemas.microsoft.com/office/drawing/2014/main" id="{D56B1A44-7764-447A-B0C5-88BF9BBF26B1}"/>
                        </a:ext>
                      </a:extLst>
                    </p:cNvPr>
                    <p:cNvPicPr/>
                    <p:nvPr/>
                  </p:nvPicPr>
                  <p:blipFill>
                    <a:blip r:embed="rId48"/>
                    <a:stretch>
                      <a:fillRect/>
                    </a:stretch>
                  </p:blipFill>
                  <p:spPr>
                    <a:xfrm>
                      <a:off x="2835476" y="3120458"/>
                      <a:ext cx="292176" cy="33790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397" name="Ink 14396">
                      <a:extLst>
                        <a:ext uri="{FF2B5EF4-FFF2-40B4-BE49-F238E27FC236}">
                          <a16:creationId xmlns:a16="http://schemas.microsoft.com/office/drawing/2014/main" id="{586660C0-5E46-4000-84AC-2D02C850402C}"/>
                        </a:ext>
                      </a:extLst>
                    </p14:cNvPr>
                    <p14:cNvContentPartPr/>
                    <p14:nvPr/>
                  </p14:nvContentPartPr>
                  <p14:xfrm>
                    <a:off x="2800997" y="3161583"/>
                    <a:ext cx="238320" cy="107640"/>
                  </p14:xfrm>
                </p:contentPart>
              </mc:Choice>
              <mc:Fallback xmlns="">
                <p:pic>
                  <p:nvPicPr>
                    <p:cNvPr id="14397" name="Ink 14396">
                      <a:extLst>
                        <a:ext uri="{FF2B5EF4-FFF2-40B4-BE49-F238E27FC236}">
                          <a16:creationId xmlns:a16="http://schemas.microsoft.com/office/drawing/2014/main" id="{586660C0-5E46-4000-84AC-2D02C850402C}"/>
                        </a:ext>
                      </a:extLst>
                    </p:cNvPr>
                    <p:cNvPicPr/>
                    <p:nvPr/>
                  </p:nvPicPr>
                  <p:blipFill>
                    <a:blip r:embed="rId50"/>
                    <a:stretch>
                      <a:fillRect/>
                    </a:stretch>
                  </p:blipFill>
                  <p:spPr>
                    <a:xfrm>
                      <a:off x="2793664" y="3154244"/>
                      <a:ext cx="253291" cy="122624"/>
                    </a:xfrm>
                    <a:prstGeom prst="rect">
                      <a:avLst/>
                    </a:prstGeom>
                  </p:spPr>
                </p:pic>
              </mc:Fallback>
            </mc:AlternateContent>
          </p:grpSp>
          <p:grpSp>
            <p:nvGrpSpPr>
              <p:cNvPr id="14403" name="Group 14402">
                <a:extLst>
                  <a:ext uri="{FF2B5EF4-FFF2-40B4-BE49-F238E27FC236}">
                    <a16:creationId xmlns:a16="http://schemas.microsoft.com/office/drawing/2014/main" id="{F9EEDEA2-EFFD-4D68-AD77-BB10ACD4BC83}"/>
                  </a:ext>
                </a:extLst>
              </p:cNvPr>
              <p:cNvGrpSpPr/>
              <p:nvPr/>
            </p:nvGrpSpPr>
            <p:grpSpPr>
              <a:xfrm>
                <a:off x="3307157" y="3708063"/>
                <a:ext cx="840600" cy="1155960"/>
                <a:chOff x="3307157" y="3708063"/>
                <a:chExt cx="840600" cy="1155960"/>
              </a:xfrm>
            </p:grpSpPr>
            <mc:AlternateContent xmlns:mc="http://schemas.openxmlformats.org/markup-compatibility/2006" xmlns:p14="http://schemas.microsoft.com/office/powerpoint/2010/main">
              <mc:Choice Requires="p14">
                <p:contentPart p14:bwMode="auto" r:id="rId51">
                  <p14:nvContentPartPr>
                    <p14:cNvPr id="14391" name="Ink 14390">
                      <a:extLst>
                        <a:ext uri="{FF2B5EF4-FFF2-40B4-BE49-F238E27FC236}">
                          <a16:creationId xmlns:a16="http://schemas.microsoft.com/office/drawing/2014/main" id="{0626BAF1-57AD-4A91-9B41-3983B3991B82}"/>
                        </a:ext>
                      </a:extLst>
                    </p14:cNvPr>
                    <p14:cNvContentPartPr/>
                    <p14:nvPr/>
                  </p14:nvContentPartPr>
                  <p14:xfrm>
                    <a:off x="3359717" y="3714543"/>
                    <a:ext cx="24120" cy="272160"/>
                  </p14:xfrm>
                </p:contentPart>
              </mc:Choice>
              <mc:Fallback xmlns="">
                <p:pic>
                  <p:nvPicPr>
                    <p:cNvPr id="14391" name="Ink 14390">
                      <a:extLst>
                        <a:ext uri="{FF2B5EF4-FFF2-40B4-BE49-F238E27FC236}">
                          <a16:creationId xmlns:a16="http://schemas.microsoft.com/office/drawing/2014/main" id="{0626BAF1-57AD-4A91-9B41-3983B3991B82}"/>
                        </a:ext>
                      </a:extLst>
                    </p:cNvPr>
                    <p:cNvPicPr/>
                    <p:nvPr/>
                  </p:nvPicPr>
                  <p:blipFill>
                    <a:blip r:embed="rId52"/>
                    <a:stretch>
                      <a:fillRect/>
                    </a:stretch>
                  </p:blipFill>
                  <p:spPr>
                    <a:xfrm>
                      <a:off x="3351986" y="3706898"/>
                      <a:ext cx="39272" cy="2871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92" name="Ink 14391">
                      <a:extLst>
                        <a:ext uri="{FF2B5EF4-FFF2-40B4-BE49-F238E27FC236}">
                          <a16:creationId xmlns:a16="http://schemas.microsoft.com/office/drawing/2014/main" id="{C347AA3D-B003-49F6-8C12-4D081994C139}"/>
                        </a:ext>
                      </a:extLst>
                    </p14:cNvPr>
                    <p14:cNvContentPartPr/>
                    <p14:nvPr/>
                  </p14:nvContentPartPr>
                  <p14:xfrm>
                    <a:off x="3307157" y="3708063"/>
                    <a:ext cx="161640" cy="259920"/>
                  </p14:xfrm>
                </p:contentPart>
              </mc:Choice>
              <mc:Fallback xmlns="">
                <p:pic>
                  <p:nvPicPr>
                    <p:cNvPr id="14392" name="Ink 14391">
                      <a:extLst>
                        <a:ext uri="{FF2B5EF4-FFF2-40B4-BE49-F238E27FC236}">
                          <a16:creationId xmlns:a16="http://schemas.microsoft.com/office/drawing/2014/main" id="{C347AA3D-B003-49F6-8C12-4D081994C139}"/>
                        </a:ext>
                      </a:extLst>
                    </p:cNvPr>
                    <p:cNvPicPr/>
                    <p:nvPr/>
                  </p:nvPicPr>
                  <p:blipFill>
                    <a:blip r:embed="rId54"/>
                    <a:stretch>
                      <a:fillRect/>
                    </a:stretch>
                  </p:blipFill>
                  <p:spPr>
                    <a:xfrm>
                      <a:off x="3299824" y="3700427"/>
                      <a:ext cx="176612" cy="27488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399" name="Ink 14398">
                      <a:extLst>
                        <a:ext uri="{FF2B5EF4-FFF2-40B4-BE49-F238E27FC236}">
                          <a16:creationId xmlns:a16="http://schemas.microsoft.com/office/drawing/2014/main" id="{49399CA1-3E20-4879-ADC9-64B0EC949A36}"/>
                        </a:ext>
                      </a:extLst>
                    </p14:cNvPr>
                    <p14:cNvContentPartPr/>
                    <p14:nvPr/>
                  </p14:nvContentPartPr>
                  <p14:xfrm>
                    <a:off x="3565997" y="4083183"/>
                    <a:ext cx="255240" cy="580680"/>
                  </p14:xfrm>
                </p:contentPart>
              </mc:Choice>
              <mc:Fallback xmlns="">
                <p:pic>
                  <p:nvPicPr>
                    <p:cNvPr id="14399" name="Ink 14398">
                      <a:extLst>
                        <a:ext uri="{FF2B5EF4-FFF2-40B4-BE49-F238E27FC236}">
                          <a16:creationId xmlns:a16="http://schemas.microsoft.com/office/drawing/2014/main" id="{49399CA1-3E20-4879-ADC9-64B0EC949A36}"/>
                        </a:ext>
                      </a:extLst>
                    </p:cNvPr>
                    <p:cNvPicPr/>
                    <p:nvPr/>
                  </p:nvPicPr>
                  <p:blipFill>
                    <a:blip r:embed="rId56"/>
                    <a:stretch>
                      <a:fillRect/>
                    </a:stretch>
                  </p:blipFill>
                  <p:spPr>
                    <a:xfrm>
                      <a:off x="3558355" y="4075848"/>
                      <a:ext cx="270218" cy="59565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400" name="Ink 14399">
                      <a:extLst>
                        <a:ext uri="{FF2B5EF4-FFF2-40B4-BE49-F238E27FC236}">
                          <a16:creationId xmlns:a16="http://schemas.microsoft.com/office/drawing/2014/main" id="{751026FE-1A66-42F1-870D-D641CFBD5F17}"/>
                        </a:ext>
                      </a:extLst>
                    </p14:cNvPr>
                    <p14:cNvContentPartPr/>
                    <p14:nvPr/>
                  </p14:nvContentPartPr>
                  <p14:xfrm>
                    <a:off x="3800357" y="4626063"/>
                    <a:ext cx="105480" cy="199440"/>
                  </p14:xfrm>
                </p:contentPart>
              </mc:Choice>
              <mc:Fallback xmlns="">
                <p:pic>
                  <p:nvPicPr>
                    <p:cNvPr id="14400" name="Ink 14399">
                      <a:extLst>
                        <a:ext uri="{FF2B5EF4-FFF2-40B4-BE49-F238E27FC236}">
                          <a16:creationId xmlns:a16="http://schemas.microsoft.com/office/drawing/2014/main" id="{751026FE-1A66-42F1-870D-D641CFBD5F17}"/>
                        </a:ext>
                      </a:extLst>
                    </p:cNvPr>
                    <p:cNvPicPr/>
                    <p:nvPr/>
                  </p:nvPicPr>
                  <p:blipFill>
                    <a:blip r:embed="rId58"/>
                    <a:stretch>
                      <a:fillRect/>
                    </a:stretch>
                  </p:blipFill>
                  <p:spPr>
                    <a:xfrm>
                      <a:off x="3792714" y="4618416"/>
                      <a:ext cx="120461" cy="21442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401" name="Ink 14400">
                      <a:extLst>
                        <a:ext uri="{FF2B5EF4-FFF2-40B4-BE49-F238E27FC236}">
                          <a16:creationId xmlns:a16="http://schemas.microsoft.com/office/drawing/2014/main" id="{0ABD3779-634A-44A7-9D19-E45F23ED4F6B}"/>
                        </a:ext>
                      </a:extLst>
                    </p14:cNvPr>
                    <p14:cNvContentPartPr/>
                    <p14:nvPr/>
                  </p14:nvContentPartPr>
                  <p14:xfrm>
                    <a:off x="3714677" y="4593303"/>
                    <a:ext cx="200880" cy="187560"/>
                  </p14:xfrm>
                </p:contentPart>
              </mc:Choice>
              <mc:Fallback xmlns="">
                <p:pic>
                  <p:nvPicPr>
                    <p:cNvPr id="14401" name="Ink 14400">
                      <a:extLst>
                        <a:ext uri="{FF2B5EF4-FFF2-40B4-BE49-F238E27FC236}">
                          <a16:creationId xmlns:a16="http://schemas.microsoft.com/office/drawing/2014/main" id="{0ABD3779-634A-44A7-9D19-E45F23ED4F6B}"/>
                        </a:ext>
                      </a:extLst>
                    </p:cNvPr>
                    <p:cNvPicPr/>
                    <p:nvPr/>
                  </p:nvPicPr>
                  <p:blipFill>
                    <a:blip r:embed="rId60"/>
                    <a:stretch>
                      <a:fillRect/>
                    </a:stretch>
                  </p:blipFill>
                  <p:spPr>
                    <a:xfrm>
                      <a:off x="3707339" y="4585654"/>
                      <a:ext cx="215862" cy="20255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402" name="Ink 14401">
                      <a:extLst>
                        <a:ext uri="{FF2B5EF4-FFF2-40B4-BE49-F238E27FC236}">
                          <a16:creationId xmlns:a16="http://schemas.microsoft.com/office/drawing/2014/main" id="{CF76AB2B-1127-4EDF-B1EF-9498244AF1B5}"/>
                        </a:ext>
                      </a:extLst>
                    </p14:cNvPr>
                    <p14:cNvContentPartPr/>
                    <p14:nvPr/>
                  </p14:nvContentPartPr>
                  <p14:xfrm>
                    <a:off x="3791717" y="4650543"/>
                    <a:ext cx="356040" cy="213480"/>
                  </p14:xfrm>
                </p:contentPart>
              </mc:Choice>
              <mc:Fallback xmlns="">
                <p:pic>
                  <p:nvPicPr>
                    <p:cNvPr id="14402" name="Ink 14401">
                      <a:extLst>
                        <a:ext uri="{FF2B5EF4-FFF2-40B4-BE49-F238E27FC236}">
                          <a16:creationId xmlns:a16="http://schemas.microsoft.com/office/drawing/2014/main" id="{CF76AB2B-1127-4EDF-B1EF-9498244AF1B5}"/>
                        </a:ext>
                      </a:extLst>
                    </p:cNvPr>
                    <p:cNvPicPr/>
                    <p:nvPr/>
                  </p:nvPicPr>
                  <p:blipFill>
                    <a:blip r:embed="rId62"/>
                    <a:stretch>
                      <a:fillRect/>
                    </a:stretch>
                  </p:blipFill>
                  <p:spPr>
                    <a:xfrm>
                      <a:off x="3784382" y="4642908"/>
                      <a:ext cx="371015" cy="228445"/>
                    </a:xfrm>
                    <a:prstGeom prst="rect">
                      <a:avLst/>
                    </a:prstGeom>
                  </p:spPr>
                </p:pic>
              </mc:Fallback>
            </mc:AlternateContent>
          </p:grpSp>
        </p:grpSp>
      </p:grpSp>
      <mc:AlternateContent xmlns:mc="http://schemas.openxmlformats.org/markup-compatibility/2006" xmlns:a14="http://schemas.microsoft.com/office/drawing/2010/main">
        <mc:Choice Requires="a14">
          <p:sp>
            <p:nvSpPr>
              <p:cNvPr id="14342" name="Object 6"/>
              <p:cNvSpPr txBox="1"/>
              <p:nvPr/>
            </p:nvSpPr>
            <p:spPr bwMode="auto">
              <a:xfrm>
                <a:off x="5562600" y="3200400"/>
                <a:ext cx="6172200" cy="1473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Since</m:t>
                      </m:r>
                      <m:r>
                        <m:rPr>
                          <m:nor/>
                        </m:rPr>
                        <a:rPr lang="en-US" i="0">
                          <a:solidFill>
                            <a:srgbClr val="000000"/>
                          </a:solidFill>
                          <a:latin typeface="+mj-lt"/>
                        </a:rPr>
                        <m:t> </m:t>
                      </m:r>
                      <m:r>
                        <m:rPr>
                          <m:nor/>
                        </m:rPr>
                        <a:rPr lang="en-US" i="0">
                          <a:solidFill>
                            <a:srgbClr val="000000"/>
                          </a:solidFill>
                          <a:latin typeface="+mj-lt"/>
                        </a:rPr>
                        <m:t>system</m:t>
                      </m:r>
                      <m:r>
                        <m:rPr>
                          <m:nor/>
                        </m:rPr>
                        <a:rPr lang="en-US" i="0">
                          <a:solidFill>
                            <a:srgbClr val="000000"/>
                          </a:solidFill>
                          <a:latin typeface="+mj-lt"/>
                        </a:rPr>
                        <m:t> </m:t>
                      </m:r>
                      <m:r>
                        <m:rPr>
                          <m:nor/>
                        </m:rPr>
                        <a:rPr lang="en-US" i="0">
                          <a:solidFill>
                            <a:srgbClr val="000000"/>
                          </a:solidFill>
                          <a:latin typeface="+mj-lt"/>
                        </a:rPr>
                        <m:t>is</m:t>
                      </m:r>
                      <m:r>
                        <m:rPr>
                          <m:nor/>
                        </m:rPr>
                        <a:rPr lang="en-US" i="0">
                          <a:solidFill>
                            <a:srgbClr val="000000"/>
                          </a:solidFill>
                          <a:latin typeface="+mj-lt"/>
                        </a:rPr>
                        <m:t> </m:t>
                      </m:r>
                      <m:r>
                        <m:rPr>
                          <m:nor/>
                        </m:rPr>
                        <a:rPr lang="en-US" i="0">
                          <a:solidFill>
                            <a:srgbClr val="000000"/>
                          </a:solidFill>
                          <a:latin typeface="+mj-lt"/>
                        </a:rPr>
                        <m:t>assumed</m:t>
                      </m:r>
                      <m:r>
                        <m:rPr>
                          <m:nor/>
                        </m:rPr>
                        <a:rPr lang="en-US" i="0">
                          <a:solidFill>
                            <a:srgbClr val="000000"/>
                          </a:solidFill>
                          <a:latin typeface="+mj-lt"/>
                        </a:rPr>
                        <m:t> </m:t>
                      </m:r>
                      <m:r>
                        <m:rPr>
                          <m:nor/>
                        </m:rPr>
                        <a:rPr lang="en-US" i="0">
                          <a:solidFill>
                            <a:srgbClr val="000000"/>
                          </a:solidFill>
                          <a:latin typeface="+mj-lt"/>
                        </a:rPr>
                        <m:t>balanced</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i</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oMath>
                  </m:oMathPara>
                </a14:m>
                <a:endParaRPr lang="en-US" dirty="0">
                  <a:latin typeface="+mj-lt"/>
                </a:endParaRPr>
              </a:p>
            </p:txBody>
          </p:sp>
        </mc:Choice>
        <mc:Fallback xmlns="">
          <p:sp>
            <p:nvSpPr>
              <p:cNvPr id="14342" name="Object 6"/>
              <p:cNvSpPr txBox="1">
                <a:spLocks noRot="1" noChangeAspect="1" noMove="1" noResize="1" noEditPoints="1" noAdjustHandles="1" noChangeArrowheads="1" noChangeShapeType="1" noTextEdit="1"/>
              </p:cNvSpPr>
              <p:nvPr/>
            </p:nvSpPr>
            <p:spPr bwMode="auto">
              <a:xfrm>
                <a:off x="5562600" y="3200400"/>
                <a:ext cx="6172200" cy="1473200"/>
              </a:xfrm>
              <a:prstGeom prst="rect">
                <a:avLst/>
              </a:prstGeom>
              <a:blipFill>
                <a:blip r:embed="rId6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1" name="Object 5"/>
              <p:cNvSpPr txBox="1"/>
              <p:nvPr/>
            </p:nvSpPr>
            <p:spPr bwMode="auto">
              <a:xfrm>
                <a:off x="5791200" y="4876800"/>
                <a:ext cx="5664200" cy="88900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r>
                            <a:rPr lang="en-US" i="1">
                              <a:solidFill>
                                <a:srgbClr val="000000"/>
                              </a:solidFill>
                              <a:latin typeface="Cambria Math" panose="02040503050406030204" pitchFamily="18" charset="0"/>
                            </a:rPr>
                            <m:t>)</m:t>
                          </m:r>
                        </m:e>
                      </m:d>
                    </m:oMath>
                  </m:oMathPara>
                </a14:m>
                <a:endParaRPr lang="en-US" dirty="0">
                  <a:latin typeface="+mj-lt"/>
                </a:endParaRPr>
              </a:p>
            </p:txBody>
          </p:sp>
        </mc:Choice>
        <mc:Fallback xmlns="">
          <p:sp>
            <p:nvSpPr>
              <p:cNvPr id="14341" name="Object 5"/>
              <p:cNvSpPr txBox="1">
                <a:spLocks noRot="1" noChangeAspect="1" noMove="1" noResize="1" noEditPoints="1" noAdjustHandles="1" noChangeArrowheads="1" noChangeShapeType="1" noTextEdit="1"/>
              </p:cNvSpPr>
              <p:nvPr/>
            </p:nvSpPr>
            <p:spPr bwMode="auto">
              <a:xfrm>
                <a:off x="5791200" y="4876800"/>
                <a:ext cx="5664200" cy="889000"/>
              </a:xfrm>
              <a:prstGeom prst="rect">
                <a:avLst/>
              </a:prstGeom>
              <a:blipFill>
                <a:blip r:embed="rId64"/>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23195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Line Inductance Example, cont’d</a:t>
            </a:r>
          </a:p>
        </p:txBody>
      </p:sp>
      <mc:AlternateContent xmlns:mc="http://schemas.openxmlformats.org/markup-compatibility/2006" xmlns:a14="http://schemas.microsoft.com/office/drawing/2010/main">
        <mc:Choice Requires="a14">
          <p:sp>
            <p:nvSpPr>
              <p:cNvPr id="15363" name="Object 3"/>
              <p:cNvSpPr txBox="1"/>
              <p:nvPr/>
            </p:nvSpPr>
            <p:spPr bwMode="auto">
              <a:xfrm>
                <a:off x="533400" y="1279525"/>
                <a:ext cx="8001000" cy="51181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Substituting</m:t>
                      </m:r>
                      <m:r>
                        <m:rPr>
                          <m:nor/>
                        </m:rPr>
                        <a:rPr lang="en-US" i="0">
                          <a:solidFill>
                            <a:srgbClr val="000000"/>
                          </a:solidFill>
                          <a:latin typeface="+mj-lt"/>
                        </a:rPr>
                        <m:t> </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i</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oMath>
                    <m:oMath xmlns:m="http://schemas.openxmlformats.org/officeDocument/2006/math">
                      <m:r>
                        <m:rPr>
                          <m:nor/>
                        </m:rPr>
                        <a:rPr lang="en-US" i="0">
                          <a:solidFill>
                            <a:srgbClr val="000000"/>
                          </a:solidFill>
                          <a:latin typeface="+mj-lt"/>
                        </a:rPr>
                        <m:t>Hence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e>
                              </m:d>
                            </m:e>
                          </m:func>
                        </m:e>
                      </m:d>
                    </m:oMath>
                    <m:oMath xmlns:m="http://schemas.openxmlformats.org/officeDocument/2006/math">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−7</m:t>
                              </m:r>
                            </m:sup>
                          </m:sSup>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5</m:t>
                                  </m:r>
                                </m:num>
                                <m:den>
                                  <m:r>
                                    <a:rPr lang="en-US" i="1">
                                      <a:solidFill>
                                        <a:srgbClr val="000000"/>
                                      </a:solidFill>
                                      <a:latin typeface="Cambria Math" panose="02040503050406030204" pitchFamily="18" charset="0"/>
                                    </a:rPr>
                                    <m:t>9.67×1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−3</m:t>
                                      </m:r>
                                    </m:sup>
                                  </m:sSup>
                                </m:den>
                              </m:f>
                            </m:e>
                          </m:d>
                        </m:e>
                      </m:func>
                    </m:oMath>
                    <m:oMath xmlns:m="http://schemas.openxmlformats.org/officeDocument/2006/math">
                      <m:r>
                        <a:rPr lang="en-US" i="1">
                          <a:solidFill>
                            <a:srgbClr val="000000"/>
                          </a:solidFill>
                          <a:latin typeface="Cambria Math" panose="02040503050406030204" pitchFamily="18" charset="0"/>
                        </a:rPr>
                        <m:t>	=	1.25×1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−6</m:t>
                          </m:r>
                        </m:sup>
                      </m:sSup>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15363" name="Object 3"/>
              <p:cNvSpPr txBox="1">
                <a:spLocks noRot="1" noChangeAspect="1" noMove="1" noResize="1" noEditPoints="1" noAdjustHandles="1" noChangeArrowheads="1" noChangeShapeType="1" noTextEdit="1"/>
              </p:cNvSpPr>
              <p:nvPr/>
            </p:nvSpPr>
            <p:spPr bwMode="auto">
              <a:xfrm>
                <a:off x="533400" y="1279525"/>
                <a:ext cx="8001000" cy="51181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77868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t>Transmission Lines</a:t>
            </a:r>
          </a:p>
        </p:txBody>
      </p:sp>
      <p:sp>
        <p:nvSpPr>
          <p:cNvPr id="48131" name="Rectangle 3"/>
          <p:cNvSpPr>
            <a:spLocks noGrp="1" noChangeArrowheads="1"/>
          </p:cNvSpPr>
          <p:nvPr>
            <p:ph type="body" sz="quarter" idx="10"/>
          </p:nvPr>
        </p:nvSpPr>
        <p:spPr>
          <a:xfrm>
            <a:off x="228600" y="1295400"/>
            <a:ext cx="6400800" cy="5181600"/>
          </a:xfrm>
        </p:spPr>
        <p:txBody>
          <a:bodyPr/>
          <a:lstStyle/>
          <a:p>
            <a:r>
              <a:rPr lang="en-US" altLang="en-US" dirty="0"/>
              <a:t>In this class, we give an overview of line and transformer modeling</a:t>
            </a:r>
          </a:p>
          <a:p>
            <a:pPr lvl="1"/>
            <a:r>
              <a:rPr lang="en-US" altLang="en-US" dirty="0"/>
              <a:t>More detailed coverage of some models is in ECEN 459</a:t>
            </a:r>
          </a:p>
          <a:p>
            <a:pPr lvl="1"/>
            <a:r>
              <a:rPr lang="en-US" altLang="en-US" dirty="0"/>
              <a:t>Our focus is on how to use the models to study power systems</a:t>
            </a:r>
          </a:p>
          <a:p>
            <a:r>
              <a:rPr lang="en-US" altLang="en-US" dirty="0"/>
              <a:t>Primary methods for long distance electric power transfer</a:t>
            </a:r>
          </a:p>
          <a:p>
            <a:pPr lvl="1"/>
            <a:r>
              <a:rPr lang="en-US" altLang="en-US" dirty="0"/>
              <a:t>Overhead ac</a:t>
            </a:r>
          </a:p>
          <a:p>
            <a:pPr lvl="1"/>
            <a:r>
              <a:rPr lang="en-US" altLang="en-US" dirty="0"/>
              <a:t>Underground ac</a:t>
            </a:r>
          </a:p>
          <a:p>
            <a:pPr lvl="1"/>
            <a:r>
              <a:rPr lang="en-US" altLang="en-US" dirty="0"/>
              <a:t>HVDC – overhead or underground</a:t>
            </a:r>
          </a:p>
        </p:txBody>
      </p:sp>
      <p:pic>
        <p:nvPicPr>
          <p:cNvPr id="6" name="Picture 4" descr="Jul18_50">
            <a:extLst>
              <a:ext uri="{FF2B5EF4-FFF2-40B4-BE49-F238E27FC236}">
                <a16:creationId xmlns:a16="http://schemas.microsoft.com/office/drawing/2014/main" id="{1DC67398-579F-401D-9062-9378781DF085}"/>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b="15002"/>
          <a:stretch>
            <a:fillRect/>
          </a:stretch>
        </p:blipFill>
        <p:spPr bwMode="auto">
          <a:xfrm>
            <a:off x="6858000" y="1295400"/>
            <a:ext cx="4317426"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Transmission Tower Configurations</a:t>
            </a:r>
          </a:p>
        </p:txBody>
      </p:sp>
      <p:sp>
        <p:nvSpPr>
          <p:cNvPr id="25603" name="Rectangle 3"/>
          <p:cNvSpPr>
            <a:spLocks noGrp="1" noChangeArrowheads="1"/>
          </p:cNvSpPr>
          <p:nvPr>
            <p:ph type="body" sz="quarter" idx="10"/>
          </p:nvPr>
        </p:nvSpPr>
        <p:spPr/>
        <p:txBody>
          <a:bodyPr/>
          <a:lstStyle/>
          <a:p>
            <a:r>
              <a:rPr lang="en-US" altLang="en-US" dirty="0"/>
              <a:t>The problem with the line analysis we’ve done so far is we have assumed a symmetrical tower configuration.  Such a tower figuration is seldom practical.    </a:t>
            </a:r>
          </a:p>
          <a:p>
            <a:pPr lvl="1"/>
            <a:endParaRPr lang="en-US" altLang="en-US" dirty="0"/>
          </a:p>
        </p:txBody>
      </p:sp>
      <p:grpSp>
        <p:nvGrpSpPr>
          <p:cNvPr id="2" name="Group 1" descr="Three conductor horizontal and vertical">
            <a:extLst>
              <a:ext uri="{FF2B5EF4-FFF2-40B4-BE49-F238E27FC236}">
                <a16:creationId xmlns:a16="http://schemas.microsoft.com/office/drawing/2014/main" id="{6AB83317-F026-FAFF-3D39-666311F95A32}"/>
              </a:ext>
            </a:extLst>
          </p:cNvPr>
          <p:cNvGrpSpPr/>
          <p:nvPr/>
        </p:nvGrpSpPr>
        <p:grpSpPr>
          <a:xfrm>
            <a:off x="627677" y="2658303"/>
            <a:ext cx="4744440" cy="2466360"/>
            <a:chOff x="627677" y="2658303"/>
            <a:chExt cx="4744440" cy="246636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2DF50B7-78B0-42DE-8507-6F45A551A04C}"/>
                    </a:ext>
                  </a:extLst>
                </p14:cNvPr>
                <p14:cNvContentPartPr/>
                <p14:nvPr/>
              </p14:nvContentPartPr>
              <p14:xfrm>
                <a:off x="627677" y="5031423"/>
                <a:ext cx="4744440" cy="93240"/>
              </p14:xfrm>
            </p:contentPart>
          </mc:Choice>
          <mc:Fallback>
            <p:pic>
              <p:nvPicPr>
                <p:cNvPr id="4" name="Ink 3">
                  <a:extLst>
                    <a:ext uri="{FF2B5EF4-FFF2-40B4-BE49-F238E27FC236}">
                      <a16:creationId xmlns:a16="http://schemas.microsoft.com/office/drawing/2014/main" id="{72DF50B7-78B0-42DE-8507-6F45A551A04C}"/>
                    </a:ext>
                  </a:extLst>
                </p:cNvPr>
                <p:cNvPicPr/>
                <p:nvPr/>
              </p:nvPicPr>
              <p:blipFill>
                <a:blip r:embed="rId4"/>
                <a:stretch>
                  <a:fillRect/>
                </a:stretch>
              </p:blipFill>
              <p:spPr>
                <a:xfrm>
                  <a:off x="618677" y="5022423"/>
                  <a:ext cx="4762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75C6B5B1-2B86-41EC-A32D-080DCC2E6857}"/>
                    </a:ext>
                  </a:extLst>
                </p14:cNvPr>
                <p14:cNvContentPartPr/>
                <p14:nvPr/>
              </p14:nvContentPartPr>
              <p14:xfrm>
                <a:off x="1494197" y="3440223"/>
                <a:ext cx="1593000" cy="24840"/>
              </p14:xfrm>
            </p:contentPart>
          </mc:Choice>
          <mc:Fallback>
            <p:pic>
              <p:nvPicPr>
                <p:cNvPr id="5" name="Ink 4">
                  <a:extLst>
                    <a:ext uri="{FF2B5EF4-FFF2-40B4-BE49-F238E27FC236}">
                      <a16:creationId xmlns:a16="http://schemas.microsoft.com/office/drawing/2014/main" id="{75C6B5B1-2B86-41EC-A32D-080DCC2E6857}"/>
                    </a:ext>
                  </a:extLst>
                </p:cNvPr>
                <p:cNvPicPr/>
                <p:nvPr/>
              </p:nvPicPr>
              <p:blipFill>
                <a:blip r:embed="rId6"/>
                <a:stretch>
                  <a:fillRect/>
                </a:stretch>
              </p:blipFill>
              <p:spPr>
                <a:xfrm>
                  <a:off x="1485195" y="3431091"/>
                  <a:ext cx="1610644" cy="42739"/>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1EEB6C0D-ADFF-4F40-B250-1A5F24B65D65}"/>
                    </a:ext>
                  </a:extLst>
                </p14:cNvPr>
                <p14:cNvContentPartPr/>
                <p14:nvPr/>
              </p14:nvContentPartPr>
              <p14:xfrm>
                <a:off x="1935197" y="3007863"/>
                <a:ext cx="59760" cy="2071080"/>
              </p14:xfrm>
            </p:contentPart>
          </mc:Choice>
          <mc:Fallback>
            <p:pic>
              <p:nvPicPr>
                <p:cNvPr id="6" name="Ink 5">
                  <a:extLst>
                    <a:ext uri="{FF2B5EF4-FFF2-40B4-BE49-F238E27FC236}">
                      <a16:creationId xmlns:a16="http://schemas.microsoft.com/office/drawing/2014/main" id="{1EEB6C0D-ADFF-4F40-B250-1A5F24B65D65}"/>
                    </a:ext>
                  </a:extLst>
                </p:cNvPr>
                <p:cNvPicPr/>
                <p:nvPr/>
              </p:nvPicPr>
              <p:blipFill>
                <a:blip r:embed="rId8"/>
                <a:stretch>
                  <a:fillRect/>
                </a:stretch>
              </p:blipFill>
              <p:spPr>
                <a:xfrm>
                  <a:off x="1926142" y="2998863"/>
                  <a:ext cx="77507" cy="2088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7DEDAE77-F316-4977-9915-65842E6391BD}"/>
                    </a:ext>
                  </a:extLst>
                </p14:cNvPr>
                <p14:cNvContentPartPr/>
                <p14:nvPr/>
              </p14:nvContentPartPr>
              <p14:xfrm>
                <a:off x="2505437" y="3055743"/>
                <a:ext cx="31680" cy="1999080"/>
              </p14:xfrm>
            </p:contentPart>
          </mc:Choice>
          <mc:Fallback>
            <p:pic>
              <p:nvPicPr>
                <p:cNvPr id="7" name="Ink 6">
                  <a:extLst>
                    <a:ext uri="{FF2B5EF4-FFF2-40B4-BE49-F238E27FC236}">
                      <a16:creationId xmlns:a16="http://schemas.microsoft.com/office/drawing/2014/main" id="{7DEDAE77-F316-4977-9915-65842E6391BD}"/>
                    </a:ext>
                  </a:extLst>
                </p:cNvPr>
                <p:cNvPicPr/>
                <p:nvPr/>
              </p:nvPicPr>
              <p:blipFill>
                <a:blip r:embed="rId10"/>
                <a:stretch>
                  <a:fillRect/>
                </a:stretch>
              </p:blipFill>
              <p:spPr>
                <a:xfrm>
                  <a:off x="2496334" y="3046743"/>
                  <a:ext cx="49523" cy="2016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Ink 17">
                  <a:extLst>
                    <a:ext uri="{FF2B5EF4-FFF2-40B4-BE49-F238E27FC236}">
                      <a16:creationId xmlns:a16="http://schemas.microsoft.com/office/drawing/2014/main" id="{AC5B3526-F625-4A39-B6E6-C42A4A059056}"/>
                    </a:ext>
                  </a:extLst>
                </p14:cNvPr>
                <p14:cNvContentPartPr/>
                <p14:nvPr/>
              </p14:nvContentPartPr>
              <p14:xfrm>
                <a:off x="1486997" y="3771423"/>
                <a:ext cx="86760" cy="71640"/>
              </p14:xfrm>
            </p:contentPart>
          </mc:Choice>
          <mc:Fallback>
            <p:pic>
              <p:nvPicPr>
                <p:cNvPr id="18" name="Ink 17">
                  <a:extLst>
                    <a:ext uri="{FF2B5EF4-FFF2-40B4-BE49-F238E27FC236}">
                      <a16:creationId xmlns:a16="http://schemas.microsoft.com/office/drawing/2014/main" id="{AC5B3526-F625-4A39-B6E6-C42A4A059056}"/>
                    </a:ext>
                  </a:extLst>
                </p:cNvPr>
                <p:cNvPicPr/>
                <p:nvPr/>
              </p:nvPicPr>
              <p:blipFill>
                <a:blip r:embed="rId12"/>
                <a:stretch>
                  <a:fillRect/>
                </a:stretch>
              </p:blipFill>
              <p:spPr>
                <a:xfrm>
                  <a:off x="1477997" y="3762423"/>
                  <a:ext cx="104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Ink 18">
                  <a:extLst>
                    <a:ext uri="{FF2B5EF4-FFF2-40B4-BE49-F238E27FC236}">
                      <a16:creationId xmlns:a16="http://schemas.microsoft.com/office/drawing/2014/main" id="{CC8030AC-2072-48FD-9EC8-2AD020E0D4B8}"/>
                    </a:ext>
                  </a:extLst>
                </p14:cNvPr>
                <p14:cNvContentPartPr/>
                <p14:nvPr/>
              </p14:nvContentPartPr>
              <p14:xfrm>
                <a:off x="1520837" y="3691143"/>
                <a:ext cx="12240" cy="34560"/>
              </p14:xfrm>
            </p:contentPart>
          </mc:Choice>
          <mc:Fallback>
            <p:pic>
              <p:nvPicPr>
                <p:cNvPr id="19" name="Ink 18">
                  <a:extLst>
                    <a:ext uri="{FF2B5EF4-FFF2-40B4-BE49-F238E27FC236}">
                      <a16:creationId xmlns:a16="http://schemas.microsoft.com/office/drawing/2014/main" id="{CC8030AC-2072-48FD-9EC8-2AD020E0D4B8}"/>
                    </a:ext>
                  </a:extLst>
                </p:cNvPr>
                <p:cNvPicPr/>
                <p:nvPr/>
              </p:nvPicPr>
              <p:blipFill>
                <a:blip r:embed="rId14"/>
                <a:stretch>
                  <a:fillRect/>
                </a:stretch>
              </p:blipFill>
              <p:spPr>
                <a:xfrm>
                  <a:off x="1511564" y="3682143"/>
                  <a:ext cx="30415"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Ink 19">
                  <a:extLst>
                    <a:ext uri="{FF2B5EF4-FFF2-40B4-BE49-F238E27FC236}">
                      <a16:creationId xmlns:a16="http://schemas.microsoft.com/office/drawing/2014/main" id="{7B2B4085-5CFD-4CFD-A137-8CC097E5FB6C}"/>
                    </a:ext>
                  </a:extLst>
                </p14:cNvPr>
                <p14:cNvContentPartPr/>
                <p14:nvPr/>
              </p14:nvContentPartPr>
              <p14:xfrm>
                <a:off x="1538117" y="3625983"/>
                <a:ext cx="2880" cy="3960"/>
              </p14:xfrm>
            </p:contentPart>
          </mc:Choice>
          <mc:Fallback>
            <p:pic>
              <p:nvPicPr>
                <p:cNvPr id="20" name="Ink 19">
                  <a:extLst>
                    <a:ext uri="{FF2B5EF4-FFF2-40B4-BE49-F238E27FC236}">
                      <a16:creationId xmlns:a16="http://schemas.microsoft.com/office/drawing/2014/main" id="{7B2B4085-5CFD-4CFD-A137-8CC097E5FB6C}"/>
                    </a:ext>
                  </a:extLst>
                </p:cNvPr>
                <p:cNvPicPr/>
                <p:nvPr/>
              </p:nvPicPr>
              <p:blipFill>
                <a:blip r:embed="rId16"/>
                <a:stretch>
                  <a:fillRect/>
                </a:stretch>
              </p:blipFill>
              <p:spPr>
                <a:xfrm>
                  <a:off x="1529117" y="3616983"/>
                  <a:ext cx="20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a:extLst>
                    <a:ext uri="{FF2B5EF4-FFF2-40B4-BE49-F238E27FC236}">
                      <a16:creationId xmlns:a16="http://schemas.microsoft.com/office/drawing/2014/main" id="{FA685FC4-6BE7-417F-8FC8-CA13F333F5B6}"/>
                    </a:ext>
                  </a:extLst>
                </p14:cNvPr>
                <p14:cNvContentPartPr/>
                <p14:nvPr/>
              </p14:nvContentPartPr>
              <p14:xfrm>
                <a:off x="1536317" y="3566943"/>
                <a:ext cx="3240" cy="24480"/>
              </p14:xfrm>
            </p:contentPart>
          </mc:Choice>
          <mc:Fallback>
            <p:pic>
              <p:nvPicPr>
                <p:cNvPr id="21" name="Ink 20">
                  <a:extLst>
                    <a:ext uri="{FF2B5EF4-FFF2-40B4-BE49-F238E27FC236}">
                      <a16:creationId xmlns:a16="http://schemas.microsoft.com/office/drawing/2014/main" id="{FA685FC4-6BE7-417F-8FC8-CA13F333F5B6}"/>
                    </a:ext>
                  </a:extLst>
                </p:cNvPr>
                <p:cNvPicPr/>
                <p:nvPr/>
              </p:nvPicPr>
              <p:blipFill>
                <a:blip r:embed="rId18"/>
                <a:stretch>
                  <a:fillRect/>
                </a:stretch>
              </p:blipFill>
              <p:spPr>
                <a:xfrm>
                  <a:off x="1528217" y="3557809"/>
                  <a:ext cx="19116" cy="4238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Ink 21">
                  <a:extLst>
                    <a:ext uri="{FF2B5EF4-FFF2-40B4-BE49-F238E27FC236}">
                      <a16:creationId xmlns:a16="http://schemas.microsoft.com/office/drawing/2014/main" id="{12098A97-8804-4009-8B8C-177008672408}"/>
                    </a:ext>
                  </a:extLst>
                </p14:cNvPr>
                <p14:cNvContentPartPr/>
                <p14:nvPr/>
              </p14:nvContentPartPr>
              <p14:xfrm>
                <a:off x="1551077" y="3517263"/>
                <a:ext cx="1800" cy="9720"/>
              </p14:xfrm>
            </p:contentPart>
          </mc:Choice>
          <mc:Fallback>
            <p:pic>
              <p:nvPicPr>
                <p:cNvPr id="22" name="Ink 21">
                  <a:extLst>
                    <a:ext uri="{FF2B5EF4-FFF2-40B4-BE49-F238E27FC236}">
                      <a16:creationId xmlns:a16="http://schemas.microsoft.com/office/drawing/2014/main" id="{12098A97-8804-4009-8B8C-177008672408}"/>
                    </a:ext>
                  </a:extLst>
                </p:cNvPr>
                <p:cNvPicPr/>
                <p:nvPr/>
              </p:nvPicPr>
              <p:blipFill>
                <a:blip r:embed="rId20"/>
                <a:stretch>
                  <a:fillRect/>
                </a:stretch>
              </p:blipFill>
              <p:spPr>
                <a:xfrm>
                  <a:off x="1542077" y="3508263"/>
                  <a:ext cx="19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Ink 22">
                  <a:extLst>
                    <a:ext uri="{FF2B5EF4-FFF2-40B4-BE49-F238E27FC236}">
                      <a16:creationId xmlns:a16="http://schemas.microsoft.com/office/drawing/2014/main" id="{38D16054-B622-42EC-B694-33BE56056ABA}"/>
                    </a:ext>
                  </a:extLst>
                </p14:cNvPr>
                <p14:cNvContentPartPr/>
                <p14:nvPr/>
              </p14:nvContentPartPr>
              <p14:xfrm>
                <a:off x="1546037" y="3479463"/>
                <a:ext cx="3240" cy="19440"/>
              </p14:xfrm>
            </p:contentPart>
          </mc:Choice>
          <mc:Fallback>
            <p:pic>
              <p:nvPicPr>
                <p:cNvPr id="23" name="Ink 22">
                  <a:extLst>
                    <a:ext uri="{FF2B5EF4-FFF2-40B4-BE49-F238E27FC236}">
                      <a16:creationId xmlns:a16="http://schemas.microsoft.com/office/drawing/2014/main" id="{38D16054-B622-42EC-B694-33BE56056ABA}"/>
                    </a:ext>
                  </a:extLst>
                </p:cNvPr>
                <p:cNvPicPr/>
                <p:nvPr/>
              </p:nvPicPr>
              <p:blipFill>
                <a:blip r:embed="rId22"/>
                <a:stretch>
                  <a:fillRect/>
                </a:stretch>
              </p:blipFill>
              <p:spPr>
                <a:xfrm>
                  <a:off x="1537037" y="3470463"/>
                  <a:ext cx="20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612" name="Ink 25611">
                  <a:extLst>
                    <a:ext uri="{FF2B5EF4-FFF2-40B4-BE49-F238E27FC236}">
                      <a16:creationId xmlns:a16="http://schemas.microsoft.com/office/drawing/2014/main" id="{844A0B03-867A-4F05-A443-FA11387E91D3}"/>
                    </a:ext>
                  </a:extLst>
                </p14:cNvPr>
                <p14:cNvContentPartPr/>
                <p14:nvPr/>
              </p14:nvContentPartPr>
              <p14:xfrm>
                <a:off x="4257917" y="3207303"/>
                <a:ext cx="52560" cy="1855440"/>
              </p14:xfrm>
            </p:contentPart>
          </mc:Choice>
          <mc:Fallback>
            <p:pic>
              <p:nvPicPr>
                <p:cNvPr id="25612" name="Ink 25611">
                  <a:extLst>
                    <a:ext uri="{FF2B5EF4-FFF2-40B4-BE49-F238E27FC236}">
                      <a16:creationId xmlns:a16="http://schemas.microsoft.com/office/drawing/2014/main" id="{844A0B03-867A-4F05-A443-FA11387E91D3}"/>
                    </a:ext>
                  </a:extLst>
                </p:cNvPr>
                <p:cNvPicPr/>
                <p:nvPr/>
              </p:nvPicPr>
              <p:blipFill>
                <a:blip r:embed="rId24"/>
                <a:stretch>
                  <a:fillRect/>
                </a:stretch>
              </p:blipFill>
              <p:spPr>
                <a:xfrm>
                  <a:off x="4248917" y="3198303"/>
                  <a:ext cx="70200" cy="1873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617" name="Ink 25616">
                  <a:extLst>
                    <a:ext uri="{FF2B5EF4-FFF2-40B4-BE49-F238E27FC236}">
                      <a16:creationId xmlns:a16="http://schemas.microsoft.com/office/drawing/2014/main" id="{57C5490E-76C9-4806-AAC6-379C5B650B1E}"/>
                    </a:ext>
                  </a:extLst>
                </p14:cNvPr>
                <p14:cNvContentPartPr/>
                <p14:nvPr/>
              </p14:nvContentPartPr>
              <p14:xfrm>
                <a:off x="4546637" y="3483423"/>
                <a:ext cx="10080" cy="42120"/>
              </p14:xfrm>
            </p:contentPart>
          </mc:Choice>
          <mc:Fallback>
            <p:pic>
              <p:nvPicPr>
                <p:cNvPr id="25617" name="Ink 25616">
                  <a:extLst>
                    <a:ext uri="{FF2B5EF4-FFF2-40B4-BE49-F238E27FC236}">
                      <a16:creationId xmlns:a16="http://schemas.microsoft.com/office/drawing/2014/main" id="{57C5490E-76C9-4806-AAC6-379C5B650B1E}"/>
                    </a:ext>
                  </a:extLst>
                </p:cNvPr>
                <p:cNvPicPr/>
                <p:nvPr/>
              </p:nvPicPr>
              <p:blipFill>
                <a:blip r:embed="rId26"/>
                <a:stretch>
                  <a:fillRect/>
                </a:stretch>
              </p:blipFill>
              <p:spPr>
                <a:xfrm>
                  <a:off x="4537637" y="3474423"/>
                  <a:ext cx="27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620" name="Ink 25619">
                  <a:extLst>
                    <a:ext uri="{FF2B5EF4-FFF2-40B4-BE49-F238E27FC236}">
                      <a16:creationId xmlns:a16="http://schemas.microsoft.com/office/drawing/2014/main" id="{C987998E-4244-4E41-A415-100A5B85FB12}"/>
                    </a:ext>
                  </a:extLst>
                </p14:cNvPr>
                <p14:cNvContentPartPr/>
                <p14:nvPr/>
              </p14:nvContentPartPr>
              <p14:xfrm>
                <a:off x="4253237" y="3175623"/>
                <a:ext cx="9000" cy="19440"/>
              </p14:xfrm>
            </p:contentPart>
          </mc:Choice>
          <mc:Fallback>
            <p:pic>
              <p:nvPicPr>
                <p:cNvPr id="25620" name="Ink 25619">
                  <a:extLst>
                    <a:ext uri="{FF2B5EF4-FFF2-40B4-BE49-F238E27FC236}">
                      <a16:creationId xmlns:a16="http://schemas.microsoft.com/office/drawing/2014/main" id="{C987998E-4244-4E41-A415-100A5B85FB12}"/>
                    </a:ext>
                  </a:extLst>
                </p:cNvPr>
                <p:cNvPicPr/>
                <p:nvPr/>
              </p:nvPicPr>
              <p:blipFill>
                <a:blip r:embed="rId28"/>
                <a:stretch>
                  <a:fillRect/>
                </a:stretch>
              </p:blipFill>
              <p:spPr>
                <a:xfrm>
                  <a:off x="4244237" y="3166787"/>
                  <a:ext cx="26640" cy="36759"/>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641" name="Ink 25640">
                  <a:extLst>
                    <a:ext uri="{FF2B5EF4-FFF2-40B4-BE49-F238E27FC236}">
                      <a16:creationId xmlns:a16="http://schemas.microsoft.com/office/drawing/2014/main" id="{C13738B3-979A-416B-BF58-BBAB36D77D71}"/>
                    </a:ext>
                  </a:extLst>
                </p14:cNvPr>
                <p14:cNvContentPartPr/>
                <p14:nvPr/>
              </p14:nvContentPartPr>
              <p14:xfrm>
                <a:off x="4248557" y="2980863"/>
                <a:ext cx="152280" cy="171360"/>
              </p14:xfrm>
            </p:contentPart>
          </mc:Choice>
          <mc:Fallback>
            <p:pic>
              <p:nvPicPr>
                <p:cNvPr id="25641" name="Ink 25640">
                  <a:extLst>
                    <a:ext uri="{FF2B5EF4-FFF2-40B4-BE49-F238E27FC236}">
                      <a16:creationId xmlns:a16="http://schemas.microsoft.com/office/drawing/2014/main" id="{C13738B3-979A-416B-BF58-BBAB36D77D71}"/>
                    </a:ext>
                  </a:extLst>
                </p:cNvPr>
                <p:cNvPicPr/>
                <p:nvPr/>
              </p:nvPicPr>
              <p:blipFill>
                <a:blip r:embed="rId30"/>
                <a:stretch>
                  <a:fillRect/>
                </a:stretch>
              </p:blipFill>
              <p:spPr>
                <a:xfrm>
                  <a:off x="4239557" y="2971863"/>
                  <a:ext cx="169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643" name="Ink 25642">
                  <a:extLst>
                    <a:ext uri="{FF2B5EF4-FFF2-40B4-BE49-F238E27FC236}">
                      <a16:creationId xmlns:a16="http://schemas.microsoft.com/office/drawing/2014/main" id="{7F129374-219B-4B85-BB40-045442CAA9F7}"/>
                    </a:ext>
                  </a:extLst>
                </p14:cNvPr>
                <p14:cNvContentPartPr/>
                <p14:nvPr/>
              </p14:nvContentPartPr>
              <p14:xfrm>
                <a:off x="4280597" y="3513663"/>
                <a:ext cx="181800" cy="178560"/>
              </p14:xfrm>
            </p:contentPart>
          </mc:Choice>
          <mc:Fallback>
            <p:pic>
              <p:nvPicPr>
                <p:cNvPr id="25643" name="Ink 25642">
                  <a:extLst>
                    <a:ext uri="{FF2B5EF4-FFF2-40B4-BE49-F238E27FC236}">
                      <a16:creationId xmlns:a16="http://schemas.microsoft.com/office/drawing/2014/main" id="{7F129374-219B-4B85-BB40-045442CAA9F7}"/>
                    </a:ext>
                  </a:extLst>
                </p:cNvPr>
                <p:cNvPicPr/>
                <p:nvPr/>
              </p:nvPicPr>
              <p:blipFill>
                <a:blip r:embed="rId32"/>
                <a:stretch>
                  <a:fillRect/>
                </a:stretch>
              </p:blipFill>
              <p:spPr>
                <a:xfrm>
                  <a:off x="4271597" y="3504663"/>
                  <a:ext cx="199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644" name="Ink 25643">
                  <a:extLst>
                    <a:ext uri="{FF2B5EF4-FFF2-40B4-BE49-F238E27FC236}">
                      <a16:creationId xmlns:a16="http://schemas.microsoft.com/office/drawing/2014/main" id="{99483968-FCE0-4CB6-85AA-AB1ED6376E4F}"/>
                    </a:ext>
                  </a:extLst>
                </p14:cNvPr>
                <p14:cNvContentPartPr/>
                <p14:nvPr/>
              </p14:nvContentPartPr>
              <p14:xfrm>
                <a:off x="4261877" y="3967983"/>
                <a:ext cx="151920" cy="178560"/>
              </p14:xfrm>
            </p:contentPart>
          </mc:Choice>
          <mc:Fallback>
            <p:pic>
              <p:nvPicPr>
                <p:cNvPr id="25644" name="Ink 25643">
                  <a:extLst>
                    <a:ext uri="{FF2B5EF4-FFF2-40B4-BE49-F238E27FC236}">
                      <a16:creationId xmlns:a16="http://schemas.microsoft.com/office/drawing/2014/main" id="{99483968-FCE0-4CB6-85AA-AB1ED6376E4F}"/>
                    </a:ext>
                  </a:extLst>
                </p:cNvPr>
                <p:cNvPicPr/>
                <p:nvPr/>
              </p:nvPicPr>
              <p:blipFill>
                <a:blip r:embed="rId34"/>
                <a:stretch>
                  <a:fillRect/>
                </a:stretch>
              </p:blipFill>
              <p:spPr>
                <a:xfrm>
                  <a:off x="4252877" y="3958983"/>
                  <a:ext cx="169560" cy="196200"/>
                </a:xfrm>
                <a:prstGeom prst="rect">
                  <a:avLst/>
                </a:prstGeom>
              </p:spPr>
            </p:pic>
          </mc:Fallback>
        </mc:AlternateContent>
        <p:grpSp>
          <p:nvGrpSpPr>
            <p:cNvPr id="25650" name="Group 25649">
              <a:extLst>
                <a:ext uri="{FF2B5EF4-FFF2-40B4-BE49-F238E27FC236}">
                  <a16:creationId xmlns:a16="http://schemas.microsoft.com/office/drawing/2014/main" id="{A6357D42-DCF0-445B-9222-7500B2CE8B87}"/>
                </a:ext>
              </a:extLst>
            </p:cNvPr>
            <p:cNvGrpSpPr/>
            <p:nvPr/>
          </p:nvGrpSpPr>
          <p:grpSpPr>
            <a:xfrm>
              <a:off x="1813517" y="2955663"/>
              <a:ext cx="1123200" cy="897480"/>
              <a:chOff x="1813517" y="2955663"/>
              <a:chExt cx="1123200" cy="897480"/>
            </a:xfrm>
          </p:grpSpPr>
          <mc:AlternateContent xmlns:mc="http://schemas.openxmlformats.org/markup-compatibility/2006" xmlns:p14="http://schemas.microsoft.com/office/powerpoint/2010/main">
            <mc:Choice Requires="p14">
              <p:contentPart p14:bwMode="auto" r:id="rId35">
                <p14:nvContentPartPr>
                  <p14:cNvPr id="8" name="Ink 7">
                    <a:extLst>
                      <a:ext uri="{FF2B5EF4-FFF2-40B4-BE49-F238E27FC236}">
                        <a16:creationId xmlns:a16="http://schemas.microsoft.com/office/drawing/2014/main" id="{F5C2C20F-6B8B-4873-B2A3-AF669C886F86}"/>
                      </a:ext>
                    </a:extLst>
                  </p14:cNvPr>
                  <p14:cNvContentPartPr/>
                  <p14:nvPr/>
                </p14:nvContentPartPr>
                <p14:xfrm>
                  <a:off x="1984877" y="3120903"/>
                  <a:ext cx="6840" cy="20160"/>
                </p14:xfrm>
              </p:contentPart>
            </mc:Choice>
            <mc:Fallback xmlns="">
              <p:pic>
                <p:nvPicPr>
                  <p:cNvPr id="8" name="Ink 7">
                    <a:extLst>
                      <a:ext uri="{FF2B5EF4-FFF2-40B4-BE49-F238E27FC236}">
                        <a16:creationId xmlns:a16="http://schemas.microsoft.com/office/drawing/2014/main" id="{F5C2C20F-6B8B-4873-B2A3-AF669C886F86}"/>
                      </a:ext>
                    </a:extLst>
                  </p:cNvPr>
                  <p:cNvPicPr/>
                  <p:nvPr/>
                </p:nvPicPr>
                <p:blipFill>
                  <a:blip r:embed="rId36"/>
                  <a:stretch>
                    <a:fillRect/>
                  </a:stretch>
                </p:blipFill>
                <p:spPr>
                  <a:xfrm>
                    <a:off x="1975877" y="3111903"/>
                    <a:ext cx="24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Ink 8">
                    <a:extLst>
                      <a:ext uri="{FF2B5EF4-FFF2-40B4-BE49-F238E27FC236}">
                        <a16:creationId xmlns:a16="http://schemas.microsoft.com/office/drawing/2014/main" id="{48F17A08-59E6-4502-A243-DB305A3B0E62}"/>
                      </a:ext>
                    </a:extLst>
                  </p14:cNvPr>
                  <p14:cNvContentPartPr/>
                  <p14:nvPr/>
                </p14:nvContentPartPr>
                <p14:xfrm>
                  <a:off x="1991357" y="3120903"/>
                  <a:ext cx="195840" cy="274320"/>
                </p14:xfrm>
              </p:contentPart>
            </mc:Choice>
            <mc:Fallback xmlns="">
              <p:pic>
                <p:nvPicPr>
                  <p:cNvPr id="9" name="Ink 8">
                    <a:extLst>
                      <a:ext uri="{FF2B5EF4-FFF2-40B4-BE49-F238E27FC236}">
                        <a16:creationId xmlns:a16="http://schemas.microsoft.com/office/drawing/2014/main" id="{48F17A08-59E6-4502-A243-DB305A3B0E62}"/>
                      </a:ext>
                    </a:extLst>
                  </p:cNvPr>
                  <p:cNvPicPr/>
                  <p:nvPr/>
                </p:nvPicPr>
                <p:blipFill>
                  <a:blip r:embed="rId38"/>
                  <a:stretch>
                    <a:fillRect/>
                  </a:stretch>
                </p:blipFill>
                <p:spPr>
                  <a:xfrm>
                    <a:off x="1982357" y="3111903"/>
                    <a:ext cx="213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 name="Ink 10">
                    <a:extLst>
                      <a:ext uri="{FF2B5EF4-FFF2-40B4-BE49-F238E27FC236}">
                        <a16:creationId xmlns:a16="http://schemas.microsoft.com/office/drawing/2014/main" id="{21F00F8E-5412-4584-98BF-40601B90717E}"/>
                      </a:ext>
                    </a:extLst>
                  </p14:cNvPr>
                  <p14:cNvContentPartPr/>
                  <p14:nvPr/>
                </p14:nvContentPartPr>
                <p14:xfrm>
                  <a:off x="1813517" y="3139263"/>
                  <a:ext cx="181440" cy="279360"/>
                </p14:xfrm>
              </p:contentPart>
            </mc:Choice>
            <mc:Fallback xmlns="">
              <p:pic>
                <p:nvPicPr>
                  <p:cNvPr id="11" name="Ink 10">
                    <a:extLst>
                      <a:ext uri="{FF2B5EF4-FFF2-40B4-BE49-F238E27FC236}">
                        <a16:creationId xmlns:a16="http://schemas.microsoft.com/office/drawing/2014/main" id="{21F00F8E-5412-4584-98BF-40601B90717E}"/>
                      </a:ext>
                    </a:extLst>
                  </p:cNvPr>
                  <p:cNvPicPr/>
                  <p:nvPr/>
                </p:nvPicPr>
                <p:blipFill>
                  <a:blip r:embed="rId40"/>
                  <a:stretch>
                    <a:fillRect/>
                  </a:stretch>
                </p:blipFill>
                <p:spPr>
                  <a:xfrm>
                    <a:off x="1804517" y="3130623"/>
                    <a:ext cx="1990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 name="Ink 11">
                    <a:extLst>
                      <a:ext uri="{FF2B5EF4-FFF2-40B4-BE49-F238E27FC236}">
                        <a16:creationId xmlns:a16="http://schemas.microsoft.com/office/drawing/2014/main" id="{C26B485D-DD5E-4B51-9E7F-FC98D57D1943}"/>
                      </a:ext>
                    </a:extLst>
                  </p14:cNvPr>
                  <p14:cNvContentPartPr/>
                  <p14:nvPr/>
                </p14:nvContentPartPr>
                <p14:xfrm>
                  <a:off x="2143997" y="3347703"/>
                  <a:ext cx="64800" cy="84600"/>
                </p14:xfrm>
              </p:contentPart>
            </mc:Choice>
            <mc:Fallback xmlns="">
              <p:pic>
                <p:nvPicPr>
                  <p:cNvPr id="12" name="Ink 11">
                    <a:extLst>
                      <a:ext uri="{FF2B5EF4-FFF2-40B4-BE49-F238E27FC236}">
                        <a16:creationId xmlns:a16="http://schemas.microsoft.com/office/drawing/2014/main" id="{C26B485D-DD5E-4B51-9E7F-FC98D57D1943}"/>
                      </a:ext>
                    </a:extLst>
                  </p:cNvPr>
                  <p:cNvPicPr/>
                  <p:nvPr/>
                </p:nvPicPr>
                <p:blipFill>
                  <a:blip r:embed="rId42"/>
                  <a:stretch>
                    <a:fillRect/>
                  </a:stretch>
                </p:blipFill>
                <p:spPr>
                  <a:xfrm>
                    <a:off x="2135357" y="3339063"/>
                    <a:ext cx="82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 name="Ink 13">
                    <a:extLst>
                      <a:ext uri="{FF2B5EF4-FFF2-40B4-BE49-F238E27FC236}">
                        <a16:creationId xmlns:a16="http://schemas.microsoft.com/office/drawing/2014/main" id="{21BBB84F-94EE-4877-ABC7-687E28E53E64}"/>
                      </a:ext>
                    </a:extLst>
                  </p14:cNvPr>
                  <p14:cNvContentPartPr/>
                  <p14:nvPr/>
                </p14:nvContentPartPr>
                <p14:xfrm>
                  <a:off x="2304557" y="3138903"/>
                  <a:ext cx="200520" cy="288000"/>
                </p14:xfrm>
              </p:contentPart>
            </mc:Choice>
            <mc:Fallback xmlns="">
              <p:pic>
                <p:nvPicPr>
                  <p:cNvPr id="14" name="Ink 13">
                    <a:extLst>
                      <a:ext uri="{FF2B5EF4-FFF2-40B4-BE49-F238E27FC236}">
                        <a16:creationId xmlns:a16="http://schemas.microsoft.com/office/drawing/2014/main" id="{21BBB84F-94EE-4877-ABC7-687E28E53E64}"/>
                      </a:ext>
                    </a:extLst>
                  </p:cNvPr>
                  <p:cNvPicPr/>
                  <p:nvPr/>
                </p:nvPicPr>
                <p:blipFill>
                  <a:blip r:embed="rId44"/>
                  <a:stretch>
                    <a:fillRect/>
                  </a:stretch>
                </p:blipFill>
                <p:spPr>
                  <a:xfrm>
                    <a:off x="2295917" y="3129903"/>
                    <a:ext cx="2181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 name="Ink 14">
                    <a:extLst>
                      <a:ext uri="{FF2B5EF4-FFF2-40B4-BE49-F238E27FC236}">
                        <a16:creationId xmlns:a16="http://schemas.microsoft.com/office/drawing/2014/main" id="{DF54E848-544A-4BEA-8F0A-B6912674CB11}"/>
                      </a:ext>
                    </a:extLst>
                  </p14:cNvPr>
                  <p14:cNvContentPartPr/>
                  <p14:nvPr/>
                </p14:nvContentPartPr>
                <p14:xfrm>
                  <a:off x="2505437" y="3130623"/>
                  <a:ext cx="190080" cy="274320"/>
                </p14:xfrm>
              </p:contentPart>
            </mc:Choice>
            <mc:Fallback xmlns="">
              <p:pic>
                <p:nvPicPr>
                  <p:cNvPr id="15" name="Ink 14">
                    <a:extLst>
                      <a:ext uri="{FF2B5EF4-FFF2-40B4-BE49-F238E27FC236}">
                        <a16:creationId xmlns:a16="http://schemas.microsoft.com/office/drawing/2014/main" id="{DF54E848-544A-4BEA-8F0A-B6912674CB11}"/>
                      </a:ext>
                    </a:extLst>
                  </p:cNvPr>
                  <p:cNvPicPr/>
                  <p:nvPr/>
                </p:nvPicPr>
                <p:blipFill>
                  <a:blip r:embed="rId46"/>
                  <a:stretch>
                    <a:fillRect/>
                  </a:stretch>
                </p:blipFill>
                <p:spPr>
                  <a:xfrm>
                    <a:off x="2496437" y="3121983"/>
                    <a:ext cx="207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BBE055A9-7271-4DFF-8931-F00FEC25D8EB}"/>
                      </a:ext>
                    </a:extLst>
                  </p14:cNvPr>
                  <p14:cNvContentPartPr/>
                  <p14:nvPr/>
                </p14:nvContentPartPr>
                <p14:xfrm>
                  <a:off x="2209157" y="3763863"/>
                  <a:ext cx="77400" cy="73440"/>
                </p14:xfrm>
              </p:contentPart>
            </mc:Choice>
            <mc:Fallback xmlns="">
              <p:pic>
                <p:nvPicPr>
                  <p:cNvPr id="25" name="Ink 24">
                    <a:extLst>
                      <a:ext uri="{FF2B5EF4-FFF2-40B4-BE49-F238E27FC236}">
                        <a16:creationId xmlns:a16="http://schemas.microsoft.com/office/drawing/2014/main" id="{BBE055A9-7271-4DFF-8931-F00FEC25D8EB}"/>
                      </a:ext>
                    </a:extLst>
                  </p:cNvPr>
                  <p:cNvPicPr/>
                  <p:nvPr/>
                </p:nvPicPr>
                <p:blipFill>
                  <a:blip r:embed="rId48"/>
                  <a:stretch>
                    <a:fillRect/>
                  </a:stretch>
                </p:blipFill>
                <p:spPr>
                  <a:xfrm>
                    <a:off x="2200157" y="3755223"/>
                    <a:ext cx="95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Ink 25">
                    <a:extLst>
                      <a:ext uri="{FF2B5EF4-FFF2-40B4-BE49-F238E27FC236}">
                        <a16:creationId xmlns:a16="http://schemas.microsoft.com/office/drawing/2014/main" id="{0F4FFC9E-B625-4112-A833-FCF2C8369EA9}"/>
                      </a:ext>
                    </a:extLst>
                  </p14:cNvPr>
                  <p14:cNvContentPartPr/>
                  <p14:nvPr/>
                </p14:nvContentPartPr>
                <p14:xfrm>
                  <a:off x="2236517" y="3680703"/>
                  <a:ext cx="5400" cy="23400"/>
                </p14:xfrm>
              </p:contentPart>
            </mc:Choice>
            <mc:Fallback xmlns="">
              <p:pic>
                <p:nvPicPr>
                  <p:cNvPr id="26" name="Ink 25">
                    <a:extLst>
                      <a:ext uri="{FF2B5EF4-FFF2-40B4-BE49-F238E27FC236}">
                        <a16:creationId xmlns:a16="http://schemas.microsoft.com/office/drawing/2014/main" id="{0F4FFC9E-B625-4112-A833-FCF2C8369EA9}"/>
                      </a:ext>
                    </a:extLst>
                  </p:cNvPr>
                  <p:cNvPicPr/>
                  <p:nvPr/>
                </p:nvPicPr>
                <p:blipFill>
                  <a:blip r:embed="rId50"/>
                  <a:stretch>
                    <a:fillRect/>
                  </a:stretch>
                </p:blipFill>
                <p:spPr>
                  <a:xfrm>
                    <a:off x="2227877" y="3672063"/>
                    <a:ext cx="2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Ink 26">
                    <a:extLst>
                      <a:ext uri="{FF2B5EF4-FFF2-40B4-BE49-F238E27FC236}">
                        <a16:creationId xmlns:a16="http://schemas.microsoft.com/office/drawing/2014/main" id="{33D2B46C-7DA4-434B-943E-7D655C4E7607}"/>
                      </a:ext>
                    </a:extLst>
                  </p14:cNvPr>
                  <p14:cNvContentPartPr/>
                  <p14:nvPr/>
                </p14:nvContentPartPr>
                <p14:xfrm>
                  <a:off x="2242997" y="3595023"/>
                  <a:ext cx="360" cy="25920"/>
                </p14:xfrm>
              </p:contentPart>
            </mc:Choice>
            <mc:Fallback xmlns="">
              <p:pic>
                <p:nvPicPr>
                  <p:cNvPr id="27" name="Ink 26">
                    <a:extLst>
                      <a:ext uri="{FF2B5EF4-FFF2-40B4-BE49-F238E27FC236}">
                        <a16:creationId xmlns:a16="http://schemas.microsoft.com/office/drawing/2014/main" id="{33D2B46C-7DA4-434B-943E-7D655C4E7607}"/>
                      </a:ext>
                    </a:extLst>
                  </p:cNvPr>
                  <p:cNvPicPr/>
                  <p:nvPr/>
                </p:nvPicPr>
                <p:blipFill>
                  <a:blip r:embed="rId52"/>
                  <a:stretch>
                    <a:fillRect/>
                  </a:stretch>
                </p:blipFill>
                <p:spPr>
                  <a:xfrm>
                    <a:off x="2234357" y="3586023"/>
                    <a:ext cx="18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Ink 27">
                    <a:extLst>
                      <a:ext uri="{FF2B5EF4-FFF2-40B4-BE49-F238E27FC236}">
                        <a16:creationId xmlns:a16="http://schemas.microsoft.com/office/drawing/2014/main" id="{3215B334-D2FF-4A3B-875D-75BCBFE8CECA}"/>
                      </a:ext>
                    </a:extLst>
                  </p14:cNvPr>
                  <p14:cNvContentPartPr/>
                  <p14:nvPr/>
                </p14:nvContentPartPr>
                <p14:xfrm>
                  <a:off x="2239037" y="3502863"/>
                  <a:ext cx="23040" cy="62640"/>
                </p14:xfrm>
              </p:contentPart>
            </mc:Choice>
            <mc:Fallback xmlns="">
              <p:pic>
                <p:nvPicPr>
                  <p:cNvPr id="28" name="Ink 27">
                    <a:extLst>
                      <a:ext uri="{FF2B5EF4-FFF2-40B4-BE49-F238E27FC236}">
                        <a16:creationId xmlns:a16="http://schemas.microsoft.com/office/drawing/2014/main" id="{3215B334-D2FF-4A3B-875D-75BCBFE8CECA}"/>
                      </a:ext>
                    </a:extLst>
                  </p:cNvPr>
                  <p:cNvPicPr/>
                  <p:nvPr/>
                </p:nvPicPr>
                <p:blipFill>
                  <a:blip r:embed="rId54"/>
                  <a:stretch>
                    <a:fillRect/>
                  </a:stretch>
                </p:blipFill>
                <p:spPr>
                  <a:xfrm>
                    <a:off x="2230037" y="3494223"/>
                    <a:ext cx="40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33AA57D0-45F1-4E7B-8697-B33AF5185FE4}"/>
                      </a:ext>
                    </a:extLst>
                  </p14:cNvPr>
                  <p14:cNvContentPartPr/>
                  <p14:nvPr/>
                </p14:nvContentPartPr>
                <p14:xfrm>
                  <a:off x="2263517" y="3487023"/>
                  <a:ext cx="360" cy="360"/>
                </p14:xfrm>
              </p:contentPart>
            </mc:Choice>
            <mc:Fallback xmlns="">
              <p:pic>
                <p:nvPicPr>
                  <p:cNvPr id="29" name="Ink 28">
                    <a:extLst>
                      <a:ext uri="{FF2B5EF4-FFF2-40B4-BE49-F238E27FC236}">
                        <a16:creationId xmlns:a16="http://schemas.microsoft.com/office/drawing/2014/main" id="{33AA57D0-45F1-4E7B-8697-B33AF5185FE4}"/>
                      </a:ext>
                    </a:extLst>
                  </p:cNvPr>
                  <p:cNvPicPr/>
                  <p:nvPr/>
                </p:nvPicPr>
                <p:blipFill>
                  <a:blip r:embed="rId56"/>
                  <a:stretch>
                    <a:fillRect/>
                  </a:stretch>
                </p:blipFill>
                <p:spPr>
                  <a:xfrm>
                    <a:off x="2254517" y="34780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Ink 30">
                    <a:extLst>
                      <a:ext uri="{FF2B5EF4-FFF2-40B4-BE49-F238E27FC236}">
                        <a16:creationId xmlns:a16="http://schemas.microsoft.com/office/drawing/2014/main" id="{376B16E0-7052-403F-A439-BD1BFBF29A9C}"/>
                      </a:ext>
                    </a:extLst>
                  </p14:cNvPr>
                  <p14:cNvContentPartPr/>
                  <p14:nvPr/>
                </p14:nvContentPartPr>
                <p14:xfrm>
                  <a:off x="2862917" y="3780063"/>
                  <a:ext cx="73800" cy="73080"/>
                </p14:xfrm>
              </p:contentPart>
            </mc:Choice>
            <mc:Fallback xmlns="">
              <p:pic>
                <p:nvPicPr>
                  <p:cNvPr id="31" name="Ink 30">
                    <a:extLst>
                      <a:ext uri="{FF2B5EF4-FFF2-40B4-BE49-F238E27FC236}">
                        <a16:creationId xmlns:a16="http://schemas.microsoft.com/office/drawing/2014/main" id="{376B16E0-7052-403F-A439-BD1BFBF29A9C}"/>
                      </a:ext>
                    </a:extLst>
                  </p:cNvPr>
                  <p:cNvPicPr/>
                  <p:nvPr/>
                </p:nvPicPr>
                <p:blipFill>
                  <a:blip r:embed="rId58"/>
                  <a:stretch>
                    <a:fillRect/>
                  </a:stretch>
                </p:blipFill>
                <p:spPr>
                  <a:xfrm>
                    <a:off x="2854277" y="3771063"/>
                    <a:ext cx="9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600" name="Ink 25599">
                    <a:extLst>
                      <a:ext uri="{FF2B5EF4-FFF2-40B4-BE49-F238E27FC236}">
                        <a16:creationId xmlns:a16="http://schemas.microsoft.com/office/drawing/2014/main" id="{E12F9F0F-A89F-4B7F-9F9E-7B3D49BE3D29}"/>
                      </a:ext>
                    </a:extLst>
                  </p14:cNvPr>
                  <p14:cNvContentPartPr/>
                  <p14:nvPr/>
                </p14:nvContentPartPr>
                <p14:xfrm>
                  <a:off x="2909717" y="3692943"/>
                  <a:ext cx="11880" cy="33840"/>
                </p14:xfrm>
              </p:contentPart>
            </mc:Choice>
            <mc:Fallback xmlns="">
              <p:pic>
                <p:nvPicPr>
                  <p:cNvPr id="25600" name="Ink 25599">
                    <a:extLst>
                      <a:ext uri="{FF2B5EF4-FFF2-40B4-BE49-F238E27FC236}">
                        <a16:creationId xmlns:a16="http://schemas.microsoft.com/office/drawing/2014/main" id="{E12F9F0F-A89F-4B7F-9F9E-7B3D49BE3D29}"/>
                      </a:ext>
                    </a:extLst>
                  </p:cNvPr>
                  <p:cNvPicPr/>
                  <p:nvPr/>
                </p:nvPicPr>
                <p:blipFill>
                  <a:blip r:embed="rId60"/>
                  <a:stretch>
                    <a:fillRect/>
                  </a:stretch>
                </p:blipFill>
                <p:spPr>
                  <a:xfrm>
                    <a:off x="2900717" y="3684303"/>
                    <a:ext cx="29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601" name="Ink 25600">
                    <a:extLst>
                      <a:ext uri="{FF2B5EF4-FFF2-40B4-BE49-F238E27FC236}">
                        <a16:creationId xmlns:a16="http://schemas.microsoft.com/office/drawing/2014/main" id="{1E80E690-12E3-43F5-9A1D-0BA9884EEDD5}"/>
                      </a:ext>
                    </a:extLst>
                  </p14:cNvPr>
                  <p14:cNvContentPartPr/>
                  <p14:nvPr/>
                </p14:nvContentPartPr>
                <p14:xfrm>
                  <a:off x="2917637" y="3609783"/>
                  <a:ext cx="5400" cy="37440"/>
                </p14:xfrm>
              </p:contentPart>
            </mc:Choice>
            <mc:Fallback xmlns="">
              <p:pic>
                <p:nvPicPr>
                  <p:cNvPr id="25601" name="Ink 25600">
                    <a:extLst>
                      <a:ext uri="{FF2B5EF4-FFF2-40B4-BE49-F238E27FC236}">
                        <a16:creationId xmlns:a16="http://schemas.microsoft.com/office/drawing/2014/main" id="{1E80E690-12E3-43F5-9A1D-0BA9884EEDD5}"/>
                      </a:ext>
                    </a:extLst>
                  </p:cNvPr>
                  <p:cNvPicPr/>
                  <p:nvPr/>
                </p:nvPicPr>
                <p:blipFill>
                  <a:blip r:embed="rId62"/>
                  <a:stretch>
                    <a:fillRect/>
                  </a:stretch>
                </p:blipFill>
                <p:spPr>
                  <a:xfrm>
                    <a:off x="2908997" y="3601143"/>
                    <a:ext cx="23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5608" name="Ink 25607">
                    <a:extLst>
                      <a:ext uri="{FF2B5EF4-FFF2-40B4-BE49-F238E27FC236}">
                        <a16:creationId xmlns:a16="http://schemas.microsoft.com/office/drawing/2014/main" id="{1EFE4BE5-2CC5-4CA7-A1EF-3E9F3AE9A2C6}"/>
                      </a:ext>
                    </a:extLst>
                  </p14:cNvPr>
                  <p14:cNvContentPartPr/>
                  <p14:nvPr/>
                </p14:nvContentPartPr>
                <p14:xfrm>
                  <a:off x="2913317" y="3522303"/>
                  <a:ext cx="12600" cy="54000"/>
                </p14:xfrm>
              </p:contentPart>
            </mc:Choice>
            <mc:Fallback xmlns="">
              <p:pic>
                <p:nvPicPr>
                  <p:cNvPr id="25608" name="Ink 25607">
                    <a:extLst>
                      <a:ext uri="{FF2B5EF4-FFF2-40B4-BE49-F238E27FC236}">
                        <a16:creationId xmlns:a16="http://schemas.microsoft.com/office/drawing/2014/main" id="{1EFE4BE5-2CC5-4CA7-A1EF-3E9F3AE9A2C6}"/>
                      </a:ext>
                    </a:extLst>
                  </p:cNvPr>
                  <p:cNvPicPr/>
                  <p:nvPr/>
                </p:nvPicPr>
                <p:blipFill>
                  <a:blip r:embed="rId64"/>
                  <a:stretch>
                    <a:fillRect/>
                  </a:stretch>
                </p:blipFill>
                <p:spPr>
                  <a:xfrm>
                    <a:off x="2904317" y="3513303"/>
                    <a:ext cx="30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609" name="Ink 25608">
                    <a:extLst>
                      <a:ext uri="{FF2B5EF4-FFF2-40B4-BE49-F238E27FC236}">
                        <a16:creationId xmlns:a16="http://schemas.microsoft.com/office/drawing/2014/main" id="{04DB7E77-9E4D-40B4-A056-153303BF1104}"/>
                      </a:ext>
                    </a:extLst>
                  </p14:cNvPr>
                  <p14:cNvContentPartPr/>
                  <p14:nvPr/>
                </p14:nvContentPartPr>
                <p14:xfrm>
                  <a:off x="2904677" y="3471543"/>
                  <a:ext cx="13320" cy="27360"/>
                </p14:xfrm>
              </p:contentPart>
            </mc:Choice>
            <mc:Fallback xmlns="">
              <p:pic>
                <p:nvPicPr>
                  <p:cNvPr id="25609" name="Ink 25608">
                    <a:extLst>
                      <a:ext uri="{FF2B5EF4-FFF2-40B4-BE49-F238E27FC236}">
                        <a16:creationId xmlns:a16="http://schemas.microsoft.com/office/drawing/2014/main" id="{04DB7E77-9E4D-40B4-A056-153303BF1104}"/>
                      </a:ext>
                    </a:extLst>
                  </p:cNvPr>
                  <p:cNvPicPr/>
                  <p:nvPr/>
                </p:nvPicPr>
                <p:blipFill>
                  <a:blip r:embed="rId66"/>
                  <a:stretch>
                    <a:fillRect/>
                  </a:stretch>
                </p:blipFill>
                <p:spPr>
                  <a:xfrm>
                    <a:off x="2896037" y="3462543"/>
                    <a:ext cx="30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648" name="Ink 25647">
                    <a:extLst>
                      <a:ext uri="{FF2B5EF4-FFF2-40B4-BE49-F238E27FC236}">
                        <a16:creationId xmlns:a16="http://schemas.microsoft.com/office/drawing/2014/main" id="{369BAC57-FAF3-45D6-A465-3826C255C013}"/>
                      </a:ext>
                    </a:extLst>
                  </p14:cNvPr>
                  <p14:cNvContentPartPr/>
                  <p14:nvPr/>
                </p14:nvContentPartPr>
                <p14:xfrm>
                  <a:off x="1939517" y="2955663"/>
                  <a:ext cx="75600" cy="52920"/>
                </p14:xfrm>
              </p:contentPart>
            </mc:Choice>
            <mc:Fallback xmlns="">
              <p:pic>
                <p:nvPicPr>
                  <p:cNvPr id="25648" name="Ink 25647">
                    <a:extLst>
                      <a:ext uri="{FF2B5EF4-FFF2-40B4-BE49-F238E27FC236}">
                        <a16:creationId xmlns:a16="http://schemas.microsoft.com/office/drawing/2014/main" id="{369BAC57-FAF3-45D6-A465-3826C255C013}"/>
                      </a:ext>
                    </a:extLst>
                  </p:cNvPr>
                  <p:cNvPicPr/>
                  <p:nvPr/>
                </p:nvPicPr>
                <p:blipFill>
                  <a:blip r:embed="rId68"/>
                  <a:stretch>
                    <a:fillRect/>
                  </a:stretch>
                </p:blipFill>
                <p:spPr>
                  <a:xfrm>
                    <a:off x="1930877" y="2947023"/>
                    <a:ext cx="93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649" name="Ink 25648">
                    <a:extLst>
                      <a:ext uri="{FF2B5EF4-FFF2-40B4-BE49-F238E27FC236}">
                        <a16:creationId xmlns:a16="http://schemas.microsoft.com/office/drawing/2014/main" id="{4E2EE620-D9EF-46B2-8137-05FEECB6ED98}"/>
                      </a:ext>
                    </a:extLst>
                  </p14:cNvPr>
                  <p14:cNvContentPartPr/>
                  <p14:nvPr/>
                </p14:nvContentPartPr>
                <p14:xfrm>
                  <a:off x="2499677" y="3021903"/>
                  <a:ext cx="43920" cy="42480"/>
                </p14:xfrm>
              </p:contentPart>
            </mc:Choice>
            <mc:Fallback xmlns="">
              <p:pic>
                <p:nvPicPr>
                  <p:cNvPr id="25649" name="Ink 25648">
                    <a:extLst>
                      <a:ext uri="{FF2B5EF4-FFF2-40B4-BE49-F238E27FC236}">
                        <a16:creationId xmlns:a16="http://schemas.microsoft.com/office/drawing/2014/main" id="{4E2EE620-D9EF-46B2-8137-05FEECB6ED98}"/>
                      </a:ext>
                    </a:extLst>
                  </p:cNvPr>
                  <p:cNvPicPr/>
                  <p:nvPr/>
                </p:nvPicPr>
                <p:blipFill>
                  <a:blip r:embed="rId70"/>
                  <a:stretch>
                    <a:fillRect/>
                  </a:stretch>
                </p:blipFill>
                <p:spPr>
                  <a:xfrm>
                    <a:off x="2491037" y="3013263"/>
                    <a:ext cx="6156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25655" name="Ink 25654">
                  <a:extLst>
                    <a:ext uri="{FF2B5EF4-FFF2-40B4-BE49-F238E27FC236}">
                      <a16:creationId xmlns:a16="http://schemas.microsoft.com/office/drawing/2014/main" id="{92431490-1E7C-4401-A021-D9AD5B629405}"/>
                    </a:ext>
                  </a:extLst>
                </p14:cNvPr>
                <p14:cNvContentPartPr/>
                <p14:nvPr/>
              </p14:nvContentPartPr>
              <p14:xfrm>
                <a:off x="1402757" y="3935223"/>
                <a:ext cx="119880" cy="102600"/>
              </p14:xfrm>
            </p:contentPart>
          </mc:Choice>
          <mc:Fallback>
            <p:pic>
              <p:nvPicPr>
                <p:cNvPr id="25655" name="Ink 25654">
                  <a:extLst>
                    <a:ext uri="{FF2B5EF4-FFF2-40B4-BE49-F238E27FC236}">
                      <a16:creationId xmlns:a16="http://schemas.microsoft.com/office/drawing/2014/main" id="{92431490-1E7C-4401-A021-D9AD5B629405}"/>
                    </a:ext>
                  </a:extLst>
                </p:cNvPr>
                <p:cNvPicPr/>
                <p:nvPr/>
              </p:nvPicPr>
              <p:blipFill>
                <a:blip r:embed="rId72"/>
                <a:stretch>
                  <a:fillRect/>
                </a:stretch>
              </p:blipFill>
              <p:spPr>
                <a:xfrm>
                  <a:off x="1393730" y="3926223"/>
                  <a:ext cx="137573" cy="120240"/>
                </a:xfrm>
                <a:prstGeom prst="rect">
                  <a:avLst/>
                </a:prstGeom>
              </p:spPr>
            </p:pic>
          </mc:Fallback>
        </mc:AlternateContent>
        <p:grpSp>
          <p:nvGrpSpPr>
            <p:cNvPr id="25659" name="Group 25658">
              <a:extLst>
                <a:ext uri="{FF2B5EF4-FFF2-40B4-BE49-F238E27FC236}">
                  <a16:creationId xmlns:a16="http://schemas.microsoft.com/office/drawing/2014/main" id="{C0DEC013-8F76-4175-A013-C7EDAEE22A6B}"/>
                </a:ext>
              </a:extLst>
            </p:cNvPr>
            <p:cNvGrpSpPr/>
            <p:nvPr/>
          </p:nvGrpSpPr>
          <p:grpSpPr>
            <a:xfrm>
              <a:off x="2195477" y="3902463"/>
              <a:ext cx="84240" cy="146880"/>
              <a:chOff x="2195477" y="3902463"/>
              <a:chExt cx="84240" cy="146880"/>
            </a:xfrm>
          </p:grpSpPr>
          <mc:AlternateContent xmlns:mc="http://schemas.openxmlformats.org/markup-compatibility/2006" xmlns:p14="http://schemas.microsoft.com/office/powerpoint/2010/main">
            <mc:Choice Requires="p14">
              <p:contentPart p14:bwMode="auto" r:id="rId73">
                <p14:nvContentPartPr>
                  <p14:cNvPr id="25656" name="Ink 25655">
                    <a:extLst>
                      <a:ext uri="{FF2B5EF4-FFF2-40B4-BE49-F238E27FC236}">
                        <a16:creationId xmlns:a16="http://schemas.microsoft.com/office/drawing/2014/main" id="{2F9892B4-2AA9-4C11-8C47-4067A4A16E1C}"/>
                      </a:ext>
                    </a:extLst>
                  </p14:cNvPr>
                  <p14:cNvContentPartPr/>
                  <p14:nvPr/>
                </p14:nvContentPartPr>
                <p14:xfrm>
                  <a:off x="2217077" y="3902463"/>
                  <a:ext cx="26280" cy="122040"/>
                </p14:xfrm>
              </p:contentPart>
            </mc:Choice>
            <mc:Fallback xmlns="">
              <p:pic>
                <p:nvPicPr>
                  <p:cNvPr id="25656" name="Ink 25655">
                    <a:extLst>
                      <a:ext uri="{FF2B5EF4-FFF2-40B4-BE49-F238E27FC236}">
                        <a16:creationId xmlns:a16="http://schemas.microsoft.com/office/drawing/2014/main" id="{2F9892B4-2AA9-4C11-8C47-4067A4A16E1C}"/>
                      </a:ext>
                    </a:extLst>
                  </p:cNvPr>
                  <p:cNvPicPr/>
                  <p:nvPr/>
                </p:nvPicPr>
                <p:blipFill>
                  <a:blip r:embed="rId74"/>
                  <a:stretch>
                    <a:fillRect/>
                  </a:stretch>
                </p:blipFill>
                <p:spPr>
                  <a:xfrm>
                    <a:off x="2208077" y="3893463"/>
                    <a:ext cx="4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657" name="Ink 25656">
                    <a:extLst>
                      <a:ext uri="{FF2B5EF4-FFF2-40B4-BE49-F238E27FC236}">
                        <a16:creationId xmlns:a16="http://schemas.microsoft.com/office/drawing/2014/main" id="{AD0F0A55-3E64-44E8-A947-621FB035718F}"/>
                      </a:ext>
                    </a:extLst>
                  </p14:cNvPr>
                  <p14:cNvContentPartPr/>
                  <p14:nvPr/>
                </p14:nvContentPartPr>
                <p14:xfrm>
                  <a:off x="2195477" y="3978063"/>
                  <a:ext cx="84240" cy="71280"/>
                </p14:xfrm>
              </p:contentPart>
            </mc:Choice>
            <mc:Fallback xmlns="">
              <p:pic>
                <p:nvPicPr>
                  <p:cNvPr id="25657" name="Ink 25656">
                    <a:extLst>
                      <a:ext uri="{FF2B5EF4-FFF2-40B4-BE49-F238E27FC236}">
                        <a16:creationId xmlns:a16="http://schemas.microsoft.com/office/drawing/2014/main" id="{AD0F0A55-3E64-44E8-A947-621FB035718F}"/>
                      </a:ext>
                    </a:extLst>
                  </p:cNvPr>
                  <p:cNvPicPr/>
                  <p:nvPr/>
                </p:nvPicPr>
                <p:blipFill>
                  <a:blip r:embed="rId76"/>
                  <a:stretch>
                    <a:fillRect/>
                  </a:stretch>
                </p:blipFill>
                <p:spPr>
                  <a:xfrm>
                    <a:off x="2186837" y="3969423"/>
                    <a:ext cx="10188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25658" name="Ink 25657">
                  <a:extLst>
                    <a:ext uri="{FF2B5EF4-FFF2-40B4-BE49-F238E27FC236}">
                      <a16:creationId xmlns:a16="http://schemas.microsoft.com/office/drawing/2014/main" id="{806406E6-4F91-4452-A6F1-9DFB453A446B}"/>
                    </a:ext>
                  </a:extLst>
                </p14:cNvPr>
                <p14:cNvContentPartPr/>
                <p14:nvPr/>
              </p14:nvContentPartPr>
              <p14:xfrm>
                <a:off x="2894957" y="3965103"/>
                <a:ext cx="109440" cy="95760"/>
              </p14:xfrm>
            </p:contentPart>
          </mc:Choice>
          <mc:Fallback>
            <p:pic>
              <p:nvPicPr>
                <p:cNvPr id="25658" name="Ink 25657">
                  <a:extLst>
                    <a:ext uri="{FF2B5EF4-FFF2-40B4-BE49-F238E27FC236}">
                      <a16:creationId xmlns:a16="http://schemas.microsoft.com/office/drawing/2014/main" id="{806406E6-4F91-4452-A6F1-9DFB453A446B}"/>
                    </a:ext>
                  </a:extLst>
                </p:cNvPr>
                <p:cNvPicPr/>
                <p:nvPr/>
              </p:nvPicPr>
              <p:blipFill>
                <a:blip r:embed="rId78"/>
                <a:stretch>
                  <a:fillRect/>
                </a:stretch>
              </p:blipFill>
              <p:spPr>
                <a:xfrm>
                  <a:off x="2885957" y="3956103"/>
                  <a:ext cx="127080" cy="113400"/>
                </a:xfrm>
                <a:prstGeom prst="rect">
                  <a:avLst/>
                </a:prstGeom>
              </p:spPr>
            </p:pic>
          </mc:Fallback>
        </mc:AlternateContent>
        <p:grpSp>
          <p:nvGrpSpPr>
            <p:cNvPr id="25665" name="Group 25664">
              <a:extLst>
                <a:ext uri="{FF2B5EF4-FFF2-40B4-BE49-F238E27FC236}">
                  <a16:creationId xmlns:a16="http://schemas.microsoft.com/office/drawing/2014/main" id="{041F826F-6E1E-4D51-8C3E-02202536D0B5}"/>
                </a:ext>
              </a:extLst>
            </p:cNvPr>
            <p:cNvGrpSpPr/>
            <p:nvPr/>
          </p:nvGrpSpPr>
          <p:grpSpPr>
            <a:xfrm>
              <a:off x="1809197" y="2776023"/>
              <a:ext cx="184680" cy="128160"/>
              <a:chOff x="1809197" y="2776023"/>
              <a:chExt cx="184680" cy="128160"/>
            </a:xfrm>
          </p:grpSpPr>
          <mc:AlternateContent xmlns:mc="http://schemas.openxmlformats.org/markup-compatibility/2006" xmlns:p14="http://schemas.microsoft.com/office/powerpoint/2010/main">
            <mc:Choice Requires="p14">
              <p:contentPart p14:bwMode="auto" r:id="rId79">
                <p14:nvContentPartPr>
                  <p14:cNvPr id="25660" name="Ink 25659">
                    <a:extLst>
                      <a:ext uri="{FF2B5EF4-FFF2-40B4-BE49-F238E27FC236}">
                        <a16:creationId xmlns:a16="http://schemas.microsoft.com/office/drawing/2014/main" id="{80C0C4D8-CAD8-4FD0-B87F-48A44CD18B34}"/>
                      </a:ext>
                    </a:extLst>
                  </p14:cNvPr>
                  <p14:cNvContentPartPr/>
                  <p14:nvPr/>
                </p14:nvContentPartPr>
                <p14:xfrm>
                  <a:off x="1809197" y="2790063"/>
                  <a:ext cx="96120" cy="108000"/>
                </p14:xfrm>
              </p:contentPart>
            </mc:Choice>
            <mc:Fallback xmlns="">
              <p:pic>
                <p:nvPicPr>
                  <p:cNvPr id="25660" name="Ink 25659">
                    <a:extLst>
                      <a:ext uri="{FF2B5EF4-FFF2-40B4-BE49-F238E27FC236}">
                        <a16:creationId xmlns:a16="http://schemas.microsoft.com/office/drawing/2014/main" id="{80C0C4D8-CAD8-4FD0-B87F-48A44CD18B34}"/>
                      </a:ext>
                    </a:extLst>
                  </p:cNvPr>
                  <p:cNvPicPr/>
                  <p:nvPr/>
                </p:nvPicPr>
                <p:blipFill>
                  <a:blip r:embed="rId80"/>
                  <a:stretch>
                    <a:fillRect/>
                  </a:stretch>
                </p:blipFill>
                <p:spPr>
                  <a:xfrm>
                    <a:off x="1800557" y="2781423"/>
                    <a:ext cx="113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661" name="Ink 25660">
                    <a:extLst>
                      <a:ext uri="{FF2B5EF4-FFF2-40B4-BE49-F238E27FC236}">
                        <a16:creationId xmlns:a16="http://schemas.microsoft.com/office/drawing/2014/main" id="{CD14C905-A578-4A1D-B94F-12F2071363AF}"/>
                      </a:ext>
                    </a:extLst>
                  </p14:cNvPr>
                  <p14:cNvContentPartPr/>
                  <p14:nvPr/>
                </p14:nvContentPartPr>
                <p14:xfrm>
                  <a:off x="1984877" y="2776023"/>
                  <a:ext cx="9000" cy="128160"/>
                </p14:xfrm>
              </p:contentPart>
            </mc:Choice>
            <mc:Fallback xmlns="">
              <p:pic>
                <p:nvPicPr>
                  <p:cNvPr id="25661" name="Ink 25660">
                    <a:extLst>
                      <a:ext uri="{FF2B5EF4-FFF2-40B4-BE49-F238E27FC236}">
                        <a16:creationId xmlns:a16="http://schemas.microsoft.com/office/drawing/2014/main" id="{CD14C905-A578-4A1D-B94F-12F2071363AF}"/>
                      </a:ext>
                    </a:extLst>
                  </p:cNvPr>
                  <p:cNvPicPr/>
                  <p:nvPr/>
                </p:nvPicPr>
                <p:blipFill>
                  <a:blip r:embed="rId82"/>
                  <a:stretch>
                    <a:fillRect/>
                  </a:stretch>
                </p:blipFill>
                <p:spPr>
                  <a:xfrm>
                    <a:off x="1975877" y="2767023"/>
                    <a:ext cx="26640" cy="145800"/>
                  </a:xfrm>
                  <a:prstGeom prst="rect">
                    <a:avLst/>
                  </a:prstGeom>
                </p:spPr>
              </p:pic>
            </mc:Fallback>
          </mc:AlternateContent>
        </p:grpSp>
        <p:grpSp>
          <p:nvGrpSpPr>
            <p:cNvPr id="25664" name="Group 25663">
              <a:extLst>
                <a:ext uri="{FF2B5EF4-FFF2-40B4-BE49-F238E27FC236}">
                  <a16:creationId xmlns:a16="http://schemas.microsoft.com/office/drawing/2014/main" id="{D1B81BD2-3A48-4877-AC00-85E3AF0A3854}"/>
                </a:ext>
              </a:extLst>
            </p:cNvPr>
            <p:cNvGrpSpPr/>
            <p:nvPr/>
          </p:nvGrpSpPr>
          <p:grpSpPr>
            <a:xfrm>
              <a:off x="2374397" y="2809503"/>
              <a:ext cx="291960" cy="118080"/>
              <a:chOff x="2374397" y="2809503"/>
              <a:chExt cx="291960" cy="118080"/>
            </a:xfrm>
          </p:grpSpPr>
          <mc:AlternateContent xmlns:mc="http://schemas.openxmlformats.org/markup-compatibility/2006" xmlns:p14="http://schemas.microsoft.com/office/powerpoint/2010/main">
            <mc:Choice Requires="p14">
              <p:contentPart p14:bwMode="auto" r:id="rId83">
                <p14:nvContentPartPr>
                  <p14:cNvPr id="25662" name="Ink 25661">
                    <a:extLst>
                      <a:ext uri="{FF2B5EF4-FFF2-40B4-BE49-F238E27FC236}">
                        <a16:creationId xmlns:a16="http://schemas.microsoft.com/office/drawing/2014/main" id="{A460F86E-8C13-450B-B197-C862380FB023}"/>
                      </a:ext>
                    </a:extLst>
                  </p14:cNvPr>
                  <p14:cNvContentPartPr/>
                  <p14:nvPr/>
                </p14:nvContentPartPr>
                <p14:xfrm>
                  <a:off x="2374397" y="2838663"/>
                  <a:ext cx="85680" cy="88920"/>
                </p14:xfrm>
              </p:contentPart>
            </mc:Choice>
            <mc:Fallback xmlns="">
              <p:pic>
                <p:nvPicPr>
                  <p:cNvPr id="25662" name="Ink 25661">
                    <a:extLst>
                      <a:ext uri="{FF2B5EF4-FFF2-40B4-BE49-F238E27FC236}">
                        <a16:creationId xmlns:a16="http://schemas.microsoft.com/office/drawing/2014/main" id="{A460F86E-8C13-450B-B197-C862380FB023}"/>
                      </a:ext>
                    </a:extLst>
                  </p:cNvPr>
                  <p:cNvPicPr/>
                  <p:nvPr/>
                </p:nvPicPr>
                <p:blipFill>
                  <a:blip r:embed="rId84"/>
                  <a:stretch>
                    <a:fillRect/>
                  </a:stretch>
                </p:blipFill>
                <p:spPr>
                  <a:xfrm>
                    <a:off x="2365397" y="2829663"/>
                    <a:ext cx="103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663" name="Ink 25662">
                    <a:extLst>
                      <a:ext uri="{FF2B5EF4-FFF2-40B4-BE49-F238E27FC236}">
                        <a16:creationId xmlns:a16="http://schemas.microsoft.com/office/drawing/2014/main" id="{211D8867-842E-47D7-A32F-CE0B463D8C6F}"/>
                      </a:ext>
                    </a:extLst>
                  </p14:cNvPr>
                  <p14:cNvContentPartPr/>
                  <p14:nvPr/>
                </p14:nvContentPartPr>
                <p14:xfrm>
                  <a:off x="2511917" y="2809503"/>
                  <a:ext cx="154440" cy="93240"/>
                </p14:xfrm>
              </p:contentPart>
            </mc:Choice>
            <mc:Fallback xmlns="">
              <p:pic>
                <p:nvPicPr>
                  <p:cNvPr id="25663" name="Ink 25662">
                    <a:extLst>
                      <a:ext uri="{FF2B5EF4-FFF2-40B4-BE49-F238E27FC236}">
                        <a16:creationId xmlns:a16="http://schemas.microsoft.com/office/drawing/2014/main" id="{211D8867-842E-47D7-A32F-CE0B463D8C6F}"/>
                      </a:ext>
                    </a:extLst>
                  </p:cNvPr>
                  <p:cNvPicPr/>
                  <p:nvPr/>
                </p:nvPicPr>
                <p:blipFill>
                  <a:blip r:embed="rId86"/>
                  <a:stretch>
                    <a:fillRect/>
                  </a:stretch>
                </p:blipFill>
                <p:spPr>
                  <a:xfrm>
                    <a:off x="2503277" y="2800863"/>
                    <a:ext cx="17208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25666" name="Ink 25665">
                  <a:extLst>
                    <a:ext uri="{FF2B5EF4-FFF2-40B4-BE49-F238E27FC236}">
                      <a16:creationId xmlns:a16="http://schemas.microsoft.com/office/drawing/2014/main" id="{04BB8F17-AC18-45D1-82B7-E2AF6E2BA2A5}"/>
                    </a:ext>
                  </a:extLst>
                </p14:cNvPr>
                <p14:cNvContentPartPr/>
                <p14:nvPr/>
              </p14:nvContentPartPr>
              <p14:xfrm>
                <a:off x="4711877" y="3224223"/>
                <a:ext cx="138600" cy="90000"/>
              </p14:xfrm>
            </p:contentPart>
          </mc:Choice>
          <mc:Fallback>
            <p:pic>
              <p:nvPicPr>
                <p:cNvPr id="25666" name="Ink 25665">
                  <a:extLst>
                    <a:ext uri="{FF2B5EF4-FFF2-40B4-BE49-F238E27FC236}">
                      <a16:creationId xmlns:a16="http://schemas.microsoft.com/office/drawing/2014/main" id="{04BB8F17-AC18-45D1-82B7-E2AF6E2BA2A5}"/>
                    </a:ext>
                  </a:extLst>
                </p:cNvPr>
                <p:cNvPicPr/>
                <p:nvPr/>
              </p:nvPicPr>
              <p:blipFill>
                <a:blip r:embed="rId88"/>
                <a:stretch>
                  <a:fillRect/>
                </a:stretch>
              </p:blipFill>
              <p:spPr>
                <a:xfrm>
                  <a:off x="4702877" y="3215223"/>
                  <a:ext cx="156240" cy="107640"/>
                </a:xfrm>
                <a:prstGeom prst="rect">
                  <a:avLst/>
                </a:prstGeom>
              </p:spPr>
            </p:pic>
          </mc:Fallback>
        </mc:AlternateContent>
        <p:grpSp>
          <p:nvGrpSpPr>
            <p:cNvPr id="25670" name="Group 25669">
              <a:extLst>
                <a:ext uri="{FF2B5EF4-FFF2-40B4-BE49-F238E27FC236}">
                  <a16:creationId xmlns:a16="http://schemas.microsoft.com/office/drawing/2014/main" id="{C6697FAB-49BF-4CEE-BF71-90802050D5A0}"/>
                </a:ext>
              </a:extLst>
            </p:cNvPr>
            <p:cNvGrpSpPr/>
            <p:nvPr/>
          </p:nvGrpSpPr>
          <p:grpSpPr>
            <a:xfrm>
              <a:off x="4310117" y="3480903"/>
              <a:ext cx="477000" cy="265680"/>
              <a:chOff x="4310117" y="3480903"/>
              <a:chExt cx="477000" cy="265680"/>
            </a:xfrm>
          </p:grpSpPr>
          <mc:AlternateContent xmlns:mc="http://schemas.openxmlformats.org/markup-compatibility/2006" xmlns:p14="http://schemas.microsoft.com/office/powerpoint/2010/main">
            <mc:Choice Requires="p14">
              <p:contentPart p14:bwMode="auto" r:id="rId89">
                <p14:nvContentPartPr>
                  <p14:cNvPr id="25631" name="Ink 25630">
                    <a:extLst>
                      <a:ext uri="{FF2B5EF4-FFF2-40B4-BE49-F238E27FC236}">
                        <a16:creationId xmlns:a16="http://schemas.microsoft.com/office/drawing/2014/main" id="{2AD11459-05EE-4948-B7AA-9A71A24FA7DC}"/>
                      </a:ext>
                    </a:extLst>
                  </p14:cNvPr>
                  <p14:cNvContentPartPr/>
                  <p14:nvPr/>
                </p14:nvContentPartPr>
                <p14:xfrm>
                  <a:off x="4310117" y="3480903"/>
                  <a:ext cx="371160" cy="69120"/>
                </p14:xfrm>
              </p:contentPart>
            </mc:Choice>
            <mc:Fallback xmlns="">
              <p:pic>
                <p:nvPicPr>
                  <p:cNvPr id="25631" name="Ink 25630">
                    <a:extLst>
                      <a:ext uri="{FF2B5EF4-FFF2-40B4-BE49-F238E27FC236}">
                        <a16:creationId xmlns:a16="http://schemas.microsoft.com/office/drawing/2014/main" id="{2AD11459-05EE-4948-B7AA-9A71A24FA7DC}"/>
                      </a:ext>
                    </a:extLst>
                  </p:cNvPr>
                  <p:cNvPicPr/>
                  <p:nvPr/>
                </p:nvPicPr>
                <p:blipFill>
                  <a:blip r:embed="rId90"/>
                  <a:stretch>
                    <a:fillRect/>
                  </a:stretch>
                </p:blipFill>
                <p:spPr>
                  <a:xfrm>
                    <a:off x="4301117" y="3471903"/>
                    <a:ext cx="388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632" name="Ink 25631">
                    <a:extLst>
                      <a:ext uri="{FF2B5EF4-FFF2-40B4-BE49-F238E27FC236}">
                        <a16:creationId xmlns:a16="http://schemas.microsoft.com/office/drawing/2014/main" id="{495D16F8-D722-45CF-9078-5766F92B8ACA}"/>
                      </a:ext>
                    </a:extLst>
                  </p14:cNvPr>
                  <p14:cNvContentPartPr/>
                  <p14:nvPr/>
                </p14:nvContentPartPr>
                <p14:xfrm>
                  <a:off x="4590197" y="3656943"/>
                  <a:ext cx="52920" cy="54360"/>
                </p14:xfrm>
              </p:contentPart>
            </mc:Choice>
            <mc:Fallback xmlns="">
              <p:pic>
                <p:nvPicPr>
                  <p:cNvPr id="25632" name="Ink 25631">
                    <a:extLst>
                      <a:ext uri="{FF2B5EF4-FFF2-40B4-BE49-F238E27FC236}">
                        <a16:creationId xmlns:a16="http://schemas.microsoft.com/office/drawing/2014/main" id="{495D16F8-D722-45CF-9078-5766F92B8ACA}"/>
                      </a:ext>
                    </a:extLst>
                  </p:cNvPr>
                  <p:cNvPicPr/>
                  <p:nvPr/>
                </p:nvPicPr>
                <p:blipFill>
                  <a:blip r:embed="rId92"/>
                  <a:stretch>
                    <a:fillRect/>
                  </a:stretch>
                </p:blipFill>
                <p:spPr>
                  <a:xfrm>
                    <a:off x="4581557" y="3648303"/>
                    <a:ext cx="70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5633" name="Ink 25632">
                    <a:extLst>
                      <a:ext uri="{FF2B5EF4-FFF2-40B4-BE49-F238E27FC236}">
                        <a16:creationId xmlns:a16="http://schemas.microsoft.com/office/drawing/2014/main" id="{DE54FA7B-DDE8-4F76-A4FC-31947A86B690}"/>
                      </a:ext>
                    </a:extLst>
                  </p14:cNvPr>
                  <p14:cNvContentPartPr/>
                  <p14:nvPr/>
                </p14:nvContentPartPr>
                <p14:xfrm>
                  <a:off x="4641317" y="3541383"/>
                  <a:ext cx="21960" cy="79200"/>
                </p14:xfrm>
              </p:contentPart>
            </mc:Choice>
            <mc:Fallback xmlns="">
              <p:pic>
                <p:nvPicPr>
                  <p:cNvPr id="25633" name="Ink 25632">
                    <a:extLst>
                      <a:ext uri="{FF2B5EF4-FFF2-40B4-BE49-F238E27FC236}">
                        <a16:creationId xmlns:a16="http://schemas.microsoft.com/office/drawing/2014/main" id="{DE54FA7B-DDE8-4F76-A4FC-31947A86B690}"/>
                      </a:ext>
                    </a:extLst>
                  </p:cNvPr>
                  <p:cNvPicPr/>
                  <p:nvPr/>
                </p:nvPicPr>
                <p:blipFill>
                  <a:blip r:embed="rId94"/>
                  <a:stretch>
                    <a:fillRect/>
                  </a:stretch>
                </p:blipFill>
                <p:spPr>
                  <a:xfrm>
                    <a:off x="4632677" y="3532743"/>
                    <a:ext cx="39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5667" name="Ink 25666">
                    <a:extLst>
                      <a:ext uri="{FF2B5EF4-FFF2-40B4-BE49-F238E27FC236}">
                        <a16:creationId xmlns:a16="http://schemas.microsoft.com/office/drawing/2014/main" id="{961941E2-A627-4BE0-9E71-C2250DEF01A8}"/>
                      </a:ext>
                    </a:extLst>
                  </p14:cNvPr>
                  <p14:cNvContentPartPr/>
                  <p14:nvPr/>
                </p14:nvContentPartPr>
                <p14:xfrm>
                  <a:off x="4717637" y="3597183"/>
                  <a:ext cx="69480" cy="149400"/>
                </p14:xfrm>
              </p:contentPart>
            </mc:Choice>
            <mc:Fallback xmlns="">
              <p:pic>
                <p:nvPicPr>
                  <p:cNvPr id="25667" name="Ink 25666">
                    <a:extLst>
                      <a:ext uri="{FF2B5EF4-FFF2-40B4-BE49-F238E27FC236}">
                        <a16:creationId xmlns:a16="http://schemas.microsoft.com/office/drawing/2014/main" id="{961941E2-A627-4BE0-9E71-C2250DEF01A8}"/>
                      </a:ext>
                    </a:extLst>
                  </p:cNvPr>
                  <p:cNvPicPr/>
                  <p:nvPr/>
                </p:nvPicPr>
                <p:blipFill>
                  <a:blip r:embed="rId96"/>
                  <a:stretch>
                    <a:fillRect/>
                  </a:stretch>
                </p:blipFill>
                <p:spPr>
                  <a:xfrm>
                    <a:off x="4708997" y="3588183"/>
                    <a:ext cx="87120" cy="167040"/>
                  </a:xfrm>
                  <a:prstGeom prst="rect">
                    <a:avLst/>
                  </a:prstGeom>
                </p:spPr>
              </p:pic>
            </mc:Fallback>
          </mc:AlternateContent>
        </p:grpSp>
        <p:grpSp>
          <p:nvGrpSpPr>
            <p:cNvPr id="25669" name="Group 25668">
              <a:extLst>
                <a:ext uri="{FF2B5EF4-FFF2-40B4-BE49-F238E27FC236}">
                  <a16:creationId xmlns:a16="http://schemas.microsoft.com/office/drawing/2014/main" id="{149E71D7-A502-4D86-8EF5-4D1C351D74EA}"/>
                </a:ext>
              </a:extLst>
            </p:cNvPr>
            <p:cNvGrpSpPr/>
            <p:nvPr/>
          </p:nvGrpSpPr>
          <p:grpSpPr>
            <a:xfrm>
              <a:off x="4279877" y="3940983"/>
              <a:ext cx="549000" cy="298800"/>
              <a:chOff x="4279877" y="3940983"/>
              <a:chExt cx="549000" cy="298800"/>
            </a:xfrm>
          </p:grpSpPr>
          <mc:AlternateContent xmlns:mc="http://schemas.openxmlformats.org/markup-compatibility/2006" xmlns:p14="http://schemas.microsoft.com/office/powerpoint/2010/main">
            <mc:Choice Requires="p14">
              <p:contentPart p14:bwMode="auto" r:id="rId97">
                <p14:nvContentPartPr>
                  <p14:cNvPr id="25636" name="Ink 25635">
                    <a:extLst>
                      <a:ext uri="{FF2B5EF4-FFF2-40B4-BE49-F238E27FC236}">
                        <a16:creationId xmlns:a16="http://schemas.microsoft.com/office/drawing/2014/main" id="{892C3E42-F9C8-4973-A7B0-692D7B5E8F07}"/>
                      </a:ext>
                    </a:extLst>
                  </p14:cNvPr>
                  <p14:cNvContentPartPr/>
                  <p14:nvPr/>
                </p14:nvContentPartPr>
                <p14:xfrm>
                  <a:off x="4279877" y="3940983"/>
                  <a:ext cx="373680" cy="99360"/>
                </p14:xfrm>
              </p:contentPart>
            </mc:Choice>
            <mc:Fallback xmlns="">
              <p:pic>
                <p:nvPicPr>
                  <p:cNvPr id="25636" name="Ink 25635">
                    <a:extLst>
                      <a:ext uri="{FF2B5EF4-FFF2-40B4-BE49-F238E27FC236}">
                        <a16:creationId xmlns:a16="http://schemas.microsoft.com/office/drawing/2014/main" id="{892C3E42-F9C8-4973-A7B0-692D7B5E8F07}"/>
                      </a:ext>
                    </a:extLst>
                  </p:cNvPr>
                  <p:cNvPicPr/>
                  <p:nvPr/>
                </p:nvPicPr>
                <p:blipFill>
                  <a:blip r:embed="rId98"/>
                  <a:stretch>
                    <a:fillRect/>
                  </a:stretch>
                </p:blipFill>
                <p:spPr>
                  <a:xfrm>
                    <a:off x="4271237" y="3931983"/>
                    <a:ext cx="391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5637" name="Ink 25636">
                    <a:extLst>
                      <a:ext uri="{FF2B5EF4-FFF2-40B4-BE49-F238E27FC236}">
                        <a16:creationId xmlns:a16="http://schemas.microsoft.com/office/drawing/2014/main" id="{2CA17064-4ACD-4743-95DE-E18DBD04C3E6}"/>
                      </a:ext>
                    </a:extLst>
                  </p14:cNvPr>
                  <p14:cNvContentPartPr/>
                  <p14:nvPr/>
                </p14:nvContentPartPr>
                <p14:xfrm>
                  <a:off x="4581197" y="4172103"/>
                  <a:ext cx="48600" cy="42840"/>
                </p14:xfrm>
              </p:contentPart>
            </mc:Choice>
            <mc:Fallback xmlns="">
              <p:pic>
                <p:nvPicPr>
                  <p:cNvPr id="25637" name="Ink 25636">
                    <a:extLst>
                      <a:ext uri="{FF2B5EF4-FFF2-40B4-BE49-F238E27FC236}">
                        <a16:creationId xmlns:a16="http://schemas.microsoft.com/office/drawing/2014/main" id="{2CA17064-4ACD-4743-95DE-E18DBD04C3E6}"/>
                      </a:ext>
                    </a:extLst>
                  </p:cNvPr>
                  <p:cNvPicPr/>
                  <p:nvPr/>
                </p:nvPicPr>
                <p:blipFill>
                  <a:blip r:embed="rId100"/>
                  <a:stretch>
                    <a:fillRect/>
                  </a:stretch>
                </p:blipFill>
                <p:spPr>
                  <a:xfrm>
                    <a:off x="4572557" y="4163463"/>
                    <a:ext cx="66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638" name="Ink 25637">
                    <a:extLst>
                      <a:ext uri="{FF2B5EF4-FFF2-40B4-BE49-F238E27FC236}">
                        <a16:creationId xmlns:a16="http://schemas.microsoft.com/office/drawing/2014/main" id="{7E1BB158-F084-4169-BD3C-608582819386}"/>
                      </a:ext>
                    </a:extLst>
                  </p14:cNvPr>
                  <p14:cNvContentPartPr/>
                  <p14:nvPr/>
                </p14:nvContentPartPr>
                <p14:xfrm>
                  <a:off x="4598477" y="4114143"/>
                  <a:ext cx="360" cy="360"/>
                </p14:xfrm>
              </p:contentPart>
            </mc:Choice>
            <mc:Fallback xmlns="">
              <p:pic>
                <p:nvPicPr>
                  <p:cNvPr id="25638" name="Ink 25637">
                    <a:extLst>
                      <a:ext uri="{FF2B5EF4-FFF2-40B4-BE49-F238E27FC236}">
                        <a16:creationId xmlns:a16="http://schemas.microsoft.com/office/drawing/2014/main" id="{7E1BB158-F084-4169-BD3C-608582819386}"/>
                      </a:ext>
                    </a:extLst>
                  </p:cNvPr>
                  <p:cNvPicPr/>
                  <p:nvPr/>
                </p:nvPicPr>
                <p:blipFill>
                  <a:blip r:embed="rId56"/>
                  <a:stretch>
                    <a:fillRect/>
                  </a:stretch>
                </p:blipFill>
                <p:spPr>
                  <a:xfrm>
                    <a:off x="4589477" y="4105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5639" name="Ink 25638">
                    <a:extLst>
                      <a:ext uri="{FF2B5EF4-FFF2-40B4-BE49-F238E27FC236}">
                        <a16:creationId xmlns:a16="http://schemas.microsoft.com/office/drawing/2014/main" id="{7FEACA8D-CA1A-46C1-B85E-BE6A4623E4C4}"/>
                      </a:ext>
                    </a:extLst>
                  </p14:cNvPr>
                  <p14:cNvContentPartPr/>
                  <p14:nvPr/>
                </p14:nvContentPartPr>
                <p14:xfrm>
                  <a:off x="4611437" y="4034583"/>
                  <a:ext cx="25200" cy="63000"/>
                </p14:xfrm>
              </p:contentPart>
            </mc:Choice>
            <mc:Fallback xmlns="">
              <p:pic>
                <p:nvPicPr>
                  <p:cNvPr id="25639" name="Ink 25638">
                    <a:extLst>
                      <a:ext uri="{FF2B5EF4-FFF2-40B4-BE49-F238E27FC236}">
                        <a16:creationId xmlns:a16="http://schemas.microsoft.com/office/drawing/2014/main" id="{7FEACA8D-CA1A-46C1-B85E-BE6A4623E4C4}"/>
                      </a:ext>
                    </a:extLst>
                  </p:cNvPr>
                  <p:cNvPicPr/>
                  <p:nvPr/>
                </p:nvPicPr>
                <p:blipFill>
                  <a:blip r:embed="rId103"/>
                  <a:stretch>
                    <a:fillRect/>
                  </a:stretch>
                </p:blipFill>
                <p:spPr>
                  <a:xfrm>
                    <a:off x="4602437" y="4025943"/>
                    <a:ext cx="42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5668" name="Ink 25667">
                    <a:extLst>
                      <a:ext uri="{FF2B5EF4-FFF2-40B4-BE49-F238E27FC236}">
                        <a16:creationId xmlns:a16="http://schemas.microsoft.com/office/drawing/2014/main" id="{60325CE7-4982-47B5-9496-EC4A8EF964DA}"/>
                      </a:ext>
                    </a:extLst>
                  </p14:cNvPr>
                  <p14:cNvContentPartPr/>
                  <p14:nvPr/>
                </p14:nvContentPartPr>
                <p14:xfrm>
                  <a:off x="4730597" y="4149423"/>
                  <a:ext cx="98280" cy="90360"/>
                </p14:xfrm>
              </p:contentPart>
            </mc:Choice>
            <mc:Fallback xmlns="">
              <p:pic>
                <p:nvPicPr>
                  <p:cNvPr id="25668" name="Ink 25667">
                    <a:extLst>
                      <a:ext uri="{FF2B5EF4-FFF2-40B4-BE49-F238E27FC236}">
                        <a16:creationId xmlns:a16="http://schemas.microsoft.com/office/drawing/2014/main" id="{60325CE7-4982-47B5-9496-EC4A8EF964DA}"/>
                      </a:ext>
                    </a:extLst>
                  </p:cNvPr>
                  <p:cNvPicPr/>
                  <p:nvPr/>
                </p:nvPicPr>
                <p:blipFill>
                  <a:blip r:embed="rId105"/>
                  <a:stretch>
                    <a:fillRect/>
                  </a:stretch>
                </p:blipFill>
                <p:spPr>
                  <a:xfrm>
                    <a:off x="4721957" y="4140783"/>
                    <a:ext cx="115920" cy="108000"/>
                  </a:xfrm>
                  <a:prstGeom prst="rect">
                    <a:avLst/>
                  </a:prstGeom>
                </p:spPr>
              </p:pic>
            </mc:Fallback>
          </mc:AlternateContent>
        </p:grpSp>
        <p:grpSp>
          <p:nvGrpSpPr>
            <p:cNvPr id="25673" name="Group 25672">
              <a:extLst>
                <a:ext uri="{FF2B5EF4-FFF2-40B4-BE49-F238E27FC236}">
                  <a16:creationId xmlns:a16="http://schemas.microsoft.com/office/drawing/2014/main" id="{A2257034-744F-4289-AB09-720134367575}"/>
                </a:ext>
              </a:extLst>
            </p:cNvPr>
            <p:cNvGrpSpPr/>
            <p:nvPr/>
          </p:nvGrpSpPr>
          <p:grpSpPr>
            <a:xfrm>
              <a:off x="4230197" y="2658303"/>
              <a:ext cx="455040" cy="603720"/>
              <a:chOff x="4230197" y="2658303"/>
              <a:chExt cx="455040" cy="603720"/>
            </a:xfrm>
          </p:grpSpPr>
          <mc:AlternateContent xmlns:mc="http://schemas.openxmlformats.org/markup-compatibility/2006" xmlns:p14="http://schemas.microsoft.com/office/powerpoint/2010/main">
            <mc:Choice Requires="p14">
              <p:contentPart p14:bwMode="auto" r:id="rId106">
                <p14:nvContentPartPr>
                  <p14:cNvPr id="25652" name="Ink 25651">
                    <a:extLst>
                      <a:ext uri="{FF2B5EF4-FFF2-40B4-BE49-F238E27FC236}">
                        <a16:creationId xmlns:a16="http://schemas.microsoft.com/office/drawing/2014/main" id="{504C8913-21DF-40F1-87F2-6D0F978FB040}"/>
                      </a:ext>
                    </a:extLst>
                  </p14:cNvPr>
                  <p14:cNvContentPartPr/>
                  <p14:nvPr/>
                </p14:nvContentPartPr>
                <p14:xfrm>
                  <a:off x="4230197" y="2786103"/>
                  <a:ext cx="35280" cy="157320"/>
                </p14:xfrm>
              </p:contentPart>
            </mc:Choice>
            <mc:Fallback xmlns="">
              <p:pic>
                <p:nvPicPr>
                  <p:cNvPr id="25652" name="Ink 25651">
                    <a:extLst>
                      <a:ext uri="{FF2B5EF4-FFF2-40B4-BE49-F238E27FC236}">
                        <a16:creationId xmlns:a16="http://schemas.microsoft.com/office/drawing/2014/main" id="{504C8913-21DF-40F1-87F2-6D0F978FB040}"/>
                      </a:ext>
                    </a:extLst>
                  </p:cNvPr>
                  <p:cNvPicPr/>
                  <p:nvPr/>
                </p:nvPicPr>
                <p:blipFill>
                  <a:blip r:embed="rId107"/>
                  <a:stretch>
                    <a:fillRect/>
                  </a:stretch>
                </p:blipFill>
                <p:spPr>
                  <a:xfrm>
                    <a:off x="4221557" y="2777103"/>
                    <a:ext cx="52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653" name="Ink 25652">
                    <a:extLst>
                      <a:ext uri="{FF2B5EF4-FFF2-40B4-BE49-F238E27FC236}">
                        <a16:creationId xmlns:a16="http://schemas.microsoft.com/office/drawing/2014/main" id="{94A49C1F-0061-4F30-8BB3-157A70E114D2}"/>
                      </a:ext>
                    </a:extLst>
                  </p14:cNvPr>
                  <p14:cNvContentPartPr/>
                  <p14:nvPr/>
                </p14:nvContentPartPr>
                <p14:xfrm>
                  <a:off x="4242077" y="2716983"/>
                  <a:ext cx="54720" cy="50040"/>
                </p14:xfrm>
              </p:contentPart>
            </mc:Choice>
            <mc:Fallback xmlns="">
              <p:pic>
                <p:nvPicPr>
                  <p:cNvPr id="25653" name="Ink 25652">
                    <a:extLst>
                      <a:ext uri="{FF2B5EF4-FFF2-40B4-BE49-F238E27FC236}">
                        <a16:creationId xmlns:a16="http://schemas.microsoft.com/office/drawing/2014/main" id="{94A49C1F-0061-4F30-8BB3-157A70E114D2}"/>
                      </a:ext>
                    </a:extLst>
                  </p:cNvPr>
                  <p:cNvPicPr/>
                  <p:nvPr/>
                </p:nvPicPr>
                <p:blipFill>
                  <a:blip r:embed="rId109"/>
                  <a:stretch>
                    <a:fillRect/>
                  </a:stretch>
                </p:blipFill>
                <p:spPr>
                  <a:xfrm>
                    <a:off x="4233437" y="2707983"/>
                    <a:ext cx="72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5626" name="Ink 25625">
                    <a:extLst>
                      <a:ext uri="{FF2B5EF4-FFF2-40B4-BE49-F238E27FC236}">
                        <a16:creationId xmlns:a16="http://schemas.microsoft.com/office/drawing/2014/main" id="{022D0E7E-AE58-4039-BB2E-56C7B1BDEB31}"/>
                      </a:ext>
                    </a:extLst>
                  </p14:cNvPr>
                  <p14:cNvContentPartPr/>
                  <p14:nvPr/>
                </p14:nvContentPartPr>
                <p14:xfrm>
                  <a:off x="4256477" y="2940903"/>
                  <a:ext cx="25920" cy="317160"/>
                </p14:xfrm>
              </p:contentPart>
            </mc:Choice>
            <mc:Fallback xmlns="">
              <p:pic>
                <p:nvPicPr>
                  <p:cNvPr id="25626" name="Ink 25625">
                    <a:extLst>
                      <a:ext uri="{FF2B5EF4-FFF2-40B4-BE49-F238E27FC236}">
                        <a16:creationId xmlns:a16="http://schemas.microsoft.com/office/drawing/2014/main" id="{022D0E7E-AE58-4039-BB2E-56C7B1BDEB31}"/>
                      </a:ext>
                    </a:extLst>
                  </p:cNvPr>
                  <p:cNvPicPr/>
                  <p:nvPr/>
                </p:nvPicPr>
                <p:blipFill>
                  <a:blip r:embed="rId111"/>
                  <a:stretch>
                    <a:fillRect/>
                  </a:stretch>
                </p:blipFill>
                <p:spPr>
                  <a:xfrm>
                    <a:off x="4247477" y="2932263"/>
                    <a:ext cx="435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5627" name="Ink 25626">
                    <a:extLst>
                      <a:ext uri="{FF2B5EF4-FFF2-40B4-BE49-F238E27FC236}">
                        <a16:creationId xmlns:a16="http://schemas.microsoft.com/office/drawing/2014/main" id="{8E0F7C78-04B3-440B-B842-EEB8DE17EF06}"/>
                      </a:ext>
                    </a:extLst>
                  </p14:cNvPr>
                  <p14:cNvContentPartPr/>
                  <p14:nvPr/>
                </p14:nvContentPartPr>
                <p14:xfrm>
                  <a:off x="4269437" y="2943063"/>
                  <a:ext cx="400320" cy="118080"/>
                </p14:xfrm>
              </p:contentPart>
            </mc:Choice>
            <mc:Fallback xmlns="">
              <p:pic>
                <p:nvPicPr>
                  <p:cNvPr id="25627" name="Ink 25626">
                    <a:extLst>
                      <a:ext uri="{FF2B5EF4-FFF2-40B4-BE49-F238E27FC236}">
                        <a16:creationId xmlns:a16="http://schemas.microsoft.com/office/drawing/2014/main" id="{8E0F7C78-04B3-440B-B842-EEB8DE17EF06}"/>
                      </a:ext>
                    </a:extLst>
                  </p:cNvPr>
                  <p:cNvPicPr/>
                  <p:nvPr/>
                </p:nvPicPr>
                <p:blipFill>
                  <a:blip r:embed="rId113"/>
                  <a:stretch>
                    <a:fillRect/>
                  </a:stretch>
                </p:blipFill>
                <p:spPr>
                  <a:xfrm>
                    <a:off x="4260797" y="2934423"/>
                    <a:ext cx="417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5628" name="Ink 25627">
                    <a:extLst>
                      <a:ext uri="{FF2B5EF4-FFF2-40B4-BE49-F238E27FC236}">
                        <a16:creationId xmlns:a16="http://schemas.microsoft.com/office/drawing/2014/main" id="{92DA1C07-A94B-4589-ABD7-889F6B971F88}"/>
                      </a:ext>
                    </a:extLst>
                  </p14:cNvPr>
                  <p14:cNvContentPartPr/>
                  <p14:nvPr/>
                </p14:nvContentPartPr>
                <p14:xfrm>
                  <a:off x="4613237" y="3203343"/>
                  <a:ext cx="72000" cy="58680"/>
                </p14:xfrm>
              </p:contentPart>
            </mc:Choice>
            <mc:Fallback xmlns="">
              <p:pic>
                <p:nvPicPr>
                  <p:cNvPr id="25628" name="Ink 25627">
                    <a:extLst>
                      <a:ext uri="{FF2B5EF4-FFF2-40B4-BE49-F238E27FC236}">
                        <a16:creationId xmlns:a16="http://schemas.microsoft.com/office/drawing/2014/main" id="{92DA1C07-A94B-4589-ABD7-889F6B971F88}"/>
                      </a:ext>
                    </a:extLst>
                  </p:cNvPr>
                  <p:cNvPicPr/>
                  <p:nvPr/>
                </p:nvPicPr>
                <p:blipFill>
                  <a:blip r:embed="rId115"/>
                  <a:stretch>
                    <a:fillRect/>
                  </a:stretch>
                </p:blipFill>
                <p:spPr>
                  <a:xfrm>
                    <a:off x="4604597" y="3194703"/>
                    <a:ext cx="89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629" name="Ink 25628">
                    <a:extLst>
                      <a:ext uri="{FF2B5EF4-FFF2-40B4-BE49-F238E27FC236}">
                        <a16:creationId xmlns:a16="http://schemas.microsoft.com/office/drawing/2014/main" id="{011E598C-6390-4E19-978E-0769DC0101FC}"/>
                      </a:ext>
                    </a:extLst>
                  </p14:cNvPr>
                  <p14:cNvContentPartPr/>
                  <p14:nvPr/>
                </p14:nvContentPartPr>
                <p14:xfrm>
                  <a:off x="4647797" y="3146463"/>
                  <a:ext cx="360" cy="6840"/>
                </p14:xfrm>
              </p:contentPart>
            </mc:Choice>
            <mc:Fallback xmlns="">
              <p:pic>
                <p:nvPicPr>
                  <p:cNvPr id="25629" name="Ink 25628">
                    <a:extLst>
                      <a:ext uri="{FF2B5EF4-FFF2-40B4-BE49-F238E27FC236}">
                        <a16:creationId xmlns:a16="http://schemas.microsoft.com/office/drawing/2014/main" id="{011E598C-6390-4E19-978E-0769DC0101FC}"/>
                      </a:ext>
                    </a:extLst>
                  </p:cNvPr>
                  <p:cNvPicPr/>
                  <p:nvPr/>
                </p:nvPicPr>
                <p:blipFill>
                  <a:blip r:embed="rId117"/>
                  <a:stretch>
                    <a:fillRect/>
                  </a:stretch>
                </p:blipFill>
                <p:spPr>
                  <a:xfrm>
                    <a:off x="4639157" y="3137463"/>
                    <a:ext cx="18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5630" name="Ink 25629">
                    <a:extLst>
                      <a:ext uri="{FF2B5EF4-FFF2-40B4-BE49-F238E27FC236}">
                        <a16:creationId xmlns:a16="http://schemas.microsoft.com/office/drawing/2014/main" id="{4F874CA9-5765-4E34-B8D5-F92D8655CD8E}"/>
                      </a:ext>
                    </a:extLst>
                  </p14:cNvPr>
                  <p14:cNvContentPartPr/>
                  <p14:nvPr/>
                </p14:nvContentPartPr>
                <p14:xfrm>
                  <a:off x="4651037" y="3048543"/>
                  <a:ext cx="2160" cy="13680"/>
                </p14:xfrm>
              </p:contentPart>
            </mc:Choice>
            <mc:Fallback xmlns="">
              <p:pic>
                <p:nvPicPr>
                  <p:cNvPr id="25630" name="Ink 25629">
                    <a:extLst>
                      <a:ext uri="{FF2B5EF4-FFF2-40B4-BE49-F238E27FC236}">
                        <a16:creationId xmlns:a16="http://schemas.microsoft.com/office/drawing/2014/main" id="{4F874CA9-5765-4E34-B8D5-F92D8655CD8E}"/>
                      </a:ext>
                    </a:extLst>
                  </p:cNvPr>
                  <p:cNvPicPr/>
                  <p:nvPr/>
                </p:nvPicPr>
                <p:blipFill>
                  <a:blip r:embed="rId119"/>
                  <a:stretch>
                    <a:fillRect/>
                  </a:stretch>
                </p:blipFill>
                <p:spPr>
                  <a:xfrm>
                    <a:off x="4642397" y="3039903"/>
                    <a:ext cx="19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5672" name="Ink 25671">
                    <a:extLst>
                      <a:ext uri="{FF2B5EF4-FFF2-40B4-BE49-F238E27FC236}">
                        <a16:creationId xmlns:a16="http://schemas.microsoft.com/office/drawing/2014/main" id="{353773C5-ADCB-4B7B-9D5F-133229D33DD8}"/>
                      </a:ext>
                    </a:extLst>
                  </p14:cNvPr>
                  <p14:cNvContentPartPr/>
                  <p14:nvPr/>
                </p14:nvContentPartPr>
                <p14:xfrm>
                  <a:off x="4372397" y="2658303"/>
                  <a:ext cx="85320" cy="150120"/>
                </p14:xfrm>
              </p:contentPart>
            </mc:Choice>
            <mc:Fallback xmlns="">
              <p:pic>
                <p:nvPicPr>
                  <p:cNvPr id="25672" name="Ink 25671">
                    <a:extLst>
                      <a:ext uri="{FF2B5EF4-FFF2-40B4-BE49-F238E27FC236}">
                        <a16:creationId xmlns:a16="http://schemas.microsoft.com/office/drawing/2014/main" id="{353773C5-ADCB-4B7B-9D5F-133229D33DD8}"/>
                      </a:ext>
                    </a:extLst>
                  </p:cNvPr>
                  <p:cNvPicPr/>
                  <p:nvPr/>
                </p:nvPicPr>
                <p:blipFill>
                  <a:blip r:embed="rId121"/>
                  <a:stretch>
                    <a:fillRect/>
                  </a:stretch>
                </p:blipFill>
                <p:spPr>
                  <a:xfrm>
                    <a:off x="4363757" y="2649663"/>
                    <a:ext cx="102960" cy="167760"/>
                  </a:xfrm>
                  <a:prstGeom prst="rect">
                    <a:avLst/>
                  </a:prstGeom>
                </p:spPr>
              </p:pic>
            </mc:Fallback>
          </mc:AlternateContent>
        </p:grpSp>
      </p:grpSp>
      <p:sp>
        <p:nvSpPr>
          <p:cNvPr id="25606" name="Text Box 6"/>
          <p:cNvSpPr txBox="1">
            <a:spLocks noChangeArrowheads="1"/>
          </p:cNvSpPr>
          <p:nvPr/>
        </p:nvSpPr>
        <p:spPr bwMode="auto">
          <a:xfrm>
            <a:off x="5943600" y="4038600"/>
            <a:ext cx="5257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Therefore, in general D</a:t>
            </a:r>
            <a:r>
              <a:rPr lang="en-US" altLang="en-US" baseline="-25000" dirty="0">
                <a:latin typeface="+mj-lt"/>
              </a:rPr>
              <a:t>ab </a:t>
            </a:r>
            <a:r>
              <a:rPr lang="en-US" altLang="en-US" dirty="0">
                <a:latin typeface="+mj-lt"/>
                <a:sym typeface="Symbol" pitchFamily="18" charset="2"/>
              </a:rPr>
              <a:t> </a:t>
            </a:r>
            <a:r>
              <a:rPr lang="en-US" altLang="en-US" dirty="0" err="1">
                <a:latin typeface="+mj-lt"/>
                <a:sym typeface="Symbol" pitchFamily="18" charset="2"/>
              </a:rPr>
              <a:t>D</a:t>
            </a:r>
            <a:r>
              <a:rPr lang="en-US" altLang="en-US" baseline="-25000" dirty="0" err="1">
                <a:latin typeface="+mj-lt"/>
                <a:sym typeface="Symbol" pitchFamily="18" charset="2"/>
              </a:rPr>
              <a:t>ac</a:t>
            </a:r>
            <a:r>
              <a:rPr lang="en-US" altLang="en-US" dirty="0">
                <a:latin typeface="+mj-lt"/>
                <a:sym typeface="Symbol" pitchFamily="18" charset="2"/>
              </a:rPr>
              <a:t>  </a:t>
            </a:r>
            <a:r>
              <a:rPr lang="en-US" altLang="en-US" dirty="0" err="1">
                <a:latin typeface="+mj-lt"/>
              </a:rPr>
              <a:t>D</a:t>
            </a:r>
            <a:r>
              <a:rPr lang="en-US" altLang="en-US" baseline="-25000" dirty="0" err="1">
                <a:latin typeface="+mj-lt"/>
              </a:rPr>
              <a:t>bc</a:t>
            </a:r>
            <a:endParaRPr lang="en-US" altLang="en-US" dirty="0">
              <a:latin typeface="+mj-lt"/>
            </a:endParaRPr>
          </a:p>
        </p:txBody>
      </p:sp>
      <p:sp>
        <p:nvSpPr>
          <p:cNvPr id="25607" name="Text Box 7"/>
          <p:cNvSpPr txBox="1">
            <a:spLocks noChangeArrowheads="1"/>
          </p:cNvSpPr>
          <p:nvPr/>
        </p:nvSpPr>
        <p:spPr bwMode="auto">
          <a:xfrm>
            <a:off x="5943600" y="4648200"/>
            <a:ext cx="571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Unless something was done this would result in unbalanced phases</a:t>
            </a:r>
          </a:p>
        </p:txBody>
      </p:sp>
      <p:sp>
        <p:nvSpPr>
          <p:cNvPr id="25605" name="Text Box 5"/>
          <p:cNvSpPr txBox="1">
            <a:spLocks noChangeArrowheads="1"/>
          </p:cNvSpPr>
          <p:nvPr/>
        </p:nvSpPr>
        <p:spPr bwMode="auto">
          <a:xfrm>
            <a:off x="838200" y="541020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dirty="0">
                <a:latin typeface="+mj-lt"/>
              </a:rPr>
              <a:t>Typical transmission tower configurations</a:t>
            </a:r>
          </a:p>
        </p:txBody>
      </p:sp>
    </p:spTree>
    <p:extLst>
      <p:ext uri="{BB962C8B-B14F-4D97-AF65-F5344CB8AC3E}">
        <p14:creationId xmlns:p14="http://schemas.microsoft.com/office/powerpoint/2010/main" val="291014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Transposition</a:t>
            </a:r>
          </a:p>
        </p:txBody>
      </p:sp>
      <p:sp>
        <p:nvSpPr>
          <p:cNvPr id="26627" name="Rectangle 3"/>
          <p:cNvSpPr>
            <a:spLocks noGrp="1" noChangeArrowheads="1"/>
          </p:cNvSpPr>
          <p:nvPr>
            <p:ph type="body" sz="quarter" idx="10"/>
          </p:nvPr>
        </p:nvSpPr>
        <p:spPr/>
        <p:txBody>
          <a:bodyPr/>
          <a:lstStyle/>
          <a:p>
            <a:r>
              <a:rPr lang="en-US" altLang="en-US" dirty="0"/>
              <a:t>To keep system balanced, over the length of a transmission line the conductors are rotated so each phase occupies each position on tower for an equal distance.  This is known as transposition.  </a:t>
            </a:r>
          </a:p>
          <a:p>
            <a:r>
              <a:rPr lang="en-US" altLang="en-US" dirty="0"/>
              <a:t>In practice, not all lines are transposed, but it is a very common assumption for simplicity of calculation </a:t>
            </a:r>
          </a:p>
        </p:txBody>
      </p:sp>
      <p:sp>
        <p:nvSpPr>
          <p:cNvPr id="26629" name="Text Box 5"/>
          <p:cNvSpPr txBox="1">
            <a:spLocks noChangeArrowheads="1"/>
          </p:cNvSpPr>
          <p:nvPr/>
        </p:nvSpPr>
        <p:spPr bwMode="auto">
          <a:xfrm>
            <a:off x="228600" y="5867400"/>
            <a:ext cx="1143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dirty="0">
                <a:latin typeface="+mj-lt"/>
              </a:rPr>
              <a:t>Aerial or side view of conductor positions over the length of the transmission line.  </a:t>
            </a:r>
          </a:p>
        </p:txBody>
      </p:sp>
      <p:grpSp>
        <p:nvGrpSpPr>
          <p:cNvPr id="26638" name="Group 26637" descr="Transposition illustration">
            <a:extLst>
              <a:ext uri="{FF2B5EF4-FFF2-40B4-BE49-F238E27FC236}">
                <a16:creationId xmlns:a16="http://schemas.microsoft.com/office/drawing/2014/main" id="{6CEF6181-A35B-4CFF-902C-66586D720861}"/>
              </a:ext>
            </a:extLst>
          </p:cNvPr>
          <p:cNvGrpSpPr/>
          <p:nvPr/>
        </p:nvGrpSpPr>
        <p:grpSpPr>
          <a:xfrm>
            <a:off x="685800" y="3962400"/>
            <a:ext cx="10207440" cy="1496160"/>
            <a:chOff x="169037" y="3739743"/>
            <a:chExt cx="10207440" cy="14961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37E9F4E-8D8A-4747-9E3C-7DE03451D225}"/>
                    </a:ext>
                  </a:extLst>
                </p14:cNvPr>
                <p14:cNvContentPartPr/>
                <p14:nvPr/>
              </p14:nvContentPartPr>
              <p14:xfrm>
                <a:off x="201797" y="3855663"/>
                <a:ext cx="10800" cy="255960"/>
              </p14:xfrm>
            </p:contentPart>
          </mc:Choice>
          <mc:Fallback xmlns="">
            <p:pic>
              <p:nvPicPr>
                <p:cNvPr id="2" name="Ink 1">
                  <a:extLst>
                    <a:ext uri="{FF2B5EF4-FFF2-40B4-BE49-F238E27FC236}">
                      <a16:creationId xmlns:a16="http://schemas.microsoft.com/office/drawing/2014/main" id="{937E9F4E-8D8A-4747-9E3C-7DE03451D225}"/>
                    </a:ext>
                  </a:extLst>
                </p:cNvPr>
                <p:cNvPicPr/>
                <p:nvPr/>
              </p:nvPicPr>
              <p:blipFill>
                <a:blip r:embed="rId4"/>
                <a:stretch>
                  <a:fillRect/>
                </a:stretch>
              </p:blipFill>
              <p:spPr>
                <a:xfrm>
                  <a:off x="192797" y="3846663"/>
                  <a:ext cx="284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3966D05-A1BF-42DB-A335-4E60158CCF7D}"/>
                    </a:ext>
                  </a:extLst>
                </p14:cNvPr>
                <p14:cNvContentPartPr/>
                <p14:nvPr/>
              </p14:nvContentPartPr>
              <p14:xfrm>
                <a:off x="169037" y="3816783"/>
                <a:ext cx="139320" cy="159120"/>
              </p14:xfrm>
            </p:contentPart>
          </mc:Choice>
          <mc:Fallback xmlns="">
            <p:pic>
              <p:nvPicPr>
                <p:cNvPr id="3" name="Ink 2">
                  <a:extLst>
                    <a:ext uri="{FF2B5EF4-FFF2-40B4-BE49-F238E27FC236}">
                      <a16:creationId xmlns:a16="http://schemas.microsoft.com/office/drawing/2014/main" id="{43966D05-A1BF-42DB-A335-4E60158CCF7D}"/>
                    </a:ext>
                  </a:extLst>
                </p:cNvPr>
                <p:cNvPicPr/>
                <p:nvPr/>
              </p:nvPicPr>
              <p:blipFill>
                <a:blip r:embed="rId6"/>
                <a:stretch>
                  <a:fillRect/>
                </a:stretch>
              </p:blipFill>
              <p:spPr>
                <a:xfrm>
                  <a:off x="160397" y="3807783"/>
                  <a:ext cx="156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D05247B-BF57-444A-9068-C17C710645A3}"/>
                    </a:ext>
                  </a:extLst>
                </p14:cNvPr>
                <p14:cNvContentPartPr/>
                <p14:nvPr/>
              </p14:nvContentPartPr>
              <p14:xfrm>
                <a:off x="295397" y="4021263"/>
                <a:ext cx="107640" cy="78840"/>
              </p14:xfrm>
            </p:contentPart>
          </mc:Choice>
          <mc:Fallback xmlns="">
            <p:pic>
              <p:nvPicPr>
                <p:cNvPr id="4" name="Ink 3">
                  <a:extLst>
                    <a:ext uri="{FF2B5EF4-FFF2-40B4-BE49-F238E27FC236}">
                      <a16:creationId xmlns:a16="http://schemas.microsoft.com/office/drawing/2014/main" id="{8D05247B-BF57-444A-9068-C17C710645A3}"/>
                    </a:ext>
                  </a:extLst>
                </p:cNvPr>
                <p:cNvPicPr/>
                <p:nvPr/>
              </p:nvPicPr>
              <p:blipFill>
                <a:blip r:embed="rId8"/>
                <a:stretch>
                  <a:fillRect/>
                </a:stretch>
              </p:blipFill>
              <p:spPr>
                <a:xfrm>
                  <a:off x="286757" y="4012263"/>
                  <a:ext cx="125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DA4B6332-7CBA-49D3-93CF-9AD6DB83B68A}"/>
                    </a:ext>
                  </a:extLst>
                </p14:cNvPr>
                <p14:cNvContentPartPr/>
                <p14:nvPr/>
              </p14:nvContentPartPr>
              <p14:xfrm>
                <a:off x="449117" y="3979863"/>
                <a:ext cx="70200" cy="115200"/>
              </p14:xfrm>
            </p:contentPart>
          </mc:Choice>
          <mc:Fallback xmlns="">
            <p:pic>
              <p:nvPicPr>
                <p:cNvPr id="5" name="Ink 4">
                  <a:extLst>
                    <a:ext uri="{FF2B5EF4-FFF2-40B4-BE49-F238E27FC236}">
                      <a16:creationId xmlns:a16="http://schemas.microsoft.com/office/drawing/2014/main" id="{DA4B6332-7CBA-49D3-93CF-9AD6DB83B68A}"/>
                    </a:ext>
                  </a:extLst>
                </p:cNvPr>
                <p:cNvPicPr/>
                <p:nvPr/>
              </p:nvPicPr>
              <p:blipFill>
                <a:blip r:embed="rId10"/>
                <a:stretch>
                  <a:fillRect/>
                </a:stretch>
              </p:blipFill>
              <p:spPr>
                <a:xfrm>
                  <a:off x="440117" y="3971223"/>
                  <a:ext cx="87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E365BA7C-EDCA-4E55-A2FC-9F83B57BF392}"/>
                    </a:ext>
                  </a:extLst>
                </p14:cNvPr>
                <p14:cNvContentPartPr/>
                <p14:nvPr/>
              </p14:nvContentPartPr>
              <p14:xfrm>
                <a:off x="568277" y="4046103"/>
                <a:ext cx="11520" cy="66600"/>
              </p14:xfrm>
            </p:contentPart>
          </mc:Choice>
          <mc:Fallback xmlns="">
            <p:pic>
              <p:nvPicPr>
                <p:cNvPr id="6" name="Ink 5">
                  <a:extLst>
                    <a:ext uri="{FF2B5EF4-FFF2-40B4-BE49-F238E27FC236}">
                      <a16:creationId xmlns:a16="http://schemas.microsoft.com/office/drawing/2014/main" id="{E365BA7C-EDCA-4E55-A2FC-9F83B57BF392}"/>
                    </a:ext>
                  </a:extLst>
                </p:cNvPr>
                <p:cNvPicPr/>
                <p:nvPr/>
              </p:nvPicPr>
              <p:blipFill>
                <a:blip r:embed="rId12"/>
                <a:stretch>
                  <a:fillRect/>
                </a:stretch>
              </p:blipFill>
              <p:spPr>
                <a:xfrm>
                  <a:off x="559637" y="4037463"/>
                  <a:ext cx="29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FD79E98E-BEBA-441A-8C64-3340B6489748}"/>
                    </a:ext>
                  </a:extLst>
                </p14:cNvPr>
                <p14:cNvContentPartPr/>
                <p14:nvPr/>
              </p14:nvContentPartPr>
              <p14:xfrm>
                <a:off x="593117" y="3915063"/>
                <a:ext cx="34920" cy="57960"/>
              </p14:xfrm>
            </p:contentPart>
          </mc:Choice>
          <mc:Fallback xmlns="">
            <p:pic>
              <p:nvPicPr>
                <p:cNvPr id="7" name="Ink 6">
                  <a:extLst>
                    <a:ext uri="{FF2B5EF4-FFF2-40B4-BE49-F238E27FC236}">
                      <a16:creationId xmlns:a16="http://schemas.microsoft.com/office/drawing/2014/main" id="{FD79E98E-BEBA-441A-8C64-3340B6489748}"/>
                    </a:ext>
                  </a:extLst>
                </p:cNvPr>
                <p:cNvPicPr/>
                <p:nvPr/>
              </p:nvPicPr>
              <p:blipFill>
                <a:blip r:embed="rId14"/>
                <a:stretch>
                  <a:fillRect/>
                </a:stretch>
              </p:blipFill>
              <p:spPr>
                <a:xfrm>
                  <a:off x="584477" y="3906063"/>
                  <a:ext cx="5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B0C20C65-E23D-4E68-A051-C592C9CE7D41}"/>
                    </a:ext>
                  </a:extLst>
                </p14:cNvPr>
                <p14:cNvContentPartPr/>
                <p14:nvPr/>
              </p14:nvContentPartPr>
              <p14:xfrm>
                <a:off x="649277" y="3839463"/>
                <a:ext cx="109080" cy="244800"/>
              </p14:xfrm>
            </p:contentPart>
          </mc:Choice>
          <mc:Fallback xmlns="">
            <p:pic>
              <p:nvPicPr>
                <p:cNvPr id="8" name="Ink 7">
                  <a:extLst>
                    <a:ext uri="{FF2B5EF4-FFF2-40B4-BE49-F238E27FC236}">
                      <a16:creationId xmlns:a16="http://schemas.microsoft.com/office/drawing/2014/main" id="{B0C20C65-E23D-4E68-A051-C592C9CE7D41}"/>
                    </a:ext>
                  </a:extLst>
                </p:cNvPr>
                <p:cNvPicPr/>
                <p:nvPr/>
              </p:nvPicPr>
              <p:blipFill>
                <a:blip r:embed="rId16"/>
                <a:stretch>
                  <a:fillRect/>
                </a:stretch>
              </p:blipFill>
              <p:spPr>
                <a:xfrm>
                  <a:off x="640637" y="3830823"/>
                  <a:ext cx="1267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96027472-04DD-41C0-A4C5-01867EBDCEE1}"/>
                    </a:ext>
                  </a:extLst>
                </p14:cNvPr>
                <p14:cNvContentPartPr/>
                <p14:nvPr/>
              </p14:nvContentPartPr>
              <p14:xfrm>
                <a:off x="760157" y="3988143"/>
                <a:ext cx="25920" cy="87480"/>
              </p14:xfrm>
            </p:contentPart>
          </mc:Choice>
          <mc:Fallback xmlns="">
            <p:pic>
              <p:nvPicPr>
                <p:cNvPr id="9" name="Ink 8">
                  <a:extLst>
                    <a:ext uri="{FF2B5EF4-FFF2-40B4-BE49-F238E27FC236}">
                      <a16:creationId xmlns:a16="http://schemas.microsoft.com/office/drawing/2014/main" id="{96027472-04DD-41C0-A4C5-01867EBDCEE1}"/>
                    </a:ext>
                  </a:extLst>
                </p:cNvPr>
                <p:cNvPicPr/>
                <p:nvPr/>
              </p:nvPicPr>
              <p:blipFill>
                <a:blip r:embed="rId18"/>
                <a:stretch>
                  <a:fillRect/>
                </a:stretch>
              </p:blipFill>
              <p:spPr>
                <a:xfrm>
                  <a:off x="751517" y="3979143"/>
                  <a:ext cx="4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A486DC3C-98E2-4194-81E7-B678B9B1E840}"/>
                    </a:ext>
                  </a:extLst>
                </p14:cNvPr>
                <p14:cNvContentPartPr/>
                <p14:nvPr/>
              </p14:nvContentPartPr>
              <p14:xfrm>
                <a:off x="815237" y="3982383"/>
                <a:ext cx="6840" cy="15120"/>
              </p14:xfrm>
            </p:contentPart>
          </mc:Choice>
          <mc:Fallback xmlns="">
            <p:pic>
              <p:nvPicPr>
                <p:cNvPr id="10" name="Ink 9">
                  <a:extLst>
                    <a:ext uri="{FF2B5EF4-FFF2-40B4-BE49-F238E27FC236}">
                      <a16:creationId xmlns:a16="http://schemas.microsoft.com/office/drawing/2014/main" id="{A486DC3C-98E2-4194-81E7-B678B9B1E840}"/>
                    </a:ext>
                  </a:extLst>
                </p:cNvPr>
                <p:cNvPicPr/>
                <p:nvPr/>
              </p:nvPicPr>
              <p:blipFill>
                <a:blip r:embed="rId20"/>
                <a:stretch>
                  <a:fillRect/>
                </a:stretch>
              </p:blipFill>
              <p:spPr>
                <a:xfrm>
                  <a:off x="806237" y="3973383"/>
                  <a:ext cx="24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97752D1F-CE18-40F8-A501-DEDC3D618652}"/>
                    </a:ext>
                  </a:extLst>
                </p14:cNvPr>
                <p14:cNvContentPartPr/>
                <p14:nvPr/>
              </p14:nvContentPartPr>
              <p14:xfrm>
                <a:off x="874277" y="3998943"/>
                <a:ext cx="275760" cy="91440"/>
              </p14:xfrm>
            </p:contentPart>
          </mc:Choice>
          <mc:Fallback xmlns="">
            <p:pic>
              <p:nvPicPr>
                <p:cNvPr id="11" name="Ink 10">
                  <a:extLst>
                    <a:ext uri="{FF2B5EF4-FFF2-40B4-BE49-F238E27FC236}">
                      <a16:creationId xmlns:a16="http://schemas.microsoft.com/office/drawing/2014/main" id="{97752D1F-CE18-40F8-A501-DEDC3D618652}"/>
                    </a:ext>
                  </a:extLst>
                </p:cNvPr>
                <p:cNvPicPr/>
                <p:nvPr/>
              </p:nvPicPr>
              <p:blipFill>
                <a:blip r:embed="rId22"/>
                <a:stretch>
                  <a:fillRect/>
                </a:stretch>
              </p:blipFill>
              <p:spPr>
                <a:xfrm>
                  <a:off x="865637" y="3990303"/>
                  <a:ext cx="293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8E6D3AC0-BAF5-40BC-82D3-DB14186FD887}"/>
                    </a:ext>
                  </a:extLst>
                </p14:cNvPr>
                <p14:cNvContentPartPr/>
                <p14:nvPr/>
              </p14:nvContentPartPr>
              <p14:xfrm>
                <a:off x="477197" y="4192263"/>
                <a:ext cx="63000" cy="205920"/>
              </p14:xfrm>
            </p:contentPart>
          </mc:Choice>
          <mc:Fallback xmlns="">
            <p:pic>
              <p:nvPicPr>
                <p:cNvPr id="13" name="Ink 12">
                  <a:extLst>
                    <a:ext uri="{FF2B5EF4-FFF2-40B4-BE49-F238E27FC236}">
                      <a16:creationId xmlns:a16="http://schemas.microsoft.com/office/drawing/2014/main" id="{8E6D3AC0-BAF5-40BC-82D3-DB14186FD887}"/>
                    </a:ext>
                  </a:extLst>
                </p:cNvPr>
                <p:cNvPicPr/>
                <p:nvPr/>
              </p:nvPicPr>
              <p:blipFill>
                <a:blip r:embed="rId24"/>
                <a:stretch>
                  <a:fillRect/>
                </a:stretch>
              </p:blipFill>
              <p:spPr>
                <a:xfrm>
                  <a:off x="468197" y="4183623"/>
                  <a:ext cx="80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8EFC99BA-4520-4DF5-ADEA-B02B305DFCE4}"/>
                    </a:ext>
                  </a:extLst>
                </p14:cNvPr>
                <p14:cNvContentPartPr/>
                <p14:nvPr/>
              </p14:nvContentPartPr>
              <p14:xfrm>
                <a:off x="449477" y="4617063"/>
                <a:ext cx="163800" cy="159480"/>
              </p14:xfrm>
            </p:contentPart>
          </mc:Choice>
          <mc:Fallback xmlns="">
            <p:pic>
              <p:nvPicPr>
                <p:cNvPr id="14" name="Ink 13">
                  <a:extLst>
                    <a:ext uri="{FF2B5EF4-FFF2-40B4-BE49-F238E27FC236}">
                      <a16:creationId xmlns:a16="http://schemas.microsoft.com/office/drawing/2014/main" id="{8EFC99BA-4520-4DF5-ADEA-B02B305DFCE4}"/>
                    </a:ext>
                  </a:extLst>
                </p:cNvPr>
                <p:cNvPicPr/>
                <p:nvPr/>
              </p:nvPicPr>
              <p:blipFill>
                <a:blip r:embed="rId26"/>
                <a:stretch>
                  <a:fillRect/>
                </a:stretch>
              </p:blipFill>
              <p:spPr>
                <a:xfrm>
                  <a:off x="440477" y="4608063"/>
                  <a:ext cx="181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6218A3D7-3D8D-4116-9FC4-F6D28210EACB}"/>
                    </a:ext>
                  </a:extLst>
                </p14:cNvPr>
                <p14:cNvContentPartPr/>
                <p14:nvPr/>
              </p14:nvContentPartPr>
              <p14:xfrm>
                <a:off x="440837" y="5045823"/>
                <a:ext cx="147600" cy="190080"/>
              </p14:xfrm>
            </p:contentPart>
          </mc:Choice>
          <mc:Fallback xmlns="">
            <p:pic>
              <p:nvPicPr>
                <p:cNvPr id="15" name="Ink 14">
                  <a:extLst>
                    <a:ext uri="{FF2B5EF4-FFF2-40B4-BE49-F238E27FC236}">
                      <a16:creationId xmlns:a16="http://schemas.microsoft.com/office/drawing/2014/main" id="{6218A3D7-3D8D-4116-9FC4-F6D28210EACB}"/>
                    </a:ext>
                  </a:extLst>
                </p:cNvPr>
                <p:cNvPicPr/>
                <p:nvPr/>
              </p:nvPicPr>
              <p:blipFill>
                <a:blip r:embed="rId28"/>
                <a:stretch>
                  <a:fillRect/>
                </a:stretch>
              </p:blipFill>
              <p:spPr>
                <a:xfrm>
                  <a:off x="432197" y="5036823"/>
                  <a:ext cx="165240" cy="207720"/>
                </a:xfrm>
                <a:prstGeom prst="rect">
                  <a:avLst/>
                </a:prstGeom>
              </p:spPr>
            </p:pic>
          </mc:Fallback>
        </mc:AlternateContent>
        <p:grpSp>
          <p:nvGrpSpPr>
            <p:cNvPr id="26633" name="Group 26632">
              <a:extLst>
                <a:ext uri="{FF2B5EF4-FFF2-40B4-BE49-F238E27FC236}">
                  <a16:creationId xmlns:a16="http://schemas.microsoft.com/office/drawing/2014/main" id="{4B8054A0-E74A-4352-A864-F7A649665F75}"/>
                </a:ext>
              </a:extLst>
            </p:cNvPr>
            <p:cNvGrpSpPr/>
            <p:nvPr/>
          </p:nvGrpSpPr>
          <p:grpSpPr>
            <a:xfrm>
              <a:off x="1411757" y="3780063"/>
              <a:ext cx="8964720" cy="1341000"/>
              <a:chOff x="1411757" y="3780063"/>
              <a:chExt cx="8964720" cy="1341000"/>
            </a:xfrm>
          </p:grpSpPr>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E4DD4B94-82AF-4CBE-AA7E-4C3DD4CD292B}"/>
                      </a:ext>
                    </a:extLst>
                  </p14:cNvPr>
                  <p14:cNvContentPartPr/>
                  <p14:nvPr/>
                </p14:nvContentPartPr>
                <p14:xfrm>
                  <a:off x="1411757" y="4218183"/>
                  <a:ext cx="1665720" cy="47880"/>
                </p14:xfrm>
              </p:contentPart>
            </mc:Choice>
            <mc:Fallback xmlns="">
              <p:pic>
                <p:nvPicPr>
                  <p:cNvPr id="16" name="Ink 15">
                    <a:extLst>
                      <a:ext uri="{FF2B5EF4-FFF2-40B4-BE49-F238E27FC236}">
                        <a16:creationId xmlns:a16="http://schemas.microsoft.com/office/drawing/2014/main" id="{E4DD4B94-82AF-4CBE-AA7E-4C3DD4CD292B}"/>
                      </a:ext>
                    </a:extLst>
                  </p:cNvPr>
                  <p:cNvPicPr/>
                  <p:nvPr/>
                </p:nvPicPr>
                <p:blipFill>
                  <a:blip r:embed="rId30"/>
                  <a:stretch>
                    <a:fillRect/>
                  </a:stretch>
                </p:blipFill>
                <p:spPr>
                  <a:xfrm>
                    <a:off x="1402757" y="4209543"/>
                    <a:ext cx="1683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98782638-4450-4AD1-A861-D1E5E21027EB}"/>
                      </a:ext>
                    </a:extLst>
                  </p14:cNvPr>
                  <p14:cNvContentPartPr/>
                  <p14:nvPr/>
                </p14:nvContentPartPr>
                <p14:xfrm>
                  <a:off x="3007277" y="4221783"/>
                  <a:ext cx="973080" cy="884880"/>
                </p14:xfrm>
              </p:contentPart>
            </mc:Choice>
            <mc:Fallback xmlns="">
              <p:pic>
                <p:nvPicPr>
                  <p:cNvPr id="17" name="Ink 16">
                    <a:extLst>
                      <a:ext uri="{FF2B5EF4-FFF2-40B4-BE49-F238E27FC236}">
                        <a16:creationId xmlns:a16="http://schemas.microsoft.com/office/drawing/2014/main" id="{98782638-4450-4AD1-A861-D1E5E21027EB}"/>
                      </a:ext>
                    </a:extLst>
                  </p:cNvPr>
                  <p:cNvPicPr/>
                  <p:nvPr/>
                </p:nvPicPr>
                <p:blipFill>
                  <a:blip r:embed="rId32"/>
                  <a:stretch>
                    <a:fillRect/>
                  </a:stretch>
                </p:blipFill>
                <p:spPr>
                  <a:xfrm>
                    <a:off x="2998277" y="4212783"/>
                    <a:ext cx="990720" cy="90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1A6A6AEF-34B8-45A7-98C7-77DF4707F47A}"/>
                      </a:ext>
                    </a:extLst>
                  </p14:cNvPr>
                  <p14:cNvContentPartPr/>
                  <p14:nvPr/>
                </p14:nvContentPartPr>
                <p14:xfrm>
                  <a:off x="3983237" y="4503303"/>
                  <a:ext cx="6318720" cy="617760"/>
                </p14:xfrm>
              </p:contentPart>
            </mc:Choice>
            <mc:Fallback xmlns="">
              <p:pic>
                <p:nvPicPr>
                  <p:cNvPr id="19" name="Ink 18">
                    <a:extLst>
                      <a:ext uri="{FF2B5EF4-FFF2-40B4-BE49-F238E27FC236}">
                        <a16:creationId xmlns:a16="http://schemas.microsoft.com/office/drawing/2014/main" id="{1A6A6AEF-34B8-45A7-98C7-77DF4707F47A}"/>
                      </a:ext>
                    </a:extLst>
                  </p:cNvPr>
                  <p:cNvPicPr/>
                  <p:nvPr/>
                </p:nvPicPr>
                <p:blipFill>
                  <a:blip r:embed="rId34"/>
                  <a:stretch>
                    <a:fillRect/>
                  </a:stretch>
                </p:blipFill>
                <p:spPr>
                  <a:xfrm>
                    <a:off x="3974237" y="4494663"/>
                    <a:ext cx="633636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47701EEF-6CDB-446F-9B45-F16E27AA5AD2}"/>
                      </a:ext>
                    </a:extLst>
                  </p14:cNvPr>
                  <p14:cNvContentPartPr/>
                  <p14:nvPr/>
                </p14:nvContentPartPr>
                <p14:xfrm>
                  <a:off x="1754117" y="4037103"/>
                  <a:ext cx="294480" cy="91800"/>
                </p14:xfrm>
              </p:contentPart>
            </mc:Choice>
            <mc:Fallback xmlns="">
              <p:pic>
                <p:nvPicPr>
                  <p:cNvPr id="21" name="Ink 20">
                    <a:extLst>
                      <a:ext uri="{FF2B5EF4-FFF2-40B4-BE49-F238E27FC236}">
                        <a16:creationId xmlns:a16="http://schemas.microsoft.com/office/drawing/2014/main" id="{47701EEF-6CDB-446F-9B45-F16E27AA5AD2}"/>
                      </a:ext>
                    </a:extLst>
                  </p:cNvPr>
                  <p:cNvPicPr/>
                  <p:nvPr/>
                </p:nvPicPr>
                <p:blipFill>
                  <a:blip r:embed="rId36"/>
                  <a:stretch>
                    <a:fillRect/>
                  </a:stretch>
                </p:blipFill>
                <p:spPr>
                  <a:xfrm>
                    <a:off x="1745117" y="4028463"/>
                    <a:ext cx="312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B9B4DF24-A980-41AB-BDB8-637BA9EE533E}"/>
                      </a:ext>
                    </a:extLst>
                  </p14:cNvPr>
                  <p14:cNvContentPartPr/>
                  <p14:nvPr/>
                </p14:nvContentPartPr>
                <p14:xfrm>
                  <a:off x="5101397" y="4932783"/>
                  <a:ext cx="231120" cy="129600"/>
                </p14:xfrm>
              </p:contentPart>
            </mc:Choice>
            <mc:Fallback xmlns="">
              <p:pic>
                <p:nvPicPr>
                  <p:cNvPr id="22" name="Ink 21">
                    <a:extLst>
                      <a:ext uri="{FF2B5EF4-FFF2-40B4-BE49-F238E27FC236}">
                        <a16:creationId xmlns:a16="http://schemas.microsoft.com/office/drawing/2014/main" id="{B9B4DF24-A980-41AB-BDB8-637BA9EE533E}"/>
                      </a:ext>
                    </a:extLst>
                  </p:cNvPr>
                  <p:cNvPicPr/>
                  <p:nvPr/>
                </p:nvPicPr>
                <p:blipFill>
                  <a:blip r:embed="rId38"/>
                  <a:stretch>
                    <a:fillRect/>
                  </a:stretch>
                </p:blipFill>
                <p:spPr>
                  <a:xfrm>
                    <a:off x="5092397" y="4923783"/>
                    <a:ext cx="248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2283997E-3FB6-4DAA-8462-F0BEE5DEA1A1}"/>
                      </a:ext>
                    </a:extLst>
                  </p14:cNvPr>
                  <p14:cNvContentPartPr/>
                  <p14:nvPr/>
                </p14:nvContentPartPr>
                <p14:xfrm>
                  <a:off x="8608157" y="4388823"/>
                  <a:ext cx="272160" cy="131400"/>
                </p14:xfrm>
              </p:contentPart>
            </mc:Choice>
            <mc:Fallback xmlns="">
              <p:pic>
                <p:nvPicPr>
                  <p:cNvPr id="23" name="Ink 22">
                    <a:extLst>
                      <a:ext uri="{FF2B5EF4-FFF2-40B4-BE49-F238E27FC236}">
                        <a16:creationId xmlns:a16="http://schemas.microsoft.com/office/drawing/2014/main" id="{2283997E-3FB6-4DAA-8462-F0BEE5DEA1A1}"/>
                      </a:ext>
                    </a:extLst>
                  </p:cNvPr>
                  <p:cNvPicPr/>
                  <p:nvPr/>
                </p:nvPicPr>
                <p:blipFill>
                  <a:blip r:embed="rId40"/>
                  <a:stretch>
                    <a:fillRect/>
                  </a:stretch>
                </p:blipFill>
                <p:spPr>
                  <a:xfrm>
                    <a:off x="8599517" y="4379823"/>
                    <a:ext cx="289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29308571-38FA-4B65-8448-AAAF69943F81}"/>
                      </a:ext>
                    </a:extLst>
                  </p14:cNvPr>
                  <p14:cNvContentPartPr/>
                  <p14:nvPr/>
                </p14:nvContentPartPr>
                <p14:xfrm>
                  <a:off x="1429757" y="4011903"/>
                  <a:ext cx="8946720" cy="925920"/>
                </p14:xfrm>
              </p:contentPart>
            </mc:Choice>
            <mc:Fallback xmlns="">
              <p:pic>
                <p:nvPicPr>
                  <p:cNvPr id="24" name="Ink 23">
                    <a:extLst>
                      <a:ext uri="{FF2B5EF4-FFF2-40B4-BE49-F238E27FC236}">
                        <a16:creationId xmlns:a16="http://schemas.microsoft.com/office/drawing/2014/main" id="{29308571-38FA-4B65-8448-AAAF69943F81}"/>
                      </a:ext>
                    </a:extLst>
                  </p:cNvPr>
                  <p:cNvPicPr/>
                  <p:nvPr/>
                </p:nvPicPr>
                <p:blipFill>
                  <a:blip r:embed="rId42"/>
                  <a:stretch>
                    <a:fillRect/>
                  </a:stretch>
                </p:blipFill>
                <p:spPr>
                  <a:xfrm>
                    <a:off x="1420757" y="4003263"/>
                    <a:ext cx="896436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B038D403-49D8-4AB2-9653-A4C672623FF8}"/>
                      </a:ext>
                    </a:extLst>
                  </p14:cNvPr>
                  <p14:cNvContentPartPr/>
                  <p14:nvPr/>
                </p14:nvContentPartPr>
                <p14:xfrm>
                  <a:off x="8644517" y="4678623"/>
                  <a:ext cx="39240" cy="169200"/>
                </p14:xfrm>
              </p:contentPart>
            </mc:Choice>
            <mc:Fallback xmlns="">
              <p:pic>
                <p:nvPicPr>
                  <p:cNvPr id="25" name="Ink 24">
                    <a:extLst>
                      <a:ext uri="{FF2B5EF4-FFF2-40B4-BE49-F238E27FC236}">
                        <a16:creationId xmlns:a16="http://schemas.microsoft.com/office/drawing/2014/main" id="{B038D403-49D8-4AB2-9653-A4C672623FF8}"/>
                      </a:ext>
                    </a:extLst>
                  </p:cNvPr>
                  <p:cNvPicPr/>
                  <p:nvPr/>
                </p:nvPicPr>
                <p:blipFill>
                  <a:blip r:embed="rId44"/>
                  <a:stretch>
                    <a:fillRect/>
                  </a:stretch>
                </p:blipFill>
                <p:spPr>
                  <a:xfrm>
                    <a:off x="8635517" y="4669623"/>
                    <a:ext cx="56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A7F53A33-17BE-420D-B595-65469B73F61C}"/>
                      </a:ext>
                    </a:extLst>
                  </p14:cNvPr>
                  <p14:cNvContentPartPr/>
                  <p14:nvPr/>
                </p14:nvContentPartPr>
                <p14:xfrm>
                  <a:off x="8646677" y="4753863"/>
                  <a:ext cx="101880" cy="68760"/>
                </p14:xfrm>
              </p:contentPart>
            </mc:Choice>
            <mc:Fallback xmlns="">
              <p:pic>
                <p:nvPicPr>
                  <p:cNvPr id="26" name="Ink 25">
                    <a:extLst>
                      <a:ext uri="{FF2B5EF4-FFF2-40B4-BE49-F238E27FC236}">
                        <a16:creationId xmlns:a16="http://schemas.microsoft.com/office/drawing/2014/main" id="{A7F53A33-17BE-420D-B595-65469B73F61C}"/>
                      </a:ext>
                    </a:extLst>
                  </p:cNvPr>
                  <p:cNvPicPr/>
                  <p:nvPr/>
                </p:nvPicPr>
                <p:blipFill>
                  <a:blip r:embed="rId46"/>
                  <a:stretch>
                    <a:fillRect/>
                  </a:stretch>
                </p:blipFill>
                <p:spPr>
                  <a:xfrm>
                    <a:off x="8637677" y="4745223"/>
                    <a:ext cx="11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616006BC-3A98-4444-81E9-7A56432D059E}"/>
                      </a:ext>
                    </a:extLst>
                  </p14:cNvPr>
                  <p14:cNvContentPartPr/>
                  <p14:nvPr/>
                </p14:nvContentPartPr>
                <p14:xfrm>
                  <a:off x="5052797" y="3780063"/>
                  <a:ext cx="7560" cy="150840"/>
                </p14:xfrm>
              </p:contentPart>
            </mc:Choice>
            <mc:Fallback xmlns="">
              <p:pic>
                <p:nvPicPr>
                  <p:cNvPr id="28" name="Ink 27">
                    <a:extLst>
                      <a:ext uri="{FF2B5EF4-FFF2-40B4-BE49-F238E27FC236}">
                        <a16:creationId xmlns:a16="http://schemas.microsoft.com/office/drawing/2014/main" id="{616006BC-3A98-4444-81E9-7A56432D059E}"/>
                      </a:ext>
                    </a:extLst>
                  </p:cNvPr>
                  <p:cNvPicPr/>
                  <p:nvPr/>
                </p:nvPicPr>
                <p:blipFill>
                  <a:blip r:embed="rId48"/>
                  <a:stretch>
                    <a:fillRect/>
                  </a:stretch>
                </p:blipFill>
                <p:spPr>
                  <a:xfrm>
                    <a:off x="5044157" y="3771063"/>
                    <a:ext cx="25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17484CA9-D43B-492C-BE2F-81AD09941572}"/>
                      </a:ext>
                    </a:extLst>
                  </p14:cNvPr>
                  <p14:cNvContentPartPr/>
                  <p14:nvPr/>
                </p14:nvContentPartPr>
                <p14:xfrm>
                  <a:off x="5038757" y="3867183"/>
                  <a:ext cx="111960" cy="95400"/>
                </p14:xfrm>
              </p:contentPart>
            </mc:Choice>
            <mc:Fallback xmlns="">
              <p:pic>
                <p:nvPicPr>
                  <p:cNvPr id="29" name="Ink 28">
                    <a:extLst>
                      <a:ext uri="{FF2B5EF4-FFF2-40B4-BE49-F238E27FC236}">
                        <a16:creationId xmlns:a16="http://schemas.microsoft.com/office/drawing/2014/main" id="{17484CA9-D43B-492C-BE2F-81AD09941572}"/>
                      </a:ext>
                    </a:extLst>
                  </p:cNvPr>
                  <p:cNvPicPr/>
                  <p:nvPr/>
                </p:nvPicPr>
                <p:blipFill>
                  <a:blip r:embed="rId50"/>
                  <a:stretch>
                    <a:fillRect/>
                  </a:stretch>
                </p:blipFill>
                <p:spPr>
                  <a:xfrm>
                    <a:off x="5029757" y="3858183"/>
                    <a:ext cx="129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21A6208D-EA88-474F-8509-7A5F12E8F33E}"/>
                      </a:ext>
                    </a:extLst>
                  </p14:cNvPr>
                  <p14:cNvContentPartPr/>
                  <p14:nvPr/>
                </p14:nvContentPartPr>
                <p14:xfrm>
                  <a:off x="1950317" y="4375143"/>
                  <a:ext cx="30240" cy="102960"/>
                </p14:xfrm>
              </p:contentPart>
            </mc:Choice>
            <mc:Fallback xmlns="">
              <p:pic>
                <p:nvPicPr>
                  <p:cNvPr id="31" name="Ink 30">
                    <a:extLst>
                      <a:ext uri="{FF2B5EF4-FFF2-40B4-BE49-F238E27FC236}">
                        <a16:creationId xmlns:a16="http://schemas.microsoft.com/office/drawing/2014/main" id="{21A6208D-EA88-474F-8509-7A5F12E8F33E}"/>
                      </a:ext>
                    </a:extLst>
                  </p:cNvPr>
                  <p:cNvPicPr/>
                  <p:nvPr/>
                </p:nvPicPr>
                <p:blipFill>
                  <a:blip r:embed="rId52"/>
                  <a:stretch>
                    <a:fillRect/>
                  </a:stretch>
                </p:blipFill>
                <p:spPr>
                  <a:xfrm>
                    <a:off x="1941317" y="4366503"/>
                    <a:ext cx="4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624" name="Ink 26623">
                    <a:extLst>
                      <a:ext uri="{FF2B5EF4-FFF2-40B4-BE49-F238E27FC236}">
                        <a16:creationId xmlns:a16="http://schemas.microsoft.com/office/drawing/2014/main" id="{B7E5DD83-936E-475D-B8B3-2168D5E2374A}"/>
                      </a:ext>
                    </a:extLst>
                  </p14:cNvPr>
                  <p14:cNvContentPartPr/>
                  <p14:nvPr/>
                </p14:nvContentPartPr>
                <p14:xfrm>
                  <a:off x="1942757" y="4451463"/>
                  <a:ext cx="74520" cy="64440"/>
                </p14:xfrm>
              </p:contentPart>
            </mc:Choice>
            <mc:Fallback xmlns="">
              <p:pic>
                <p:nvPicPr>
                  <p:cNvPr id="26624" name="Ink 26623">
                    <a:extLst>
                      <a:ext uri="{FF2B5EF4-FFF2-40B4-BE49-F238E27FC236}">
                        <a16:creationId xmlns:a16="http://schemas.microsoft.com/office/drawing/2014/main" id="{B7E5DD83-936E-475D-B8B3-2168D5E2374A}"/>
                      </a:ext>
                    </a:extLst>
                  </p:cNvPr>
                  <p:cNvPicPr/>
                  <p:nvPr/>
                </p:nvPicPr>
                <p:blipFill>
                  <a:blip r:embed="rId54"/>
                  <a:stretch>
                    <a:fillRect/>
                  </a:stretch>
                </p:blipFill>
                <p:spPr>
                  <a:xfrm>
                    <a:off x="1934117" y="4442823"/>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630" name="Ink 26629">
                    <a:extLst>
                      <a:ext uri="{FF2B5EF4-FFF2-40B4-BE49-F238E27FC236}">
                        <a16:creationId xmlns:a16="http://schemas.microsoft.com/office/drawing/2014/main" id="{5858160C-C2B2-48A2-881D-2735FF392FAD}"/>
                      </a:ext>
                    </a:extLst>
                  </p14:cNvPr>
                  <p14:cNvContentPartPr/>
                  <p14:nvPr/>
                </p14:nvContentPartPr>
                <p14:xfrm>
                  <a:off x="1445597" y="3920823"/>
                  <a:ext cx="8858520" cy="1133640"/>
                </p14:xfrm>
              </p:contentPart>
            </mc:Choice>
            <mc:Fallback xmlns="">
              <p:pic>
                <p:nvPicPr>
                  <p:cNvPr id="26630" name="Ink 26629">
                    <a:extLst>
                      <a:ext uri="{FF2B5EF4-FFF2-40B4-BE49-F238E27FC236}">
                        <a16:creationId xmlns:a16="http://schemas.microsoft.com/office/drawing/2014/main" id="{5858160C-C2B2-48A2-881D-2735FF392FAD}"/>
                      </a:ext>
                    </a:extLst>
                  </p:cNvPr>
                  <p:cNvPicPr/>
                  <p:nvPr/>
                </p:nvPicPr>
                <p:blipFill>
                  <a:blip r:embed="rId56"/>
                  <a:stretch>
                    <a:fillRect/>
                  </a:stretch>
                </p:blipFill>
                <p:spPr>
                  <a:xfrm>
                    <a:off x="1436957" y="3911823"/>
                    <a:ext cx="8876160" cy="115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632" name="Ink 26631">
                    <a:extLst>
                      <a:ext uri="{FF2B5EF4-FFF2-40B4-BE49-F238E27FC236}">
                        <a16:creationId xmlns:a16="http://schemas.microsoft.com/office/drawing/2014/main" id="{DF36856F-8FB5-416F-AE36-FA8FAE41B07C}"/>
                      </a:ext>
                    </a:extLst>
                  </p14:cNvPr>
                  <p14:cNvContentPartPr/>
                  <p14:nvPr/>
                </p14:nvContentPartPr>
                <p14:xfrm>
                  <a:off x="2097557" y="4782303"/>
                  <a:ext cx="225360" cy="90360"/>
                </p14:xfrm>
              </p:contentPart>
            </mc:Choice>
            <mc:Fallback xmlns="">
              <p:pic>
                <p:nvPicPr>
                  <p:cNvPr id="26632" name="Ink 26631">
                    <a:extLst>
                      <a:ext uri="{FF2B5EF4-FFF2-40B4-BE49-F238E27FC236}">
                        <a16:creationId xmlns:a16="http://schemas.microsoft.com/office/drawing/2014/main" id="{DF36856F-8FB5-416F-AE36-FA8FAE41B07C}"/>
                      </a:ext>
                    </a:extLst>
                  </p:cNvPr>
                  <p:cNvPicPr/>
                  <p:nvPr/>
                </p:nvPicPr>
                <p:blipFill>
                  <a:blip r:embed="rId58"/>
                  <a:stretch>
                    <a:fillRect/>
                  </a:stretch>
                </p:blipFill>
                <p:spPr>
                  <a:xfrm>
                    <a:off x="2088917" y="4773303"/>
                    <a:ext cx="24300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26634" name="Ink 26633">
                  <a:extLst>
                    <a:ext uri="{FF2B5EF4-FFF2-40B4-BE49-F238E27FC236}">
                      <a16:creationId xmlns:a16="http://schemas.microsoft.com/office/drawing/2014/main" id="{09F3199D-CBA0-41FC-A829-ABCC19E8DE5D}"/>
                    </a:ext>
                  </a:extLst>
                </p14:cNvPr>
                <p14:cNvContentPartPr/>
                <p14:nvPr/>
              </p14:nvContentPartPr>
              <p14:xfrm>
                <a:off x="5189957" y="4369383"/>
                <a:ext cx="252360" cy="120240"/>
              </p14:xfrm>
            </p:contentPart>
          </mc:Choice>
          <mc:Fallback xmlns="">
            <p:pic>
              <p:nvPicPr>
                <p:cNvPr id="26634" name="Ink 26633">
                  <a:extLst>
                    <a:ext uri="{FF2B5EF4-FFF2-40B4-BE49-F238E27FC236}">
                      <a16:creationId xmlns:a16="http://schemas.microsoft.com/office/drawing/2014/main" id="{09F3199D-CBA0-41FC-A829-ABCC19E8DE5D}"/>
                    </a:ext>
                  </a:extLst>
                </p:cNvPr>
                <p:cNvPicPr/>
                <p:nvPr/>
              </p:nvPicPr>
              <p:blipFill>
                <a:blip r:embed="rId60"/>
                <a:stretch>
                  <a:fillRect/>
                </a:stretch>
              </p:blipFill>
              <p:spPr>
                <a:xfrm>
                  <a:off x="5180957" y="4360743"/>
                  <a:ext cx="270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6635" name="Ink 26634">
                  <a:extLst>
                    <a:ext uri="{FF2B5EF4-FFF2-40B4-BE49-F238E27FC236}">
                      <a16:creationId xmlns:a16="http://schemas.microsoft.com/office/drawing/2014/main" id="{36FD3525-73C6-458C-8C25-A1672B26943A}"/>
                    </a:ext>
                  </a:extLst>
                </p14:cNvPr>
                <p14:cNvContentPartPr/>
                <p14:nvPr/>
              </p14:nvContentPartPr>
              <p14:xfrm>
                <a:off x="8458757" y="3739743"/>
                <a:ext cx="158040" cy="103680"/>
              </p14:xfrm>
            </p:contentPart>
          </mc:Choice>
          <mc:Fallback xmlns="">
            <p:pic>
              <p:nvPicPr>
                <p:cNvPr id="26635" name="Ink 26634">
                  <a:extLst>
                    <a:ext uri="{FF2B5EF4-FFF2-40B4-BE49-F238E27FC236}">
                      <a16:creationId xmlns:a16="http://schemas.microsoft.com/office/drawing/2014/main" id="{36FD3525-73C6-458C-8C25-A1672B26943A}"/>
                    </a:ext>
                  </a:extLst>
                </p:cNvPr>
                <p:cNvPicPr/>
                <p:nvPr/>
              </p:nvPicPr>
              <p:blipFill>
                <a:blip r:embed="rId62"/>
                <a:stretch>
                  <a:fillRect/>
                </a:stretch>
              </p:blipFill>
              <p:spPr>
                <a:xfrm>
                  <a:off x="8450117" y="3731103"/>
                  <a:ext cx="175680" cy="121320"/>
                </a:xfrm>
                <a:prstGeom prst="rect">
                  <a:avLst/>
                </a:prstGeom>
              </p:spPr>
            </p:pic>
          </mc:Fallback>
        </mc:AlternateContent>
      </p:grpSp>
    </p:spTree>
    <p:extLst>
      <p:ext uri="{BB962C8B-B14F-4D97-AF65-F5344CB8AC3E}">
        <p14:creationId xmlns:p14="http://schemas.microsoft.com/office/powerpoint/2010/main" val="2187009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Inductance of Transposed Line</a:t>
            </a:r>
          </a:p>
        </p:txBody>
      </p:sp>
      <mc:AlternateContent xmlns:mc="http://schemas.openxmlformats.org/markup-compatibility/2006" xmlns:a14="http://schemas.microsoft.com/office/drawing/2010/main">
        <mc:Choice Requires="a14">
          <p:sp>
            <p:nvSpPr>
              <p:cNvPr id="31747" name="Object 3"/>
              <p:cNvSpPr txBox="1"/>
              <p:nvPr/>
            </p:nvSpPr>
            <p:spPr bwMode="auto">
              <a:xfrm>
                <a:off x="304800" y="1371600"/>
                <a:ext cx="9753600" cy="426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Define</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geometric</m:t>
                      </m:r>
                      <m:r>
                        <m:rPr>
                          <m:nor/>
                        </m:rPr>
                        <a:rPr lang="en-US" i="0">
                          <a:solidFill>
                            <a:srgbClr val="000000"/>
                          </a:solidFill>
                          <a:latin typeface="+mj-lt"/>
                        </a:rPr>
                        <m:t> </m:t>
                      </m:r>
                      <m:r>
                        <m:rPr>
                          <m:nor/>
                        </m:rPr>
                        <a:rPr lang="en-US" i="0">
                          <a:solidFill>
                            <a:srgbClr val="000000"/>
                          </a:solidFill>
                          <a:latin typeface="+mj-lt"/>
                        </a:rPr>
                        <m:t>mean</m:t>
                      </m:r>
                      <m:r>
                        <m:rPr>
                          <m:nor/>
                        </m:rPr>
                        <a:rPr lang="en-US" i="0">
                          <a:solidFill>
                            <a:srgbClr val="000000"/>
                          </a:solidFill>
                          <a:latin typeface="+mj-lt"/>
                        </a:rPr>
                        <m:t> </m:t>
                      </m:r>
                      <m:r>
                        <m:rPr>
                          <m:nor/>
                        </m:rPr>
                        <a:rPr lang="en-US" i="0">
                          <a:solidFill>
                            <a:srgbClr val="000000"/>
                          </a:solidFill>
                          <a:latin typeface="+mj-lt"/>
                        </a:rPr>
                        <m:t>distance</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GMD</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sub>
                      </m:sSub>
                      <m:r>
                        <a:rPr lang="en-US" i="1">
                          <a:solidFill>
                            <a:srgbClr val="000000"/>
                          </a:solidFill>
                          <a:latin typeface="Cambria Math" panose="02040503050406030204" pitchFamily="18" charset="0"/>
                        </a:rPr>
                        <m:t>	≜	</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23</m:t>
                                  </m:r>
                                </m:sub>
                              </m:sSub>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oMath>
                    <m:oMath xmlns:m="http://schemas.openxmlformats.org/officeDocument/2006/math">
                      <m:r>
                        <m:rPr>
                          <m:nor/>
                        </m:rPr>
                        <a:rPr lang="en-US" i="0">
                          <a:solidFill>
                            <a:srgbClr val="000000"/>
                          </a:solidFill>
                          <a:latin typeface="+mj-lt"/>
                        </a:rPr>
                        <m:t>Then</m:t>
                      </m:r>
                      <m:r>
                        <m:rPr>
                          <m:nor/>
                        </m:rPr>
                        <a:rPr lang="en-US" i="0">
                          <a:solidFill>
                            <a:srgbClr val="000000"/>
                          </a:solidFill>
                          <a:latin typeface="+mj-lt"/>
                        </a:rPr>
                        <m:t> </m:t>
                      </m:r>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balanced</m:t>
                      </m:r>
                      <m:r>
                        <m:rPr>
                          <m:nor/>
                        </m:rPr>
                        <a:rPr lang="en-US" i="0">
                          <a:solidFill>
                            <a:srgbClr val="000000"/>
                          </a:solidFill>
                          <a:latin typeface="+mj-lt"/>
                        </a:rPr>
                        <m:t> 3</m:t>
                      </m:r>
                      <m:r>
                        <a:rPr lang="en-US" i="1">
                          <a:solidFill>
                            <a:srgbClr val="000000"/>
                          </a:solidFill>
                          <a:latin typeface="Cambria Math" panose="02040503050406030204" pitchFamily="18" charset="0"/>
                        </a:rPr>
                        <m:t>𝜙</m:t>
                      </m:r>
                      <m:r>
                        <m:rPr>
                          <m:nor/>
                        </m:rPr>
                        <a:rPr lang="en-US" i="0">
                          <a:solidFill>
                            <a:srgbClr val="000000"/>
                          </a:solidFill>
                          <a:latin typeface="+mj-lt"/>
                        </a:rPr>
                        <m:t> </m:t>
                      </m:r>
                      <m:r>
                        <m:rPr>
                          <m:nor/>
                        </m:rPr>
                        <a:rPr lang="en-US" i="0">
                          <a:solidFill>
                            <a:srgbClr val="000000"/>
                          </a:solidFill>
                          <a:latin typeface="+mj-lt"/>
                        </a:rPr>
                        <m:t>system</m:t>
                      </m:r>
                      <m:r>
                        <m:rPr>
                          <m:nor/>
                        </m:rPr>
                        <a:rPr lang="en-US" i="0">
                          <a:solidFill>
                            <a:srgbClr val="000000"/>
                          </a:solidFill>
                          <a:latin typeface="+mj-lt"/>
                        </a:rPr>
                        <m:t>   </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den>
                              </m:f>
                            </m:e>
                          </m:func>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oMath>
                    <m:oMath xmlns:m="http://schemas.openxmlformats.org/officeDocument/2006/math">
                      <m:r>
                        <m:rPr>
                          <m:nor/>
                        </m:rPr>
                        <a:rPr lang="en-US" i="0">
                          <a:solidFill>
                            <a:srgbClr val="000000"/>
                          </a:solidFill>
                          <a:latin typeface="+mj-lt"/>
                        </a:rPr>
                        <m:t>Hence</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	=	2×1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−7</m:t>
                          </m:r>
                        </m:sup>
                      </m:sSup>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31747" name="Object 3"/>
              <p:cNvSpPr txBox="1">
                <a:spLocks noRot="1" noChangeAspect="1" noMove="1" noResize="1" noEditPoints="1" noAdjustHandles="1" noChangeArrowheads="1" noChangeShapeType="1" noTextEdit="1"/>
              </p:cNvSpPr>
              <p:nvPr/>
            </p:nvSpPr>
            <p:spPr bwMode="auto">
              <a:xfrm>
                <a:off x="304800" y="1371600"/>
                <a:ext cx="9753600" cy="42672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94113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Conductor Bundling</a:t>
            </a:r>
          </a:p>
        </p:txBody>
      </p:sp>
      <p:sp>
        <p:nvSpPr>
          <p:cNvPr id="17411" name="Text Box 3"/>
          <p:cNvSpPr txBox="1">
            <a:spLocks noChangeArrowheads="1"/>
          </p:cNvSpPr>
          <p:nvPr/>
        </p:nvSpPr>
        <p:spPr bwMode="auto">
          <a:xfrm>
            <a:off x="457199" y="1280161"/>
            <a:ext cx="1120140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To increase the capacity of high voltage transmission lines it is very common to use a number of conductors per phase.  This is known as </a:t>
            </a:r>
            <a:r>
              <a:rPr lang="en-US" altLang="en-US" sz="2800" dirty="0">
                <a:solidFill>
                  <a:srgbClr val="FF3300"/>
                </a:solidFill>
                <a:latin typeface="+mj-lt"/>
              </a:rPr>
              <a:t>conductor bundling</a:t>
            </a:r>
            <a:r>
              <a:rPr lang="en-US" altLang="en-US" sz="2800" dirty="0">
                <a:latin typeface="+mj-lt"/>
              </a:rPr>
              <a:t>.  Typical values are two conductors for 345 kV lines, three for 500 kV and four for 765 kV.</a:t>
            </a:r>
          </a:p>
        </p:txBody>
      </p:sp>
      <p:grpSp>
        <p:nvGrpSpPr>
          <p:cNvPr id="17430" name="Group 17429" descr="Illustration of four conductor bundle">
            <a:extLst>
              <a:ext uri="{FF2B5EF4-FFF2-40B4-BE49-F238E27FC236}">
                <a16:creationId xmlns:a16="http://schemas.microsoft.com/office/drawing/2014/main" id="{0DAE38AD-393C-4171-A8DB-8A3C5C77BD2A}"/>
              </a:ext>
            </a:extLst>
          </p:cNvPr>
          <p:cNvGrpSpPr/>
          <p:nvPr/>
        </p:nvGrpSpPr>
        <p:grpSpPr>
          <a:xfrm>
            <a:off x="1371600" y="3733800"/>
            <a:ext cx="5105400" cy="1870905"/>
            <a:chOff x="2248397" y="3760983"/>
            <a:chExt cx="4956120" cy="1816200"/>
          </a:xfrm>
        </p:grpSpPr>
        <p:grpSp>
          <p:nvGrpSpPr>
            <p:cNvPr id="6" name="Group 5">
              <a:extLst>
                <a:ext uri="{FF2B5EF4-FFF2-40B4-BE49-F238E27FC236}">
                  <a16:creationId xmlns:a16="http://schemas.microsoft.com/office/drawing/2014/main" id="{E7B83AB3-0606-4227-A6C2-A9971B8F35FB}"/>
                </a:ext>
              </a:extLst>
            </p:cNvPr>
            <p:cNvGrpSpPr/>
            <p:nvPr/>
          </p:nvGrpSpPr>
          <p:grpSpPr>
            <a:xfrm>
              <a:off x="4126517" y="3915063"/>
              <a:ext cx="299880" cy="125640"/>
              <a:chOff x="4126517" y="3915063"/>
              <a:chExt cx="299880" cy="12564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FC4BA3A-6123-4CFD-A90F-3005090B37D8}"/>
                      </a:ext>
                    </a:extLst>
                  </p14:cNvPr>
                  <p14:cNvContentPartPr/>
                  <p14:nvPr/>
                </p14:nvContentPartPr>
                <p14:xfrm>
                  <a:off x="4126517" y="3932343"/>
                  <a:ext cx="87480" cy="99000"/>
                </p14:xfrm>
              </p:contentPart>
            </mc:Choice>
            <mc:Fallback xmlns="">
              <p:pic>
                <p:nvPicPr>
                  <p:cNvPr id="4" name="Ink 3">
                    <a:extLst>
                      <a:ext uri="{FF2B5EF4-FFF2-40B4-BE49-F238E27FC236}">
                        <a16:creationId xmlns:a16="http://schemas.microsoft.com/office/drawing/2014/main" id="{3FC4BA3A-6123-4CFD-A90F-3005090B37D8}"/>
                      </a:ext>
                    </a:extLst>
                  </p:cNvPr>
                  <p:cNvPicPr/>
                  <p:nvPr/>
                </p:nvPicPr>
                <p:blipFill>
                  <a:blip r:embed="rId4"/>
                  <a:stretch>
                    <a:fillRect/>
                  </a:stretch>
                </p:blipFill>
                <p:spPr>
                  <a:xfrm>
                    <a:off x="4118119" y="3923977"/>
                    <a:ext cx="104626" cy="11608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C74201E-C446-4208-A94A-00A480CB0DA0}"/>
                      </a:ext>
                    </a:extLst>
                  </p14:cNvPr>
                  <p14:cNvContentPartPr/>
                  <p14:nvPr/>
                </p14:nvContentPartPr>
                <p14:xfrm>
                  <a:off x="4342877" y="3915063"/>
                  <a:ext cx="83520" cy="125640"/>
                </p14:xfrm>
              </p:contentPart>
            </mc:Choice>
            <mc:Fallback xmlns="">
              <p:pic>
                <p:nvPicPr>
                  <p:cNvPr id="5" name="Ink 4">
                    <a:extLst>
                      <a:ext uri="{FF2B5EF4-FFF2-40B4-BE49-F238E27FC236}">
                        <a16:creationId xmlns:a16="http://schemas.microsoft.com/office/drawing/2014/main" id="{2C74201E-C446-4208-A94A-00A480CB0DA0}"/>
                      </a:ext>
                    </a:extLst>
                  </p:cNvPr>
                  <p:cNvPicPr/>
                  <p:nvPr/>
                </p:nvPicPr>
                <p:blipFill>
                  <a:blip r:embed="rId6"/>
                  <a:stretch>
                    <a:fillRect/>
                  </a:stretch>
                </p:blipFill>
                <p:spPr>
                  <a:xfrm>
                    <a:off x="4334490" y="3906687"/>
                    <a:ext cx="100643" cy="14274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0F03B7C-1808-4C40-9CB4-754EB30FB710}"/>
                    </a:ext>
                  </a:extLst>
                </p14:cNvPr>
                <p14:cNvContentPartPr/>
                <p14:nvPr/>
              </p14:nvContentPartPr>
              <p14:xfrm>
                <a:off x="4112117" y="3768183"/>
                <a:ext cx="8640" cy="66960"/>
              </p14:xfrm>
            </p:contentPart>
          </mc:Choice>
          <mc:Fallback xmlns="">
            <p:pic>
              <p:nvPicPr>
                <p:cNvPr id="9" name="Ink 8">
                  <a:extLst>
                    <a:ext uri="{FF2B5EF4-FFF2-40B4-BE49-F238E27FC236}">
                      <a16:creationId xmlns:a16="http://schemas.microsoft.com/office/drawing/2014/main" id="{C0F03B7C-1808-4C40-9CB4-754EB30FB710}"/>
                    </a:ext>
                  </a:extLst>
                </p:cNvPr>
                <p:cNvPicPr/>
                <p:nvPr/>
              </p:nvPicPr>
              <p:blipFill>
                <a:blip r:embed="rId8"/>
                <a:stretch>
                  <a:fillRect/>
                </a:stretch>
              </p:blipFill>
              <p:spPr>
                <a:xfrm>
                  <a:off x="4103477" y="3759419"/>
                  <a:ext cx="26280" cy="841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381D677-A48A-40B7-90FB-9C47D7610540}"/>
                    </a:ext>
                  </a:extLst>
                </p14:cNvPr>
                <p14:cNvContentPartPr/>
                <p14:nvPr/>
              </p14:nvContentPartPr>
              <p14:xfrm>
                <a:off x="4381037" y="3760983"/>
                <a:ext cx="101520" cy="73800"/>
              </p14:xfrm>
            </p:contentPart>
          </mc:Choice>
          <mc:Fallback xmlns="">
            <p:pic>
              <p:nvPicPr>
                <p:cNvPr id="10" name="Ink 9">
                  <a:extLst>
                    <a:ext uri="{FF2B5EF4-FFF2-40B4-BE49-F238E27FC236}">
                      <a16:creationId xmlns:a16="http://schemas.microsoft.com/office/drawing/2014/main" id="{4381D677-A48A-40B7-90FB-9C47D7610540}"/>
                    </a:ext>
                  </a:extLst>
                </p:cNvPr>
                <p:cNvPicPr/>
                <p:nvPr/>
              </p:nvPicPr>
              <p:blipFill>
                <a:blip r:embed="rId10"/>
                <a:stretch>
                  <a:fillRect/>
                </a:stretch>
              </p:blipFill>
              <p:spPr>
                <a:xfrm>
                  <a:off x="4372635" y="3752239"/>
                  <a:ext cx="118673" cy="90938"/>
                </a:xfrm>
                <a:prstGeom prst="rect">
                  <a:avLst/>
                </a:prstGeom>
              </p:spPr>
            </p:pic>
          </mc:Fallback>
        </mc:AlternateContent>
        <p:grpSp>
          <p:nvGrpSpPr>
            <p:cNvPr id="18" name="Group 17">
              <a:extLst>
                <a:ext uri="{FF2B5EF4-FFF2-40B4-BE49-F238E27FC236}">
                  <a16:creationId xmlns:a16="http://schemas.microsoft.com/office/drawing/2014/main" id="{B042906C-484F-4D10-A090-F20235151E1A}"/>
                </a:ext>
              </a:extLst>
            </p:cNvPr>
            <p:cNvGrpSpPr/>
            <p:nvPr/>
          </p:nvGrpSpPr>
          <p:grpSpPr>
            <a:xfrm>
              <a:off x="3932837" y="4164183"/>
              <a:ext cx="543600" cy="300600"/>
              <a:chOff x="3932837" y="4164183"/>
              <a:chExt cx="543600" cy="300600"/>
            </a:xfrm>
          </p:grpSpPr>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8F2919E4-A307-4563-A3CD-F59510D37FDB}"/>
                      </a:ext>
                    </a:extLst>
                  </p14:cNvPr>
                  <p14:cNvContentPartPr/>
                  <p14:nvPr/>
                </p14:nvContentPartPr>
                <p14:xfrm>
                  <a:off x="4123277" y="4182903"/>
                  <a:ext cx="92520" cy="113760"/>
                </p14:xfrm>
              </p:contentPart>
            </mc:Choice>
            <mc:Fallback xmlns="">
              <p:pic>
                <p:nvPicPr>
                  <p:cNvPr id="7" name="Ink 6">
                    <a:extLst>
                      <a:ext uri="{FF2B5EF4-FFF2-40B4-BE49-F238E27FC236}">
                        <a16:creationId xmlns:a16="http://schemas.microsoft.com/office/drawing/2014/main" id="{8F2919E4-A307-4563-A3CD-F59510D37FDB}"/>
                      </a:ext>
                    </a:extLst>
                  </p:cNvPr>
                  <p:cNvPicPr/>
                  <p:nvPr/>
                </p:nvPicPr>
                <p:blipFill>
                  <a:blip r:embed="rId12"/>
                  <a:stretch>
                    <a:fillRect/>
                  </a:stretch>
                </p:blipFill>
                <p:spPr>
                  <a:xfrm>
                    <a:off x="4114866" y="4174152"/>
                    <a:ext cx="109692" cy="13091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54FB0580-879C-470D-9360-D584994D0681}"/>
                      </a:ext>
                    </a:extLst>
                  </p14:cNvPr>
                  <p14:cNvContentPartPr/>
                  <p14:nvPr/>
                </p14:nvContentPartPr>
                <p14:xfrm>
                  <a:off x="4372757" y="4176063"/>
                  <a:ext cx="103680" cy="98640"/>
                </p14:xfrm>
              </p:contentPart>
            </mc:Choice>
            <mc:Fallback xmlns="">
              <p:pic>
                <p:nvPicPr>
                  <p:cNvPr id="8" name="Ink 7">
                    <a:extLst>
                      <a:ext uri="{FF2B5EF4-FFF2-40B4-BE49-F238E27FC236}">
                        <a16:creationId xmlns:a16="http://schemas.microsoft.com/office/drawing/2014/main" id="{54FB0580-879C-470D-9360-D584994D0681}"/>
                      </a:ext>
                    </a:extLst>
                  </p:cNvPr>
                  <p:cNvPicPr/>
                  <p:nvPr/>
                </p:nvPicPr>
                <p:blipFill>
                  <a:blip r:embed="rId14"/>
                  <a:stretch>
                    <a:fillRect/>
                  </a:stretch>
                </p:blipFill>
                <p:spPr>
                  <a:xfrm>
                    <a:off x="4364351" y="4167668"/>
                    <a:ext cx="120843" cy="1157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40F7059-EB38-41B7-BAD4-5E5EC3DA2E46}"/>
                      </a:ext>
                    </a:extLst>
                  </p14:cNvPr>
                  <p14:cNvContentPartPr/>
                  <p14:nvPr/>
                </p14:nvContentPartPr>
                <p14:xfrm>
                  <a:off x="3932837" y="4164183"/>
                  <a:ext cx="75240" cy="102600"/>
                </p14:xfrm>
              </p:contentPart>
            </mc:Choice>
            <mc:Fallback xmlns="">
              <p:pic>
                <p:nvPicPr>
                  <p:cNvPr id="12" name="Ink 11">
                    <a:extLst>
                      <a:ext uri="{FF2B5EF4-FFF2-40B4-BE49-F238E27FC236}">
                        <a16:creationId xmlns:a16="http://schemas.microsoft.com/office/drawing/2014/main" id="{540F7059-EB38-41B7-BAD4-5E5EC3DA2E46}"/>
                      </a:ext>
                    </a:extLst>
                  </p:cNvPr>
                  <p:cNvPicPr/>
                  <p:nvPr/>
                </p:nvPicPr>
                <p:blipFill>
                  <a:blip r:embed="rId16"/>
                  <a:stretch>
                    <a:fillRect/>
                  </a:stretch>
                </p:blipFill>
                <p:spPr>
                  <a:xfrm>
                    <a:off x="3924438" y="4155429"/>
                    <a:ext cx="92388" cy="11975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5774866-0CB1-4372-87C6-5D33A4B4B515}"/>
                      </a:ext>
                    </a:extLst>
                  </p14:cNvPr>
                  <p14:cNvContentPartPr/>
                  <p14:nvPr/>
                </p14:nvContentPartPr>
                <p14:xfrm>
                  <a:off x="4354397" y="4320423"/>
                  <a:ext cx="70920" cy="144360"/>
                </p14:xfrm>
              </p:contentPart>
            </mc:Choice>
            <mc:Fallback xmlns="">
              <p:pic>
                <p:nvPicPr>
                  <p:cNvPr id="13" name="Ink 12">
                    <a:extLst>
                      <a:ext uri="{FF2B5EF4-FFF2-40B4-BE49-F238E27FC236}">
                        <a16:creationId xmlns:a16="http://schemas.microsoft.com/office/drawing/2014/main" id="{95774866-0CB1-4372-87C6-5D33A4B4B515}"/>
                      </a:ext>
                    </a:extLst>
                  </p:cNvPr>
                  <p:cNvPicPr/>
                  <p:nvPr/>
                </p:nvPicPr>
                <p:blipFill>
                  <a:blip r:embed="rId18"/>
                  <a:stretch>
                    <a:fillRect/>
                  </a:stretch>
                </p:blipFill>
                <p:spPr>
                  <a:xfrm>
                    <a:off x="4345663" y="4311685"/>
                    <a:ext cx="88039" cy="161487"/>
                  </a:xfrm>
                  <a:prstGeom prst="rect">
                    <a:avLst/>
                  </a:prstGeom>
                </p:spPr>
              </p:pic>
            </mc:Fallback>
          </mc:AlternateContent>
        </p:grpSp>
        <p:grpSp>
          <p:nvGrpSpPr>
            <p:cNvPr id="17" name="Group 16">
              <a:extLst>
                <a:ext uri="{FF2B5EF4-FFF2-40B4-BE49-F238E27FC236}">
                  <a16:creationId xmlns:a16="http://schemas.microsoft.com/office/drawing/2014/main" id="{9A277AD6-07DA-4426-9177-5BDD7276F084}"/>
                </a:ext>
              </a:extLst>
            </p:cNvPr>
            <p:cNvGrpSpPr/>
            <p:nvPr/>
          </p:nvGrpSpPr>
          <p:grpSpPr>
            <a:xfrm>
              <a:off x="4818077" y="3903903"/>
              <a:ext cx="222120" cy="300960"/>
              <a:chOff x="4818077" y="3903903"/>
              <a:chExt cx="222120" cy="300960"/>
            </a:xfrm>
          </p:grpSpPr>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324D3F3-1573-4E3A-BEDD-187E26ED31ED}"/>
                      </a:ext>
                    </a:extLst>
                  </p14:cNvPr>
                  <p14:cNvContentPartPr/>
                  <p14:nvPr/>
                </p14:nvContentPartPr>
                <p14:xfrm>
                  <a:off x="4818077" y="3911103"/>
                  <a:ext cx="83880" cy="293760"/>
                </p14:xfrm>
              </p:contentPart>
            </mc:Choice>
            <mc:Fallback xmlns="">
              <p:pic>
                <p:nvPicPr>
                  <p:cNvPr id="14" name="Ink 13">
                    <a:extLst>
                      <a:ext uri="{FF2B5EF4-FFF2-40B4-BE49-F238E27FC236}">
                        <a16:creationId xmlns:a16="http://schemas.microsoft.com/office/drawing/2014/main" id="{3324D3F3-1573-4E3A-BEDD-187E26ED31ED}"/>
                      </a:ext>
                    </a:extLst>
                  </p:cNvPr>
                  <p:cNvPicPr/>
                  <p:nvPr/>
                </p:nvPicPr>
                <p:blipFill>
                  <a:blip r:embed="rId20"/>
                  <a:stretch>
                    <a:fillRect/>
                  </a:stretch>
                </p:blipFill>
                <p:spPr>
                  <a:xfrm>
                    <a:off x="4809689" y="3902360"/>
                    <a:ext cx="101006" cy="3108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9CB9B225-69B6-4044-9090-71A5B9919E5F}"/>
                      </a:ext>
                    </a:extLst>
                  </p14:cNvPr>
                  <p14:cNvContentPartPr/>
                  <p14:nvPr/>
                </p14:nvContentPartPr>
                <p14:xfrm>
                  <a:off x="4899797" y="3903903"/>
                  <a:ext cx="140400" cy="294480"/>
                </p14:xfrm>
              </p:contentPart>
            </mc:Choice>
            <mc:Fallback xmlns="">
              <p:pic>
                <p:nvPicPr>
                  <p:cNvPr id="15" name="Ink 14">
                    <a:extLst>
                      <a:ext uri="{FF2B5EF4-FFF2-40B4-BE49-F238E27FC236}">
                        <a16:creationId xmlns:a16="http://schemas.microsoft.com/office/drawing/2014/main" id="{9CB9B225-69B6-4044-9090-71A5B9919E5F}"/>
                      </a:ext>
                    </a:extLst>
                  </p:cNvPr>
                  <p:cNvPicPr/>
                  <p:nvPr/>
                </p:nvPicPr>
                <p:blipFill>
                  <a:blip r:embed="rId22"/>
                  <a:stretch>
                    <a:fillRect/>
                  </a:stretch>
                </p:blipFill>
                <p:spPr>
                  <a:xfrm>
                    <a:off x="4891066" y="3895519"/>
                    <a:ext cx="157513" cy="31159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B7716912-9A4D-4560-832B-979BFCCA0321}"/>
                      </a:ext>
                    </a:extLst>
                  </p14:cNvPr>
                  <p14:cNvContentPartPr/>
                  <p14:nvPr/>
                </p14:nvContentPartPr>
                <p14:xfrm>
                  <a:off x="4852277" y="4054743"/>
                  <a:ext cx="169200" cy="11880"/>
                </p14:xfrm>
              </p:contentPart>
            </mc:Choice>
            <mc:Fallback xmlns="">
              <p:pic>
                <p:nvPicPr>
                  <p:cNvPr id="16" name="Ink 15">
                    <a:extLst>
                      <a:ext uri="{FF2B5EF4-FFF2-40B4-BE49-F238E27FC236}">
                        <a16:creationId xmlns:a16="http://schemas.microsoft.com/office/drawing/2014/main" id="{B7716912-9A4D-4560-832B-979BFCCA0321}"/>
                      </a:ext>
                    </a:extLst>
                  </p:cNvPr>
                  <p:cNvPicPr/>
                  <p:nvPr/>
                </p:nvPicPr>
                <p:blipFill>
                  <a:blip r:embed="rId24"/>
                  <a:stretch>
                    <a:fillRect/>
                  </a:stretch>
                </p:blipFill>
                <p:spPr>
                  <a:xfrm>
                    <a:off x="4843537" y="4046357"/>
                    <a:ext cx="186330" cy="2900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5AC7B1D9-96B0-4F14-9678-B9A12A26BA84}"/>
                    </a:ext>
                  </a:extLst>
                </p14:cNvPr>
                <p14:cNvContentPartPr/>
                <p14:nvPr/>
              </p14:nvContentPartPr>
              <p14:xfrm>
                <a:off x="6273917" y="4919463"/>
                <a:ext cx="111240" cy="99720"/>
              </p14:xfrm>
            </p:contentPart>
          </mc:Choice>
          <mc:Fallback xmlns="">
            <p:pic>
              <p:nvPicPr>
                <p:cNvPr id="19" name="Ink 18">
                  <a:extLst>
                    <a:ext uri="{FF2B5EF4-FFF2-40B4-BE49-F238E27FC236}">
                      <a16:creationId xmlns:a16="http://schemas.microsoft.com/office/drawing/2014/main" id="{5AC7B1D9-96B0-4F14-9678-B9A12A26BA84}"/>
                    </a:ext>
                  </a:extLst>
                </p:cNvPr>
                <p:cNvPicPr/>
                <p:nvPr/>
              </p:nvPicPr>
              <p:blipFill>
                <a:blip r:embed="rId26"/>
                <a:stretch>
                  <a:fillRect/>
                </a:stretch>
              </p:blipFill>
              <p:spPr>
                <a:xfrm>
                  <a:off x="6265522" y="4910716"/>
                  <a:ext cx="128381" cy="11686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367EDAD0-1A48-476F-8844-2A360E780A3D}"/>
                    </a:ext>
                  </a:extLst>
                </p14:cNvPr>
                <p14:cNvContentPartPr/>
                <p14:nvPr/>
              </p14:nvContentPartPr>
              <p14:xfrm>
                <a:off x="6607997" y="4910823"/>
                <a:ext cx="112680" cy="97200"/>
              </p14:xfrm>
            </p:contentPart>
          </mc:Choice>
          <mc:Fallback xmlns="">
            <p:pic>
              <p:nvPicPr>
                <p:cNvPr id="20" name="Ink 19">
                  <a:extLst>
                    <a:ext uri="{FF2B5EF4-FFF2-40B4-BE49-F238E27FC236}">
                      <a16:creationId xmlns:a16="http://schemas.microsoft.com/office/drawing/2014/main" id="{367EDAD0-1A48-476F-8844-2A360E780A3D}"/>
                    </a:ext>
                  </a:extLst>
                </p:cNvPr>
                <p:cNvPicPr/>
                <p:nvPr/>
              </p:nvPicPr>
              <p:blipFill>
                <a:blip r:embed="rId28"/>
                <a:stretch>
                  <a:fillRect/>
                </a:stretch>
              </p:blipFill>
              <p:spPr>
                <a:xfrm>
                  <a:off x="6599598" y="4902462"/>
                  <a:ext cx="129827" cy="114271"/>
                </a:xfrm>
                <a:prstGeom prst="rect">
                  <a:avLst/>
                </a:prstGeom>
              </p:spPr>
            </p:pic>
          </mc:Fallback>
        </mc:AlternateContent>
        <p:grpSp>
          <p:nvGrpSpPr>
            <p:cNvPr id="26" name="Group 25">
              <a:extLst>
                <a:ext uri="{FF2B5EF4-FFF2-40B4-BE49-F238E27FC236}">
                  <a16:creationId xmlns:a16="http://schemas.microsoft.com/office/drawing/2014/main" id="{498E54E6-5CB8-42CB-8C31-670A90B3DFBA}"/>
                </a:ext>
              </a:extLst>
            </p:cNvPr>
            <p:cNvGrpSpPr/>
            <p:nvPr/>
          </p:nvGrpSpPr>
          <p:grpSpPr>
            <a:xfrm>
              <a:off x="6237197" y="4730463"/>
              <a:ext cx="142560" cy="137160"/>
              <a:chOff x="6237197" y="4730463"/>
              <a:chExt cx="142560" cy="137160"/>
            </a:xfrm>
          </p:grpSpPr>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0915D365-2229-4B9A-B874-2474859939B3}"/>
                      </a:ext>
                    </a:extLst>
                  </p14:cNvPr>
                  <p14:cNvContentPartPr/>
                  <p14:nvPr/>
                </p14:nvContentPartPr>
                <p14:xfrm>
                  <a:off x="6237197" y="4750263"/>
                  <a:ext cx="52200" cy="117360"/>
                </p14:xfrm>
              </p:contentPart>
            </mc:Choice>
            <mc:Fallback xmlns="">
              <p:pic>
                <p:nvPicPr>
                  <p:cNvPr id="23" name="Ink 22">
                    <a:extLst>
                      <a:ext uri="{FF2B5EF4-FFF2-40B4-BE49-F238E27FC236}">
                        <a16:creationId xmlns:a16="http://schemas.microsoft.com/office/drawing/2014/main" id="{0915D365-2229-4B9A-B874-2474859939B3}"/>
                      </a:ext>
                    </a:extLst>
                  </p:cNvPr>
                  <p:cNvPicPr/>
                  <p:nvPr/>
                </p:nvPicPr>
                <p:blipFill>
                  <a:blip r:embed="rId30"/>
                  <a:stretch>
                    <a:fillRect/>
                  </a:stretch>
                </p:blipFill>
                <p:spPr>
                  <a:xfrm>
                    <a:off x="6228439" y="4741505"/>
                    <a:ext cx="69366" cy="13452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F817AA9C-A6BB-4D4C-B9F3-B869E9AC9E8A}"/>
                      </a:ext>
                    </a:extLst>
                  </p14:cNvPr>
                  <p14:cNvContentPartPr/>
                  <p14:nvPr/>
                </p14:nvContentPartPr>
                <p14:xfrm>
                  <a:off x="6248357" y="4730463"/>
                  <a:ext cx="131400" cy="25920"/>
                </p14:xfrm>
              </p:contentPart>
            </mc:Choice>
            <mc:Fallback xmlns="">
              <p:pic>
                <p:nvPicPr>
                  <p:cNvPr id="24" name="Ink 23">
                    <a:extLst>
                      <a:ext uri="{FF2B5EF4-FFF2-40B4-BE49-F238E27FC236}">
                        <a16:creationId xmlns:a16="http://schemas.microsoft.com/office/drawing/2014/main" id="{F817AA9C-A6BB-4D4C-B9F3-B869E9AC9E8A}"/>
                      </a:ext>
                    </a:extLst>
                  </p:cNvPr>
                  <p:cNvPicPr/>
                  <p:nvPr/>
                </p:nvPicPr>
                <p:blipFill>
                  <a:blip r:embed="rId32"/>
                  <a:stretch>
                    <a:fillRect/>
                  </a:stretch>
                </p:blipFill>
                <p:spPr>
                  <a:xfrm>
                    <a:off x="6239620" y="4721706"/>
                    <a:ext cx="148524" cy="430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8CFF33A0-39DE-42BB-B9A4-815FAB5B0B3E}"/>
                    </a:ext>
                  </a:extLst>
                </p14:cNvPr>
                <p14:cNvContentPartPr/>
                <p14:nvPr/>
              </p14:nvContentPartPr>
              <p14:xfrm>
                <a:off x="6618077" y="4720023"/>
                <a:ext cx="56520" cy="134640"/>
              </p14:xfrm>
            </p:contentPart>
          </mc:Choice>
          <mc:Fallback xmlns="">
            <p:pic>
              <p:nvPicPr>
                <p:cNvPr id="25" name="Ink 24">
                  <a:extLst>
                    <a:ext uri="{FF2B5EF4-FFF2-40B4-BE49-F238E27FC236}">
                      <a16:creationId xmlns:a16="http://schemas.microsoft.com/office/drawing/2014/main" id="{8CFF33A0-39DE-42BB-B9A4-815FAB5B0B3E}"/>
                    </a:ext>
                  </a:extLst>
                </p:cNvPr>
                <p:cNvPicPr/>
                <p:nvPr/>
              </p:nvPicPr>
              <p:blipFill>
                <a:blip r:embed="rId34"/>
                <a:stretch>
                  <a:fillRect/>
                </a:stretch>
              </p:blipFill>
              <p:spPr>
                <a:xfrm>
                  <a:off x="6609355" y="4711280"/>
                  <a:ext cx="73616" cy="151776"/>
                </a:xfrm>
                <a:prstGeom prst="rect">
                  <a:avLst/>
                </a:prstGeom>
              </p:spPr>
            </p:pic>
          </mc:Fallback>
        </mc:AlternateContent>
        <p:grpSp>
          <p:nvGrpSpPr>
            <p:cNvPr id="29" name="Group 28">
              <a:extLst>
                <a:ext uri="{FF2B5EF4-FFF2-40B4-BE49-F238E27FC236}">
                  <a16:creationId xmlns:a16="http://schemas.microsoft.com/office/drawing/2014/main" id="{98056470-FFD9-453E-ABC2-C50651E5426A}"/>
                </a:ext>
              </a:extLst>
            </p:cNvPr>
            <p:cNvGrpSpPr/>
            <p:nvPr/>
          </p:nvGrpSpPr>
          <p:grpSpPr>
            <a:xfrm>
              <a:off x="6259877" y="5245623"/>
              <a:ext cx="502560" cy="331560"/>
              <a:chOff x="6259877" y="5245623"/>
              <a:chExt cx="502560" cy="331560"/>
            </a:xfrm>
          </p:grpSpPr>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105DCE34-2A76-4E7C-BF86-91C696C73990}"/>
                      </a:ext>
                    </a:extLst>
                  </p14:cNvPr>
                  <p14:cNvContentPartPr/>
                  <p14:nvPr/>
                </p14:nvContentPartPr>
                <p14:xfrm>
                  <a:off x="6326117" y="5245623"/>
                  <a:ext cx="141480" cy="117000"/>
                </p14:xfrm>
              </p:contentPart>
            </mc:Choice>
            <mc:Fallback xmlns="">
              <p:pic>
                <p:nvPicPr>
                  <p:cNvPr id="21" name="Ink 20">
                    <a:extLst>
                      <a:ext uri="{FF2B5EF4-FFF2-40B4-BE49-F238E27FC236}">
                        <a16:creationId xmlns:a16="http://schemas.microsoft.com/office/drawing/2014/main" id="{105DCE34-2A76-4E7C-BF86-91C696C73990}"/>
                      </a:ext>
                    </a:extLst>
                  </p:cNvPr>
                  <p:cNvPicPr/>
                  <p:nvPr/>
                </p:nvPicPr>
                <p:blipFill>
                  <a:blip r:embed="rId36"/>
                  <a:stretch>
                    <a:fillRect/>
                  </a:stretch>
                </p:blipFill>
                <p:spPr>
                  <a:xfrm>
                    <a:off x="6317733" y="5237241"/>
                    <a:ext cx="158597" cy="13411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66232577-E718-4701-B87D-0ACF3B1E5F74}"/>
                      </a:ext>
                    </a:extLst>
                  </p14:cNvPr>
                  <p14:cNvContentPartPr/>
                  <p14:nvPr/>
                </p14:nvContentPartPr>
                <p14:xfrm>
                  <a:off x="6661277" y="5258223"/>
                  <a:ext cx="101160" cy="114120"/>
                </p14:xfrm>
              </p:contentPart>
            </mc:Choice>
            <mc:Fallback xmlns="">
              <p:pic>
                <p:nvPicPr>
                  <p:cNvPr id="22" name="Ink 21">
                    <a:extLst>
                      <a:ext uri="{FF2B5EF4-FFF2-40B4-BE49-F238E27FC236}">
                        <a16:creationId xmlns:a16="http://schemas.microsoft.com/office/drawing/2014/main" id="{66232577-E718-4701-B87D-0ACF3B1E5F74}"/>
                      </a:ext>
                    </a:extLst>
                  </p:cNvPr>
                  <p:cNvPicPr/>
                  <p:nvPr/>
                </p:nvPicPr>
                <p:blipFill>
                  <a:blip r:embed="rId38"/>
                  <a:stretch>
                    <a:fillRect/>
                  </a:stretch>
                </p:blipFill>
                <p:spPr>
                  <a:xfrm>
                    <a:off x="6652905" y="5249847"/>
                    <a:ext cx="118253" cy="13122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63EC5425-A5C1-4CF4-A29D-88EE75A54F26}"/>
                      </a:ext>
                    </a:extLst>
                  </p14:cNvPr>
                  <p14:cNvContentPartPr/>
                  <p14:nvPr/>
                </p14:nvContentPartPr>
                <p14:xfrm>
                  <a:off x="6259877" y="5425263"/>
                  <a:ext cx="70560" cy="108360"/>
                </p14:xfrm>
              </p:contentPart>
            </mc:Choice>
            <mc:Fallback xmlns="">
              <p:pic>
                <p:nvPicPr>
                  <p:cNvPr id="27" name="Ink 26">
                    <a:extLst>
                      <a:ext uri="{FF2B5EF4-FFF2-40B4-BE49-F238E27FC236}">
                        <a16:creationId xmlns:a16="http://schemas.microsoft.com/office/drawing/2014/main" id="{63EC5425-A5C1-4CF4-A29D-88EE75A54F26}"/>
                      </a:ext>
                    </a:extLst>
                  </p:cNvPr>
                  <p:cNvPicPr/>
                  <p:nvPr/>
                </p:nvPicPr>
                <p:blipFill>
                  <a:blip r:embed="rId40"/>
                  <a:stretch>
                    <a:fillRect/>
                  </a:stretch>
                </p:blipFill>
                <p:spPr>
                  <a:xfrm>
                    <a:off x="6251494" y="5416874"/>
                    <a:ext cx="87676" cy="12548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C2493569-7CAF-4D94-81CC-833D64A1A214}"/>
                      </a:ext>
                    </a:extLst>
                  </p14:cNvPr>
                  <p14:cNvContentPartPr/>
                  <p14:nvPr/>
                </p14:nvContentPartPr>
                <p14:xfrm>
                  <a:off x="6588197" y="5425983"/>
                  <a:ext cx="83160" cy="151200"/>
                </p14:xfrm>
              </p:contentPart>
            </mc:Choice>
            <mc:Fallback xmlns="">
              <p:pic>
                <p:nvPicPr>
                  <p:cNvPr id="28" name="Ink 27">
                    <a:extLst>
                      <a:ext uri="{FF2B5EF4-FFF2-40B4-BE49-F238E27FC236}">
                        <a16:creationId xmlns:a16="http://schemas.microsoft.com/office/drawing/2014/main" id="{C2493569-7CAF-4D94-81CC-833D64A1A214}"/>
                      </a:ext>
                    </a:extLst>
                  </p:cNvPr>
                  <p:cNvPicPr/>
                  <p:nvPr/>
                </p:nvPicPr>
                <p:blipFill>
                  <a:blip r:embed="rId42"/>
                  <a:stretch>
                    <a:fillRect/>
                  </a:stretch>
                </p:blipFill>
                <p:spPr>
                  <a:xfrm>
                    <a:off x="6579462" y="5417583"/>
                    <a:ext cx="100281" cy="168350"/>
                  </a:xfrm>
                  <a:prstGeom prst="rect">
                    <a:avLst/>
                  </a:prstGeom>
                </p:spPr>
              </p:pic>
            </mc:Fallback>
          </mc:AlternateContent>
        </p:grpSp>
        <p:grpSp>
          <p:nvGrpSpPr>
            <p:cNvPr id="17413" name="Group 17412">
              <a:extLst>
                <a:ext uri="{FF2B5EF4-FFF2-40B4-BE49-F238E27FC236}">
                  <a16:creationId xmlns:a16="http://schemas.microsoft.com/office/drawing/2014/main" id="{340B108D-880D-4FA4-B8C1-6F38394EE7EC}"/>
                </a:ext>
              </a:extLst>
            </p:cNvPr>
            <p:cNvGrpSpPr/>
            <p:nvPr/>
          </p:nvGrpSpPr>
          <p:grpSpPr>
            <a:xfrm>
              <a:off x="7038917" y="5010903"/>
              <a:ext cx="165600" cy="304560"/>
              <a:chOff x="7038917" y="5010903"/>
              <a:chExt cx="165600" cy="304560"/>
            </a:xfrm>
          </p:grpSpPr>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A2171EAF-CE8E-42B6-886E-F48B111938DC}"/>
                      </a:ext>
                    </a:extLst>
                  </p14:cNvPr>
                  <p14:cNvContentPartPr/>
                  <p14:nvPr/>
                </p14:nvContentPartPr>
                <p14:xfrm>
                  <a:off x="7116677" y="5030703"/>
                  <a:ext cx="15840" cy="205560"/>
                </p14:xfrm>
              </p:contentPart>
            </mc:Choice>
            <mc:Fallback xmlns="">
              <p:pic>
                <p:nvPicPr>
                  <p:cNvPr id="30" name="Ink 29">
                    <a:extLst>
                      <a:ext uri="{FF2B5EF4-FFF2-40B4-BE49-F238E27FC236}">
                        <a16:creationId xmlns:a16="http://schemas.microsoft.com/office/drawing/2014/main" id="{A2171EAF-CE8E-42B6-886E-F48B111938DC}"/>
                      </a:ext>
                    </a:extLst>
                  </p:cNvPr>
                  <p:cNvPicPr/>
                  <p:nvPr/>
                </p:nvPicPr>
                <p:blipFill>
                  <a:blip r:embed="rId44"/>
                  <a:stretch>
                    <a:fillRect/>
                  </a:stretch>
                </p:blipFill>
                <p:spPr>
                  <a:xfrm>
                    <a:off x="7107877" y="5022327"/>
                    <a:ext cx="33088" cy="22266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D0BCAFBA-A5F2-4BEE-AD8A-12CDFF34F62C}"/>
                      </a:ext>
                    </a:extLst>
                  </p14:cNvPr>
                  <p14:cNvContentPartPr/>
                  <p14:nvPr/>
                </p14:nvContentPartPr>
                <p14:xfrm>
                  <a:off x="7038917" y="5010903"/>
                  <a:ext cx="165600" cy="297720"/>
                </p14:xfrm>
              </p:contentPart>
            </mc:Choice>
            <mc:Fallback xmlns="">
              <p:pic>
                <p:nvPicPr>
                  <p:cNvPr id="31" name="Ink 30">
                    <a:extLst>
                      <a:ext uri="{FF2B5EF4-FFF2-40B4-BE49-F238E27FC236}">
                        <a16:creationId xmlns:a16="http://schemas.microsoft.com/office/drawing/2014/main" id="{D0BCAFBA-A5F2-4BEE-AD8A-12CDFF34F62C}"/>
                      </a:ext>
                    </a:extLst>
                  </p:cNvPr>
                  <p:cNvPicPr/>
                  <p:nvPr/>
                </p:nvPicPr>
                <p:blipFill>
                  <a:blip r:embed="rId46"/>
                  <a:stretch>
                    <a:fillRect/>
                  </a:stretch>
                </p:blipFill>
                <p:spPr>
                  <a:xfrm>
                    <a:off x="7030532" y="5002517"/>
                    <a:ext cx="182719" cy="31484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09" name="Ink 17408">
                    <a:extLst>
                      <a:ext uri="{FF2B5EF4-FFF2-40B4-BE49-F238E27FC236}">
                        <a16:creationId xmlns:a16="http://schemas.microsoft.com/office/drawing/2014/main" id="{74C6F540-1DCB-4925-BD30-BE41F71F02CD}"/>
                      </a:ext>
                    </a:extLst>
                  </p14:cNvPr>
                  <p14:cNvContentPartPr/>
                  <p14:nvPr/>
                </p14:nvContentPartPr>
                <p14:xfrm>
                  <a:off x="7113437" y="5219703"/>
                  <a:ext cx="20160" cy="95760"/>
                </p14:xfrm>
              </p:contentPart>
            </mc:Choice>
            <mc:Fallback xmlns="">
              <p:pic>
                <p:nvPicPr>
                  <p:cNvPr id="17409" name="Ink 17408">
                    <a:extLst>
                      <a:ext uri="{FF2B5EF4-FFF2-40B4-BE49-F238E27FC236}">
                        <a16:creationId xmlns:a16="http://schemas.microsoft.com/office/drawing/2014/main" id="{74C6F540-1DCB-4925-BD30-BE41F71F02CD}"/>
                      </a:ext>
                    </a:extLst>
                  </p:cNvPr>
                  <p:cNvPicPr/>
                  <p:nvPr/>
                </p:nvPicPr>
                <p:blipFill>
                  <a:blip r:embed="rId48"/>
                  <a:stretch>
                    <a:fillRect/>
                  </a:stretch>
                </p:blipFill>
                <p:spPr>
                  <a:xfrm>
                    <a:off x="7105095" y="5210966"/>
                    <a:ext cx="37192" cy="112885"/>
                  </a:xfrm>
                  <a:prstGeom prst="rect">
                    <a:avLst/>
                  </a:prstGeom>
                </p:spPr>
              </p:pic>
            </mc:Fallback>
          </mc:AlternateContent>
        </p:grpSp>
        <p:grpSp>
          <p:nvGrpSpPr>
            <p:cNvPr id="17419" name="Group 17418">
              <a:extLst>
                <a:ext uri="{FF2B5EF4-FFF2-40B4-BE49-F238E27FC236}">
                  <a16:creationId xmlns:a16="http://schemas.microsoft.com/office/drawing/2014/main" id="{4DE73186-6D38-4690-BD4A-8E8E10492159}"/>
                </a:ext>
              </a:extLst>
            </p:cNvPr>
            <p:cNvGrpSpPr/>
            <p:nvPr/>
          </p:nvGrpSpPr>
          <p:grpSpPr>
            <a:xfrm>
              <a:off x="2410757" y="4994343"/>
              <a:ext cx="330120" cy="93600"/>
              <a:chOff x="2410757" y="4994343"/>
              <a:chExt cx="330120" cy="93600"/>
            </a:xfrm>
          </p:grpSpPr>
          <mc:AlternateContent xmlns:mc="http://schemas.openxmlformats.org/markup-compatibility/2006" xmlns:p14="http://schemas.microsoft.com/office/powerpoint/2010/main">
            <mc:Choice Requires="p14">
              <p:contentPart p14:bwMode="auto" r:id="rId49">
                <p14:nvContentPartPr>
                  <p14:cNvPr id="17414" name="Ink 17413">
                    <a:extLst>
                      <a:ext uri="{FF2B5EF4-FFF2-40B4-BE49-F238E27FC236}">
                        <a16:creationId xmlns:a16="http://schemas.microsoft.com/office/drawing/2014/main" id="{0E4632EF-9B4C-40D1-B266-C1A874BE6207}"/>
                      </a:ext>
                    </a:extLst>
                  </p14:cNvPr>
                  <p14:cNvContentPartPr/>
                  <p14:nvPr/>
                </p14:nvContentPartPr>
                <p14:xfrm>
                  <a:off x="2410757" y="4994343"/>
                  <a:ext cx="102960" cy="93600"/>
                </p14:xfrm>
              </p:contentPart>
            </mc:Choice>
            <mc:Fallback xmlns="">
              <p:pic>
                <p:nvPicPr>
                  <p:cNvPr id="17414" name="Ink 17413">
                    <a:extLst>
                      <a:ext uri="{FF2B5EF4-FFF2-40B4-BE49-F238E27FC236}">
                        <a16:creationId xmlns:a16="http://schemas.microsoft.com/office/drawing/2014/main" id="{0E4632EF-9B4C-40D1-B266-C1A874BE6207}"/>
                      </a:ext>
                    </a:extLst>
                  </p:cNvPr>
                  <p:cNvPicPr/>
                  <p:nvPr/>
                </p:nvPicPr>
                <p:blipFill>
                  <a:blip r:embed="rId50"/>
                  <a:stretch>
                    <a:fillRect/>
                  </a:stretch>
                </p:blipFill>
                <p:spPr>
                  <a:xfrm>
                    <a:off x="2402352" y="4985961"/>
                    <a:ext cx="120120" cy="11071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15" name="Ink 17414">
                    <a:extLst>
                      <a:ext uri="{FF2B5EF4-FFF2-40B4-BE49-F238E27FC236}">
                        <a16:creationId xmlns:a16="http://schemas.microsoft.com/office/drawing/2014/main" id="{9EB6D799-7E04-47A7-B656-4CD6C399A7E2}"/>
                      </a:ext>
                    </a:extLst>
                  </p14:cNvPr>
                  <p14:cNvContentPartPr/>
                  <p14:nvPr/>
                </p14:nvContentPartPr>
                <p14:xfrm>
                  <a:off x="2683997" y="5005143"/>
                  <a:ext cx="360" cy="360"/>
                </p14:xfrm>
              </p:contentPart>
            </mc:Choice>
            <mc:Fallback xmlns="">
              <p:pic>
                <p:nvPicPr>
                  <p:cNvPr id="17415" name="Ink 17414">
                    <a:extLst>
                      <a:ext uri="{FF2B5EF4-FFF2-40B4-BE49-F238E27FC236}">
                        <a16:creationId xmlns:a16="http://schemas.microsoft.com/office/drawing/2014/main" id="{9EB6D799-7E04-47A7-B656-4CD6C399A7E2}"/>
                      </a:ext>
                    </a:extLst>
                  </p:cNvPr>
                  <p:cNvPicPr/>
                  <p:nvPr/>
                </p:nvPicPr>
                <p:blipFill>
                  <a:blip r:embed="rId52"/>
                  <a:stretch>
                    <a:fillRect/>
                  </a:stretch>
                </p:blipFill>
                <p:spPr>
                  <a:xfrm>
                    <a:off x="2674997" y="4996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16" name="Ink 17415">
                    <a:extLst>
                      <a:ext uri="{FF2B5EF4-FFF2-40B4-BE49-F238E27FC236}">
                        <a16:creationId xmlns:a16="http://schemas.microsoft.com/office/drawing/2014/main" id="{BBB89513-E253-41FB-9ECA-DFD7A74DE9A5}"/>
                      </a:ext>
                    </a:extLst>
                  </p14:cNvPr>
                  <p14:cNvContentPartPr/>
                  <p14:nvPr/>
                </p14:nvContentPartPr>
                <p14:xfrm>
                  <a:off x="2625677" y="5003343"/>
                  <a:ext cx="115200" cy="81720"/>
                </p14:xfrm>
              </p:contentPart>
            </mc:Choice>
            <mc:Fallback xmlns="">
              <p:pic>
                <p:nvPicPr>
                  <p:cNvPr id="17416" name="Ink 17415">
                    <a:extLst>
                      <a:ext uri="{FF2B5EF4-FFF2-40B4-BE49-F238E27FC236}">
                        <a16:creationId xmlns:a16="http://schemas.microsoft.com/office/drawing/2014/main" id="{BBB89513-E253-41FB-9ECA-DFD7A74DE9A5}"/>
                      </a:ext>
                    </a:extLst>
                  </p:cNvPr>
                  <p:cNvPicPr/>
                  <p:nvPr/>
                </p:nvPicPr>
                <p:blipFill>
                  <a:blip r:embed="rId54"/>
                  <a:stretch>
                    <a:fillRect/>
                  </a:stretch>
                </p:blipFill>
                <p:spPr>
                  <a:xfrm>
                    <a:off x="2616950" y="4994961"/>
                    <a:ext cx="132305" cy="9883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17420" name="Ink 17419">
                  <a:extLst>
                    <a:ext uri="{FF2B5EF4-FFF2-40B4-BE49-F238E27FC236}">
                      <a16:creationId xmlns:a16="http://schemas.microsoft.com/office/drawing/2014/main" id="{A689605C-829E-4FE7-944D-0FCC53A535BC}"/>
                    </a:ext>
                  </a:extLst>
                </p14:cNvPr>
                <p14:cNvContentPartPr/>
                <p14:nvPr/>
              </p14:nvContentPartPr>
              <p14:xfrm>
                <a:off x="2248397" y="4785903"/>
                <a:ext cx="86400" cy="144000"/>
              </p14:xfrm>
            </p:contentPart>
          </mc:Choice>
          <mc:Fallback xmlns="">
            <p:pic>
              <p:nvPicPr>
                <p:cNvPr id="17420" name="Ink 17419">
                  <a:extLst>
                    <a:ext uri="{FF2B5EF4-FFF2-40B4-BE49-F238E27FC236}">
                      <a16:creationId xmlns:a16="http://schemas.microsoft.com/office/drawing/2014/main" id="{A689605C-829E-4FE7-944D-0FCC53A535BC}"/>
                    </a:ext>
                  </a:extLst>
                </p:cNvPr>
                <p:cNvPicPr/>
                <p:nvPr/>
              </p:nvPicPr>
              <p:blipFill>
                <a:blip r:embed="rId56"/>
                <a:stretch>
                  <a:fillRect/>
                </a:stretch>
              </p:blipFill>
              <p:spPr>
                <a:xfrm>
                  <a:off x="2239652" y="4777515"/>
                  <a:ext cx="103540" cy="161126"/>
                </a:xfrm>
                <a:prstGeom prst="rect">
                  <a:avLst/>
                </a:prstGeom>
              </p:spPr>
            </p:pic>
          </mc:Fallback>
        </mc:AlternateContent>
        <p:grpSp>
          <p:nvGrpSpPr>
            <p:cNvPr id="17428" name="Group 17427">
              <a:extLst>
                <a:ext uri="{FF2B5EF4-FFF2-40B4-BE49-F238E27FC236}">
                  <a16:creationId xmlns:a16="http://schemas.microsoft.com/office/drawing/2014/main" id="{5E607805-677A-4A4C-8B2A-9F3F842553EC}"/>
                </a:ext>
              </a:extLst>
            </p:cNvPr>
            <p:cNvGrpSpPr/>
            <p:nvPr/>
          </p:nvGrpSpPr>
          <p:grpSpPr>
            <a:xfrm>
              <a:off x="2558357" y="4791303"/>
              <a:ext cx="135000" cy="116280"/>
              <a:chOff x="2558357" y="4791303"/>
              <a:chExt cx="135000" cy="116280"/>
            </a:xfrm>
          </p:grpSpPr>
          <mc:AlternateContent xmlns:mc="http://schemas.openxmlformats.org/markup-compatibility/2006" xmlns:p14="http://schemas.microsoft.com/office/powerpoint/2010/main">
            <mc:Choice Requires="p14">
              <p:contentPart p14:bwMode="auto" r:id="rId57">
                <p14:nvContentPartPr>
                  <p14:cNvPr id="17421" name="Ink 17420">
                    <a:extLst>
                      <a:ext uri="{FF2B5EF4-FFF2-40B4-BE49-F238E27FC236}">
                        <a16:creationId xmlns:a16="http://schemas.microsoft.com/office/drawing/2014/main" id="{88579072-3F7E-44D3-BED8-91908F0D6969}"/>
                      </a:ext>
                    </a:extLst>
                  </p14:cNvPr>
                  <p14:cNvContentPartPr/>
                  <p14:nvPr/>
                </p14:nvContentPartPr>
                <p14:xfrm>
                  <a:off x="2558357" y="4795623"/>
                  <a:ext cx="34920" cy="111960"/>
                </p14:xfrm>
              </p:contentPart>
            </mc:Choice>
            <mc:Fallback xmlns="">
              <p:pic>
                <p:nvPicPr>
                  <p:cNvPr id="17421" name="Ink 17420">
                    <a:extLst>
                      <a:ext uri="{FF2B5EF4-FFF2-40B4-BE49-F238E27FC236}">
                        <a16:creationId xmlns:a16="http://schemas.microsoft.com/office/drawing/2014/main" id="{88579072-3F7E-44D3-BED8-91908F0D6969}"/>
                      </a:ext>
                    </a:extLst>
                  </p:cNvPr>
                  <p:cNvPicPr/>
                  <p:nvPr/>
                </p:nvPicPr>
                <p:blipFill>
                  <a:blip r:embed="rId58"/>
                  <a:stretch>
                    <a:fillRect/>
                  </a:stretch>
                </p:blipFill>
                <p:spPr>
                  <a:xfrm>
                    <a:off x="2549627" y="4786876"/>
                    <a:ext cx="52031" cy="1291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22" name="Ink 17421">
                    <a:extLst>
                      <a:ext uri="{FF2B5EF4-FFF2-40B4-BE49-F238E27FC236}">
                        <a16:creationId xmlns:a16="http://schemas.microsoft.com/office/drawing/2014/main" id="{83DA1BDB-1CC9-491C-A089-879BF08C1F60}"/>
                      </a:ext>
                    </a:extLst>
                  </p14:cNvPr>
                  <p14:cNvContentPartPr/>
                  <p14:nvPr/>
                </p14:nvContentPartPr>
                <p14:xfrm>
                  <a:off x="2625317" y="4791303"/>
                  <a:ext cx="68040" cy="83160"/>
                </p14:xfrm>
              </p:contentPart>
            </mc:Choice>
            <mc:Fallback xmlns="">
              <p:pic>
                <p:nvPicPr>
                  <p:cNvPr id="17422" name="Ink 17421">
                    <a:extLst>
                      <a:ext uri="{FF2B5EF4-FFF2-40B4-BE49-F238E27FC236}">
                        <a16:creationId xmlns:a16="http://schemas.microsoft.com/office/drawing/2014/main" id="{83DA1BDB-1CC9-491C-A089-879BF08C1F60}"/>
                      </a:ext>
                    </a:extLst>
                  </p:cNvPr>
                  <p:cNvPicPr/>
                  <p:nvPr/>
                </p:nvPicPr>
                <p:blipFill>
                  <a:blip r:embed="rId60"/>
                  <a:stretch>
                    <a:fillRect/>
                  </a:stretch>
                </p:blipFill>
                <p:spPr>
                  <a:xfrm>
                    <a:off x="2616900" y="4782917"/>
                    <a:ext cx="85225" cy="100281"/>
                  </a:xfrm>
                  <a:prstGeom prst="rect">
                    <a:avLst/>
                  </a:prstGeom>
                </p:spPr>
              </p:pic>
            </mc:Fallback>
          </mc:AlternateContent>
        </p:grpSp>
        <p:grpSp>
          <p:nvGrpSpPr>
            <p:cNvPr id="17427" name="Group 17426">
              <a:extLst>
                <a:ext uri="{FF2B5EF4-FFF2-40B4-BE49-F238E27FC236}">
                  <a16:creationId xmlns:a16="http://schemas.microsoft.com/office/drawing/2014/main" id="{9FD870FF-7A34-4540-83FD-3D0C35A9CD4B}"/>
                </a:ext>
              </a:extLst>
            </p:cNvPr>
            <p:cNvGrpSpPr/>
            <p:nvPr/>
          </p:nvGrpSpPr>
          <p:grpSpPr>
            <a:xfrm>
              <a:off x="2319317" y="5262543"/>
              <a:ext cx="502920" cy="280080"/>
              <a:chOff x="2319317" y="5262543"/>
              <a:chExt cx="502920" cy="280080"/>
            </a:xfrm>
          </p:grpSpPr>
          <mc:AlternateContent xmlns:mc="http://schemas.openxmlformats.org/markup-compatibility/2006" xmlns:p14="http://schemas.microsoft.com/office/powerpoint/2010/main">
            <mc:Choice Requires="p14">
              <p:contentPart p14:bwMode="auto" r:id="rId61">
                <p14:nvContentPartPr>
                  <p14:cNvPr id="17417" name="Ink 17416">
                    <a:extLst>
                      <a:ext uri="{FF2B5EF4-FFF2-40B4-BE49-F238E27FC236}">
                        <a16:creationId xmlns:a16="http://schemas.microsoft.com/office/drawing/2014/main" id="{98BE9456-8E9D-4310-9149-A23549FC785D}"/>
                      </a:ext>
                    </a:extLst>
                  </p14:cNvPr>
                  <p14:cNvContentPartPr/>
                  <p14:nvPr/>
                </p14:nvContentPartPr>
                <p14:xfrm>
                  <a:off x="2430557" y="5287023"/>
                  <a:ext cx="113400" cy="108360"/>
                </p14:xfrm>
              </p:contentPart>
            </mc:Choice>
            <mc:Fallback xmlns="">
              <p:pic>
                <p:nvPicPr>
                  <p:cNvPr id="17417" name="Ink 17416">
                    <a:extLst>
                      <a:ext uri="{FF2B5EF4-FFF2-40B4-BE49-F238E27FC236}">
                        <a16:creationId xmlns:a16="http://schemas.microsoft.com/office/drawing/2014/main" id="{98BE9456-8E9D-4310-9149-A23549FC785D}"/>
                      </a:ext>
                    </a:extLst>
                  </p:cNvPr>
                  <p:cNvPicPr/>
                  <p:nvPr/>
                </p:nvPicPr>
                <p:blipFill>
                  <a:blip r:embed="rId62"/>
                  <a:stretch>
                    <a:fillRect/>
                  </a:stretch>
                </p:blipFill>
                <p:spPr>
                  <a:xfrm>
                    <a:off x="2421807" y="5278284"/>
                    <a:ext cx="130550" cy="125488"/>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18" name="Ink 17417">
                    <a:extLst>
                      <a:ext uri="{FF2B5EF4-FFF2-40B4-BE49-F238E27FC236}">
                        <a16:creationId xmlns:a16="http://schemas.microsoft.com/office/drawing/2014/main" id="{D4338DB9-73D4-475A-99DC-64F985896E17}"/>
                      </a:ext>
                    </a:extLst>
                  </p14:cNvPr>
                  <p14:cNvContentPartPr/>
                  <p14:nvPr/>
                </p14:nvContentPartPr>
                <p14:xfrm>
                  <a:off x="2704517" y="5262543"/>
                  <a:ext cx="117720" cy="113760"/>
                </p14:xfrm>
              </p:contentPart>
            </mc:Choice>
            <mc:Fallback xmlns="">
              <p:pic>
                <p:nvPicPr>
                  <p:cNvPr id="17418" name="Ink 17417">
                    <a:extLst>
                      <a:ext uri="{FF2B5EF4-FFF2-40B4-BE49-F238E27FC236}">
                        <a16:creationId xmlns:a16="http://schemas.microsoft.com/office/drawing/2014/main" id="{D4338DB9-73D4-475A-99DC-64F985896E17}"/>
                      </a:ext>
                    </a:extLst>
                  </p:cNvPr>
                  <p:cNvPicPr/>
                  <p:nvPr/>
                </p:nvPicPr>
                <p:blipFill>
                  <a:blip r:embed="rId64"/>
                  <a:stretch>
                    <a:fillRect/>
                  </a:stretch>
                </p:blipFill>
                <p:spPr>
                  <a:xfrm>
                    <a:off x="2696108" y="5254168"/>
                    <a:ext cx="134888" cy="13085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23" name="Ink 17422">
                    <a:extLst>
                      <a:ext uri="{FF2B5EF4-FFF2-40B4-BE49-F238E27FC236}">
                        <a16:creationId xmlns:a16="http://schemas.microsoft.com/office/drawing/2014/main" id="{255DA724-7B85-4979-8D10-7618789E6FCB}"/>
                      </a:ext>
                    </a:extLst>
                  </p14:cNvPr>
                  <p14:cNvContentPartPr/>
                  <p14:nvPr/>
                </p14:nvContentPartPr>
                <p14:xfrm>
                  <a:off x="2319317" y="5479983"/>
                  <a:ext cx="40320" cy="42840"/>
                </p14:xfrm>
              </p:contentPart>
            </mc:Choice>
            <mc:Fallback xmlns="">
              <p:pic>
                <p:nvPicPr>
                  <p:cNvPr id="17423" name="Ink 17422">
                    <a:extLst>
                      <a:ext uri="{FF2B5EF4-FFF2-40B4-BE49-F238E27FC236}">
                        <a16:creationId xmlns:a16="http://schemas.microsoft.com/office/drawing/2014/main" id="{255DA724-7B85-4979-8D10-7618789E6FCB}"/>
                      </a:ext>
                    </a:extLst>
                  </p:cNvPr>
                  <p:cNvPicPr/>
                  <p:nvPr/>
                </p:nvPicPr>
                <p:blipFill>
                  <a:blip r:embed="rId66"/>
                  <a:stretch>
                    <a:fillRect/>
                  </a:stretch>
                </p:blipFill>
                <p:spPr>
                  <a:xfrm>
                    <a:off x="2310902" y="5471276"/>
                    <a:ext cx="57500" cy="5990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24" name="Ink 17423">
                    <a:extLst>
                      <a:ext uri="{FF2B5EF4-FFF2-40B4-BE49-F238E27FC236}">
                        <a16:creationId xmlns:a16="http://schemas.microsoft.com/office/drawing/2014/main" id="{78F08503-3403-4BAD-B030-B377A78BF854}"/>
                      </a:ext>
                    </a:extLst>
                  </p14:cNvPr>
                  <p14:cNvContentPartPr/>
                  <p14:nvPr/>
                </p14:nvContentPartPr>
                <p14:xfrm>
                  <a:off x="2364677" y="5456583"/>
                  <a:ext cx="29880" cy="86040"/>
                </p14:xfrm>
              </p:contentPart>
            </mc:Choice>
            <mc:Fallback xmlns="">
              <p:pic>
                <p:nvPicPr>
                  <p:cNvPr id="17424" name="Ink 17423">
                    <a:extLst>
                      <a:ext uri="{FF2B5EF4-FFF2-40B4-BE49-F238E27FC236}">
                        <a16:creationId xmlns:a16="http://schemas.microsoft.com/office/drawing/2014/main" id="{78F08503-3403-4BAD-B030-B377A78BF854}"/>
                      </a:ext>
                    </a:extLst>
                  </p:cNvPr>
                  <p:cNvPicPr/>
                  <p:nvPr/>
                </p:nvPicPr>
                <p:blipFill>
                  <a:blip r:embed="rId68"/>
                  <a:stretch>
                    <a:fillRect/>
                  </a:stretch>
                </p:blipFill>
                <p:spPr>
                  <a:xfrm>
                    <a:off x="2355991" y="5448189"/>
                    <a:ext cx="46905" cy="10317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25" name="Ink 17424">
                    <a:extLst>
                      <a:ext uri="{FF2B5EF4-FFF2-40B4-BE49-F238E27FC236}">
                        <a16:creationId xmlns:a16="http://schemas.microsoft.com/office/drawing/2014/main" id="{DDC84B9B-2BA1-4224-B454-15CE672F1DB9}"/>
                      </a:ext>
                    </a:extLst>
                  </p14:cNvPr>
                  <p14:cNvContentPartPr/>
                  <p14:nvPr/>
                </p14:nvContentPartPr>
                <p14:xfrm>
                  <a:off x="2638997" y="5430663"/>
                  <a:ext cx="15840" cy="111240"/>
                </p14:xfrm>
              </p:contentPart>
            </mc:Choice>
            <mc:Fallback xmlns="">
              <p:pic>
                <p:nvPicPr>
                  <p:cNvPr id="17425" name="Ink 17424">
                    <a:extLst>
                      <a:ext uri="{FF2B5EF4-FFF2-40B4-BE49-F238E27FC236}">
                        <a16:creationId xmlns:a16="http://schemas.microsoft.com/office/drawing/2014/main" id="{DDC84B9B-2BA1-4224-B454-15CE672F1DB9}"/>
                      </a:ext>
                    </a:extLst>
                  </p:cNvPr>
                  <p:cNvPicPr/>
                  <p:nvPr/>
                </p:nvPicPr>
                <p:blipFill>
                  <a:blip r:embed="rId70"/>
                  <a:stretch>
                    <a:fillRect/>
                  </a:stretch>
                </p:blipFill>
                <p:spPr>
                  <a:xfrm>
                    <a:off x="2630388" y="5422268"/>
                    <a:ext cx="32713" cy="12838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26" name="Ink 17425">
                    <a:extLst>
                      <a:ext uri="{FF2B5EF4-FFF2-40B4-BE49-F238E27FC236}">
                        <a16:creationId xmlns:a16="http://schemas.microsoft.com/office/drawing/2014/main" id="{AABE1579-B2E4-4293-8CF4-9C9BD780DC9F}"/>
                      </a:ext>
                    </a:extLst>
                  </p14:cNvPr>
                  <p14:cNvContentPartPr/>
                  <p14:nvPr/>
                </p14:nvContentPartPr>
                <p14:xfrm>
                  <a:off x="2708837" y="5452263"/>
                  <a:ext cx="89640" cy="72720"/>
                </p14:xfrm>
              </p:contentPart>
            </mc:Choice>
            <mc:Fallback xmlns="">
              <p:pic>
                <p:nvPicPr>
                  <p:cNvPr id="17426" name="Ink 17425">
                    <a:extLst>
                      <a:ext uri="{FF2B5EF4-FFF2-40B4-BE49-F238E27FC236}">
                        <a16:creationId xmlns:a16="http://schemas.microsoft.com/office/drawing/2014/main" id="{AABE1579-B2E4-4293-8CF4-9C9BD780DC9F}"/>
                      </a:ext>
                    </a:extLst>
                  </p:cNvPr>
                  <p:cNvPicPr/>
                  <p:nvPr/>
                </p:nvPicPr>
                <p:blipFill>
                  <a:blip r:embed="rId72"/>
                  <a:stretch>
                    <a:fillRect/>
                  </a:stretch>
                </p:blipFill>
                <p:spPr>
                  <a:xfrm>
                    <a:off x="2700466" y="5443523"/>
                    <a:ext cx="106731" cy="8985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17429" name="Ink 17428">
                  <a:extLst>
                    <a:ext uri="{FF2B5EF4-FFF2-40B4-BE49-F238E27FC236}">
                      <a16:creationId xmlns:a16="http://schemas.microsoft.com/office/drawing/2014/main" id="{AF5A8C08-8C4D-4FD9-A07E-6EE4B2BD2DC0}"/>
                    </a:ext>
                  </a:extLst>
                </p14:cNvPr>
                <p14:cNvContentPartPr/>
                <p14:nvPr/>
              </p14:nvContentPartPr>
              <p14:xfrm>
                <a:off x="3050117" y="5086863"/>
                <a:ext cx="262800" cy="241200"/>
              </p14:xfrm>
            </p:contentPart>
          </mc:Choice>
          <mc:Fallback xmlns="">
            <p:pic>
              <p:nvPicPr>
                <p:cNvPr id="17429" name="Ink 17428">
                  <a:extLst>
                    <a:ext uri="{FF2B5EF4-FFF2-40B4-BE49-F238E27FC236}">
                      <a16:creationId xmlns:a16="http://schemas.microsoft.com/office/drawing/2014/main" id="{AF5A8C08-8C4D-4FD9-A07E-6EE4B2BD2DC0}"/>
                    </a:ext>
                  </a:extLst>
                </p:cNvPr>
                <p:cNvPicPr/>
                <p:nvPr/>
              </p:nvPicPr>
              <p:blipFill>
                <a:blip r:embed="rId74"/>
                <a:stretch>
                  <a:fillRect/>
                </a:stretch>
              </p:blipFill>
              <p:spPr>
                <a:xfrm>
                  <a:off x="3041380" y="5078473"/>
                  <a:ext cx="279924" cy="258329"/>
                </a:xfrm>
                <a:prstGeom prst="rect">
                  <a:avLst/>
                </a:prstGeom>
              </p:spPr>
            </p:pic>
          </mc:Fallback>
        </mc:AlternateContent>
      </p:grpSp>
    </p:spTree>
    <p:extLst>
      <p:ext uri="{BB962C8B-B14F-4D97-AF65-F5344CB8AC3E}">
        <p14:creationId xmlns:p14="http://schemas.microsoft.com/office/powerpoint/2010/main" val="3998676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Bundled Conductor Pictures	</a:t>
            </a:r>
          </a:p>
        </p:txBody>
      </p:sp>
      <p:sp>
        <p:nvSpPr>
          <p:cNvPr id="2" name="Text Placeholder 1">
            <a:extLst>
              <a:ext uri="{FF2B5EF4-FFF2-40B4-BE49-F238E27FC236}">
                <a16:creationId xmlns:a16="http://schemas.microsoft.com/office/drawing/2014/main" id="{91DCE256-F113-21A0-F0DA-A1E303E93455}"/>
              </a:ext>
            </a:extLst>
          </p:cNvPr>
          <p:cNvSpPr>
            <a:spLocks noGrp="1"/>
          </p:cNvSpPr>
          <p:nvPr>
            <p:ph type="body" sz="quarter" idx="10"/>
          </p:nvPr>
        </p:nvSpPr>
        <p:spPr/>
        <p:txBody>
          <a:bodyPr/>
          <a:lstStyle/>
          <a:p>
            <a:endParaRPr lang="en-US"/>
          </a:p>
        </p:txBody>
      </p:sp>
      <p:pic>
        <p:nvPicPr>
          <p:cNvPr id="18438" name="Picture 4" descr="Picture of three conductor bund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219200"/>
            <a:ext cx="450508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Picture of six conductor bund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00" y="1219200"/>
            <a:ext cx="6781800" cy="450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p:cNvSpPr txBox="1">
            <a:spLocks noChangeArrowheads="1"/>
          </p:cNvSpPr>
          <p:nvPr/>
        </p:nvSpPr>
        <p:spPr bwMode="auto">
          <a:xfrm>
            <a:off x="4267200" y="5791200"/>
            <a:ext cx="7848600" cy="769441"/>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dirty="0">
                <a:latin typeface="+mj-lt"/>
              </a:rPr>
              <a:t>The AEP Wyoming-Jackson Ferry 765 kV line uses 6-bundle conductors. Conductors in a bundle are at the same voltage!</a:t>
            </a:r>
          </a:p>
        </p:txBody>
      </p:sp>
      <p:sp>
        <p:nvSpPr>
          <p:cNvPr id="18437" name="TextBox 3"/>
          <p:cNvSpPr txBox="1">
            <a:spLocks noChangeArrowheads="1"/>
          </p:cNvSpPr>
          <p:nvPr/>
        </p:nvSpPr>
        <p:spPr bwMode="auto">
          <a:xfrm>
            <a:off x="228600" y="6541442"/>
            <a:ext cx="46030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dirty="0">
                <a:latin typeface="+mj-lt"/>
              </a:rPr>
              <a:t>Photo Source: BPA and American Electric Power</a:t>
            </a:r>
          </a:p>
        </p:txBody>
      </p:sp>
    </p:spTree>
    <p:extLst>
      <p:ext uri="{BB962C8B-B14F-4D97-AF65-F5344CB8AC3E}">
        <p14:creationId xmlns:p14="http://schemas.microsoft.com/office/powerpoint/2010/main" val="44641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Inductance of Lines with Bundled Conductors</a:t>
            </a:r>
            <a:endParaRPr lang="en-US" dirty="0"/>
          </a:p>
        </p:txBody>
      </p:sp>
      <p:sp>
        <p:nvSpPr>
          <p:cNvPr id="3" name="Content Placeholder 2"/>
          <p:cNvSpPr>
            <a:spLocks noGrp="1"/>
          </p:cNvSpPr>
          <p:nvPr>
            <p:ph type="body" sz="quarter" idx="10"/>
          </p:nvPr>
        </p:nvSpPr>
        <p:spPr/>
        <p:txBody>
          <a:bodyPr/>
          <a:lstStyle/>
          <a:p>
            <a:r>
              <a:rPr lang="en-US" dirty="0"/>
              <a:t>The per phase inductance is </a:t>
            </a:r>
          </a:p>
        </p:txBody>
      </p:sp>
      <mc:AlternateContent xmlns:mc="http://schemas.openxmlformats.org/markup-compatibility/2006" xmlns:a14="http://schemas.microsoft.com/office/drawing/2010/main">
        <mc:Choice Requires="a14">
          <p:sp>
            <p:nvSpPr>
              <p:cNvPr id="4" name="Object 3"/>
              <p:cNvSpPr txBox="1"/>
              <p:nvPr/>
            </p:nvSpPr>
            <p:spPr bwMode="auto">
              <a:xfrm>
                <a:off x="457200" y="1981200"/>
                <a:ext cx="8585200" cy="2870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 </m:t>
                      </m:r>
                      <m:sSub>
                        <m:sSubPr>
                          <m:ctrlPr>
                            <a:rPr lang="en-US" i="1">
                              <a:solidFill>
                                <a:srgbClr val="000000"/>
                              </a:solidFill>
                              <a:latin typeface="Cambria Math" panose="02040503050406030204" pitchFamily="18" charset="0"/>
                            </a:rPr>
                          </m:ctrlPr>
                        </m:sSubPr>
                        <m:e>
                          <m:r>
                            <m:rPr>
                              <m:nor/>
                            </m:rPr>
                            <a:rPr lang="en-US" i="0">
                              <a:solidFill>
                                <a:srgbClr val="000000"/>
                              </a:solidFill>
                              <a:latin typeface="+mj-lt"/>
                            </a:rPr>
                            <m:t>L</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Sub>
                                </m:den>
                              </m:f>
                            </m:e>
                          </m:d>
                        </m:e>
                      </m:func>
                    </m:oMath>
                    <m:oMath xmlns:m="http://schemas.openxmlformats.org/officeDocument/2006/math">
                      <m:r>
                        <m:rPr>
                          <m:nor/>
                        </m:rPr>
                        <a:rPr lang="en-US" i="0">
                          <a:solidFill>
                            <a:srgbClr val="000000"/>
                          </a:solidFill>
                          <a:latin typeface="+mj-lt"/>
                        </a:rPr>
                        <m:t>where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	≜	</m:t>
                      </m:r>
                      <m:r>
                        <m:rPr>
                          <m:nor/>
                        </m:rPr>
                        <a:rPr lang="en-US" i="0">
                          <a:solidFill>
                            <a:srgbClr val="000000"/>
                          </a:solidFill>
                          <a:latin typeface="+mj-lt"/>
                        </a:rPr>
                        <m:t>geometric</m:t>
                      </m:r>
                      <m:r>
                        <m:rPr>
                          <m:nor/>
                        </m:rPr>
                        <a:rPr lang="en-US" i="0">
                          <a:solidFill>
                            <a:srgbClr val="000000"/>
                          </a:solidFill>
                          <a:latin typeface="+mj-lt"/>
                        </a:rPr>
                        <m:t> </m:t>
                      </m:r>
                      <m:r>
                        <m:rPr>
                          <m:nor/>
                        </m:rPr>
                        <a:rPr lang="en-US" i="0">
                          <a:solidFill>
                            <a:srgbClr val="000000"/>
                          </a:solidFill>
                          <a:latin typeface="+mj-lt"/>
                        </a:rPr>
                        <m:t>mean</m:t>
                      </m:r>
                      <m:r>
                        <m:rPr>
                          <m:nor/>
                        </m:rPr>
                        <a:rPr lang="en-US" i="0">
                          <a:solidFill>
                            <a:srgbClr val="000000"/>
                          </a:solidFill>
                          <a:latin typeface="+mj-lt"/>
                        </a:rPr>
                        <m:t> </m:t>
                      </m:r>
                      <m:r>
                        <m:rPr>
                          <m:nor/>
                        </m:rPr>
                        <a:rPr lang="en-US" i="0">
                          <a:solidFill>
                            <a:srgbClr val="000000"/>
                          </a:solidFill>
                          <a:latin typeface="+mj-lt"/>
                        </a:rPr>
                        <m:t>radius</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GMR</m:t>
                      </m:r>
                      <m:r>
                        <a:rPr lang="en-US" i="1">
                          <a:solidFill>
                            <a:srgbClr val="000000"/>
                          </a:solidFill>
                          <a:latin typeface="Cambria Math" panose="02040503050406030204" pitchFamily="18" charset="0"/>
                        </a:rPr>
                        <m:t>)</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bundle</m:t>
                      </m:r>
                    </m:oMath>
                    <m:oMath xmlns:m="http://schemas.openxmlformats.org/officeDocument/2006/math">
                      <m:r>
                        <a:rPr lang="en-US" i="1">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𝑏</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𝑏</m:t>
                              </m:r>
                            </m:den>
                          </m:f>
                        </m:sup>
                      </m:sSup>
                      <m:r>
                        <m:rPr>
                          <m:nor/>
                        </m:rPr>
                        <a:rPr lang="en-US" i="0">
                          <a:solidFill>
                            <a:srgbClr val="000000"/>
                          </a:solidFill>
                          <a:latin typeface="+mj-lt"/>
                        </a:rPr>
                        <m:t> </m:t>
                      </m:r>
                      <m:r>
                        <m:rPr>
                          <m:nor/>
                        </m:rPr>
                        <a:rPr lang="en-US" i="0">
                          <a:solidFill>
                            <a:srgbClr val="000000"/>
                          </a:solidFill>
                          <a:latin typeface="+mj-lt"/>
                        </a:rPr>
                        <m:t>in</m:t>
                      </m:r>
                      <m:r>
                        <m:rPr>
                          <m:nor/>
                        </m:rPr>
                        <a:rPr lang="en-US" i="0">
                          <a:solidFill>
                            <a:srgbClr val="000000"/>
                          </a:solidFill>
                          <a:latin typeface="+mj-lt"/>
                        </a:rPr>
                        <m:t> </m:t>
                      </m:r>
                      <m:r>
                        <m:rPr>
                          <m:nor/>
                        </m:rPr>
                        <a:rPr lang="en-US" i="0">
                          <a:solidFill>
                            <a:srgbClr val="000000"/>
                          </a:solidFill>
                          <a:latin typeface="+mj-lt"/>
                        </a:rPr>
                        <m:t>general</m:t>
                      </m:r>
                    </m:oMath>
                  </m:oMathPara>
                </a14:m>
                <a:endParaRPr lang="en-US" dirty="0">
                  <a:latin typeface="+mj-lt"/>
                </a:endParaRPr>
              </a:p>
            </p:txBody>
          </p:sp>
        </mc:Choice>
        <mc:Fallback xmlns="">
          <p:sp>
            <p:nvSpPr>
              <p:cNvPr id="4" name="Object 3"/>
              <p:cNvSpPr txBox="1">
                <a:spLocks noRot="1" noChangeAspect="1" noMove="1" noResize="1" noEditPoints="1" noAdjustHandles="1" noChangeArrowheads="1" noChangeShapeType="1" noTextEdit="1"/>
              </p:cNvSpPr>
              <p:nvPr/>
            </p:nvSpPr>
            <p:spPr bwMode="auto">
              <a:xfrm>
                <a:off x="457200" y="1981200"/>
                <a:ext cx="8585200" cy="2870200"/>
              </a:xfrm>
              <a:prstGeom prst="rect">
                <a:avLst/>
              </a:prstGeom>
              <a:blipFill>
                <a:blip r:embed="rId2"/>
                <a:stretch>
                  <a:fillRect/>
                </a:stretch>
              </a:blipFill>
              <a:ln>
                <a:noFill/>
              </a:ln>
              <a:effectLst/>
            </p:spPr>
            <p:txBody>
              <a:bodyPr/>
              <a:lstStyle/>
              <a:p>
                <a:r>
                  <a:rPr lang="en-US">
                    <a:noFill/>
                  </a:rPr>
                  <a:t> </a:t>
                </a:r>
              </a:p>
            </p:txBody>
          </p:sp>
        </mc:Fallback>
      </mc:AlternateContent>
      <p:sp>
        <p:nvSpPr>
          <p:cNvPr id="5" name="TextBox 4"/>
          <p:cNvSpPr txBox="1"/>
          <p:nvPr/>
        </p:nvSpPr>
        <p:spPr>
          <a:xfrm>
            <a:off x="8001000" y="1981200"/>
            <a:ext cx="3429000" cy="830997"/>
          </a:xfrm>
          <a:prstGeom prst="rect">
            <a:avLst/>
          </a:prstGeom>
          <a:solidFill>
            <a:srgbClr val="D6D2C4"/>
          </a:solidFill>
        </p:spPr>
        <p:txBody>
          <a:bodyPr wrap="square" rtlCol="0">
            <a:spAutoFit/>
          </a:bodyPr>
          <a:lstStyle/>
          <a:p>
            <a:r>
              <a:rPr lang="en-US" sz="2400" dirty="0">
                <a:latin typeface="+mj-lt"/>
              </a:rPr>
              <a:t>The detailed derivation is given in ECEN 459</a:t>
            </a:r>
          </a:p>
        </p:txBody>
      </p:sp>
      <p:sp>
        <p:nvSpPr>
          <p:cNvPr id="7" name="TextBox 6"/>
          <p:cNvSpPr txBox="1"/>
          <p:nvPr/>
        </p:nvSpPr>
        <p:spPr>
          <a:xfrm>
            <a:off x="1143000" y="4953000"/>
            <a:ext cx="10058400" cy="1200329"/>
          </a:xfrm>
          <a:prstGeom prst="rect">
            <a:avLst/>
          </a:prstGeom>
          <a:solidFill>
            <a:srgbClr val="D6D2C4"/>
          </a:solidFill>
        </p:spPr>
        <p:txBody>
          <a:bodyPr wrap="square" rtlCol="0">
            <a:spAutoFit/>
          </a:bodyPr>
          <a:lstStyle/>
          <a:p>
            <a:r>
              <a:rPr lang="en-US" sz="2400" dirty="0">
                <a:latin typeface="+mj-lt"/>
              </a:rPr>
              <a:t>When calculating the per phase resistance of bundled lines, the total resistance is R per conductor divided by b, where b is the number of conductors in the bundle</a:t>
            </a:r>
          </a:p>
        </p:txBody>
      </p:sp>
    </p:spTree>
    <p:extLst>
      <p:ext uri="{BB962C8B-B14F-4D97-AF65-F5344CB8AC3E}">
        <p14:creationId xmlns:p14="http://schemas.microsoft.com/office/powerpoint/2010/main" val="61899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Bundle Inductance Example</a:t>
            </a:r>
          </a:p>
        </p:txBody>
      </p:sp>
      <p:sp>
        <p:nvSpPr>
          <p:cNvPr id="24580" name="Text Box 34"/>
          <p:cNvSpPr txBox="1">
            <a:spLocks noChangeArrowheads="1"/>
          </p:cNvSpPr>
          <p:nvPr/>
        </p:nvSpPr>
        <p:spPr bwMode="auto">
          <a:xfrm>
            <a:off x="457200" y="1280161"/>
            <a:ext cx="108966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Consider the previous example of the three phases symmetrically spaced 5 meters apart using wire with a radius of r = 1.24 cm.  Except now assume each phase has 4 conductors in a square bundle, spaced 0.25 meters apart.  What is the new inductance</a:t>
            </a:r>
          </a:p>
          <a:p>
            <a:pPr eaLnBrk="1" hangingPunct="1"/>
            <a:r>
              <a:rPr lang="en-US" altLang="en-US" sz="2800" dirty="0">
                <a:latin typeface="+mj-lt"/>
              </a:rPr>
              <a:t>per meter?  </a:t>
            </a:r>
          </a:p>
        </p:txBody>
      </p:sp>
      <p:grpSp>
        <p:nvGrpSpPr>
          <p:cNvPr id="24579" name="Group 3" descr="Example with 4 conductor bundle, arranged in square with 0.25 M sides"/>
          <p:cNvGrpSpPr>
            <a:grpSpLocks/>
          </p:cNvGrpSpPr>
          <p:nvPr/>
        </p:nvGrpSpPr>
        <p:grpSpPr bwMode="auto">
          <a:xfrm>
            <a:off x="990600" y="4114800"/>
            <a:ext cx="2971800" cy="1676400"/>
            <a:chOff x="576" y="864"/>
            <a:chExt cx="1680" cy="960"/>
          </a:xfrm>
        </p:grpSpPr>
        <p:grpSp>
          <p:nvGrpSpPr>
            <p:cNvPr id="24582" name="Group 4"/>
            <p:cNvGrpSpPr>
              <a:grpSpLocks/>
            </p:cNvGrpSpPr>
            <p:nvPr/>
          </p:nvGrpSpPr>
          <p:grpSpPr bwMode="auto">
            <a:xfrm>
              <a:off x="576" y="1044"/>
              <a:ext cx="1680" cy="780"/>
              <a:chOff x="576" y="1044"/>
              <a:chExt cx="1680" cy="780"/>
            </a:xfrm>
          </p:grpSpPr>
          <p:sp>
            <p:nvSpPr>
              <p:cNvPr id="24584" name="Oval 5"/>
              <p:cNvSpPr>
                <a:spLocks noChangeArrowheads="1"/>
              </p:cNvSpPr>
              <p:nvPr/>
            </p:nvSpPr>
            <p:spPr bwMode="auto">
              <a:xfrm>
                <a:off x="1056" y="1248"/>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5" name="Oval 6"/>
              <p:cNvSpPr>
                <a:spLocks noChangeArrowheads="1"/>
              </p:cNvSpPr>
              <p:nvPr/>
            </p:nvSpPr>
            <p:spPr bwMode="auto">
              <a:xfrm>
                <a:off x="1584" y="1248"/>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6" name="Oval 7"/>
              <p:cNvSpPr>
                <a:spLocks noChangeArrowheads="1"/>
              </p:cNvSpPr>
              <p:nvPr/>
            </p:nvSpPr>
            <p:spPr bwMode="auto">
              <a:xfrm>
                <a:off x="1056" y="1680"/>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7" name="Oval 8"/>
              <p:cNvSpPr>
                <a:spLocks noChangeArrowheads="1"/>
              </p:cNvSpPr>
              <p:nvPr/>
            </p:nvSpPr>
            <p:spPr bwMode="auto">
              <a:xfrm>
                <a:off x="1584" y="1680"/>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24588" name="Group 9"/>
              <p:cNvGrpSpPr>
                <a:grpSpLocks/>
              </p:cNvGrpSpPr>
              <p:nvPr/>
            </p:nvGrpSpPr>
            <p:grpSpPr bwMode="auto">
              <a:xfrm>
                <a:off x="1632" y="1296"/>
                <a:ext cx="624" cy="461"/>
                <a:chOff x="1632" y="1296"/>
                <a:chExt cx="624" cy="461"/>
              </a:xfrm>
            </p:grpSpPr>
            <p:grpSp>
              <p:nvGrpSpPr>
                <p:cNvPr id="24605" name="Group 10"/>
                <p:cNvGrpSpPr>
                  <a:grpSpLocks/>
                </p:cNvGrpSpPr>
                <p:nvPr/>
              </p:nvGrpSpPr>
              <p:grpSpPr bwMode="auto">
                <a:xfrm>
                  <a:off x="1776" y="1658"/>
                  <a:ext cx="164" cy="99"/>
                  <a:chOff x="804" y="1657"/>
                  <a:chExt cx="164" cy="99"/>
                </a:xfrm>
              </p:grpSpPr>
              <p:sp>
                <p:nvSpPr>
                  <p:cNvPr id="24610" name="Line 1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11" name="Line 1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606" name="Group 13"/>
                <p:cNvGrpSpPr>
                  <a:grpSpLocks/>
                </p:cNvGrpSpPr>
                <p:nvPr/>
              </p:nvGrpSpPr>
              <p:grpSpPr bwMode="auto">
                <a:xfrm flipV="1">
                  <a:off x="1776" y="1296"/>
                  <a:ext cx="164" cy="99"/>
                  <a:chOff x="804" y="1657"/>
                  <a:chExt cx="164" cy="99"/>
                </a:xfrm>
              </p:grpSpPr>
              <p:sp>
                <p:nvSpPr>
                  <p:cNvPr id="24608" name="Line 14"/>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9" name="Line 15"/>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4607" name="Text Box 16"/>
                <p:cNvSpPr txBox="1">
                  <a:spLocks noChangeArrowheads="1"/>
                </p:cNvSpPr>
                <p:nvPr/>
              </p:nvSpPr>
              <p:spPr bwMode="auto">
                <a:xfrm>
                  <a:off x="1632" y="1407"/>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p:grpSp>
            <p:nvGrpSpPr>
              <p:cNvPr id="24589" name="Group 17"/>
              <p:cNvGrpSpPr>
                <a:grpSpLocks/>
              </p:cNvGrpSpPr>
              <p:nvPr/>
            </p:nvGrpSpPr>
            <p:grpSpPr bwMode="auto">
              <a:xfrm>
                <a:off x="1776" y="1658"/>
                <a:ext cx="164" cy="99"/>
                <a:chOff x="804" y="1657"/>
                <a:chExt cx="164" cy="99"/>
              </a:xfrm>
            </p:grpSpPr>
            <p:sp>
              <p:nvSpPr>
                <p:cNvPr id="24603" name="Line 18"/>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4" name="Line 19"/>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0" name="Group 20"/>
              <p:cNvGrpSpPr>
                <a:grpSpLocks/>
              </p:cNvGrpSpPr>
              <p:nvPr/>
            </p:nvGrpSpPr>
            <p:grpSpPr bwMode="auto">
              <a:xfrm>
                <a:off x="720" y="1658"/>
                <a:ext cx="164" cy="99"/>
                <a:chOff x="804" y="1657"/>
                <a:chExt cx="164" cy="99"/>
              </a:xfrm>
            </p:grpSpPr>
            <p:sp>
              <p:nvSpPr>
                <p:cNvPr id="24601" name="Line 2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2" name="Line 2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1" name="Group 23"/>
              <p:cNvGrpSpPr>
                <a:grpSpLocks/>
              </p:cNvGrpSpPr>
              <p:nvPr/>
            </p:nvGrpSpPr>
            <p:grpSpPr bwMode="auto">
              <a:xfrm flipV="1">
                <a:off x="720" y="1296"/>
                <a:ext cx="164" cy="99"/>
                <a:chOff x="804" y="1657"/>
                <a:chExt cx="164" cy="99"/>
              </a:xfrm>
            </p:grpSpPr>
            <p:sp>
              <p:nvSpPr>
                <p:cNvPr id="24599" name="Line 24"/>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0" name="Line 25"/>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4592" name="Text Box 26"/>
              <p:cNvSpPr txBox="1">
                <a:spLocks noChangeArrowheads="1"/>
              </p:cNvSpPr>
              <p:nvPr/>
            </p:nvSpPr>
            <p:spPr bwMode="auto">
              <a:xfrm>
                <a:off x="576" y="1407"/>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p:nvGrpSpPr>
              <p:cNvPr id="24593" name="Group 27"/>
              <p:cNvGrpSpPr>
                <a:grpSpLocks/>
              </p:cNvGrpSpPr>
              <p:nvPr/>
            </p:nvGrpSpPr>
            <p:grpSpPr bwMode="auto">
              <a:xfrm rot="16200000" flipV="1">
                <a:off x="1100" y="1076"/>
                <a:ext cx="164" cy="99"/>
                <a:chOff x="804" y="1657"/>
                <a:chExt cx="164" cy="99"/>
              </a:xfrm>
            </p:grpSpPr>
            <p:sp>
              <p:nvSpPr>
                <p:cNvPr id="24597" name="Line 28"/>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8" name="Line 29"/>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4" name="Group 30"/>
              <p:cNvGrpSpPr>
                <a:grpSpLocks/>
              </p:cNvGrpSpPr>
              <p:nvPr/>
            </p:nvGrpSpPr>
            <p:grpSpPr bwMode="auto">
              <a:xfrm rot="5400000" flipH="1" flipV="1">
                <a:off x="1520" y="1096"/>
                <a:ext cx="164" cy="99"/>
                <a:chOff x="804" y="1657"/>
                <a:chExt cx="164" cy="99"/>
              </a:xfrm>
            </p:grpSpPr>
            <p:sp>
              <p:nvSpPr>
                <p:cNvPr id="24595" name="Line 3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6" name="Line 3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4583" name="Rectangle 33"/>
            <p:cNvSpPr>
              <a:spLocks noChangeArrowheads="1"/>
            </p:cNvSpPr>
            <p:nvPr/>
          </p:nvSpPr>
          <p:spPr bwMode="auto">
            <a:xfrm>
              <a:off x="1104" y="864"/>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mc:AlternateContent xmlns:mc="http://schemas.openxmlformats.org/markup-compatibility/2006">
        <mc:Choice xmlns:a14="http://schemas.microsoft.com/office/drawing/2010/main" Requires="a14">
          <p:sp>
            <p:nvSpPr>
              <p:cNvPr id="24581" name="Object 35"/>
              <p:cNvSpPr txBox="1"/>
              <p:nvPr/>
            </p:nvSpPr>
            <p:spPr bwMode="auto">
              <a:xfrm>
                <a:off x="4800600" y="3581400"/>
                <a:ext cx="5668963" cy="2573338"/>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=1.24×1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−2</m:t>
                          </m:r>
                        </m:sup>
                      </m:sSup>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′=9.67×1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−3</m:t>
                          </m:r>
                        </m:sup>
                      </m:sSup>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R</m:t>
                          </m:r>
                        </m:e>
                        <m:sub>
                          <m:r>
                            <m:rPr>
                              <m:sty m:val="p"/>
                            </m:rPr>
                            <a:rPr lang="en-US" i="0">
                              <a:solidFill>
                                <a:srgbClr val="000000"/>
                              </a:solidFill>
                              <a:latin typeface="Cambria Math" panose="02040503050406030204" pitchFamily="18" charset="0"/>
                            </a:rPr>
                            <m:t>b</m:t>
                          </m:r>
                        </m:sub>
                      </m:sSub>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9.67×1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−3</m:t>
                                  </m:r>
                                </m:sup>
                              </m:sSup>
                              <m:r>
                                <a:rPr lang="en-US" i="1">
                                  <a:solidFill>
                                    <a:srgbClr val="000000"/>
                                  </a:solidFill>
                                  <a:latin typeface="Cambria Math" panose="02040503050406030204" pitchFamily="18" charset="0"/>
                                </a:rPr>
                                <m:t>×0.25×0.25×</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2</m:t>
                                  </m:r>
                                </m:e>
                              </m:rad>
                              <m:r>
                                <a:rPr lang="en-US" i="1">
                                  <a:solidFill>
                                    <a:srgbClr val="000000"/>
                                  </a:solidFill>
                                  <a:latin typeface="Cambria Math" panose="02040503050406030204" pitchFamily="18" charset="0"/>
                                </a:rPr>
                                <m:t>×0.25</m:t>
                              </m:r>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sup>
                      </m:sSup>
                    </m:oMath>
                    <m:oMath xmlns:m="http://schemas.openxmlformats.org/officeDocument/2006/math">
                      <m:r>
                        <a:rPr lang="en-US" i="1">
                          <a:solidFill>
                            <a:srgbClr val="000000"/>
                          </a:solidFill>
                          <a:latin typeface="Cambria Math" panose="02040503050406030204" pitchFamily="18" charset="0"/>
                        </a:rPr>
                        <m:t>	=0.12</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ten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times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bigger</m:t>
                      </m:r>
                      <m:r>
                        <m:rPr>
                          <m:nor/>
                        </m:rP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5</m:t>
                              </m:r>
                            </m:num>
                            <m:den>
                              <m:r>
                                <a:rPr lang="en-US" i="1">
                                  <a:solidFill>
                                    <a:srgbClr val="000000"/>
                                  </a:solidFill>
                                  <a:latin typeface="Cambria Math" panose="02040503050406030204" pitchFamily="18" charset="0"/>
                                </a:rPr>
                                <m:t>0.12</m:t>
                              </m:r>
                            </m:den>
                          </m:f>
                        </m:e>
                      </m:func>
                      <m:r>
                        <a:rPr lang="en-US" i="1">
                          <a:solidFill>
                            <a:srgbClr val="000000"/>
                          </a:solidFill>
                          <a:latin typeface="Cambria Math" panose="02040503050406030204" pitchFamily="18" charset="0"/>
                        </a:rPr>
                        <m:t>=7.46×1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−7</m:t>
                          </m:r>
                        </m:sup>
                      </m:sSup>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oMath>
                  </m:oMathPara>
                </a14:m>
                <a:endParaRPr lang="en-US" dirty="0"/>
              </a:p>
            </p:txBody>
          </p:sp>
        </mc:Choice>
        <mc:Fallback>
          <p:sp>
            <p:nvSpPr>
              <p:cNvPr id="24581" name="Object 35"/>
              <p:cNvSpPr txBox="1">
                <a:spLocks noRot="1" noChangeAspect="1" noMove="1" noResize="1" noEditPoints="1" noAdjustHandles="1" noChangeArrowheads="1" noChangeShapeType="1" noTextEdit="1"/>
              </p:cNvSpPr>
              <p:nvPr/>
            </p:nvSpPr>
            <p:spPr bwMode="auto">
              <a:xfrm>
                <a:off x="4800600" y="3581400"/>
                <a:ext cx="5668963" cy="2573338"/>
              </a:xfrm>
              <a:prstGeom prst="rect">
                <a:avLst/>
              </a:prstGeom>
              <a:blipFill>
                <a:blip r:embed="rId3"/>
                <a:stretch>
                  <a:fillRect l="-108"/>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123143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Inductance Example</a:t>
            </a:r>
          </a:p>
        </p:txBody>
      </p:sp>
      <p:sp>
        <p:nvSpPr>
          <p:cNvPr id="33795" name="Rectangle 3"/>
          <p:cNvSpPr>
            <a:spLocks noGrp="1" noChangeArrowheads="1"/>
          </p:cNvSpPr>
          <p:nvPr>
            <p:ph type="body" sz="quarter" idx="10"/>
          </p:nvPr>
        </p:nvSpPr>
        <p:spPr/>
        <p:txBody>
          <a:bodyPr/>
          <a:lstStyle/>
          <a:p>
            <a:pPr eaLnBrk="1" hangingPunct="1"/>
            <a:r>
              <a:rPr lang="en-US" altLang="en-US" sz="2400" dirty="0"/>
              <a:t>Calculate the per phase inductance and reactance of a balanced 3</a:t>
            </a:r>
            <a:r>
              <a:rPr lang="en-US" altLang="en-US" sz="2400" dirty="0">
                <a:sym typeface="Symbol" pitchFamily="18" charset="2"/>
              </a:rPr>
              <a:t>, 60 Hz, line with horizontal phase spacing of 10m using three conductor bundling with a spacing between conductors in the bundle of 0.3m.  Assume the line is uniformly transposed and the conductors have a 1cm radius.   </a:t>
            </a:r>
            <a:endParaRPr lang="en-US" altLang="en-US" sz="2400" dirty="0"/>
          </a:p>
        </p:txBody>
      </p:sp>
      <p:sp>
        <p:nvSpPr>
          <p:cNvPr id="33797" name="Text Box 5"/>
          <p:cNvSpPr txBox="1">
            <a:spLocks noChangeArrowheads="1"/>
          </p:cNvSpPr>
          <p:nvPr/>
        </p:nvSpPr>
        <p:spPr bwMode="auto">
          <a:xfrm>
            <a:off x="609600" y="5410200"/>
            <a:ext cx="73597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Answer: </a:t>
            </a:r>
            <a:r>
              <a:rPr lang="en-US" altLang="en-US" dirty="0" err="1">
                <a:latin typeface="+mj-lt"/>
              </a:rPr>
              <a:t>D</a:t>
            </a:r>
            <a:r>
              <a:rPr lang="en-US" altLang="en-US" baseline="-25000" dirty="0" err="1">
                <a:latin typeface="+mj-lt"/>
              </a:rPr>
              <a:t>m</a:t>
            </a:r>
            <a:r>
              <a:rPr lang="en-US" altLang="en-US" dirty="0">
                <a:latin typeface="+mj-lt"/>
              </a:rPr>
              <a:t> = 12.6 m, </a:t>
            </a:r>
            <a:r>
              <a:rPr lang="en-US" altLang="en-US" dirty="0" err="1">
                <a:latin typeface="+mj-lt"/>
              </a:rPr>
              <a:t>R</a:t>
            </a:r>
            <a:r>
              <a:rPr lang="en-US" altLang="en-US" baseline="-25000" dirty="0" err="1">
                <a:latin typeface="+mj-lt"/>
              </a:rPr>
              <a:t>b</a:t>
            </a:r>
            <a:r>
              <a:rPr lang="en-US" altLang="en-US" dirty="0">
                <a:latin typeface="+mj-lt"/>
              </a:rPr>
              <a:t>= 0.0889 m </a:t>
            </a:r>
            <a:br>
              <a:rPr lang="en-US" altLang="en-US" dirty="0">
                <a:latin typeface="+mj-lt"/>
              </a:rPr>
            </a:br>
            <a:r>
              <a:rPr lang="en-US" altLang="en-US" dirty="0">
                <a:latin typeface="+mj-lt"/>
              </a:rPr>
              <a:t>Inductance = 9.9 x 10</a:t>
            </a:r>
            <a:r>
              <a:rPr lang="en-US" altLang="en-US" baseline="30000" dirty="0">
                <a:latin typeface="+mj-lt"/>
              </a:rPr>
              <a:t>-7</a:t>
            </a:r>
            <a:r>
              <a:rPr lang="en-US" altLang="en-US" dirty="0">
                <a:latin typeface="+mj-lt"/>
              </a:rPr>
              <a:t> H/m, Reactance = 0.6 </a:t>
            </a:r>
            <a:r>
              <a:rPr lang="en-US" altLang="en-US" dirty="0">
                <a:latin typeface="+mj-lt"/>
                <a:sym typeface="Symbol" pitchFamily="18" charset="2"/>
              </a:rPr>
              <a:t>/Mile</a:t>
            </a:r>
            <a:endParaRPr lang="en-US" altLang="en-US" dirty="0">
              <a:latin typeface="+mj-lt"/>
            </a:endParaRPr>
          </a:p>
        </p:txBody>
      </p:sp>
      <p:grpSp>
        <p:nvGrpSpPr>
          <p:cNvPr id="33812" name="Group 33811" descr="Diagram of three-phase, horizontal, three-bundle transmission line. Horizontal spacing is 10m and bundle spacing is 0.3m.">
            <a:extLst>
              <a:ext uri="{FF2B5EF4-FFF2-40B4-BE49-F238E27FC236}">
                <a16:creationId xmlns:a16="http://schemas.microsoft.com/office/drawing/2014/main" id="{ACB234FE-AC85-4B5A-B782-FDF2066F9B0D}"/>
              </a:ext>
            </a:extLst>
          </p:cNvPr>
          <p:cNvGrpSpPr/>
          <p:nvPr/>
        </p:nvGrpSpPr>
        <p:grpSpPr>
          <a:xfrm>
            <a:off x="1447799" y="3200400"/>
            <a:ext cx="7105437" cy="1600200"/>
            <a:chOff x="1269196" y="3088863"/>
            <a:chExt cx="7105437" cy="16002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619EC4E-14BC-4979-BBA7-C7673207EA09}"/>
                    </a:ext>
                  </a:extLst>
                </p14:cNvPr>
                <p14:cNvContentPartPr/>
                <p14:nvPr/>
              </p14:nvContentPartPr>
              <p14:xfrm>
                <a:off x="2030149" y="3813646"/>
                <a:ext cx="156586" cy="162080"/>
              </p14:xfrm>
            </p:contentPart>
          </mc:Choice>
          <mc:Fallback xmlns="">
            <p:pic>
              <p:nvPicPr>
                <p:cNvPr id="2" name="Ink 1">
                  <a:extLst>
                    <a:ext uri="{FF2B5EF4-FFF2-40B4-BE49-F238E27FC236}">
                      <a16:creationId xmlns:a16="http://schemas.microsoft.com/office/drawing/2014/main" id="{2619EC4E-14BC-4979-BBA7-C7673207EA09}"/>
                    </a:ext>
                  </a:extLst>
                </p:cNvPr>
                <p:cNvPicPr/>
                <p:nvPr/>
              </p:nvPicPr>
              <p:blipFill>
                <a:blip r:embed="rId4"/>
                <a:stretch>
                  <a:fillRect/>
                </a:stretch>
              </p:blipFill>
              <p:spPr>
                <a:xfrm>
                  <a:off x="2021129" y="3805002"/>
                  <a:ext cx="174265"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404BE58-2F8E-4A5F-B6AB-4B632E922449}"/>
                    </a:ext>
                  </a:extLst>
                </p14:cNvPr>
                <p14:cNvContentPartPr/>
                <p14:nvPr/>
              </p14:nvContentPartPr>
              <p14:xfrm>
                <a:off x="1608008" y="4518741"/>
                <a:ext cx="149718" cy="170322"/>
              </p14:xfrm>
            </p:contentPart>
          </mc:Choice>
          <mc:Fallback xmlns="">
            <p:pic>
              <p:nvPicPr>
                <p:cNvPr id="3" name="Ink 2">
                  <a:extLst>
                    <a:ext uri="{FF2B5EF4-FFF2-40B4-BE49-F238E27FC236}">
                      <a16:creationId xmlns:a16="http://schemas.microsoft.com/office/drawing/2014/main" id="{5404BE58-2F8E-4A5F-B6AB-4B632E922449}"/>
                    </a:ext>
                  </a:extLst>
                </p:cNvPr>
                <p:cNvPicPr/>
                <p:nvPr/>
              </p:nvPicPr>
              <p:blipFill>
                <a:blip r:embed="rId6"/>
                <a:stretch>
                  <a:fillRect/>
                </a:stretch>
              </p:blipFill>
              <p:spPr>
                <a:xfrm>
                  <a:off x="1599011" y="4509739"/>
                  <a:ext cx="167353" cy="1879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FF693E9-89D0-4E5B-B159-4D8FA00F393B}"/>
                    </a:ext>
                  </a:extLst>
                </p14:cNvPr>
                <p14:cNvContentPartPr/>
                <p14:nvPr/>
              </p14:nvContentPartPr>
              <p14:xfrm>
                <a:off x="2365299" y="4460136"/>
                <a:ext cx="179021" cy="199167"/>
              </p14:xfrm>
            </p:contentPart>
          </mc:Choice>
          <mc:Fallback xmlns="">
            <p:pic>
              <p:nvPicPr>
                <p:cNvPr id="4" name="Ink 3">
                  <a:extLst>
                    <a:ext uri="{FF2B5EF4-FFF2-40B4-BE49-F238E27FC236}">
                      <a16:creationId xmlns:a16="http://schemas.microsoft.com/office/drawing/2014/main" id="{0FF693E9-89D0-4E5B-B159-4D8FA00F393B}"/>
                    </a:ext>
                  </a:extLst>
                </p:cNvPr>
                <p:cNvPicPr/>
                <p:nvPr/>
              </p:nvPicPr>
              <p:blipFill>
                <a:blip r:embed="rId8"/>
                <a:stretch>
                  <a:fillRect/>
                </a:stretch>
              </p:blipFill>
              <p:spPr>
                <a:xfrm>
                  <a:off x="2356294" y="4451132"/>
                  <a:ext cx="196671" cy="216815"/>
                </a:xfrm>
                <a:prstGeom prst="rect">
                  <a:avLst/>
                </a:prstGeom>
              </p:spPr>
            </p:pic>
          </mc:Fallback>
        </mc:AlternateContent>
        <p:grpSp>
          <p:nvGrpSpPr>
            <p:cNvPr id="21" name="Group 20">
              <a:extLst>
                <a:ext uri="{FF2B5EF4-FFF2-40B4-BE49-F238E27FC236}">
                  <a16:creationId xmlns:a16="http://schemas.microsoft.com/office/drawing/2014/main" id="{60007B67-A2CB-4FA3-B670-40B7A50784EE}"/>
                </a:ext>
              </a:extLst>
            </p:cNvPr>
            <p:cNvGrpSpPr/>
            <p:nvPr/>
          </p:nvGrpSpPr>
          <p:grpSpPr>
            <a:xfrm>
              <a:off x="1269196" y="3660723"/>
              <a:ext cx="650610" cy="863513"/>
              <a:chOff x="1269196" y="3660723"/>
              <a:chExt cx="650610" cy="863513"/>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968BF13-F5F9-435A-B365-0D24DF4D9C53}"/>
                      </a:ext>
                    </a:extLst>
                  </p14:cNvPr>
                  <p14:cNvContentPartPr/>
                  <p14:nvPr/>
                </p14:nvContentPartPr>
                <p14:xfrm>
                  <a:off x="1700495" y="3660723"/>
                  <a:ext cx="200998" cy="146055"/>
                </p14:xfrm>
              </p:contentPart>
            </mc:Choice>
            <mc:Fallback xmlns="">
              <p:pic>
                <p:nvPicPr>
                  <p:cNvPr id="5" name="Ink 4">
                    <a:extLst>
                      <a:ext uri="{FF2B5EF4-FFF2-40B4-BE49-F238E27FC236}">
                        <a16:creationId xmlns:a16="http://schemas.microsoft.com/office/drawing/2014/main" id="{9968BF13-F5F9-435A-B365-0D24DF4D9C53}"/>
                      </a:ext>
                    </a:extLst>
                  </p:cNvPr>
                  <p:cNvPicPr/>
                  <p:nvPr/>
                </p:nvPicPr>
                <p:blipFill>
                  <a:blip r:embed="rId10"/>
                  <a:stretch>
                    <a:fillRect/>
                  </a:stretch>
                </p:blipFill>
                <p:spPr>
                  <a:xfrm>
                    <a:off x="1691490" y="3651707"/>
                    <a:ext cx="218648" cy="16372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3DD97152-099B-4877-9F5F-B04A09C8C68A}"/>
                      </a:ext>
                    </a:extLst>
                  </p14:cNvPr>
                  <p14:cNvContentPartPr/>
                  <p14:nvPr/>
                </p14:nvContentPartPr>
                <p14:xfrm>
                  <a:off x="1275606" y="4385506"/>
                  <a:ext cx="217023" cy="138730"/>
                </p14:xfrm>
              </p:contentPart>
            </mc:Choice>
            <mc:Fallback xmlns="">
              <p:pic>
                <p:nvPicPr>
                  <p:cNvPr id="6" name="Ink 5">
                    <a:extLst>
                      <a:ext uri="{FF2B5EF4-FFF2-40B4-BE49-F238E27FC236}">
                        <a16:creationId xmlns:a16="http://schemas.microsoft.com/office/drawing/2014/main" id="{3DD97152-099B-4877-9F5F-B04A09C8C68A}"/>
                      </a:ext>
                    </a:extLst>
                  </p:cNvPr>
                  <p:cNvPicPr/>
                  <p:nvPr/>
                </p:nvPicPr>
                <p:blipFill>
                  <a:blip r:embed="rId12"/>
                  <a:stretch>
                    <a:fillRect/>
                  </a:stretch>
                </p:blipFill>
                <p:spPr>
                  <a:xfrm>
                    <a:off x="1266608" y="4376521"/>
                    <a:ext cx="234658" cy="1563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B30DD274-1BAE-4916-AC41-F7B4DA186036}"/>
                      </a:ext>
                    </a:extLst>
                  </p14:cNvPr>
                  <p14:cNvContentPartPr/>
                  <p14:nvPr/>
                </p14:nvContentPartPr>
                <p14:xfrm>
                  <a:off x="1269196" y="4006403"/>
                  <a:ext cx="162538" cy="148803"/>
                </p14:xfrm>
              </p:contentPart>
            </mc:Choice>
            <mc:Fallback xmlns="">
              <p:pic>
                <p:nvPicPr>
                  <p:cNvPr id="12" name="Ink 11">
                    <a:extLst>
                      <a:ext uri="{FF2B5EF4-FFF2-40B4-BE49-F238E27FC236}">
                        <a16:creationId xmlns:a16="http://schemas.microsoft.com/office/drawing/2014/main" id="{B30DD274-1BAE-4916-AC41-F7B4DA186036}"/>
                      </a:ext>
                    </a:extLst>
                  </p:cNvPr>
                  <p:cNvPicPr/>
                  <p:nvPr/>
                </p:nvPicPr>
                <p:blipFill>
                  <a:blip r:embed="rId14"/>
                  <a:stretch>
                    <a:fillRect/>
                  </a:stretch>
                </p:blipFill>
                <p:spPr>
                  <a:xfrm>
                    <a:off x="1260186" y="3997777"/>
                    <a:ext cx="180197" cy="16641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8150F5D7-1627-4A24-BD3A-3F83F388737C}"/>
                      </a:ext>
                    </a:extLst>
                  </p14:cNvPr>
                  <p14:cNvContentPartPr/>
                  <p14:nvPr/>
                </p14:nvContentPartPr>
                <p14:xfrm>
                  <a:off x="1481640" y="4133686"/>
                  <a:ext cx="23808" cy="22435"/>
                </p14:xfrm>
              </p:contentPart>
            </mc:Choice>
            <mc:Fallback xmlns="">
              <p:pic>
                <p:nvPicPr>
                  <p:cNvPr id="13" name="Ink 12">
                    <a:extLst>
                      <a:ext uri="{FF2B5EF4-FFF2-40B4-BE49-F238E27FC236}">
                        <a16:creationId xmlns:a16="http://schemas.microsoft.com/office/drawing/2014/main" id="{8150F5D7-1627-4A24-BD3A-3F83F388737C}"/>
                      </a:ext>
                    </a:extLst>
                  </p:cNvPr>
                  <p:cNvPicPr/>
                  <p:nvPr/>
                </p:nvPicPr>
                <p:blipFill>
                  <a:blip r:embed="rId16"/>
                  <a:stretch>
                    <a:fillRect/>
                  </a:stretch>
                </p:blipFill>
                <p:spPr>
                  <a:xfrm>
                    <a:off x="1472622" y="4124640"/>
                    <a:ext cx="41484" cy="401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9E625F02-141B-4028-BEB6-F7364083EEE4}"/>
                      </a:ext>
                    </a:extLst>
                  </p14:cNvPr>
                  <p14:cNvContentPartPr/>
                  <p14:nvPr/>
                </p14:nvContentPartPr>
                <p14:xfrm>
                  <a:off x="1542993" y="3981678"/>
                  <a:ext cx="99812" cy="197793"/>
                </p14:xfrm>
              </p:contentPart>
            </mc:Choice>
            <mc:Fallback xmlns="">
              <p:pic>
                <p:nvPicPr>
                  <p:cNvPr id="15" name="Ink 14">
                    <a:extLst>
                      <a:ext uri="{FF2B5EF4-FFF2-40B4-BE49-F238E27FC236}">
                        <a16:creationId xmlns:a16="http://schemas.microsoft.com/office/drawing/2014/main" id="{9E625F02-141B-4028-BEB6-F7364083EEE4}"/>
                      </a:ext>
                    </a:extLst>
                  </p:cNvPr>
                  <p:cNvPicPr/>
                  <p:nvPr/>
                </p:nvPicPr>
                <p:blipFill>
                  <a:blip r:embed="rId18"/>
                  <a:stretch>
                    <a:fillRect/>
                  </a:stretch>
                </p:blipFill>
                <p:spPr>
                  <a:xfrm>
                    <a:off x="1534017" y="3972671"/>
                    <a:ext cx="117405" cy="21544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87FA9811-BD4C-4B89-9E86-7900FC872C08}"/>
                      </a:ext>
                    </a:extLst>
                  </p14:cNvPr>
                  <p14:cNvContentPartPr/>
                  <p14:nvPr/>
                </p14:nvContentPartPr>
                <p14:xfrm>
                  <a:off x="1726134" y="4081033"/>
                  <a:ext cx="193672" cy="72341"/>
                </p14:xfrm>
              </p:contentPart>
            </mc:Choice>
            <mc:Fallback xmlns="">
              <p:pic>
                <p:nvPicPr>
                  <p:cNvPr id="16" name="Ink 15">
                    <a:extLst>
                      <a:ext uri="{FF2B5EF4-FFF2-40B4-BE49-F238E27FC236}">
                        <a16:creationId xmlns:a16="http://schemas.microsoft.com/office/drawing/2014/main" id="{87FA9811-BD4C-4B89-9E86-7900FC872C08}"/>
                      </a:ext>
                    </a:extLst>
                  </p:cNvPr>
                  <p:cNvPicPr/>
                  <p:nvPr/>
                </p:nvPicPr>
                <p:blipFill>
                  <a:blip r:embed="rId20"/>
                  <a:stretch>
                    <a:fillRect/>
                  </a:stretch>
                </p:blipFill>
                <p:spPr>
                  <a:xfrm>
                    <a:off x="1717134" y="4072352"/>
                    <a:ext cx="211311" cy="900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EC8C3485-B9BA-4C51-A031-B235CF7CD822}"/>
                      </a:ext>
                    </a:extLst>
                  </p14:cNvPr>
                  <p14:cNvContentPartPr/>
                  <p14:nvPr/>
                </p14:nvContentPartPr>
                <p14:xfrm>
                  <a:off x="1642347" y="3826924"/>
                  <a:ext cx="118126" cy="119958"/>
                </p14:xfrm>
              </p:contentPart>
            </mc:Choice>
            <mc:Fallback xmlns="">
              <p:pic>
                <p:nvPicPr>
                  <p:cNvPr id="18" name="Ink 17">
                    <a:extLst>
                      <a:ext uri="{FF2B5EF4-FFF2-40B4-BE49-F238E27FC236}">
                        <a16:creationId xmlns:a16="http://schemas.microsoft.com/office/drawing/2014/main" id="{EC8C3485-B9BA-4C51-A031-B235CF7CD822}"/>
                      </a:ext>
                    </a:extLst>
                  </p:cNvPr>
                  <p:cNvPicPr/>
                  <p:nvPr/>
                </p:nvPicPr>
                <p:blipFill>
                  <a:blip r:embed="rId22"/>
                  <a:stretch>
                    <a:fillRect/>
                  </a:stretch>
                </p:blipFill>
                <p:spPr>
                  <a:xfrm>
                    <a:off x="1633343" y="3818278"/>
                    <a:ext cx="135773" cy="1376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7A02D153-7766-41FE-8052-340976A0ACE1}"/>
                      </a:ext>
                    </a:extLst>
                  </p14:cNvPr>
                  <p14:cNvContentPartPr/>
                  <p14:nvPr/>
                </p14:nvContentPartPr>
                <p14:xfrm>
                  <a:off x="1465615" y="4247234"/>
                  <a:ext cx="99354" cy="126368"/>
                </p14:xfrm>
              </p:contentPart>
            </mc:Choice>
            <mc:Fallback xmlns="">
              <p:pic>
                <p:nvPicPr>
                  <p:cNvPr id="19" name="Ink 18">
                    <a:extLst>
                      <a:ext uri="{FF2B5EF4-FFF2-40B4-BE49-F238E27FC236}">
                        <a16:creationId xmlns:a16="http://schemas.microsoft.com/office/drawing/2014/main" id="{7A02D153-7766-41FE-8052-340976A0ACE1}"/>
                      </a:ext>
                    </a:extLst>
                  </p:cNvPr>
                  <p:cNvPicPr/>
                  <p:nvPr/>
                </p:nvPicPr>
                <p:blipFill>
                  <a:blip r:embed="rId24"/>
                  <a:stretch>
                    <a:fillRect/>
                  </a:stretch>
                </p:blipFill>
                <p:spPr>
                  <a:xfrm>
                    <a:off x="1456976" y="4238593"/>
                    <a:ext cx="116993" cy="14400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60160E98-1B0F-4917-863F-D71572B619BC}"/>
                      </a:ext>
                    </a:extLst>
                  </p14:cNvPr>
                  <p14:cNvContentPartPr/>
                  <p14:nvPr/>
                </p14:nvContentPartPr>
                <p14:xfrm>
                  <a:off x="1439976" y="4248607"/>
                  <a:ext cx="164827" cy="149260"/>
                </p14:xfrm>
              </p:contentPart>
            </mc:Choice>
            <mc:Fallback xmlns="">
              <p:pic>
                <p:nvPicPr>
                  <p:cNvPr id="20" name="Ink 19">
                    <a:extLst>
                      <a:ext uri="{FF2B5EF4-FFF2-40B4-BE49-F238E27FC236}">
                        <a16:creationId xmlns:a16="http://schemas.microsoft.com/office/drawing/2014/main" id="{60160E98-1B0F-4917-863F-D71572B619BC}"/>
                      </a:ext>
                    </a:extLst>
                  </p:cNvPr>
                  <p:cNvPicPr/>
                  <p:nvPr/>
                </p:nvPicPr>
                <p:blipFill>
                  <a:blip r:embed="rId26"/>
                  <a:stretch>
                    <a:fillRect/>
                  </a:stretch>
                </p:blipFill>
                <p:spPr>
                  <a:xfrm>
                    <a:off x="1431339" y="4239975"/>
                    <a:ext cx="182461" cy="1668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0DC29532-A700-4D2C-B461-93465A9E07B5}"/>
                    </a:ext>
                  </a:extLst>
                </p14:cNvPr>
                <p14:cNvContentPartPr/>
                <p14:nvPr/>
              </p14:nvContentPartPr>
              <p14:xfrm>
                <a:off x="5187053" y="3821887"/>
                <a:ext cx="124994" cy="133236"/>
              </p14:xfrm>
            </p:contentPart>
          </mc:Choice>
          <mc:Fallback xmlns="">
            <p:pic>
              <p:nvPicPr>
                <p:cNvPr id="22" name="Ink 21">
                  <a:extLst>
                    <a:ext uri="{FF2B5EF4-FFF2-40B4-BE49-F238E27FC236}">
                      <a16:creationId xmlns:a16="http://schemas.microsoft.com/office/drawing/2014/main" id="{0DC29532-A700-4D2C-B461-93465A9E07B5}"/>
                    </a:ext>
                  </a:extLst>
                </p:cNvPr>
                <p:cNvPicPr/>
                <p:nvPr/>
              </p:nvPicPr>
              <p:blipFill>
                <a:blip r:embed="rId28"/>
                <a:stretch>
                  <a:fillRect/>
                </a:stretch>
              </p:blipFill>
              <p:spPr>
                <a:xfrm>
                  <a:off x="5178048" y="3812885"/>
                  <a:ext cx="142644"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99A72813-F97F-4298-AF19-E8C2005B642D}"/>
                    </a:ext>
                  </a:extLst>
                </p14:cNvPr>
                <p14:cNvContentPartPr/>
                <p14:nvPr/>
              </p14:nvContentPartPr>
              <p14:xfrm>
                <a:off x="4823517" y="4394205"/>
                <a:ext cx="135983" cy="153839"/>
              </p14:xfrm>
            </p:contentPart>
          </mc:Choice>
          <mc:Fallback xmlns="">
            <p:pic>
              <p:nvPicPr>
                <p:cNvPr id="23" name="Ink 22">
                  <a:extLst>
                    <a:ext uri="{FF2B5EF4-FFF2-40B4-BE49-F238E27FC236}">
                      <a16:creationId xmlns:a16="http://schemas.microsoft.com/office/drawing/2014/main" id="{99A72813-F97F-4298-AF19-E8C2005B642D}"/>
                    </a:ext>
                  </a:extLst>
                </p:cNvPr>
                <p:cNvPicPr/>
                <p:nvPr/>
              </p:nvPicPr>
              <p:blipFill>
                <a:blip r:embed="rId30"/>
                <a:stretch>
                  <a:fillRect/>
                </a:stretch>
              </p:blipFill>
              <p:spPr>
                <a:xfrm>
                  <a:off x="4814860" y="4385198"/>
                  <a:ext cx="153657" cy="17149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C7C513C1-CAD3-48A1-A2DD-0867EAC7CCDC}"/>
                    </a:ext>
                  </a:extLst>
                </p14:cNvPr>
                <p14:cNvContentPartPr/>
                <p14:nvPr/>
              </p14:nvContentPartPr>
              <p14:xfrm>
                <a:off x="5495647" y="4389169"/>
                <a:ext cx="159333" cy="166659"/>
              </p14:xfrm>
            </p:contentPart>
          </mc:Choice>
          <mc:Fallback xmlns="">
            <p:pic>
              <p:nvPicPr>
                <p:cNvPr id="24" name="Ink 23">
                  <a:extLst>
                    <a:ext uri="{FF2B5EF4-FFF2-40B4-BE49-F238E27FC236}">
                      <a16:creationId xmlns:a16="http://schemas.microsoft.com/office/drawing/2014/main" id="{C7C513C1-CAD3-48A1-A2DD-0867EAC7CCDC}"/>
                    </a:ext>
                  </a:extLst>
                </p:cNvPr>
                <p:cNvPicPr/>
                <p:nvPr/>
              </p:nvPicPr>
              <p:blipFill>
                <a:blip r:embed="rId32"/>
                <a:stretch>
                  <a:fillRect/>
                </a:stretch>
              </p:blipFill>
              <p:spPr>
                <a:xfrm>
                  <a:off x="5486995" y="4380511"/>
                  <a:ext cx="176997" cy="18433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05C58AAE-C7C1-4EFC-97AA-F67AC1ACC610}"/>
                    </a:ext>
                  </a:extLst>
                </p14:cNvPr>
                <p14:cNvContentPartPr/>
                <p14:nvPr/>
              </p14:nvContentPartPr>
              <p14:xfrm>
                <a:off x="7833907" y="3782054"/>
                <a:ext cx="145598" cy="156128"/>
              </p14:xfrm>
            </p:contentPart>
          </mc:Choice>
          <mc:Fallback xmlns="">
            <p:pic>
              <p:nvPicPr>
                <p:cNvPr id="25" name="Ink 24">
                  <a:extLst>
                    <a:ext uri="{FF2B5EF4-FFF2-40B4-BE49-F238E27FC236}">
                      <a16:creationId xmlns:a16="http://schemas.microsoft.com/office/drawing/2014/main" id="{05C58AAE-C7C1-4EFC-97AA-F67AC1ACC610}"/>
                    </a:ext>
                  </a:extLst>
                </p:cNvPr>
                <p:cNvPicPr/>
                <p:nvPr/>
              </p:nvPicPr>
              <p:blipFill>
                <a:blip r:embed="rId34"/>
                <a:stretch>
                  <a:fillRect/>
                </a:stretch>
              </p:blipFill>
              <p:spPr>
                <a:xfrm>
                  <a:off x="7824919" y="3773040"/>
                  <a:ext cx="163214" cy="1737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022C0A05-A90F-4B07-8A6B-B2B64790B52C}"/>
                    </a:ext>
                  </a:extLst>
                </p14:cNvPr>
                <p14:cNvContentPartPr/>
                <p14:nvPr/>
              </p14:nvContentPartPr>
              <p14:xfrm>
                <a:off x="7574304" y="4349335"/>
                <a:ext cx="123621" cy="162080"/>
              </p14:xfrm>
            </p:contentPart>
          </mc:Choice>
          <mc:Fallback xmlns="">
            <p:pic>
              <p:nvPicPr>
                <p:cNvPr id="26" name="Ink 25">
                  <a:extLst>
                    <a:ext uri="{FF2B5EF4-FFF2-40B4-BE49-F238E27FC236}">
                      <a16:creationId xmlns:a16="http://schemas.microsoft.com/office/drawing/2014/main" id="{022C0A05-A90F-4B07-8A6B-B2B64790B52C}"/>
                    </a:ext>
                  </a:extLst>
                </p:cNvPr>
                <p:cNvPicPr/>
                <p:nvPr/>
              </p:nvPicPr>
              <p:blipFill>
                <a:blip r:embed="rId36"/>
                <a:stretch>
                  <a:fillRect/>
                </a:stretch>
              </p:blipFill>
              <p:spPr>
                <a:xfrm>
                  <a:off x="7565294" y="4340331"/>
                  <a:ext cx="141281"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00D9D768-9499-402F-983A-A133AA2B277F}"/>
                    </a:ext>
                  </a:extLst>
                </p14:cNvPr>
                <p14:cNvContentPartPr/>
                <p14:nvPr/>
              </p14:nvContentPartPr>
              <p14:xfrm>
                <a:off x="8208432" y="4344299"/>
                <a:ext cx="166201" cy="175816"/>
              </p14:xfrm>
            </p:contentPart>
          </mc:Choice>
          <mc:Fallback xmlns="">
            <p:pic>
              <p:nvPicPr>
                <p:cNvPr id="27" name="Ink 26">
                  <a:extLst>
                    <a:ext uri="{FF2B5EF4-FFF2-40B4-BE49-F238E27FC236}">
                      <a16:creationId xmlns:a16="http://schemas.microsoft.com/office/drawing/2014/main" id="{00D9D768-9499-402F-983A-A133AA2B277F}"/>
                    </a:ext>
                  </a:extLst>
                </p:cNvPr>
                <p:cNvPicPr/>
                <p:nvPr/>
              </p:nvPicPr>
              <p:blipFill>
                <a:blip r:embed="rId38"/>
                <a:stretch>
                  <a:fillRect/>
                </a:stretch>
              </p:blipFill>
              <p:spPr>
                <a:xfrm>
                  <a:off x="8199419" y="4335292"/>
                  <a:ext cx="183867" cy="193470"/>
                </a:xfrm>
                <a:prstGeom prst="rect">
                  <a:avLst/>
                </a:prstGeom>
              </p:spPr>
            </p:pic>
          </mc:Fallback>
        </mc:AlternateContent>
        <p:grpSp>
          <p:nvGrpSpPr>
            <p:cNvPr id="33802" name="Group 33801">
              <a:extLst>
                <a:ext uri="{FF2B5EF4-FFF2-40B4-BE49-F238E27FC236}">
                  <a16:creationId xmlns:a16="http://schemas.microsoft.com/office/drawing/2014/main" id="{6F79ACA8-1D2B-4D52-AA7F-0046F3B6D2D1}"/>
                </a:ext>
              </a:extLst>
            </p:cNvPr>
            <p:cNvGrpSpPr/>
            <p:nvPr/>
          </p:nvGrpSpPr>
          <p:grpSpPr>
            <a:xfrm>
              <a:off x="2254040" y="3299476"/>
              <a:ext cx="946842" cy="287532"/>
              <a:chOff x="2254040" y="3299476"/>
              <a:chExt cx="946842" cy="287532"/>
            </a:xfrm>
          </p:grpSpPr>
          <mc:AlternateContent xmlns:mc="http://schemas.openxmlformats.org/markup-compatibility/2006" xmlns:p14="http://schemas.microsoft.com/office/powerpoint/2010/main">
            <mc:Choice Requires="p14">
              <p:contentPart p14:bwMode="auto" r:id="rId39">
                <p14:nvContentPartPr>
                  <p14:cNvPr id="33799" name="Ink 33798">
                    <a:extLst>
                      <a:ext uri="{FF2B5EF4-FFF2-40B4-BE49-F238E27FC236}">
                        <a16:creationId xmlns:a16="http://schemas.microsoft.com/office/drawing/2014/main" id="{0F0E8226-8CD5-44CC-84D3-212E7A154728}"/>
                      </a:ext>
                    </a:extLst>
                  </p14:cNvPr>
                  <p14:cNvContentPartPr/>
                  <p14:nvPr/>
                </p14:nvContentPartPr>
                <p14:xfrm>
                  <a:off x="2282885" y="3418518"/>
                  <a:ext cx="917997" cy="68220"/>
                </p14:xfrm>
              </p:contentPart>
            </mc:Choice>
            <mc:Fallback xmlns="">
              <p:pic>
                <p:nvPicPr>
                  <p:cNvPr id="33799" name="Ink 33798">
                    <a:extLst>
                      <a:ext uri="{FF2B5EF4-FFF2-40B4-BE49-F238E27FC236}">
                        <a16:creationId xmlns:a16="http://schemas.microsoft.com/office/drawing/2014/main" id="{0F0E8226-8CD5-44CC-84D3-212E7A154728}"/>
                      </a:ext>
                    </a:extLst>
                  </p:cNvPr>
                  <p:cNvPicPr/>
                  <p:nvPr/>
                </p:nvPicPr>
                <p:blipFill>
                  <a:blip r:embed="rId40"/>
                  <a:stretch>
                    <a:fillRect/>
                  </a:stretch>
                </p:blipFill>
                <p:spPr>
                  <a:xfrm>
                    <a:off x="2273885" y="3409494"/>
                    <a:ext cx="935637" cy="8590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800" name="Ink 33799">
                    <a:extLst>
                      <a:ext uri="{FF2B5EF4-FFF2-40B4-BE49-F238E27FC236}">
                        <a16:creationId xmlns:a16="http://schemas.microsoft.com/office/drawing/2014/main" id="{009CB1A5-0B2D-4498-99CE-0FBC601B5D53}"/>
                      </a:ext>
                    </a:extLst>
                  </p14:cNvPr>
                  <p14:cNvContentPartPr/>
                  <p14:nvPr/>
                </p14:nvContentPartPr>
                <p14:xfrm>
                  <a:off x="2254040" y="3299476"/>
                  <a:ext cx="62726" cy="287532"/>
                </p14:xfrm>
              </p:contentPart>
            </mc:Choice>
            <mc:Fallback xmlns="">
              <p:pic>
                <p:nvPicPr>
                  <p:cNvPr id="33800" name="Ink 33799">
                    <a:extLst>
                      <a:ext uri="{FF2B5EF4-FFF2-40B4-BE49-F238E27FC236}">
                        <a16:creationId xmlns:a16="http://schemas.microsoft.com/office/drawing/2014/main" id="{009CB1A5-0B2D-4498-99CE-0FBC601B5D53}"/>
                      </a:ext>
                    </a:extLst>
                  </p:cNvPr>
                  <p:cNvPicPr/>
                  <p:nvPr/>
                </p:nvPicPr>
                <p:blipFill>
                  <a:blip r:embed="rId42"/>
                  <a:stretch>
                    <a:fillRect/>
                  </a:stretch>
                </p:blipFill>
                <p:spPr>
                  <a:xfrm>
                    <a:off x="2245028" y="3290468"/>
                    <a:ext cx="80390" cy="30518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801" name="Ink 33800">
                    <a:extLst>
                      <a:ext uri="{FF2B5EF4-FFF2-40B4-BE49-F238E27FC236}">
                        <a16:creationId xmlns:a16="http://schemas.microsoft.com/office/drawing/2014/main" id="{79E2B178-CFD6-4728-BB24-ED36480AE6B4}"/>
                      </a:ext>
                    </a:extLst>
                  </p14:cNvPr>
                  <p14:cNvContentPartPr/>
                  <p14:nvPr/>
                </p14:nvContentPartPr>
                <p14:xfrm>
                  <a:off x="2284716" y="3332441"/>
                  <a:ext cx="205576" cy="247241"/>
                </p14:xfrm>
              </p:contentPart>
            </mc:Choice>
            <mc:Fallback xmlns="">
              <p:pic>
                <p:nvPicPr>
                  <p:cNvPr id="33801" name="Ink 33800">
                    <a:extLst>
                      <a:ext uri="{FF2B5EF4-FFF2-40B4-BE49-F238E27FC236}">
                        <a16:creationId xmlns:a16="http://schemas.microsoft.com/office/drawing/2014/main" id="{79E2B178-CFD6-4728-BB24-ED36480AE6B4}"/>
                      </a:ext>
                    </a:extLst>
                  </p:cNvPr>
                  <p:cNvPicPr/>
                  <p:nvPr/>
                </p:nvPicPr>
                <p:blipFill>
                  <a:blip r:embed="rId44"/>
                  <a:stretch>
                    <a:fillRect/>
                  </a:stretch>
                </p:blipFill>
                <p:spPr>
                  <a:xfrm>
                    <a:off x="2276060" y="3323444"/>
                    <a:ext cx="223248" cy="264875"/>
                  </a:xfrm>
                  <a:prstGeom prst="rect">
                    <a:avLst/>
                  </a:prstGeom>
                </p:spPr>
              </p:pic>
            </mc:Fallback>
          </mc:AlternateContent>
        </p:grpSp>
        <p:grpSp>
          <p:nvGrpSpPr>
            <p:cNvPr id="33807" name="Group 33806">
              <a:extLst>
                <a:ext uri="{FF2B5EF4-FFF2-40B4-BE49-F238E27FC236}">
                  <a16:creationId xmlns:a16="http://schemas.microsoft.com/office/drawing/2014/main" id="{32517FC1-C948-4963-8B43-C1DF9A8F50B3}"/>
                </a:ext>
              </a:extLst>
            </p:cNvPr>
            <p:cNvGrpSpPr/>
            <p:nvPr/>
          </p:nvGrpSpPr>
          <p:grpSpPr>
            <a:xfrm>
              <a:off x="3492077" y="3158915"/>
              <a:ext cx="3199942" cy="381850"/>
              <a:chOff x="3492077" y="3158915"/>
              <a:chExt cx="3199942" cy="381850"/>
            </a:xfrm>
          </p:grpSpPr>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D9357EA3-75BF-4493-93B1-B3839490DA5D}"/>
                      </a:ext>
                    </a:extLst>
                  </p14:cNvPr>
                  <p14:cNvContentPartPr/>
                  <p14:nvPr/>
                </p14:nvContentPartPr>
                <p14:xfrm>
                  <a:off x="3492077" y="3324200"/>
                  <a:ext cx="10988" cy="185889"/>
                </p14:xfrm>
              </p:contentPart>
            </mc:Choice>
            <mc:Fallback xmlns="">
              <p:pic>
                <p:nvPicPr>
                  <p:cNvPr id="28" name="Ink 27">
                    <a:extLst>
                      <a:ext uri="{FF2B5EF4-FFF2-40B4-BE49-F238E27FC236}">
                        <a16:creationId xmlns:a16="http://schemas.microsoft.com/office/drawing/2014/main" id="{D9357EA3-75BF-4493-93B1-B3839490DA5D}"/>
                      </a:ext>
                    </a:extLst>
                  </p:cNvPr>
                  <p:cNvPicPr/>
                  <p:nvPr/>
                </p:nvPicPr>
                <p:blipFill>
                  <a:blip r:embed="rId46"/>
                  <a:stretch>
                    <a:fillRect/>
                  </a:stretch>
                </p:blipFill>
                <p:spPr>
                  <a:xfrm>
                    <a:off x="3483216" y="3315211"/>
                    <a:ext cx="28356" cy="20350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B4C091FF-0401-476A-9828-E1B5CDB9318D}"/>
                      </a:ext>
                    </a:extLst>
                  </p14:cNvPr>
                  <p14:cNvContentPartPr/>
                  <p14:nvPr/>
                </p14:nvContentPartPr>
                <p14:xfrm>
                  <a:off x="3587311" y="3317332"/>
                  <a:ext cx="100728" cy="186804"/>
                </p14:xfrm>
              </p:contentPart>
            </mc:Choice>
            <mc:Fallback xmlns="">
              <p:pic>
                <p:nvPicPr>
                  <p:cNvPr id="29" name="Ink 28">
                    <a:extLst>
                      <a:ext uri="{FF2B5EF4-FFF2-40B4-BE49-F238E27FC236}">
                        <a16:creationId xmlns:a16="http://schemas.microsoft.com/office/drawing/2014/main" id="{B4C091FF-0401-476A-9828-E1B5CDB9318D}"/>
                      </a:ext>
                    </a:extLst>
                  </p:cNvPr>
                  <p:cNvPicPr/>
                  <p:nvPr/>
                </p:nvPicPr>
                <p:blipFill>
                  <a:blip r:embed="rId48"/>
                  <a:stretch>
                    <a:fillRect/>
                  </a:stretch>
                </p:blipFill>
                <p:spPr>
                  <a:xfrm>
                    <a:off x="3578317" y="3308334"/>
                    <a:ext cx="118355" cy="20444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0CB88FF5-8CAA-484D-8C96-DCF9A934E2E4}"/>
                      </a:ext>
                    </a:extLst>
                  </p14:cNvPr>
                  <p14:cNvContentPartPr/>
                  <p14:nvPr/>
                </p14:nvContentPartPr>
                <p14:xfrm>
                  <a:off x="3785562" y="3440953"/>
                  <a:ext cx="168948" cy="99812"/>
                </p14:xfrm>
              </p:contentPart>
            </mc:Choice>
            <mc:Fallback xmlns="">
              <p:pic>
                <p:nvPicPr>
                  <p:cNvPr id="30" name="Ink 29">
                    <a:extLst>
                      <a:ext uri="{FF2B5EF4-FFF2-40B4-BE49-F238E27FC236}">
                        <a16:creationId xmlns:a16="http://schemas.microsoft.com/office/drawing/2014/main" id="{0CB88FF5-8CAA-484D-8C96-DCF9A934E2E4}"/>
                      </a:ext>
                    </a:extLst>
                  </p:cNvPr>
                  <p:cNvPicPr/>
                  <p:nvPr/>
                </p:nvPicPr>
                <p:blipFill>
                  <a:blip r:embed="rId50"/>
                  <a:stretch>
                    <a:fillRect/>
                  </a:stretch>
                </p:blipFill>
                <p:spPr>
                  <a:xfrm>
                    <a:off x="3776916" y="3431945"/>
                    <a:ext cx="186599" cy="11746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0528A3EE-AA11-478C-B7C3-BF307801445C}"/>
                      </a:ext>
                    </a:extLst>
                  </p14:cNvPr>
                  <p14:cNvContentPartPr/>
                  <p14:nvPr/>
                </p14:nvContentPartPr>
                <p14:xfrm>
                  <a:off x="4079046" y="3322369"/>
                  <a:ext cx="1076873" cy="92029"/>
                </p14:xfrm>
              </p:contentPart>
            </mc:Choice>
            <mc:Fallback xmlns="">
              <p:pic>
                <p:nvPicPr>
                  <p:cNvPr id="31" name="Ink 30">
                    <a:extLst>
                      <a:ext uri="{FF2B5EF4-FFF2-40B4-BE49-F238E27FC236}">
                        <a16:creationId xmlns:a16="http://schemas.microsoft.com/office/drawing/2014/main" id="{0528A3EE-AA11-478C-B7C3-BF307801445C}"/>
                      </a:ext>
                    </a:extLst>
                  </p:cNvPr>
                  <p:cNvPicPr/>
                  <p:nvPr/>
                </p:nvPicPr>
                <p:blipFill>
                  <a:blip r:embed="rId52"/>
                  <a:stretch>
                    <a:fillRect/>
                  </a:stretch>
                </p:blipFill>
                <p:spPr>
                  <a:xfrm>
                    <a:off x="4070045" y="3313382"/>
                    <a:ext cx="1094515" cy="1096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792" name="Ink 33791">
                    <a:extLst>
                      <a:ext uri="{FF2B5EF4-FFF2-40B4-BE49-F238E27FC236}">
                        <a16:creationId xmlns:a16="http://schemas.microsoft.com/office/drawing/2014/main" id="{F2044E9C-4E0C-4530-90AF-939CC41E018F}"/>
                      </a:ext>
                    </a:extLst>
                  </p14:cNvPr>
                  <p14:cNvContentPartPr/>
                  <p14:nvPr/>
                </p14:nvContentPartPr>
                <p14:xfrm>
                  <a:off x="5054275" y="3211568"/>
                  <a:ext cx="88366" cy="297147"/>
                </p14:xfrm>
              </p:contentPart>
            </mc:Choice>
            <mc:Fallback xmlns="">
              <p:pic>
                <p:nvPicPr>
                  <p:cNvPr id="33792" name="Ink 33791">
                    <a:extLst>
                      <a:ext uri="{FF2B5EF4-FFF2-40B4-BE49-F238E27FC236}">
                        <a16:creationId xmlns:a16="http://schemas.microsoft.com/office/drawing/2014/main" id="{F2044E9C-4E0C-4530-90AF-939CC41E018F}"/>
                      </a:ext>
                    </a:extLst>
                  </p:cNvPr>
                  <p:cNvPicPr/>
                  <p:nvPr/>
                </p:nvPicPr>
                <p:blipFill>
                  <a:blip r:embed="rId54"/>
                  <a:stretch>
                    <a:fillRect/>
                  </a:stretch>
                </p:blipFill>
                <p:spPr>
                  <a:xfrm>
                    <a:off x="5045619" y="3202934"/>
                    <a:ext cx="106039" cy="31477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793" name="Ink 33792">
                    <a:extLst>
                      <a:ext uri="{FF2B5EF4-FFF2-40B4-BE49-F238E27FC236}">
                        <a16:creationId xmlns:a16="http://schemas.microsoft.com/office/drawing/2014/main" id="{F318AFF5-0142-4C9A-8EC1-22C84394FDD3}"/>
                      </a:ext>
                    </a:extLst>
                  </p14:cNvPr>
                  <p14:cNvContentPartPr/>
                  <p14:nvPr/>
                </p14:nvContentPartPr>
                <p14:xfrm>
                  <a:off x="4843205" y="3158915"/>
                  <a:ext cx="211986" cy="309052"/>
                </p14:xfrm>
              </p:contentPart>
            </mc:Choice>
            <mc:Fallback xmlns="">
              <p:pic>
                <p:nvPicPr>
                  <p:cNvPr id="33793" name="Ink 33792">
                    <a:extLst>
                      <a:ext uri="{FF2B5EF4-FFF2-40B4-BE49-F238E27FC236}">
                        <a16:creationId xmlns:a16="http://schemas.microsoft.com/office/drawing/2014/main" id="{F318AFF5-0142-4C9A-8EC1-22C84394FDD3}"/>
                      </a:ext>
                    </a:extLst>
                  </p:cNvPr>
                  <p:cNvPicPr/>
                  <p:nvPr/>
                </p:nvPicPr>
                <p:blipFill>
                  <a:blip r:embed="rId56"/>
                  <a:stretch>
                    <a:fillRect/>
                  </a:stretch>
                </p:blipFill>
                <p:spPr>
                  <a:xfrm>
                    <a:off x="4834567" y="3149910"/>
                    <a:ext cx="229622" cy="32670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803" name="Ink 33802">
                    <a:extLst>
                      <a:ext uri="{FF2B5EF4-FFF2-40B4-BE49-F238E27FC236}">
                        <a16:creationId xmlns:a16="http://schemas.microsoft.com/office/drawing/2014/main" id="{0C1EBA6E-4373-4F4A-BDB8-511EE6D7A0B0}"/>
                      </a:ext>
                    </a:extLst>
                  </p14:cNvPr>
                  <p14:cNvContentPartPr/>
                  <p14:nvPr/>
                </p14:nvContentPartPr>
                <p14:xfrm>
                  <a:off x="6214478" y="3219809"/>
                  <a:ext cx="51738" cy="214734"/>
                </p14:xfrm>
              </p:contentPart>
            </mc:Choice>
            <mc:Fallback xmlns="">
              <p:pic>
                <p:nvPicPr>
                  <p:cNvPr id="33803" name="Ink 33802">
                    <a:extLst>
                      <a:ext uri="{FF2B5EF4-FFF2-40B4-BE49-F238E27FC236}">
                        <a16:creationId xmlns:a16="http://schemas.microsoft.com/office/drawing/2014/main" id="{0C1EBA6E-4373-4F4A-BDB8-511EE6D7A0B0}"/>
                      </a:ext>
                    </a:extLst>
                  </p:cNvPr>
                  <p:cNvPicPr/>
                  <p:nvPr/>
                </p:nvPicPr>
                <p:blipFill>
                  <a:blip r:embed="rId58"/>
                  <a:stretch>
                    <a:fillRect/>
                  </a:stretch>
                </p:blipFill>
                <p:spPr>
                  <a:xfrm>
                    <a:off x="6205433" y="3210802"/>
                    <a:ext cx="69466" cy="23238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804" name="Ink 33803">
                    <a:extLst>
                      <a:ext uri="{FF2B5EF4-FFF2-40B4-BE49-F238E27FC236}">
                        <a16:creationId xmlns:a16="http://schemas.microsoft.com/office/drawing/2014/main" id="{4E278A3D-FEB3-4140-9CA2-DC7FABDB0A06}"/>
                      </a:ext>
                    </a:extLst>
                  </p14:cNvPr>
                  <p14:cNvContentPartPr/>
                  <p14:nvPr/>
                </p14:nvContentPartPr>
                <p14:xfrm>
                  <a:off x="6308338" y="3244076"/>
                  <a:ext cx="96607" cy="165743"/>
                </p14:xfrm>
              </p:contentPart>
            </mc:Choice>
            <mc:Fallback xmlns="">
              <p:pic>
                <p:nvPicPr>
                  <p:cNvPr id="33804" name="Ink 33803">
                    <a:extLst>
                      <a:ext uri="{FF2B5EF4-FFF2-40B4-BE49-F238E27FC236}">
                        <a16:creationId xmlns:a16="http://schemas.microsoft.com/office/drawing/2014/main" id="{4E278A3D-FEB3-4140-9CA2-DC7FABDB0A06}"/>
                      </a:ext>
                    </a:extLst>
                  </p:cNvPr>
                  <p:cNvPicPr/>
                  <p:nvPr/>
                </p:nvPicPr>
                <p:blipFill>
                  <a:blip r:embed="rId60"/>
                  <a:stretch>
                    <a:fillRect/>
                  </a:stretch>
                </p:blipFill>
                <p:spPr>
                  <a:xfrm>
                    <a:off x="6299719" y="3235447"/>
                    <a:ext cx="114205" cy="18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805" name="Ink 33804">
                    <a:extLst>
                      <a:ext uri="{FF2B5EF4-FFF2-40B4-BE49-F238E27FC236}">
                        <a16:creationId xmlns:a16="http://schemas.microsoft.com/office/drawing/2014/main" id="{688B3512-C7F9-42FA-A4EA-C3BED4331E02}"/>
                      </a:ext>
                    </a:extLst>
                  </p14:cNvPr>
                  <p14:cNvContentPartPr/>
                  <p14:nvPr/>
                </p14:nvContentPartPr>
                <p14:xfrm>
                  <a:off x="6483238" y="3338393"/>
                  <a:ext cx="208781" cy="97523"/>
                </p14:xfrm>
              </p:contentPart>
            </mc:Choice>
            <mc:Fallback xmlns="">
              <p:pic>
                <p:nvPicPr>
                  <p:cNvPr id="33805" name="Ink 33804">
                    <a:extLst>
                      <a:ext uri="{FF2B5EF4-FFF2-40B4-BE49-F238E27FC236}">
                        <a16:creationId xmlns:a16="http://schemas.microsoft.com/office/drawing/2014/main" id="{688B3512-C7F9-42FA-A4EA-C3BED4331E02}"/>
                      </a:ext>
                    </a:extLst>
                  </p:cNvPr>
                  <p:cNvPicPr/>
                  <p:nvPr/>
                </p:nvPicPr>
                <p:blipFill>
                  <a:blip r:embed="rId62"/>
                  <a:stretch>
                    <a:fillRect/>
                  </a:stretch>
                </p:blipFill>
                <p:spPr>
                  <a:xfrm>
                    <a:off x="6474223" y="3329724"/>
                    <a:ext cx="226450" cy="11522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806" name="Ink 33805">
                    <a:extLst>
                      <a:ext uri="{FF2B5EF4-FFF2-40B4-BE49-F238E27FC236}">
                        <a16:creationId xmlns:a16="http://schemas.microsoft.com/office/drawing/2014/main" id="{A6DE283A-4AE1-45E6-8375-0EC78A7869FD}"/>
                      </a:ext>
                    </a:extLst>
                  </p14:cNvPr>
                  <p14:cNvContentPartPr/>
                  <p14:nvPr/>
                </p14:nvContentPartPr>
                <p14:xfrm>
                  <a:off x="5256647" y="3274752"/>
                  <a:ext cx="816354" cy="247241"/>
                </p14:xfrm>
              </p:contentPart>
            </mc:Choice>
            <mc:Fallback xmlns="">
              <p:pic>
                <p:nvPicPr>
                  <p:cNvPr id="33806" name="Ink 33805">
                    <a:extLst>
                      <a:ext uri="{FF2B5EF4-FFF2-40B4-BE49-F238E27FC236}">
                        <a16:creationId xmlns:a16="http://schemas.microsoft.com/office/drawing/2014/main" id="{A6DE283A-4AE1-45E6-8375-0EC78A7869FD}"/>
                      </a:ext>
                    </a:extLst>
                  </p:cNvPr>
                  <p:cNvPicPr/>
                  <p:nvPr/>
                </p:nvPicPr>
                <p:blipFill>
                  <a:blip r:embed="rId64"/>
                  <a:stretch>
                    <a:fillRect/>
                  </a:stretch>
                </p:blipFill>
                <p:spPr>
                  <a:xfrm>
                    <a:off x="5247644" y="3265755"/>
                    <a:ext cx="833999" cy="264875"/>
                  </a:xfrm>
                  <a:prstGeom prst="rect">
                    <a:avLst/>
                  </a:prstGeom>
                </p:spPr>
              </p:pic>
            </mc:Fallback>
          </mc:AlternateContent>
        </p:grpSp>
        <p:grpSp>
          <p:nvGrpSpPr>
            <p:cNvPr id="33811" name="Group 33810">
              <a:extLst>
                <a:ext uri="{FF2B5EF4-FFF2-40B4-BE49-F238E27FC236}">
                  <a16:creationId xmlns:a16="http://schemas.microsoft.com/office/drawing/2014/main" id="{6BC851A6-14C9-4501-B4B1-A207796F5C39}"/>
                </a:ext>
              </a:extLst>
            </p:cNvPr>
            <p:cNvGrpSpPr/>
            <p:nvPr/>
          </p:nvGrpSpPr>
          <p:grpSpPr>
            <a:xfrm>
              <a:off x="6847232" y="3088863"/>
              <a:ext cx="1132731" cy="394212"/>
              <a:chOff x="6847232" y="3088863"/>
              <a:chExt cx="1132731" cy="394212"/>
            </a:xfrm>
          </p:grpSpPr>
          <mc:AlternateContent xmlns:mc="http://schemas.openxmlformats.org/markup-compatibility/2006" xmlns:p14="http://schemas.microsoft.com/office/powerpoint/2010/main">
            <mc:Choice Requires="p14">
              <p:contentPart p14:bwMode="auto" r:id="rId65">
                <p14:nvContentPartPr>
                  <p14:cNvPr id="33808" name="Ink 33807">
                    <a:extLst>
                      <a:ext uri="{FF2B5EF4-FFF2-40B4-BE49-F238E27FC236}">
                        <a16:creationId xmlns:a16="http://schemas.microsoft.com/office/drawing/2014/main" id="{3934C537-8717-4B5D-85F7-DE2F3243D89E}"/>
                      </a:ext>
                    </a:extLst>
                  </p14:cNvPr>
                  <p14:cNvContentPartPr/>
                  <p14:nvPr/>
                </p14:nvContentPartPr>
                <p14:xfrm>
                  <a:off x="6847232" y="3205616"/>
                  <a:ext cx="1033377" cy="133236"/>
                </p14:xfrm>
              </p:contentPart>
            </mc:Choice>
            <mc:Fallback xmlns="">
              <p:pic>
                <p:nvPicPr>
                  <p:cNvPr id="33808" name="Ink 33807">
                    <a:extLst>
                      <a:ext uri="{FF2B5EF4-FFF2-40B4-BE49-F238E27FC236}">
                        <a16:creationId xmlns:a16="http://schemas.microsoft.com/office/drawing/2014/main" id="{3934C537-8717-4B5D-85F7-DE2F3243D89E}"/>
                      </a:ext>
                    </a:extLst>
                  </p:cNvPr>
                  <p:cNvPicPr/>
                  <p:nvPr/>
                </p:nvPicPr>
                <p:blipFill>
                  <a:blip r:embed="rId66"/>
                  <a:stretch>
                    <a:fillRect/>
                  </a:stretch>
                </p:blipFill>
                <p:spPr>
                  <a:xfrm>
                    <a:off x="6838230" y="3196614"/>
                    <a:ext cx="1051020"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809" name="Ink 33808">
                    <a:extLst>
                      <a:ext uri="{FF2B5EF4-FFF2-40B4-BE49-F238E27FC236}">
                        <a16:creationId xmlns:a16="http://schemas.microsoft.com/office/drawing/2014/main" id="{C40BB99C-D57B-4631-8AFC-F86881610D97}"/>
                      </a:ext>
                    </a:extLst>
                  </p14:cNvPr>
                  <p14:cNvContentPartPr/>
                  <p14:nvPr/>
                </p14:nvContentPartPr>
                <p14:xfrm>
                  <a:off x="7663128" y="3268800"/>
                  <a:ext cx="207408" cy="186347"/>
                </p14:xfrm>
              </p:contentPart>
            </mc:Choice>
            <mc:Fallback xmlns="">
              <p:pic>
                <p:nvPicPr>
                  <p:cNvPr id="33809" name="Ink 33808">
                    <a:extLst>
                      <a:ext uri="{FF2B5EF4-FFF2-40B4-BE49-F238E27FC236}">
                        <a16:creationId xmlns:a16="http://schemas.microsoft.com/office/drawing/2014/main" id="{C40BB99C-D57B-4631-8AFC-F86881610D97}"/>
                      </a:ext>
                    </a:extLst>
                  </p:cNvPr>
                  <p:cNvPicPr/>
                  <p:nvPr/>
                </p:nvPicPr>
                <p:blipFill>
                  <a:blip r:embed="rId68"/>
                  <a:stretch>
                    <a:fillRect/>
                  </a:stretch>
                </p:blipFill>
                <p:spPr>
                  <a:xfrm>
                    <a:off x="7654110" y="3259806"/>
                    <a:ext cx="225083" cy="20397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810" name="Ink 33809">
                    <a:extLst>
                      <a:ext uri="{FF2B5EF4-FFF2-40B4-BE49-F238E27FC236}">
                        <a16:creationId xmlns:a16="http://schemas.microsoft.com/office/drawing/2014/main" id="{42BFDA8E-E7C9-4BD6-9D2E-D306F5AF823B}"/>
                      </a:ext>
                    </a:extLst>
                  </p14:cNvPr>
                  <p14:cNvContentPartPr/>
                  <p14:nvPr/>
                </p14:nvContentPartPr>
                <p14:xfrm>
                  <a:off x="7938298" y="3088863"/>
                  <a:ext cx="41665" cy="394212"/>
                </p14:xfrm>
              </p:contentPart>
            </mc:Choice>
            <mc:Fallback xmlns="">
              <p:pic>
                <p:nvPicPr>
                  <p:cNvPr id="33810" name="Ink 33809">
                    <a:extLst>
                      <a:ext uri="{FF2B5EF4-FFF2-40B4-BE49-F238E27FC236}">
                        <a16:creationId xmlns:a16="http://schemas.microsoft.com/office/drawing/2014/main" id="{42BFDA8E-E7C9-4BD6-9D2E-D306F5AF823B}"/>
                      </a:ext>
                    </a:extLst>
                  </p:cNvPr>
                  <p:cNvPicPr/>
                  <p:nvPr/>
                </p:nvPicPr>
                <p:blipFill>
                  <a:blip r:embed="rId70"/>
                  <a:stretch>
                    <a:fillRect/>
                  </a:stretch>
                </p:blipFill>
                <p:spPr>
                  <a:xfrm>
                    <a:off x="7929240" y="3079863"/>
                    <a:ext cx="59418" cy="411853"/>
                  </a:xfrm>
                  <a:prstGeom prst="rect">
                    <a:avLst/>
                  </a:prstGeom>
                </p:spPr>
              </p:pic>
            </mc:Fallback>
          </mc:AlternateContent>
        </p:grpSp>
      </p:grpSp>
    </p:spTree>
    <p:extLst>
      <p:ext uri="{BB962C8B-B14F-4D97-AF65-F5344CB8AC3E}">
        <p14:creationId xmlns:p14="http://schemas.microsoft.com/office/powerpoint/2010/main" val="3863615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Capacitance</a:t>
            </a:r>
          </a:p>
        </p:txBody>
      </p:sp>
      <p:sp>
        <p:nvSpPr>
          <p:cNvPr id="3" name="Content Placeholder 2"/>
          <p:cNvSpPr>
            <a:spLocks noGrp="1"/>
          </p:cNvSpPr>
          <p:nvPr>
            <p:ph type="body" sz="quarter" idx="10"/>
          </p:nvPr>
        </p:nvSpPr>
        <p:spPr/>
        <p:txBody>
          <a:bodyPr/>
          <a:lstStyle/>
          <a:p>
            <a:r>
              <a:rPr lang="en-US" dirty="0"/>
              <a:t>High voltage transmission lines and cables can have significant capacitance </a:t>
            </a:r>
          </a:p>
        </p:txBody>
      </p:sp>
      <mc:AlternateContent xmlns:mc="http://schemas.openxmlformats.org/markup-compatibility/2006" xmlns:a14="http://schemas.microsoft.com/office/drawing/2010/main">
        <mc:Choice Requires="a14">
          <p:sp>
            <p:nvSpPr>
              <p:cNvPr id="4" name="Object 3"/>
              <p:cNvSpPr txBox="1"/>
              <p:nvPr/>
            </p:nvSpPr>
            <p:spPr bwMode="auto">
              <a:xfrm>
                <a:off x="609600" y="2286000"/>
                <a:ext cx="9356725" cy="426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case</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uniformly</m:t>
                      </m:r>
                      <m:r>
                        <m:rPr>
                          <m:nor/>
                        </m:rPr>
                        <a:rPr lang="en-US" i="0">
                          <a:solidFill>
                            <a:srgbClr val="000000"/>
                          </a:solidFill>
                          <a:latin typeface="+mj-lt"/>
                        </a:rPr>
                        <m:t> </m:t>
                      </m:r>
                      <m:r>
                        <m:rPr>
                          <m:nor/>
                        </m:rPr>
                        <a:rPr lang="en-US" i="0">
                          <a:solidFill>
                            <a:srgbClr val="000000"/>
                          </a:solidFill>
                          <a:latin typeface="+mj-lt"/>
                        </a:rPr>
                        <m:t>transposed</m:t>
                      </m:r>
                      <m:r>
                        <m:rPr>
                          <m:nor/>
                        </m:rPr>
                        <a:rPr lang="en-US" i="0">
                          <a:solidFill>
                            <a:srgbClr val="000000"/>
                          </a:solidFill>
                          <a:latin typeface="+mj-lt"/>
                        </a:rPr>
                        <m:t> </m:t>
                      </m:r>
                      <m:r>
                        <m:rPr>
                          <m:nor/>
                        </m:rPr>
                        <a:rPr lang="en-US" i="0">
                          <a:solidFill>
                            <a:srgbClr val="000000"/>
                          </a:solidFill>
                          <a:latin typeface="+mj-lt"/>
                        </a:rPr>
                        <m:t>lines</m:t>
                      </m:r>
                      <m:r>
                        <m:rPr>
                          <m:nor/>
                        </m:rPr>
                        <a:rPr lang="en-US" i="0">
                          <a:solidFill>
                            <a:srgbClr val="000000"/>
                          </a:solidFill>
                          <a:latin typeface="+mj-lt"/>
                        </a:rPr>
                        <m:t> </m:t>
                      </m:r>
                      <m:r>
                        <m:rPr>
                          <m:nor/>
                        </m:rPr>
                        <a:rPr lang="en-US" i="0">
                          <a:solidFill>
                            <a:srgbClr val="000000"/>
                          </a:solidFill>
                          <a:latin typeface="+mj-lt"/>
                        </a:rPr>
                        <m:t>we</m:t>
                      </m:r>
                    </m:oMath>
                    <m:oMath xmlns:m="http://schemas.openxmlformats.org/officeDocument/2006/math">
                      <m:r>
                        <m:rPr>
                          <m:nor/>
                        </m:rPr>
                        <a:rPr lang="en-US" i="0">
                          <a:solidFill>
                            <a:srgbClr val="000000"/>
                          </a:solidFill>
                          <a:latin typeface="+mj-lt"/>
                        </a:rPr>
                        <m:t>use</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same</m:t>
                      </m:r>
                      <m:r>
                        <m:rPr>
                          <m:nor/>
                        </m:rPr>
                        <a:rPr lang="en-US" i="0">
                          <a:solidFill>
                            <a:srgbClr val="000000"/>
                          </a:solidFill>
                          <a:latin typeface="+mj-lt"/>
                        </a:rPr>
                        <m:t> </m:t>
                      </m:r>
                      <m:sSub>
                        <m:sSubPr>
                          <m:ctrlPr>
                            <a:rPr lang="en-US" i="1">
                              <a:solidFill>
                                <a:srgbClr val="000000"/>
                              </a:solidFill>
                              <a:latin typeface="Cambria Math" panose="02040503050406030204" pitchFamily="18" charset="0"/>
                            </a:rPr>
                          </m:ctrlPr>
                        </m:sSubPr>
                        <m:e>
                          <m:r>
                            <m:rPr>
                              <m:nor/>
                            </m:rPr>
                            <a:rPr lang="en-US" i="0">
                              <a:solidFill>
                                <a:srgbClr val="000000"/>
                              </a:solidFill>
                              <a:latin typeface="+mj-lt"/>
                            </a:rPr>
                            <m:t>D</m:t>
                          </m:r>
                        </m:e>
                        <m:sub>
                          <m:r>
                            <m:rPr>
                              <m:sty m:val="p"/>
                            </m:rPr>
                            <a:rPr lang="en-US" i="0">
                              <a:solidFill>
                                <a:srgbClr val="000000"/>
                              </a:solidFill>
                              <a:latin typeface="Cambria Math" panose="02040503050406030204" pitchFamily="18" charset="0"/>
                            </a:rPr>
                            <m:t>m</m:t>
                          </m:r>
                        </m:sub>
                      </m:sSub>
                      <m:r>
                        <m:rPr>
                          <m:nor/>
                        </m:rPr>
                        <a:rPr lang="en-US" i="0">
                          <a:solidFill>
                            <a:srgbClr val="000000"/>
                          </a:solidFill>
                          <a:latin typeface="+mj-lt"/>
                        </a:rPr>
                        <m:t>  </m:t>
                      </m:r>
                      <m:r>
                        <m:rPr>
                          <m:nor/>
                        </m:rPr>
                        <a:rPr lang="en-US" i="0">
                          <a:solidFill>
                            <a:srgbClr val="000000"/>
                          </a:solidFill>
                          <a:latin typeface="+mj-lt"/>
                        </a:rPr>
                        <m:t>and</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similar</m:t>
                      </m:r>
                      <m:r>
                        <m:rPr>
                          <m:nor/>
                        </m:rPr>
                        <a:rPr lang="en-US" i="0">
                          <a:solidFill>
                            <a:srgbClr val="000000"/>
                          </a:solidFill>
                          <a:latin typeface="+mj-lt"/>
                        </a:rPr>
                        <m:t> </m:t>
                      </m:r>
                      <m:r>
                        <m:rPr>
                          <m:nor/>
                        </m:rPr>
                        <a:rPr lang="en-US" i="0">
                          <a:solidFill>
                            <a:srgbClr val="000000"/>
                          </a:solidFill>
                          <a:latin typeface="+mj-lt"/>
                        </a:rPr>
                        <m:t>GMR</m:t>
                      </m:r>
                      <m:r>
                        <m:rPr>
                          <m:nor/>
                        </m:rPr>
                        <a:rPr lang="en-US" i="0">
                          <a:solidFill>
                            <a:srgbClr val="000000"/>
                          </a:solidFill>
                          <a:latin typeface="+mj-lt"/>
                        </a:rPr>
                        <m:t> </m:t>
                      </m:r>
                      <m:r>
                        <m:rPr>
                          <m:nor/>
                        </m:rPr>
                        <a:rPr lang="en-US" i="0">
                          <a:solidFill>
                            <a:srgbClr val="000000"/>
                          </a:solidFill>
                          <a:latin typeface="+mj-lt"/>
                        </a:rPr>
                        <m:t>as</m:t>
                      </m:r>
                      <m:r>
                        <m:rPr>
                          <m:nor/>
                        </m:rPr>
                        <a:rPr lang="en-US" i="0">
                          <a:solidFill>
                            <a:srgbClr val="000000"/>
                          </a:solidFill>
                          <a:latin typeface="+mj-lt"/>
                        </a:rPr>
                        <m:t> </m:t>
                      </m:r>
                      <m:r>
                        <m:rPr>
                          <m:nor/>
                        </m:rPr>
                        <a:rPr lang="en-US" i="0">
                          <a:solidFill>
                            <a:srgbClr val="000000"/>
                          </a:solidFill>
                          <a:latin typeface="+mj-lt"/>
                        </a:rPr>
                        <m:t>with</m:t>
                      </m:r>
                      <m:r>
                        <m:rPr>
                          <m:nor/>
                        </m:rPr>
                        <a:rPr lang="en-US" i="0">
                          <a:solidFill>
                            <a:srgbClr val="000000"/>
                          </a:solidFill>
                          <a:latin typeface="+mj-lt"/>
                        </a:rPr>
                        <m:t> </m:t>
                      </m:r>
                      <m:r>
                        <m:rPr>
                          <m:nor/>
                        </m:rPr>
                        <a:rPr lang="en-US" i="0">
                          <a:solidFill>
                            <a:srgbClr val="000000"/>
                          </a:solidFill>
                          <a:latin typeface="+mj-lt"/>
                        </a:rPr>
                        <m:t>inducance</m:t>
                      </m:r>
                      <m:r>
                        <m:rPr>
                          <m:nor/>
                        </m:rPr>
                        <a:rPr lang="en-US" i="0">
                          <a:solidFill>
                            <a:srgbClr val="000000"/>
                          </a:solidFill>
                          <a:latin typeface="+mj-lt"/>
                        </a:rPr>
                        <m:t>,</m:t>
                      </m:r>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𝜋𝜀</m:t>
                          </m:r>
                        </m:num>
                        <m:den>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up>
                                      <m:r>
                                        <a:rPr lang="en-US" i="1">
                                          <a:solidFill>
                                            <a:srgbClr val="000000"/>
                                          </a:solidFill>
                                          <a:latin typeface="Cambria Math" panose="02040503050406030204" pitchFamily="18" charset="0"/>
                                        </a:rPr>
                                        <m:t>𝑐</m:t>
                                      </m:r>
                                    </m:sup>
                                  </m:sSubSup>
                                </m:den>
                              </m:f>
                            </m:e>
                          </m:func>
                        </m:den>
                      </m:f>
                    </m:oMath>
                    <m:oMath xmlns:m="http://schemas.openxmlformats.org/officeDocument/2006/math">
                      <m:r>
                        <m:rPr>
                          <m:nor/>
                        </m:rPr>
                        <a:rPr lang="en-US" i="0">
                          <a:solidFill>
                            <a:srgbClr val="000000"/>
                          </a:solidFill>
                          <a:latin typeface="+mj-lt"/>
                        </a:rPr>
                        <m:t>where</m:t>
                      </m:r>
                      <m:r>
                        <m:rPr>
                          <m:nor/>
                        </m:rPr>
                        <a:rPr lang="en-US" i="0">
                          <a:solidFill>
                            <a:srgbClr val="000000"/>
                          </a:solidFill>
                          <a:latin typeface="+mj-lt"/>
                        </a:rPr>
                        <m:t> </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sub>
                      </m:sSub>
                      <m:r>
                        <a:rPr lang="en-US" i="1">
                          <a:solidFill>
                            <a:srgbClr val="000000"/>
                          </a:solidFill>
                          <a:latin typeface="Cambria Math" panose="02040503050406030204" pitchFamily="18" charset="0"/>
                        </a:rPr>
                        <m:t>	=	</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𝑎𝑏</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𝑎𝑐</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𝑏𝑐</m:t>
                                  </m:r>
                                </m:sub>
                              </m:sSub>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oMath>
                    <m:oMath xmlns:m="http://schemas.openxmlformats.org/officeDocument/2006/math">
                      <m:r>
                        <a:rPr lang="en-US" i="1">
                          <a:solidFill>
                            <a:srgbClr val="000000"/>
                          </a:solidFill>
                          <a:latin typeface="Cambria Math" panose="02040503050406030204" pitchFamily="18" charset="0"/>
                        </a:rPr>
                        <m:t>			</m:t>
                      </m:r>
                      <m:sSubSup>
                        <m:sSubSupPr>
                          <m:ctrlPr>
                            <a:rPr lang="en-US" i="1">
                              <a:solidFill>
                                <a:srgbClr val="000000"/>
                              </a:solidFill>
                              <a:latin typeface="Cambria Math" panose="02040503050406030204" pitchFamily="18" charset="0"/>
                            </a:rPr>
                          </m:ctrlPr>
                        </m:sSubSupPr>
                        <m:e>
                          <m:r>
                            <m:rPr>
                              <m:sty m:val="p"/>
                            </m:rPr>
                            <a:rPr lang="en-US" i="0">
                              <a:solidFill>
                                <a:srgbClr val="000000"/>
                              </a:solidFill>
                              <a:latin typeface="Cambria Math" panose="02040503050406030204" pitchFamily="18" charset="0"/>
                            </a:rPr>
                            <m:t>R</m:t>
                          </m:r>
                        </m:e>
                        <m:sub>
                          <m:r>
                            <m:rPr>
                              <m:sty m:val="p"/>
                            </m:rPr>
                            <a:rPr lang="en-US" i="0">
                              <a:solidFill>
                                <a:srgbClr val="000000"/>
                              </a:solidFill>
                              <a:latin typeface="Cambria Math" panose="02040503050406030204" pitchFamily="18" charset="0"/>
                            </a:rPr>
                            <m:t>b</m:t>
                          </m:r>
                        </m:sub>
                        <m:sup>
                          <m:r>
                            <m:rPr>
                              <m:sty m:val="p"/>
                            </m:rPr>
                            <a:rPr lang="en-US" i="0">
                              <a:solidFill>
                                <a:srgbClr val="000000"/>
                              </a:solidFill>
                              <a:latin typeface="Cambria Math" panose="02040503050406030204" pitchFamily="18" charset="0"/>
                            </a:rPr>
                            <m:t>c</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𝑛</m:t>
                              </m:r>
                            </m:den>
                          </m:f>
                        </m:sup>
                      </m:sSup>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note</m:t>
                      </m:r>
                      <m:r>
                        <m:rPr>
                          <m:nor/>
                        </m:rPr>
                        <a:rPr lang="en-US" i="0">
                          <a:solidFill>
                            <a:srgbClr val="000000"/>
                          </a:solidFill>
                          <a:latin typeface="+mj-lt"/>
                        </a:rPr>
                        <m:t> </m:t>
                      </m:r>
                      <m:r>
                        <m:rPr>
                          <m:nor/>
                        </m:rPr>
                        <a:rPr lang="en-US" i="0">
                          <a:solidFill>
                            <a:srgbClr val="000000"/>
                          </a:solidFill>
                          <a:latin typeface="+mj-lt"/>
                        </a:rPr>
                        <m:t>r</m:t>
                      </m:r>
                      <m:r>
                        <m:rPr>
                          <m:nor/>
                        </m:rPr>
                        <a:rPr lang="en-US" i="0">
                          <a:solidFill>
                            <a:srgbClr val="000000"/>
                          </a:solidFill>
                          <a:latin typeface="+mj-lt"/>
                        </a:rPr>
                        <m:t> </m:t>
                      </m:r>
                      <m:r>
                        <m:rPr>
                          <m:nor/>
                        </m:rPr>
                        <a:rPr lang="en-US" i="0">
                          <a:solidFill>
                            <a:srgbClr val="000000"/>
                          </a:solidFill>
                          <a:latin typeface="+mj-lt"/>
                        </a:rPr>
                        <m:t>NOT</m:t>
                      </m:r>
                      <m:r>
                        <m:rPr>
                          <m:nor/>
                        </m:rPr>
                        <a:rPr lang="en-US" i="0">
                          <a:solidFill>
                            <a:srgbClr val="000000"/>
                          </a:solidFill>
                          <a:latin typeface="+mj-lt"/>
                        </a:rPr>
                        <m:t> </m:t>
                      </m:r>
                      <m:r>
                        <m:rPr>
                          <m:nor/>
                        </m:rPr>
                        <a:rPr lang="en-US" i="0">
                          <a:solidFill>
                            <a:srgbClr val="000000"/>
                          </a:solidFill>
                          <a:latin typeface="+mj-lt"/>
                        </a:rPr>
                        <m:t>r</m:t>
                      </m:r>
                      <m:r>
                        <m:rPr>
                          <m:nor/>
                        </m:rPr>
                        <a:rPr lang="en-US" i="0">
                          <a:solidFill>
                            <a:srgbClr val="000000"/>
                          </a:solidFill>
                          <a:latin typeface="+mj-lt"/>
                        </a:rPr>
                        <m:t>′</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m:rPr>
                          <m:nor/>
                        </m:rPr>
                        <a:rPr lang="en-US" i="0">
                          <a:solidFill>
                            <a:srgbClr val="000000"/>
                          </a:solidFill>
                          <a:latin typeface="+mj-lt"/>
                        </a:rPr>
                        <m:t>ε</m:t>
                      </m:r>
                      <m:r>
                        <m:rPr>
                          <m:nor/>
                        </m:rPr>
                        <a:rPr lang="en-US" i="0">
                          <a:solidFill>
                            <a:srgbClr val="000000"/>
                          </a:solidFill>
                          <a:latin typeface="+mj-lt"/>
                        </a:rPr>
                        <m:t> </m:t>
                      </m:r>
                      <m:r>
                        <m:rPr>
                          <m:nor/>
                        </m:rPr>
                        <a:rPr lang="en-US" i="0">
                          <a:solidFill>
                            <a:srgbClr val="000000"/>
                          </a:solidFill>
                          <a:latin typeface="+mj-lt"/>
                        </a:rPr>
                        <m:t>in</m:t>
                      </m:r>
                      <m:r>
                        <m:rPr>
                          <m:nor/>
                        </m:rPr>
                        <a:rPr lang="en-US" i="0">
                          <a:solidFill>
                            <a:srgbClr val="000000"/>
                          </a:solidFill>
                          <a:latin typeface="+mj-lt"/>
                        </a:rPr>
                        <m:t> </m:t>
                      </m:r>
                      <m:r>
                        <m:rPr>
                          <m:nor/>
                        </m:rPr>
                        <a:rPr lang="en-US" i="0">
                          <a:solidFill>
                            <a:srgbClr val="000000"/>
                          </a:solidFill>
                          <a:latin typeface="+mj-lt"/>
                        </a:rPr>
                        <m:t>air</m:t>
                      </m:r>
                      <m:r>
                        <m:rPr>
                          <m:nor/>
                        </m:rPr>
                        <a:rPr lang="en-US" i="0">
                          <a:solidFill>
                            <a:srgbClr val="000000"/>
                          </a:solidFill>
                          <a:latin typeface="+mj-lt"/>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m:rPr>
                              <m:sty m:val="p"/>
                            </m:rPr>
                            <a:rPr lang="en-US" i="0">
                              <a:solidFill>
                                <a:srgbClr val="000000"/>
                              </a:solidFill>
                              <a:latin typeface="Cambria Math" panose="02040503050406030204" pitchFamily="18" charset="0"/>
                            </a:rPr>
                            <m:t>o</m:t>
                          </m:r>
                        </m:sub>
                      </m:sSub>
                      <m:r>
                        <a:rPr lang="en-US" i="1">
                          <a:solidFill>
                            <a:srgbClr val="000000"/>
                          </a:solidFill>
                          <a:latin typeface="Cambria Math" panose="02040503050406030204" pitchFamily="18" charset="0"/>
                        </a:rPr>
                        <m:t>=</m:t>
                      </m:r>
                      <m:r>
                        <m:rPr>
                          <m:nor/>
                        </m:rPr>
                        <a:rPr lang="en-US" i="0">
                          <a:solidFill>
                            <a:srgbClr val="000000"/>
                          </a:solidFill>
                          <a:latin typeface="+mj-lt"/>
                        </a:rPr>
                        <m:t> 8.854</m:t>
                      </m:r>
                      <m:r>
                        <a:rPr lang="en-US" i="1">
                          <a:solidFill>
                            <a:srgbClr val="000000"/>
                          </a:solidFill>
                          <a:latin typeface="Cambria Math" panose="02040503050406030204" pitchFamily="18" charset="0"/>
                        </a:rPr>
                        <m:t>×</m:t>
                      </m:r>
                      <m:r>
                        <m:rPr>
                          <m:nor/>
                        </m:rPr>
                        <a:rPr lang="en-US" i="0">
                          <a:solidFill>
                            <a:srgbClr val="000000"/>
                          </a:solidFill>
                          <a:latin typeface="+mj-lt"/>
                        </a:rPr>
                        <m:t>1</m:t>
                      </m:r>
                      <m:sSup>
                        <m:sSupPr>
                          <m:ctrlPr>
                            <a:rPr lang="en-US" i="1">
                              <a:solidFill>
                                <a:srgbClr val="000000"/>
                              </a:solidFill>
                              <a:latin typeface="Cambria Math" panose="02040503050406030204" pitchFamily="18" charset="0"/>
                            </a:rPr>
                          </m:ctrlPr>
                        </m:sSupPr>
                        <m:e>
                          <m:r>
                            <m:rPr>
                              <m:nor/>
                            </m:rPr>
                            <a:rPr lang="en-US" i="0">
                              <a:solidFill>
                                <a:srgbClr val="000000"/>
                              </a:solidFill>
                              <a:latin typeface="+mj-lt"/>
                            </a:rPr>
                            <m:t>0</m:t>
                          </m:r>
                        </m:e>
                        <m:sup>
                          <m:r>
                            <m:rPr>
                              <m:nor/>
                            </m:rPr>
                            <a:rPr lang="en-US" i="0">
                              <a:solidFill>
                                <a:srgbClr val="000000"/>
                              </a:solidFill>
                              <a:latin typeface="+mj-lt"/>
                            </a:rPr>
                            <m:t>−12</m:t>
                          </m:r>
                        </m:sup>
                      </m:sSup>
                      <m:r>
                        <m:rPr>
                          <m:nor/>
                        </m:rPr>
                        <a:rPr lang="en-US" i="0">
                          <a:solidFill>
                            <a:srgbClr val="000000"/>
                          </a:solidFill>
                          <a:latin typeface="+mj-lt"/>
                        </a:rPr>
                        <m:t> </m:t>
                      </m:r>
                      <m:r>
                        <m:rPr>
                          <m:nor/>
                        </m:rPr>
                        <a:rPr lang="en-US" i="0">
                          <a:solidFill>
                            <a:srgbClr val="000000"/>
                          </a:solidFill>
                          <a:latin typeface="+mj-lt"/>
                        </a:rPr>
                        <m:t>F</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4" name="Object 3"/>
              <p:cNvSpPr txBox="1">
                <a:spLocks noRot="1" noChangeAspect="1" noMove="1" noResize="1" noEditPoints="1" noAdjustHandles="1" noChangeArrowheads="1" noChangeShapeType="1" noTextEdit="1"/>
              </p:cNvSpPr>
              <p:nvPr/>
            </p:nvSpPr>
            <p:spPr bwMode="auto">
              <a:xfrm>
                <a:off x="609600" y="2286000"/>
                <a:ext cx="9356725" cy="4267200"/>
              </a:xfrm>
              <a:prstGeom prst="rect">
                <a:avLst/>
              </a:prstGeom>
              <a:blipFill>
                <a:blip r:embed="rId2"/>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887512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Line Capacitance Example</a:t>
            </a:r>
          </a:p>
        </p:txBody>
      </p:sp>
      <p:sp>
        <p:nvSpPr>
          <p:cNvPr id="24579" name="Rectangle 3"/>
          <p:cNvSpPr>
            <a:spLocks noGrp="1" noChangeArrowheads="1"/>
          </p:cNvSpPr>
          <p:nvPr>
            <p:ph type="body" sz="quarter" idx="10"/>
          </p:nvPr>
        </p:nvSpPr>
        <p:spPr/>
        <p:txBody>
          <a:bodyPr/>
          <a:lstStyle/>
          <a:p>
            <a:r>
              <a:rPr lang="en-US" altLang="en-US" dirty="0"/>
              <a:t>Calculate the per phase capacitance and </a:t>
            </a:r>
            <a:r>
              <a:rPr lang="en-US" altLang="en-US" dirty="0" err="1"/>
              <a:t>susceptance</a:t>
            </a:r>
            <a:r>
              <a:rPr lang="en-US" altLang="en-US" dirty="0"/>
              <a:t> of a balanced 3</a:t>
            </a:r>
            <a:r>
              <a:rPr lang="en-US" altLang="en-US" dirty="0">
                <a:sym typeface="Symbol" pitchFamily="18" charset="2"/>
              </a:rPr>
              <a:t>, 60 Hz, transmission line with horizontal phase spacing of 10m using three conductor bundling with a spacing between conductors in the bundle of 0.3m.  Assume the line is uniformly transposed and the conductors have a </a:t>
            </a:r>
            <a:r>
              <a:rPr lang="en-US" altLang="en-US" dirty="0" err="1">
                <a:sym typeface="Symbol" pitchFamily="18" charset="2"/>
              </a:rPr>
              <a:t>a</a:t>
            </a:r>
            <a:r>
              <a:rPr lang="en-US" altLang="en-US" dirty="0">
                <a:sym typeface="Symbol" pitchFamily="18" charset="2"/>
              </a:rPr>
              <a:t> 1cm radius.</a:t>
            </a:r>
          </a:p>
        </p:txBody>
      </p:sp>
      <p:grpSp>
        <p:nvGrpSpPr>
          <p:cNvPr id="7" name="Group 6" descr="Diagram of three-phase, horizontal, three-bundle transmission line. Horizontal spacing is 10m and bundle spacing is 0.3m.">
            <a:extLst>
              <a:ext uri="{FF2B5EF4-FFF2-40B4-BE49-F238E27FC236}">
                <a16:creationId xmlns:a16="http://schemas.microsoft.com/office/drawing/2014/main" id="{E4BF8E63-B43D-4C72-A840-197627281954}"/>
              </a:ext>
            </a:extLst>
          </p:cNvPr>
          <p:cNvGrpSpPr/>
          <p:nvPr/>
        </p:nvGrpSpPr>
        <p:grpSpPr>
          <a:xfrm>
            <a:off x="1371600" y="3581400"/>
            <a:ext cx="7105437" cy="1600200"/>
            <a:chOff x="1269196" y="3088863"/>
            <a:chExt cx="7105437" cy="160020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E7881AA-8F06-49B9-AFBF-E541DFE23961}"/>
                    </a:ext>
                  </a:extLst>
                </p14:cNvPr>
                <p14:cNvContentPartPr/>
                <p14:nvPr/>
              </p14:nvContentPartPr>
              <p14:xfrm>
                <a:off x="2030149" y="3813646"/>
                <a:ext cx="156586" cy="162080"/>
              </p14:xfrm>
            </p:contentPart>
          </mc:Choice>
          <mc:Fallback xmlns="">
            <p:pic>
              <p:nvPicPr>
                <p:cNvPr id="8" name="Ink 7">
                  <a:extLst>
                    <a:ext uri="{FF2B5EF4-FFF2-40B4-BE49-F238E27FC236}">
                      <a16:creationId xmlns:a16="http://schemas.microsoft.com/office/drawing/2014/main" id="{4E7881AA-8F06-49B9-AFBF-E541DFE23961}"/>
                    </a:ext>
                  </a:extLst>
                </p:cNvPr>
                <p:cNvPicPr/>
                <p:nvPr/>
              </p:nvPicPr>
              <p:blipFill>
                <a:blip r:embed="rId4"/>
                <a:stretch>
                  <a:fillRect/>
                </a:stretch>
              </p:blipFill>
              <p:spPr>
                <a:xfrm>
                  <a:off x="2021129" y="3805002"/>
                  <a:ext cx="174265"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9172292-3316-421C-9298-C6CF2C851FBA}"/>
                    </a:ext>
                  </a:extLst>
                </p14:cNvPr>
                <p14:cNvContentPartPr/>
                <p14:nvPr/>
              </p14:nvContentPartPr>
              <p14:xfrm>
                <a:off x="1608008" y="4518741"/>
                <a:ext cx="149718" cy="170322"/>
              </p14:xfrm>
            </p:contentPart>
          </mc:Choice>
          <mc:Fallback xmlns="">
            <p:pic>
              <p:nvPicPr>
                <p:cNvPr id="9" name="Ink 8">
                  <a:extLst>
                    <a:ext uri="{FF2B5EF4-FFF2-40B4-BE49-F238E27FC236}">
                      <a16:creationId xmlns:a16="http://schemas.microsoft.com/office/drawing/2014/main" id="{B9172292-3316-421C-9298-C6CF2C851FBA}"/>
                    </a:ext>
                  </a:extLst>
                </p:cNvPr>
                <p:cNvPicPr/>
                <p:nvPr/>
              </p:nvPicPr>
              <p:blipFill>
                <a:blip r:embed="rId6"/>
                <a:stretch>
                  <a:fillRect/>
                </a:stretch>
              </p:blipFill>
              <p:spPr>
                <a:xfrm>
                  <a:off x="1599011" y="4509739"/>
                  <a:ext cx="167353" cy="1879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7A8BF922-8AB8-4E8C-A13E-11C92E49B1CD}"/>
                    </a:ext>
                  </a:extLst>
                </p14:cNvPr>
                <p14:cNvContentPartPr/>
                <p14:nvPr/>
              </p14:nvContentPartPr>
              <p14:xfrm>
                <a:off x="2365299" y="4460136"/>
                <a:ext cx="179021" cy="199167"/>
              </p14:xfrm>
            </p:contentPart>
          </mc:Choice>
          <mc:Fallback xmlns="">
            <p:pic>
              <p:nvPicPr>
                <p:cNvPr id="10" name="Ink 9">
                  <a:extLst>
                    <a:ext uri="{FF2B5EF4-FFF2-40B4-BE49-F238E27FC236}">
                      <a16:creationId xmlns:a16="http://schemas.microsoft.com/office/drawing/2014/main" id="{7A8BF922-8AB8-4E8C-A13E-11C92E49B1CD}"/>
                    </a:ext>
                  </a:extLst>
                </p:cNvPr>
                <p:cNvPicPr/>
                <p:nvPr/>
              </p:nvPicPr>
              <p:blipFill>
                <a:blip r:embed="rId8"/>
                <a:stretch>
                  <a:fillRect/>
                </a:stretch>
              </p:blipFill>
              <p:spPr>
                <a:xfrm>
                  <a:off x="2356294" y="4451132"/>
                  <a:ext cx="196671" cy="216815"/>
                </a:xfrm>
                <a:prstGeom prst="rect">
                  <a:avLst/>
                </a:prstGeom>
              </p:spPr>
            </p:pic>
          </mc:Fallback>
        </mc:AlternateContent>
        <p:grpSp>
          <p:nvGrpSpPr>
            <p:cNvPr id="11" name="Group 10">
              <a:extLst>
                <a:ext uri="{FF2B5EF4-FFF2-40B4-BE49-F238E27FC236}">
                  <a16:creationId xmlns:a16="http://schemas.microsoft.com/office/drawing/2014/main" id="{04D92BE1-102C-44CA-85E8-E7790FA526C3}"/>
                </a:ext>
              </a:extLst>
            </p:cNvPr>
            <p:cNvGrpSpPr/>
            <p:nvPr/>
          </p:nvGrpSpPr>
          <p:grpSpPr>
            <a:xfrm>
              <a:off x="1269196" y="3660723"/>
              <a:ext cx="650610" cy="863513"/>
              <a:chOff x="1269196" y="3660723"/>
              <a:chExt cx="650610" cy="863513"/>
            </a:xfrm>
          </p:grpSpPr>
          <mc:AlternateContent xmlns:mc="http://schemas.openxmlformats.org/markup-compatibility/2006" xmlns:p14="http://schemas.microsoft.com/office/powerpoint/2010/main">
            <mc:Choice Requires="p14">
              <p:contentPart p14:bwMode="auto" r:id="rId9">
                <p14:nvContentPartPr>
                  <p14:cNvPr id="37" name="Ink 36">
                    <a:extLst>
                      <a:ext uri="{FF2B5EF4-FFF2-40B4-BE49-F238E27FC236}">
                        <a16:creationId xmlns:a16="http://schemas.microsoft.com/office/drawing/2014/main" id="{C424D3FA-29B2-4186-B348-3B7B9D35DF34}"/>
                      </a:ext>
                    </a:extLst>
                  </p14:cNvPr>
                  <p14:cNvContentPartPr/>
                  <p14:nvPr/>
                </p14:nvContentPartPr>
                <p14:xfrm>
                  <a:off x="1700495" y="3660723"/>
                  <a:ext cx="200998" cy="146055"/>
                </p14:xfrm>
              </p:contentPart>
            </mc:Choice>
            <mc:Fallback xmlns="">
              <p:pic>
                <p:nvPicPr>
                  <p:cNvPr id="37" name="Ink 36">
                    <a:extLst>
                      <a:ext uri="{FF2B5EF4-FFF2-40B4-BE49-F238E27FC236}">
                        <a16:creationId xmlns:a16="http://schemas.microsoft.com/office/drawing/2014/main" id="{C424D3FA-29B2-4186-B348-3B7B9D35DF34}"/>
                      </a:ext>
                    </a:extLst>
                  </p:cNvPr>
                  <p:cNvPicPr/>
                  <p:nvPr/>
                </p:nvPicPr>
                <p:blipFill>
                  <a:blip r:embed="rId10"/>
                  <a:stretch>
                    <a:fillRect/>
                  </a:stretch>
                </p:blipFill>
                <p:spPr>
                  <a:xfrm>
                    <a:off x="1691490" y="3651707"/>
                    <a:ext cx="218648" cy="16372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B91A8B1A-4F3F-4770-AF7E-FC3C4C27AB1F}"/>
                      </a:ext>
                    </a:extLst>
                  </p14:cNvPr>
                  <p14:cNvContentPartPr/>
                  <p14:nvPr/>
                </p14:nvContentPartPr>
                <p14:xfrm>
                  <a:off x="1275606" y="4385506"/>
                  <a:ext cx="217023" cy="138730"/>
                </p14:xfrm>
              </p:contentPart>
            </mc:Choice>
            <mc:Fallback xmlns="">
              <p:pic>
                <p:nvPicPr>
                  <p:cNvPr id="38" name="Ink 37">
                    <a:extLst>
                      <a:ext uri="{FF2B5EF4-FFF2-40B4-BE49-F238E27FC236}">
                        <a16:creationId xmlns:a16="http://schemas.microsoft.com/office/drawing/2014/main" id="{B91A8B1A-4F3F-4770-AF7E-FC3C4C27AB1F}"/>
                      </a:ext>
                    </a:extLst>
                  </p:cNvPr>
                  <p:cNvPicPr/>
                  <p:nvPr/>
                </p:nvPicPr>
                <p:blipFill>
                  <a:blip r:embed="rId12"/>
                  <a:stretch>
                    <a:fillRect/>
                  </a:stretch>
                </p:blipFill>
                <p:spPr>
                  <a:xfrm>
                    <a:off x="1266608" y="4376521"/>
                    <a:ext cx="234658" cy="1563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BAF7243B-B8F2-4937-AE8E-3287BC416709}"/>
                      </a:ext>
                    </a:extLst>
                  </p14:cNvPr>
                  <p14:cNvContentPartPr/>
                  <p14:nvPr/>
                </p14:nvContentPartPr>
                <p14:xfrm>
                  <a:off x="1269196" y="4006403"/>
                  <a:ext cx="162538" cy="148803"/>
                </p14:xfrm>
              </p:contentPart>
            </mc:Choice>
            <mc:Fallback xmlns="">
              <p:pic>
                <p:nvPicPr>
                  <p:cNvPr id="39" name="Ink 38">
                    <a:extLst>
                      <a:ext uri="{FF2B5EF4-FFF2-40B4-BE49-F238E27FC236}">
                        <a16:creationId xmlns:a16="http://schemas.microsoft.com/office/drawing/2014/main" id="{BAF7243B-B8F2-4937-AE8E-3287BC416709}"/>
                      </a:ext>
                    </a:extLst>
                  </p:cNvPr>
                  <p:cNvPicPr/>
                  <p:nvPr/>
                </p:nvPicPr>
                <p:blipFill>
                  <a:blip r:embed="rId14"/>
                  <a:stretch>
                    <a:fillRect/>
                  </a:stretch>
                </p:blipFill>
                <p:spPr>
                  <a:xfrm>
                    <a:off x="1260186" y="3997777"/>
                    <a:ext cx="180197" cy="16641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6F2FB8C6-9581-4E8D-ACBB-C6B11BF40213}"/>
                      </a:ext>
                    </a:extLst>
                  </p14:cNvPr>
                  <p14:cNvContentPartPr/>
                  <p14:nvPr/>
                </p14:nvContentPartPr>
                <p14:xfrm>
                  <a:off x="1481640" y="4133686"/>
                  <a:ext cx="23808" cy="22435"/>
                </p14:xfrm>
              </p:contentPart>
            </mc:Choice>
            <mc:Fallback xmlns="">
              <p:pic>
                <p:nvPicPr>
                  <p:cNvPr id="40" name="Ink 39">
                    <a:extLst>
                      <a:ext uri="{FF2B5EF4-FFF2-40B4-BE49-F238E27FC236}">
                        <a16:creationId xmlns:a16="http://schemas.microsoft.com/office/drawing/2014/main" id="{6F2FB8C6-9581-4E8D-ACBB-C6B11BF40213}"/>
                      </a:ext>
                    </a:extLst>
                  </p:cNvPr>
                  <p:cNvPicPr/>
                  <p:nvPr/>
                </p:nvPicPr>
                <p:blipFill>
                  <a:blip r:embed="rId16"/>
                  <a:stretch>
                    <a:fillRect/>
                  </a:stretch>
                </p:blipFill>
                <p:spPr>
                  <a:xfrm>
                    <a:off x="1472622" y="4124640"/>
                    <a:ext cx="41484" cy="401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B2003F8A-0DF2-4564-AC55-85D7F4F359CF}"/>
                      </a:ext>
                    </a:extLst>
                  </p14:cNvPr>
                  <p14:cNvContentPartPr/>
                  <p14:nvPr/>
                </p14:nvContentPartPr>
                <p14:xfrm>
                  <a:off x="1542993" y="3981678"/>
                  <a:ext cx="99812" cy="197793"/>
                </p14:xfrm>
              </p:contentPart>
            </mc:Choice>
            <mc:Fallback xmlns="">
              <p:pic>
                <p:nvPicPr>
                  <p:cNvPr id="41" name="Ink 40">
                    <a:extLst>
                      <a:ext uri="{FF2B5EF4-FFF2-40B4-BE49-F238E27FC236}">
                        <a16:creationId xmlns:a16="http://schemas.microsoft.com/office/drawing/2014/main" id="{B2003F8A-0DF2-4564-AC55-85D7F4F359CF}"/>
                      </a:ext>
                    </a:extLst>
                  </p:cNvPr>
                  <p:cNvPicPr/>
                  <p:nvPr/>
                </p:nvPicPr>
                <p:blipFill>
                  <a:blip r:embed="rId18"/>
                  <a:stretch>
                    <a:fillRect/>
                  </a:stretch>
                </p:blipFill>
                <p:spPr>
                  <a:xfrm>
                    <a:off x="1534017" y="3972671"/>
                    <a:ext cx="117405" cy="21544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781AB98A-2B65-4330-BC49-3C924B915D01}"/>
                      </a:ext>
                    </a:extLst>
                  </p14:cNvPr>
                  <p14:cNvContentPartPr/>
                  <p14:nvPr/>
                </p14:nvContentPartPr>
                <p14:xfrm>
                  <a:off x="1726134" y="4081033"/>
                  <a:ext cx="193672" cy="72341"/>
                </p14:xfrm>
              </p:contentPart>
            </mc:Choice>
            <mc:Fallback xmlns="">
              <p:pic>
                <p:nvPicPr>
                  <p:cNvPr id="42" name="Ink 41">
                    <a:extLst>
                      <a:ext uri="{FF2B5EF4-FFF2-40B4-BE49-F238E27FC236}">
                        <a16:creationId xmlns:a16="http://schemas.microsoft.com/office/drawing/2014/main" id="{781AB98A-2B65-4330-BC49-3C924B915D01}"/>
                      </a:ext>
                    </a:extLst>
                  </p:cNvPr>
                  <p:cNvPicPr/>
                  <p:nvPr/>
                </p:nvPicPr>
                <p:blipFill>
                  <a:blip r:embed="rId20"/>
                  <a:stretch>
                    <a:fillRect/>
                  </a:stretch>
                </p:blipFill>
                <p:spPr>
                  <a:xfrm>
                    <a:off x="1717134" y="4072352"/>
                    <a:ext cx="211311" cy="900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102B06B9-3116-4FB2-84B8-FEBCF6CCD422}"/>
                      </a:ext>
                    </a:extLst>
                  </p14:cNvPr>
                  <p14:cNvContentPartPr/>
                  <p14:nvPr/>
                </p14:nvContentPartPr>
                <p14:xfrm>
                  <a:off x="1642347" y="3826924"/>
                  <a:ext cx="118126" cy="119958"/>
                </p14:xfrm>
              </p:contentPart>
            </mc:Choice>
            <mc:Fallback xmlns="">
              <p:pic>
                <p:nvPicPr>
                  <p:cNvPr id="43" name="Ink 42">
                    <a:extLst>
                      <a:ext uri="{FF2B5EF4-FFF2-40B4-BE49-F238E27FC236}">
                        <a16:creationId xmlns:a16="http://schemas.microsoft.com/office/drawing/2014/main" id="{102B06B9-3116-4FB2-84B8-FEBCF6CCD422}"/>
                      </a:ext>
                    </a:extLst>
                  </p:cNvPr>
                  <p:cNvPicPr/>
                  <p:nvPr/>
                </p:nvPicPr>
                <p:blipFill>
                  <a:blip r:embed="rId22"/>
                  <a:stretch>
                    <a:fillRect/>
                  </a:stretch>
                </p:blipFill>
                <p:spPr>
                  <a:xfrm>
                    <a:off x="1633343" y="3818278"/>
                    <a:ext cx="135773" cy="1376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1C0ED2B6-9062-41CC-BB36-D7ED92B1A21A}"/>
                      </a:ext>
                    </a:extLst>
                  </p14:cNvPr>
                  <p14:cNvContentPartPr/>
                  <p14:nvPr/>
                </p14:nvContentPartPr>
                <p14:xfrm>
                  <a:off x="1465615" y="4247234"/>
                  <a:ext cx="99354" cy="126368"/>
                </p14:xfrm>
              </p:contentPart>
            </mc:Choice>
            <mc:Fallback xmlns="">
              <p:pic>
                <p:nvPicPr>
                  <p:cNvPr id="44" name="Ink 43">
                    <a:extLst>
                      <a:ext uri="{FF2B5EF4-FFF2-40B4-BE49-F238E27FC236}">
                        <a16:creationId xmlns:a16="http://schemas.microsoft.com/office/drawing/2014/main" id="{1C0ED2B6-9062-41CC-BB36-D7ED92B1A21A}"/>
                      </a:ext>
                    </a:extLst>
                  </p:cNvPr>
                  <p:cNvPicPr/>
                  <p:nvPr/>
                </p:nvPicPr>
                <p:blipFill>
                  <a:blip r:embed="rId24"/>
                  <a:stretch>
                    <a:fillRect/>
                  </a:stretch>
                </p:blipFill>
                <p:spPr>
                  <a:xfrm>
                    <a:off x="1456976" y="4238593"/>
                    <a:ext cx="116993" cy="14400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3E1AE431-39D1-4585-BF83-9FF432A2701A}"/>
                      </a:ext>
                    </a:extLst>
                  </p14:cNvPr>
                  <p14:cNvContentPartPr/>
                  <p14:nvPr/>
                </p14:nvContentPartPr>
                <p14:xfrm>
                  <a:off x="1439976" y="4248607"/>
                  <a:ext cx="164827" cy="149260"/>
                </p14:xfrm>
              </p:contentPart>
            </mc:Choice>
            <mc:Fallback xmlns="">
              <p:pic>
                <p:nvPicPr>
                  <p:cNvPr id="45" name="Ink 44">
                    <a:extLst>
                      <a:ext uri="{FF2B5EF4-FFF2-40B4-BE49-F238E27FC236}">
                        <a16:creationId xmlns:a16="http://schemas.microsoft.com/office/drawing/2014/main" id="{3E1AE431-39D1-4585-BF83-9FF432A2701A}"/>
                      </a:ext>
                    </a:extLst>
                  </p:cNvPr>
                  <p:cNvPicPr/>
                  <p:nvPr/>
                </p:nvPicPr>
                <p:blipFill>
                  <a:blip r:embed="rId26"/>
                  <a:stretch>
                    <a:fillRect/>
                  </a:stretch>
                </p:blipFill>
                <p:spPr>
                  <a:xfrm>
                    <a:off x="1431339" y="4239975"/>
                    <a:ext cx="182461" cy="1668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2" name="Ink 11">
                  <a:extLst>
                    <a:ext uri="{FF2B5EF4-FFF2-40B4-BE49-F238E27FC236}">
                      <a16:creationId xmlns:a16="http://schemas.microsoft.com/office/drawing/2014/main" id="{C3DA6596-1481-4F58-91B4-35884EC06651}"/>
                    </a:ext>
                  </a:extLst>
                </p14:cNvPr>
                <p14:cNvContentPartPr/>
                <p14:nvPr/>
              </p14:nvContentPartPr>
              <p14:xfrm>
                <a:off x="5187053" y="3821887"/>
                <a:ext cx="124994" cy="133236"/>
              </p14:xfrm>
            </p:contentPart>
          </mc:Choice>
          <mc:Fallback xmlns="">
            <p:pic>
              <p:nvPicPr>
                <p:cNvPr id="12" name="Ink 11">
                  <a:extLst>
                    <a:ext uri="{FF2B5EF4-FFF2-40B4-BE49-F238E27FC236}">
                      <a16:creationId xmlns:a16="http://schemas.microsoft.com/office/drawing/2014/main" id="{C3DA6596-1481-4F58-91B4-35884EC06651}"/>
                    </a:ext>
                  </a:extLst>
                </p:cNvPr>
                <p:cNvPicPr/>
                <p:nvPr/>
              </p:nvPicPr>
              <p:blipFill>
                <a:blip r:embed="rId28"/>
                <a:stretch>
                  <a:fillRect/>
                </a:stretch>
              </p:blipFill>
              <p:spPr>
                <a:xfrm>
                  <a:off x="5178048" y="3812885"/>
                  <a:ext cx="142644"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Ink 12">
                  <a:extLst>
                    <a:ext uri="{FF2B5EF4-FFF2-40B4-BE49-F238E27FC236}">
                      <a16:creationId xmlns:a16="http://schemas.microsoft.com/office/drawing/2014/main" id="{34A41473-96DB-466A-834F-DA1EEADAD179}"/>
                    </a:ext>
                  </a:extLst>
                </p14:cNvPr>
                <p14:cNvContentPartPr/>
                <p14:nvPr/>
              </p14:nvContentPartPr>
              <p14:xfrm>
                <a:off x="4823517" y="4394205"/>
                <a:ext cx="135983" cy="153839"/>
              </p14:xfrm>
            </p:contentPart>
          </mc:Choice>
          <mc:Fallback xmlns="">
            <p:pic>
              <p:nvPicPr>
                <p:cNvPr id="13" name="Ink 12">
                  <a:extLst>
                    <a:ext uri="{FF2B5EF4-FFF2-40B4-BE49-F238E27FC236}">
                      <a16:creationId xmlns:a16="http://schemas.microsoft.com/office/drawing/2014/main" id="{34A41473-96DB-466A-834F-DA1EEADAD179}"/>
                    </a:ext>
                  </a:extLst>
                </p:cNvPr>
                <p:cNvPicPr/>
                <p:nvPr/>
              </p:nvPicPr>
              <p:blipFill>
                <a:blip r:embed="rId30"/>
                <a:stretch>
                  <a:fillRect/>
                </a:stretch>
              </p:blipFill>
              <p:spPr>
                <a:xfrm>
                  <a:off x="4814860" y="4385198"/>
                  <a:ext cx="153657" cy="17149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Ink 13">
                  <a:extLst>
                    <a:ext uri="{FF2B5EF4-FFF2-40B4-BE49-F238E27FC236}">
                      <a16:creationId xmlns:a16="http://schemas.microsoft.com/office/drawing/2014/main" id="{A91143BC-629D-451D-922A-AAB0489651C7}"/>
                    </a:ext>
                  </a:extLst>
                </p14:cNvPr>
                <p14:cNvContentPartPr/>
                <p14:nvPr/>
              </p14:nvContentPartPr>
              <p14:xfrm>
                <a:off x="5495647" y="4389169"/>
                <a:ext cx="159333" cy="166659"/>
              </p14:xfrm>
            </p:contentPart>
          </mc:Choice>
          <mc:Fallback xmlns="">
            <p:pic>
              <p:nvPicPr>
                <p:cNvPr id="14" name="Ink 13">
                  <a:extLst>
                    <a:ext uri="{FF2B5EF4-FFF2-40B4-BE49-F238E27FC236}">
                      <a16:creationId xmlns:a16="http://schemas.microsoft.com/office/drawing/2014/main" id="{A91143BC-629D-451D-922A-AAB0489651C7}"/>
                    </a:ext>
                  </a:extLst>
                </p:cNvPr>
                <p:cNvPicPr/>
                <p:nvPr/>
              </p:nvPicPr>
              <p:blipFill>
                <a:blip r:embed="rId32"/>
                <a:stretch>
                  <a:fillRect/>
                </a:stretch>
              </p:blipFill>
              <p:spPr>
                <a:xfrm>
                  <a:off x="5486995" y="4380511"/>
                  <a:ext cx="176997" cy="18433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Ink 14">
                  <a:extLst>
                    <a:ext uri="{FF2B5EF4-FFF2-40B4-BE49-F238E27FC236}">
                      <a16:creationId xmlns:a16="http://schemas.microsoft.com/office/drawing/2014/main" id="{5E91BC46-F51C-4E0A-B23D-8AD9D342E885}"/>
                    </a:ext>
                  </a:extLst>
                </p14:cNvPr>
                <p14:cNvContentPartPr/>
                <p14:nvPr/>
              </p14:nvContentPartPr>
              <p14:xfrm>
                <a:off x="7833907" y="3782054"/>
                <a:ext cx="145598" cy="156128"/>
              </p14:xfrm>
            </p:contentPart>
          </mc:Choice>
          <mc:Fallback xmlns="">
            <p:pic>
              <p:nvPicPr>
                <p:cNvPr id="15" name="Ink 14">
                  <a:extLst>
                    <a:ext uri="{FF2B5EF4-FFF2-40B4-BE49-F238E27FC236}">
                      <a16:creationId xmlns:a16="http://schemas.microsoft.com/office/drawing/2014/main" id="{5E91BC46-F51C-4E0A-B23D-8AD9D342E885}"/>
                    </a:ext>
                  </a:extLst>
                </p:cNvPr>
                <p:cNvPicPr/>
                <p:nvPr/>
              </p:nvPicPr>
              <p:blipFill>
                <a:blip r:embed="rId34"/>
                <a:stretch>
                  <a:fillRect/>
                </a:stretch>
              </p:blipFill>
              <p:spPr>
                <a:xfrm>
                  <a:off x="7824919" y="3773040"/>
                  <a:ext cx="163214" cy="1737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Ink 15">
                  <a:extLst>
                    <a:ext uri="{FF2B5EF4-FFF2-40B4-BE49-F238E27FC236}">
                      <a16:creationId xmlns:a16="http://schemas.microsoft.com/office/drawing/2014/main" id="{A5571096-410B-4501-B249-C97C0E4235FF}"/>
                    </a:ext>
                  </a:extLst>
                </p14:cNvPr>
                <p14:cNvContentPartPr/>
                <p14:nvPr/>
              </p14:nvContentPartPr>
              <p14:xfrm>
                <a:off x="7574304" y="4349335"/>
                <a:ext cx="123621" cy="162080"/>
              </p14:xfrm>
            </p:contentPart>
          </mc:Choice>
          <mc:Fallback xmlns="">
            <p:pic>
              <p:nvPicPr>
                <p:cNvPr id="16" name="Ink 15">
                  <a:extLst>
                    <a:ext uri="{FF2B5EF4-FFF2-40B4-BE49-F238E27FC236}">
                      <a16:creationId xmlns:a16="http://schemas.microsoft.com/office/drawing/2014/main" id="{A5571096-410B-4501-B249-C97C0E4235FF}"/>
                    </a:ext>
                  </a:extLst>
                </p:cNvPr>
                <p:cNvPicPr/>
                <p:nvPr/>
              </p:nvPicPr>
              <p:blipFill>
                <a:blip r:embed="rId36"/>
                <a:stretch>
                  <a:fillRect/>
                </a:stretch>
              </p:blipFill>
              <p:spPr>
                <a:xfrm>
                  <a:off x="7565294" y="4340331"/>
                  <a:ext cx="141281"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 16">
                  <a:extLst>
                    <a:ext uri="{FF2B5EF4-FFF2-40B4-BE49-F238E27FC236}">
                      <a16:creationId xmlns:a16="http://schemas.microsoft.com/office/drawing/2014/main" id="{ACBC3DB0-69E1-4A65-917F-1A21F4676D32}"/>
                    </a:ext>
                  </a:extLst>
                </p14:cNvPr>
                <p14:cNvContentPartPr/>
                <p14:nvPr/>
              </p14:nvContentPartPr>
              <p14:xfrm>
                <a:off x="8208432" y="4344299"/>
                <a:ext cx="166201" cy="175816"/>
              </p14:xfrm>
            </p:contentPart>
          </mc:Choice>
          <mc:Fallback xmlns="">
            <p:pic>
              <p:nvPicPr>
                <p:cNvPr id="17" name="Ink 16">
                  <a:extLst>
                    <a:ext uri="{FF2B5EF4-FFF2-40B4-BE49-F238E27FC236}">
                      <a16:creationId xmlns:a16="http://schemas.microsoft.com/office/drawing/2014/main" id="{ACBC3DB0-69E1-4A65-917F-1A21F4676D32}"/>
                    </a:ext>
                  </a:extLst>
                </p:cNvPr>
                <p:cNvPicPr/>
                <p:nvPr/>
              </p:nvPicPr>
              <p:blipFill>
                <a:blip r:embed="rId38"/>
                <a:stretch>
                  <a:fillRect/>
                </a:stretch>
              </p:blipFill>
              <p:spPr>
                <a:xfrm>
                  <a:off x="8199419" y="4335292"/>
                  <a:ext cx="183867" cy="193470"/>
                </a:xfrm>
                <a:prstGeom prst="rect">
                  <a:avLst/>
                </a:prstGeom>
              </p:spPr>
            </p:pic>
          </mc:Fallback>
        </mc:AlternateContent>
        <p:grpSp>
          <p:nvGrpSpPr>
            <p:cNvPr id="18" name="Group 17">
              <a:extLst>
                <a:ext uri="{FF2B5EF4-FFF2-40B4-BE49-F238E27FC236}">
                  <a16:creationId xmlns:a16="http://schemas.microsoft.com/office/drawing/2014/main" id="{889603E1-DCDC-446F-8496-26785EB1AE06}"/>
                </a:ext>
              </a:extLst>
            </p:cNvPr>
            <p:cNvGrpSpPr/>
            <p:nvPr/>
          </p:nvGrpSpPr>
          <p:grpSpPr>
            <a:xfrm>
              <a:off x="2254040" y="3299476"/>
              <a:ext cx="946842" cy="287532"/>
              <a:chOff x="2254040" y="3299476"/>
              <a:chExt cx="946842" cy="287532"/>
            </a:xfrm>
          </p:grpSpPr>
          <mc:AlternateContent xmlns:mc="http://schemas.openxmlformats.org/markup-compatibility/2006" xmlns:p14="http://schemas.microsoft.com/office/powerpoint/2010/main">
            <mc:Choice Requires="p14">
              <p:contentPart p14:bwMode="auto" r:id="rId39">
                <p14:nvContentPartPr>
                  <p14:cNvPr id="34" name="Ink 33">
                    <a:extLst>
                      <a:ext uri="{FF2B5EF4-FFF2-40B4-BE49-F238E27FC236}">
                        <a16:creationId xmlns:a16="http://schemas.microsoft.com/office/drawing/2014/main" id="{D0E6FCF5-4A27-484F-94E8-B9EB0A5D7C0A}"/>
                      </a:ext>
                    </a:extLst>
                  </p14:cNvPr>
                  <p14:cNvContentPartPr/>
                  <p14:nvPr/>
                </p14:nvContentPartPr>
                <p14:xfrm>
                  <a:off x="2282885" y="3418518"/>
                  <a:ext cx="917997" cy="68220"/>
                </p14:xfrm>
              </p:contentPart>
            </mc:Choice>
            <mc:Fallback xmlns="">
              <p:pic>
                <p:nvPicPr>
                  <p:cNvPr id="34" name="Ink 33">
                    <a:extLst>
                      <a:ext uri="{FF2B5EF4-FFF2-40B4-BE49-F238E27FC236}">
                        <a16:creationId xmlns:a16="http://schemas.microsoft.com/office/drawing/2014/main" id="{D0E6FCF5-4A27-484F-94E8-B9EB0A5D7C0A}"/>
                      </a:ext>
                    </a:extLst>
                  </p:cNvPr>
                  <p:cNvPicPr/>
                  <p:nvPr/>
                </p:nvPicPr>
                <p:blipFill>
                  <a:blip r:embed="rId40"/>
                  <a:stretch>
                    <a:fillRect/>
                  </a:stretch>
                </p:blipFill>
                <p:spPr>
                  <a:xfrm>
                    <a:off x="2273885" y="3409494"/>
                    <a:ext cx="935637" cy="8590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1C782941-F6F0-4783-A59B-3736FF95D5B7}"/>
                      </a:ext>
                    </a:extLst>
                  </p14:cNvPr>
                  <p14:cNvContentPartPr/>
                  <p14:nvPr/>
                </p14:nvContentPartPr>
                <p14:xfrm>
                  <a:off x="2254040" y="3299476"/>
                  <a:ext cx="62726" cy="287532"/>
                </p14:xfrm>
              </p:contentPart>
            </mc:Choice>
            <mc:Fallback xmlns="">
              <p:pic>
                <p:nvPicPr>
                  <p:cNvPr id="35" name="Ink 34">
                    <a:extLst>
                      <a:ext uri="{FF2B5EF4-FFF2-40B4-BE49-F238E27FC236}">
                        <a16:creationId xmlns:a16="http://schemas.microsoft.com/office/drawing/2014/main" id="{1C782941-F6F0-4783-A59B-3736FF95D5B7}"/>
                      </a:ext>
                    </a:extLst>
                  </p:cNvPr>
                  <p:cNvPicPr/>
                  <p:nvPr/>
                </p:nvPicPr>
                <p:blipFill>
                  <a:blip r:embed="rId42"/>
                  <a:stretch>
                    <a:fillRect/>
                  </a:stretch>
                </p:blipFill>
                <p:spPr>
                  <a:xfrm>
                    <a:off x="2245028" y="3290468"/>
                    <a:ext cx="80390" cy="30518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528C8D0B-1D23-4157-8857-D579C714CF50}"/>
                      </a:ext>
                    </a:extLst>
                  </p14:cNvPr>
                  <p14:cNvContentPartPr/>
                  <p14:nvPr/>
                </p14:nvContentPartPr>
                <p14:xfrm>
                  <a:off x="2284716" y="3332441"/>
                  <a:ext cx="205576" cy="247241"/>
                </p14:xfrm>
              </p:contentPart>
            </mc:Choice>
            <mc:Fallback xmlns="">
              <p:pic>
                <p:nvPicPr>
                  <p:cNvPr id="36" name="Ink 35">
                    <a:extLst>
                      <a:ext uri="{FF2B5EF4-FFF2-40B4-BE49-F238E27FC236}">
                        <a16:creationId xmlns:a16="http://schemas.microsoft.com/office/drawing/2014/main" id="{528C8D0B-1D23-4157-8857-D579C714CF50}"/>
                      </a:ext>
                    </a:extLst>
                  </p:cNvPr>
                  <p:cNvPicPr/>
                  <p:nvPr/>
                </p:nvPicPr>
                <p:blipFill>
                  <a:blip r:embed="rId44"/>
                  <a:stretch>
                    <a:fillRect/>
                  </a:stretch>
                </p:blipFill>
                <p:spPr>
                  <a:xfrm>
                    <a:off x="2276060" y="3323444"/>
                    <a:ext cx="223248" cy="264875"/>
                  </a:xfrm>
                  <a:prstGeom prst="rect">
                    <a:avLst/>
                  </a:prstGeom>
                </p:spPr>
              </p:pic>
            </mc:Fallback>
          </mc:AlternateContent>
        </p:grpSp>
        <p:grpSp>
          <p:nvGrpSpPr>
            <p:cNvPr id="19" name="Group 18">
              <a:extLst>
                <a:ext uri="{FF2B5EF4-FFF2-40B4-BE49-F238E27FC236}">
                  <a16:creationId xmlns:a16="http://schemas.microsoft.com/office/drawing/2014/main" id="{D4D71429-1FE7-42D4-917E-C1A295767C8E}"/>
                </a:ext>
              </a:extLst>
            </p:cNvPr>
            <p:cNvGrpSpPr/>
            <p:nvPr/>
          </p:nvGrpSpPr>
          <p:grpSpPr>
            <a:xfrm>
              <a:off x="3492077" y="3158915"/>
              <a:ext cx="3199942" cy="381850"/>
              <a:chOff x="3492077" y="3158915"/>
              <a:chExt cx="3199942" cy="381850"/>
            </a:xfrm>
          </p:grpSpPr>
          <mc:AlternateContent xmlns:mc="http://schemas.openxmlformats.org/markup-compatibility/2006" xmlns:p14="http://schemas.microsoft.com/office/powerpoint/2010/main">
            <mc:Choice Requires="p14">
              <p:contentPart p14:bwMode="auto" r:id="rId45">
                <p14:nvContentPartPr>
                  <p14:cNvPr id="24" name="Ink 23">
                    <a:extLst>
                      <a:ext uri="{FF2B5EF4-FFF2-40B4-BE49-F238E27FC236}">
                        <a16:creationId xmlns:a16="http://schemas.microsoft.com/office/drawing/2014/main" id="{EA8F1F13-E68F-4A6A-9112-EB8012435537}"/>
                      </a:ext>
                    </a:extLst>
                  </p14:cNvPr>
                  <p14:cNvContentPartPr/>
                  <p14:nvPr/>
                </p14:nvContentPartPr>
                <p14:xfrm>
                  <a:off x="3492077" y="3324200"/>
                  <a:ext cx="10988" cy="185889"/>
                </p14:xfrm>
              </p:contentPart>
            </mc:Choice>
            <mc:Fallback xmlns="">
              <p:pic>
                <p:nvPicPr>
                  <p:cNvPr id="24" name="Ink 23">
                    <a:extLst>
                      <a:ext uri="{FF2B5EF4-FFF2-40B4-BE49-F238E27FC236}">
                        <a16:creationId xmlns:a16="http://schemas.microsoft.com/office/drawing/2014/main" id="{EA8F1F13-E68F-4A6A-9112-EB8012435537}"/>
                      </a:ext>
                    </a:extLst>
                  </p:cNvPr>
                  <p:cNvPicPr/>
                  <p:nvPr/>
                </p:nvPicPr>
                <p:blipFill>
                  <a:blip r:embed="rId46"/>
                  <a:stretch>
                    <a:fillRect/>
                  </a:stretch>
                </p:blipFill>
                <p:spPr>
                  <a:xfrm>
                    <a:off x="3483216" y="3315211"/>
                    <a:ext cx="28356" cy="20350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41791BB1-E593-4817-9CF4-CE4D40D7262B}"/>
                      </a:ext>
                    </a:extLst>
                  </p14:cNvPr>
                  <p14:cNvContentPartPr/>
                  <p14:nvPr/>
                </p14:nvContentPartPr>
                <p14:xfrm>
                  <a:off x="3587311" y="3317332"/>
                  <a:ext cx="100728" cy="186804"/>
                </p14:xfrm>
              </p:contentPart>
            </mc:Choice>
            <mc:Fallback xmlns="">
              <p:pic>
                <p:nvPicPr>
                  <p:cNvPr id="25" name="Ink 24">
                    <a:extLst>
                      <a:ext uri="{FF2B5EF4-FFF2-40B4-BE49-F238E27FC236}">
                        <a16:creationId xmlns:a16="http://schemas.microsoft.com/office/drawing/2014/main" id="{41791BB1-E593-4817-9CF4-CE4D40D7262B}"/>
                      </a:ext>
                    </a:extLst>
                  </p:cNvPr>
                  <p:cNvPicPr/>
                  <p:nvPr/>
                </p:nvPicPr>
                <p:blipFill>
                  <a:blip r:embed="rId48"/>
                  <a:stretch>
                    <a:fillRect/>
                  </a:stretch>
                </p:blipFill>
                <p:spPr>
                  <a:xfrm>
                    <a:off x="3578317" y="3308334"/>
                    <a:ext cx="118355" cy="20444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Ink 25">
                    <a:extLst>
                      <a:ext uri="{FF2B5EF4-FFF2-40B4-BE49-F238E27FC236}">
                        <a16:creationId xmlns:a16="http://schemas.microsoft.com/office/drawing/2014/main" id="{E53B0DF8-B30C-43EF-B429-34E01A3D9C53}"/>
                      </a:ext>
                    </a:extLst>
                  </p14:cNvPr>
                  <p14:cNvContentPartPr/>
                  <p14:nvPr/>
                </p14:nvContentPartPr>
                <p14:xfrm>
                  <a:off x="3785562" y="3440953"/>
                  <a:ext cx="168948" cy="99812"/>
                </p14:xfrm>
              </p:contentPart>
            </mc:Choice>
            <mc:Fallback xmlns="">
              <p:pic>
                <p:nvPicPr>
                  <p:cNvPr id="26" name="Ink 25">
                    <a:extLst>
                      <a:ext uri="{FF2B5EF4-FFF2-40B4-BE49-F238E27FC236}">
                        <a16:creationId xmlns:a16="http://schemas.microsoft.com/office/drawing/2014/main" id="{E53B0DF8-B30C-43EF-B429-34E01A3D9C53}"/>
                      </a:ext>
                    </a:extLst>
                  </p:cNvPr>
                  <p:cNvPicPr/>
                  <p:nvPr/>
                </p:nvPicPr>
                <p:blipFill>
                  <a:blip r:embed="rId50"/>
                  <a:stretch>
                    <a:fillRect/>
                  </a:stretch>
                </p:blipFill>
                <p:spPr>
                  <a:xfrm>
                    <a:off x="3776916" y="3431945"/>
                    <a:ext cx="186599" cy="11746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Ink 26">
                    <a:extLst>
                      <a:ext uri="{FF2B5EF4-FFF2-40B4-BE49-F238E27FC236}">
                        <a16:creationId xmlns:a16="http://schemas.microsoft.com/office/drawing/2014/main" id="{A9F1CEDB-A323-4602-8ED9-5B9A39DB0F7B}"/>
                      </a:ext>
                    </a:extLst>
                  </p14:cNvPr>
                  <p14:cNvContentPartPr/>
                  <p14:nvPr/>
                </p14:nvContentPartPr>
                <p14:xfrm>
                  <a:off x="4079046" y="3322369"/>
                  <a:ext cx="1076873" cy="92029"/>
                </p14:xfrm>
              </p:contentPart>
            </mc:Choice>
            <mc:Fallback xmlns="">
              <p:pic>
                <p:nvPicPr>
                  <p:cNvPr id="27" name="Ink 26">
                    <a:extLst>
                      <a:ext uri="{FF2B5EF4-FFF2-40B4-BE49-F238E27FC236}">
                        <a16:creationId xmlns:a16="http://schemas.microsoft.com/office/drawing/2014/main" id="{A9F1CEDB-A323-4602-8ED9-5B9A39DB0F7B}"/>
                      </a:ext>
                    </a:extLst>
                  </p:cNvPr>
                  <p:cNvPicPr/>
                  <p:nvPr/>
                </p:nvPicPr>
                <p:blipFill>
                  <a:blip r:embed="rId52"/>
                  <a:stretch>
                    <a:fillRect/>
                  </a:stretch>
                </p:blipFill>
                <p:spPr>
                  <a:xfrm>
                    <a:off x="4070045" y="3313382"/>
                    <a:ext cx="1094515" cy="1096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Ink 27">
                    <a:extLst>
                      <a:ext uri="{FF2B5EF4-FFF2-40B4-BE49-F238E27FC236}">
                        <a16:creationId xmlns:a16="http://schemas.microsoft.com/office/drawing/2014/main" id="{E2910E82-395D-4EBE-B112-16545155395A}"/>
                      </a:ext>
                    </a:extLst>
                  </p14:cNvPr>
                  <p14:cNvContentPartPr/>
                  <p14:nvPr/>
                </p14:nvContentPartPr>
                <p14:xfrm>
                  <a:off x="5054275" y="3211568"/>
                  <a:ext cx="88366" cy="297147"/>
                </p14:xfrm>
              </p:contentPart>
            </mc:Choice>
            <mc:Fallback xmlns="">
              <p:pic>
                <p:nvPicPr>
                  <p:cNvPr id="28" name="Ink 27">
                    <a:extLst>
                      <a:ext uri="{FF2B5EF4-FFF2-40B4-BE49-F238E27FC236}">
                        <a16:creationId xmlns:a16="http://schemas.microsoft.com/office/drawing/2014/main" id="{E2910E82-395D-4EBE-B112-16545155395A}"/>
                      </a:ext>
                    </a:extLst>
                  </p:cNvPr>
                  <p:cNvPicPr/>
                  <p:nvPr/>
                </p:nvPicPr>
                <p:blipFill>
                  <a:blip r:embed="rId54"/>
                  <a:stretch>
                    <a:fillRect/>
                  </a:stretch>
                </p:blipFill>
                <p:spPr>
                  <a:xfrm>
                    <a:off x="5045619" y="3202934"/>
                    <a:ext cx="106039" cy="31477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8DD4A1AE-49D5-444F-9028-1D2FA74F72E8}"/>
                      </a:ext>
                    </a:extLst>
                  </p14:cNvPr>
                  <p14:cNvContentPartPr/>
                  <p14:nvPr/>
                </p14:nvContentPartPr>
                <p14:xfrm>
                  <a:off x="4843205" y="3158915"/>
                  <a:ext cx="211986" cy="309052"/>
                </p14:xfrm>
              </p:contentPart>
            </mc:Choice>
            <mc:Fallback xmlns="">
              <p:pic>
                <p:nvPicPr>
                  <p:cNvPr id="29" name="Ink 28">
                    <a:extLst>
                      <a:ext uri="{FF2B5EF4-FFF2-40B4-BE49-F238E27FC236}">
                        <a16:creationId xmlns:a16="http://schemas.microsoft.com/office/drawing/2014/main" id="{8DD4A1AE-49D5-444F-9028-1D2FA74F72E8}"/>
                      </a:ext>
                    </a:extLst>
                  </p:cNvPr>
                  <p:cNvPicPr/>
                  <p:nvPr/>
                </p:nvPicPr>
                <p:blipFill>
                  <a:blip r:embed="rId56"/>
                  <a:stretch>
                    <a:fillRect/>
                  </a:stretch>
                </p:blipFill>
                <p:spPr>
                  <a:xfrm>
                    <a:off x="4834567" y="3149910"/>
                    <a:ext cx="229622" cy="32670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E5549C20-F725-4FC4-8279-2960F7E3B2DC}"/>
                      </a:ext>
                    </a:extLst>
                  </p14:cNvPr>
                  <p14:cNvContentPartPr/>
                  <p14:nvPr/>
                </p14:nvContentPartPr>
                <p14:xfrm>
                  <a:off x="6214478" y="3219809"/>
                  <a:ext cx="51738" cy="214734"/>
                </p14:xfrm>
              </p:contentPart>
            </mc:Choice>
            <mc:Fallback xmlns="">
              <p:pic>
                <p:nvPicPr>
                  <p:cNvPr id="30" name="Ink 29">
                    <a:extLst>
                      <a:ext uri="{FF2B5EF4-FFF2-40B4-BE49-F238E27FC236}">
                        <a16:creationId xmlns:a16="http://schemas.microsoft.com/office/drawing/2014/main" id="{E5549C20-F725-4FC4-8279-2960F7E3B2DC}"/>
                      </a:ext>
                    </a:extLst>
                  </p:cNvPr>
                  <p:cNvPicPr/>
                  <p:nvPr/>
                </p:nvPicPr>
                <p:blipFill>
                  <a:blip r:embed="rId58"/>
                  <a:stretch>
                    <a:fillRect/>
                  </a:stretch>
                </p:blipFill>
                <p:spPr>
                  <a:xfrm>
                    <a:off x="6205433" y="3210802"/>
                    <a:ext cx="69466" cy="23238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6D771A42-63D1-4F08-BEE4-A4CC70D606D3}"/>
                      </a:ext>
                    </a:extLst>
                  </p14:cNvPr>
                  <p14:cNvContentPartPr/>
                  <p14:nvPr/>
                </p14:nvContentPartPr>
                <p14:xfrm>
                  <a:off x="6308338" y="3244076"/>
                  <a:ext cx="96607" cy="165743"/>
                </p14:xfrm>
              </p:contentPart>
            </mc:Choice>
            <mc:Fallback xmlns="">
              <p:pic>
                <p:nvPicPr>
                  <p:cNvPr id="31" name="Ink 30">
                    <a:extLst>
                      <a:ext uri="{FF2B5EF4-FFF2-40B4-BE49-F238E27FC236}">
                        <a16:creationId xmlns:a16="http://schemas.microsoft.com/office/drawing/2014/main" id="{6D771A42-63D1-4F08-BEE4-A4CC70D606D3}"/>
                      </a:ext>
                    </a:extLst>
                  </p:cNvPr>
                  <p:cNvPicPr/>
                  <p:nvPr/>
                </p:nvPicPr>
                <p:blipFill>
                  <a:blip r:embed="rId60"/>
                  <a:stretch>
                    <a:fillRect/>
                  </a:stretch>
                </p:blipFill>
                <p:spPr>
                  <a:xfrm>
                    <a:off x="6299719" y="3235447"/>
                    <a:ext cx="114205" cy="18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FE0CECEB-22D1-4DBD-B407-5D58A37E5182}"/>
                      </a:ext>
                    </a:extLst>
                  </p14:cNvPr>
                  <p14:cNvContentPartPr/>
                  <p14:nvPr/>
                </p14:nvContentPartPr>
                <p14:xfrm>
                  <a:off x="6483238" y="3338393"/>
                  <a:ext cx="208781" cy="97523"/>
                </p14:xfrm>
              </p:contentPart>
            </mc:Choice>
            <mc:Fallback xmlns="">
              <p:pic>
                <p:nvPicPr>
                  <p:cNvPr id="32" name="Ink 31">
                    <a:extLst>
                      <a:ext uri="{FF2B5EF4-FFF2-40B4-BE49-F238E27FC236}">
                        <a16:creationId xmlns:a16="http://schemas.microsoft.com/office/drawing/2014/main" id="{FE0CECEB-22D1-4DBD-B407-5D58A37E5182}"/>
                      </a:ext>
                    </a:extLst>
                  </p:cNvPr>
                  <p:cNvPicPr/>
                  <p:nvPr/>
                </p:nvPicPr>
                <p:blipFill>
                  <a:blip r:embed="rId62"/>
                  <a:stretch>
                    <a:fillRect/>
                  </a:stretch>
                </p:blipFill>
                <p:spPr>
                  <a:xfrm>
                    <a:off x="6474223" y="3329724"/>
                    <a:ext cx="226450" cy="11522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1B13949A-B7BC-4171-BBC6-6F502AFC1A50}"/>
                      </a:ext>
                    </a:extLst>
                  </p14:cNvPr>
                  <p14:cNvContentPartPr/>
                  <p14:nvPr/>
                </p14:nvContentPartPr>
                <p14:xfrm>
                  <a:off x="5256647" y="3274752"/>
                  <a:ext cx="816354" cy="247241"/>
                </p14:xfrm>
              </p:contentPart>
            </mc:Choice>
            <mc:Fallback xmlns="">
              <p:pic>
                <p:nvPicPr>
                  <p:cNvPr id="33" name="Ink 32">
                    <a:extLst>
                      <a:ext uri="{FF2B5EF4-FFF2-40B4-BE49-F238E27FC236}">
                        <a16:creationId xmlns:a16="http://schemas.microsoft.com/office/drawing/2014/main" id="{1B13949A-B7BC-4171-BBC6-6F502AFC1A50}"/>
                      </a:ext>
                    </a:extLst>
                  </p:cNvPr>
                  <p:cNvPicPr/>
                  <p:nvPr/>
                </p:nvPicPr>
                <p:blipFill>
                  <a:blip r:embed="rId64"/>
                  <a:stretch>
                    <a:fillRect/>
                  </a:stretch>
                </p:blipFill>
                <p:spPr>
                  <a:xfrm>
                    <a:off x="5247644" y="3265755"/>
                    <a:ext cx="833999" cy="264875"/>
                  </a:xfrm>
                  <a:prstGeom prst="rect">
                    <a:avLst/>
                  </a:prstGeom>
                </p:spPr>
              </p:pic>
            </mc:Fallback>
          </mc:AlternateContent>
        </p:grpSp>
        <p:grpSp>
          <p:nvGrpSpPr>
            <p:cNvPr id="20" name="Group 19">
              <a:extLst>
                <a:ext uri="{FF2B5EF4-FFF2-40B4-BE49-F238E27FC236}">
                  <a16:creationId xmlns:a16="http://schemas.microsoft.com/office/drawing/2014/main" id="{0402C5B5-A578-4F64-B9B3-C1C15BFA4F18}"/>
                </a:ext>
              </a:extLst>
            </p:cNvPr>
            <p:cNvGrpSpPr/>
            <p:nvPr/>
          </p:nvGrpSpPr>
          <p:grpSpPr>
            <a:xfrm>
              <a:off x="6847232" y="3088863"/>
              <a:ext cx="1132731" cy="394212"/>
              <a:chOff x="6847232" y="3088863"/>
              <a:chExt cx="1132731" cy="394212"/>
            </a:xfrm>
          </p:grpSpPr>
          <mc:AlternateContent xmlns:mc="http://schemas.openxmlformats.org/markup-compatibility/2006" xmlns:p14="http://schemas.microsoft.com/office/powerpoint/2010/main">
            <mc:Choice Requires="p14">
              <p:contentPart p14:bwMode="auto" r:id="rId65">
                <p14:nvContentPartPr>
                  <p14:cNvPr id="21" name="Ink 20">
                    <a:extLst>
                      <a:ext uri="{FF2B5EF4-FFF2-40B4-BE49-F238E27FC236}">
                        <a16:creationId xmlns:a16="http://schemas.microsoft.com/office/drawing/2014/main" id="{0B060811-25B8-495A-A5B3-FD97A4E06172}"/>
                      </a:ext>
                    </a:extLst>
                  </p14:cNvPr>
                  <p14:cNvContentPartPr/>
                  <p14:nvPr/>
                </p14:nvContentPartPr>
                <p14:xfrm>
                  <a:off x="6847232" y="3205616"/>
                  <a:ext cx="1033377" cy="133236"/>
                </p14:xfrm>
              </p:contentPart>
            </mc:Choice>
            <mc:Fallback xmlns="">
              <p:pic>
                <p:nvPicPr>
                  <p:cNvPr id="21" name="Ink 20">
                    <a:extLst>
                      <a:ext uri="{FF2B5EF4-FFF2-40B4-BE49-F238E27FC236}">
                        <a16:creationId xmlns:a16="http://schemas.microsoft.com/office/drawing/2014/main" id="{0B060811-25B8-495A-A5B3-FD97A4E06172}"/>
                      </a:ext>
                    </a:extLst>
                  </p:cNvPr>
                  <p:cNvPicPr/>
                  <p:nvPr/>
                </p:nvPicPr>
                <p:blipFill>
                  <a:blip r:embed="rId66"/>
                  <a:stretch>
                    <a:fillRect/>
                  </a:stretch>
                </p:blipFill>
                <p:spPr>
                  <a:xfrm>
                    <a:off x="6838230" y="3196614"/>
                    <a:ext cx="1051020"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Ink 21">
                    <a:extLst>
                      <a:ext uri="{FF2B5EF4-FFF2-40B4-BE49-F238E27FC236}">
                        <a16:creationId xmlns:a16="http://schemas.microsoft.com/office/drawing/2014/main" id="{4E7E4B4E-17DA-4680-A2BE-C395BBBE435A}"/>
                      </a:ext>
                    </a:extLst>
                  </p14:cNvPr>
                  <p14:cNvContentPartPr/>
                  <p14:nvPr/>
                </p14:nvContentPartPr>
                <p14:xfrm>
                  <a:off x="7663128" y="3268800"/>
                  <a:ext cx="207408" cy="186347"/>
                </p14:xfrm>
              </p:contentPart>
            </mc:Choice>
            <mc:Fallback xmlns="">
              <p:pic>
                <p:nvPicPr>
                  <p:cNvPr id="22" name="Ink 21">
                    <a:extLst>
                      <a:ext uri="{FF2B5EF4-FFF2-40B4-BE49-F238E27FC236}">
                        <a16:creationId xmlns:a16="http://schemas.microsoft.com/office/drawing/2014/main" id="{4E7E4B4E-17DA-4680-A2BE-C395BBBE435A}"/>
                      </a:ext>
                    </a:extLst>
                  </p:cNvPr>
                  <p:cNvPicPr/>
                  <p:nvPr/>
                </p:nvPicPr>
                <p:blipFill>
                  <a:blip r:embed="rId68"/>
                  <a:stretch>
                    <a:fillRect/>
                  </a:stretch>
                </p:blipFill>
                <p:spPr>
                  <a:xfrm>
                    <a:off x="7654110" y="3259806"/>
                    <a:ext cx="225083" cy="20397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Ink 22">
                    <a:extLst>
                      <a:ext uri="{FF2B5EF4-FFF2-40B4-BE49-F238E27FC236}">
                        <a16:creationId xmlns:a16="http://schemas.microsoft.com/office/drawing/2014/main" id="{5574115D-FB54-413D-BA51-EEE544DA573B}"/>
                      </a:ext>
                    </a:extLst>
                  </p14:cNvPr>
                  <p14:cNvContentPartPr/>
                  <p14:nvPr/>
                </p14:nvContentPartPr>
                <p14:xfrm>
                  <a:off x="7938298" y="3088863"/>
                  <a:ext cx="41665" cy="394212"/>
                </p14:xfrm>
              </p:contentPart>
            </mc:Choice>
            <mc:Fallback xmlns="">
              <p:pic>
                <p:nvPicPr>
                  <p:cNvPr id="23" name="Ink 22">
                    <a:extLst>
                      <a:ext uri="{FF2B5EF4-FFF2-40B4-BE49-F238E27FC236}">
                        <a16:creationId xmlns:a16="http://schemas.microsoft.com/office/drawing/2014/main" id="{5574115D-FB54-413D-BA51-EEE544DA573B}"/>
                      </a:ext>
                    </a:extLst>
                  </p:cNvPr>
                  <p:cNvPicPr/>
                  <p:nvPr/>
                </p:nvPicPr>
                <p:blipFill>
                  <a:blip r:embed="rId70"/>
                  <a:stretch>
                    <a:fillRect/>
                  </a:stretch>
                </p:blipFill>
                <p:spPr>
                  <a:xfrm>
                    <a:off x="7929240" y="3079863"/>
                    <a:ext cx="59418" cy="411853"/>
                  </a:xfrm>
                  <a:prstGeom prst="rect">
                    <a:avLst/>
                  </a:prstGeom>
                </p:spPr>
              </p:pic>
            </mc:Fallback>
          </mc:AlternateContent>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r>
              <a:rPr lang="en-US" altLang="en-US" dirty="0"/>
              <a:t>345 kV+ Transmission Growth at a Glance</a:t>
            </a:r>
          </a:p>
        </p:txBody>
      </p:sp>
      <p:pic>
        <p:nvPicPr>
          <p:cNvPr id="21508" name="Picture 2" descr="Transmission line map 19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8763" y="1130300"/>
            <a:ext cx="9136062"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Line Capacitance Example, cont’d</a:t>
            </a:r>
          </a:p>
        </p:txBody>
      </p:sp>
      <mc:AlternateContent xmlns:mc="http://schemas.openxmlformats.org/markup-compatibility/2006" xmlns:a14="http://schemas.microsoft.com/office/drawing/2010/main">
        <mc:Choice Requires="a14">
          <p:sp>
            <p:nvSpPr>
              <p:cNvPr id="25603" name="Object 3"/>
              <p:cNvSpPr txBox="1"/>
              <p:nvPr/>
            </p:nvSpPr>
            <p:spPr bwMode="auto">
              <a:xfrm>
                <a:off x="609600" y="1447800"/>
                <a:ext cx="7924800" cy="4457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up>
                          <m:r>
                            <a:rPr lang="en-US" i="1">
                              <a:solidFill>
                                <a:srgbClr val="000000"/>
                              </a:solidFill>
                              <a:latin typeface="Cambria Math" panose="02040503050406030204" pitchFamily="18" charset="0"/>
                            </a:rPr>
                            <m:t>𝑐</m:t>
                          </m:r>
                        </m:sup>
                      </m:sSubSup>
                      <m:r>
                        <a:rPr lang="en-US" i="1">
                          <a:solidFill>
                            <a:srgbClr val="000000"/>
                          </a:solidFill>
                          <a:latin typeface="Cambria Math" panose="02040503050406030204" pitchFamily="18" charset="0"/>
                        </a:rPr>
                        <m:t>		=	(0.01×0.3×0.3</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r>
                        <a:rPr lang="en-US" i="1">
                          <a:solidFill>
                            <a:srgbClr val="000000"/>
                          </a:solidFill>
                          <a:latin typeface="Cambria Math" panose="02040503050406030204" pitchFamily="18" charset="0"/>
                        </a:rPr>
                        <m:t>	=	0.0963</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r>
                            <a:rPr lang="en-US" i="1">
                              <a:solidFill>
                                <a:srgbClr val="000000"/>
                              </a:solidFill>
                              <a:latin typeface="Cambria Math" panose="02040503050406030204" pitchFamily="18" charset="0"/>
                            </a:rPr>
                            <m:t>	</m:t>
                          </m:r>
                        </m:sub>
                      </m:sSub>
                      <m:r>
                        <a:rPr lang="en-US" i="1">
                          <a:solidFill>
                            <a:srgbClr val="000000"/>
                          </a:solidFill>
                          <a:latin typeface="Cambria Math" panose="02040503050406030204" pitchFamily="18" charset="0"/>
                        </a:rPr>
                        <m:t>	=	(10×10×20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r>
                        <a:rPr lang="en-US" i="1">
                          <a:solidFill>
                            <a:srgbClr val="000000"/>
                          </a:solidFill>
                          <a:latin typeface="Cambria Math" panose="02040503050406030204" pitchFamily="18" charset="0"/>
                        </a:rPr>
                        <m:t>	=	12.6</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oMath>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×8.854×1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−12</m:t>
                              </m:r>
                            </m:sup>
                          </m:sSup>
                        </m:num>
                        <m:den>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12.6</m:t>
                                  </m:r>
                                </m:num>
                                <m:den>
                                  <m:r>
                                    <a:rPr lang="en-US" i="1">
                                      <a:solidFill>
                                        <a:srgbClr val="000000"/>
                                      </a:solidFill>
                                      <a:latin typeface="Cambria Math" panose="02040503050406030204" pitchFamily="18" charset="0"/>
                                    </a:rPr>
                                    <m:t>0.0963</m:t>
                                  </m:r>
                                </m:den>
                              </m:f>
                            </m:e>
                          </m:func>
                        </m:den>
                      </m:f>
                      <m:r>
                        <a:rPr lang="en-US" i="1">
                          <a:solidFill>
                            <a:srgbClr val="000000"/>
                          </a:solidFill>
                          <a:latin typeface="Cambria Math" panose="02040503050406030204" pitchFamily="18" charset="0"/>
                        </a:rPr>
                        <m:t>	=	1.141×1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−11</m:t>
                          </m:r>
                        </m:sup>
                      </m:sSup>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X</m:t>
                          </m:r>
                        </m:e>
                        <m:sub>
                          <m:r>
                            <m:rPr>
                              <m:sty m:val="p"/>
                            </m:rPr>
                            <a:rPr lang="en-US" i="0">
                              <a:solidFill>
                                <a:srgbClr val="000000"/>
                              </a:solidFill>
                              <a:latin typeface="Cambria Math" panose="02040503050406030204" pitchFamily="18" charset="0"/>
                            </a:rPr>
                            <m:t>c</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𝐶</m:t>
                          </m:r>
                        </m:den>
                      </m:f>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60×1.141×1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−11</m:t>
                              </m:r>
                            </m:sup>
                          </m:sSup>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den>
                      </m:f>
                    </m:oMath>
                    <m:oMath xmlns:m="http://schemas.openxmlformats.org/officeDocument/2006/math">
                      <m:r>
                        <a:rPr lang="en-US" i="1">
                          <a:solidFill>
                            <a:srgbClr val="000000"/>
                          </a:solidFill>
                          <a:latin typeface="Cambria Math" panose="02040503050406030204" pitchFamily="18" charset="0"/>
                        </a:rPr>
                        <m:t>		=	2.33×1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8</m:t>
                          </m:r>
                        </m:sup>
                      </m:sSup>
                      <m:r>
                        <a:rPr lang="en-US" i="0">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Ω</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not</m:t>
                      </m:r>
                      <m:r>
                        <m:rPr>
                          <m:nor/>
                        </m:rPr>
                        <a:rPr lang="en-US" i="0">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Ω</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m</m:t>
                      </m:r>
                      <m:r>
                        <a:rPr lang="en-US" i="1">
                          <a:solidFill>
                            <a:srgbClr val="000000"/>
                          </a:solidFill>
                          <a:latin typeface="Cambria Math" panose="02040503050406030204" pitchFamily="18" charset="0"/>
                        </a:rPr>
                        <m:t>)</m:t>
                      </m:r>
                    </m:oMath>
                  </m:oMathPara>
                </a14:m>
                <a:endParaRPr lang="en-US" dirty="0"/>
              </a:p>
            </p:txBody>
          </p:sp>
        </mc:Choice>
        <mc:Fallback xmlns="">
          <p:sp>
            <p:nvSpPr>
              <p:cNvPr id="25603" name="Object 3"/>
              <p:cNvSpPr txBox="1">
                <a:spLocks noRot="1" noChangeAspect="1" noMove="1" noResize="1" noEditPoints="1" noAdjustHandles="1" noChangeArrowheads="1" noChangeShapeType="1" noTextEdit="1"/>
              </p:cNvSpPr>
              <p:nvPr/>
            </p:nvSpPr>
            <p:spPr bwMode="auto">
              <a:xfrm>
                <a:off x="609600" y="1447800"/>
                <a:ext cx="7924800" cy="4457700"/>
              </a:xfrm>
              <a:prstGeom prst="rect">
                <a:avLst/>
              </a:prstGeom>
              <a:blipFill>
                <a:blip r:embed="rId3"/>
                <a:stretch>
                  <a:fillRect/>
                </a:stretch>
              </a:blipFill>
              <a:ln>
                <a:noFill/>
              </a:ln>
              <a:effectLst/>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Conductor Table Example</a:t>
            </a:r>
          </a:p>
        </p:txBody>
      </p:sp>
      <p:grpSp>
        <p:nvGrpSpPr>
          <p:cNvPr id="5" name="Group 4" descr="ACSR conductor data table, with Finch row highlighted.">
            <a:extLst>
              <a:ext uri="{FF2B5EF4-FFF2-40B4-BE49-F238E27FC236}">
                <a16:creationId xmlns:a16="http://schemas.microsoft.com/office/drawing/2014/main" id="{4E3BEC26-B424-29DB-6813-12B2F7E6C8A4}"/>
              </a:ext>
            </a:extLst>
          </p:cNvPr>
          <p:cNvGrpSpPr/>
          <p:nvPr/>
        </p:nvGrpSpPr>
        <p:grpSpPr>
          <a:xfrm>
            <a:off x="1447800" y="1206981"/>
            <a:ext cx="9296400" cy="5651020"/>
            <a:chOff x="1447800" y="1206981"/>
            <a:chExt cx="9296400" cy="5651020"/>
          </a:xfrm>
        </p:grpSpPr>
        <p:pic>
          <p:nvPicPr>
            <p:cNvPr id="4" name="Picture 3"/>
            <p:cNvPicPr>
              <a:picLocks noChangeAspect="1"/>
            </p:cNvPicPr>
            <p:nvPr/>
          </p:nvPicPr>
          <p:blipFill rotWithShape="1">
            <a:blip r:embed="rId2"/>
            <a:srcRect l="2076" r="16285" b="24267"/>
            <a:stretch/>
          </p:blipFill>
          <p:spPr>
            <a:xfrm>
              <a:off x="1524000" y="1206981"/>
              <a:ext cx="9156192" cy="5651020"/>
            </a:xfrm>
            <a:prstGeom prst="rect">
              <a:avLst/>
            </a:prstGeom>
          </p:spPr>
        </p:pic>
        <p:sp>
          <p:nvSpPr>
            <p:cNvPr id="6" name="Oval 5"/>
            <p:cNvSpPr/>
            <p:nvPr/>
          </p:nvSpPr>
          <p:spPr bwMode="auto">
            <a:xfrm>
              <a:off x="6477000" y="414985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7" name="Oval 6"/>
            <p:cNvSpPr/>
            <p:nvPr/>
          </p:nvSpPr>
          <p:spPr bwMode="auto">
            <a:xfrm>
              <a:off x="1447800" y="4191001"/>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8" name="Oval 7"/>
            <p:cNvSpPr/>
            <p:nvPr/>
          </p:nvSpPr>
          <p:spPr bwMode="auto">
            <a:xfrm>
              <a:off x="4572000" y="416509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9" name="Oval 8"/>
            <p:cNvSpPr/>
            <p:nvPr/>
          </p:nvSpPr>
          <p:spPr bwMode="auto">
            <a:xfrm>
              <a:off x="7010400" y="4139197"/>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10" name="Oval 9"/>
            <p:cNvSpPr/>
            <p:nvPr/>
          </p:nvSpPr>
          <p:spPr bwMode="auto">
            <a:xfrm>
              <a:off x="10287000" y="412243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F461A4E-7FFD-4A30-A246-29C4E487E35D}"/>
                    </a:ext>
                  </a:extLst>
                </p14:cNvPr>
                <p14:cNvContentPartPr/>
                <p14:nvPr/>
              </p14:nvContentPartPr>
              <p14:xfrm>
                <a:off x="7711200" y="2349360"/>
                <a:ext cx="1750320" cy="56880"/>
              </p14:xfrm>
            </p:contentPart>
          </mc:Choice>
          <mc:Fallback>
            <p:pic>
              <p:nvPicPr>
                <p:cNvPr id="3" name="Ink 2">
                  <a:extLst>
                    <a:ext uri="{FF2B5EF4-FFF2-40B4-BE49-F238E27FC236}">
                      <a16:creationId xmlns:a16="http://schemas.microsoft.com/office/drawing/2014/main" id="{2F461A4E-7FFD-4A30-A246-29C4E487E35D}"/>
                    </a:ext>
                  </a:extLst>
                </p:cNvPr>
                <p:cNvPicPr/>
                <p:nvPr/>
              </p:nvPicPr>
              <p:blipFill>
                <a:blip r:embed="rId4"/>
                <a:stretch>
                  <a:fillRect/>
                </a:stretch>
              </p:blipFill>
              <p:spPr>
                <a:xfrm>
                  <a:off x="7701840" y="2340000"/>
                  <a:ext cx="1769040" cy="75600"/>
                </a:xfrm>
                <a:prstGeom prst="rect">
                  <a:avLst/>
                </a:prstGeom>
              </p:spPr>
            </p:pic>
          </mc:Fallback>
        </mc:AlternateContent>
      </p:grpSp>
    </p:spTree>
    <p:extLst>
      <p:ext uri="{BB962C8B-B14F-4D97-AF65-F5344CB8AC3E}">
        <p14:creationId xmlns:p14="http://schemas.microsoft.com/office/powerpoint/2010/main" val="61787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r>
              <a:rPr lang="en-US" altLang="en-US" dirty="0"/>
              <a:t>345 kV+ Transmission Growth at a Glance </a:t>
            </a:r>
          </a:p>
        </p:txBody>
      </p:sp>
      <p:pic>
        <p:nvPicPr>
          <p:cNvPr id="22532" name="Picture 2" descr="Transmission line map 196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r>
              <a:rPr lang="en-US" altLang="en-US" dirty="0"/>
              <a:t>345 kV+ Transmission Growth at a Glance  </a:t>
            </a:r>
          </a:p>
        </p:txBody>
      </p:sp>
      <p:pic>
        <p:nvPicPr>
          <p:cNvPr id="23556" name="Picture 2" descr="Transmission line map 197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r>
              <a:rPr lang="en-US" altLang="en-US" dirty="0"/>
              <a:t>345 kV+ Transmission Growth at a Glance   </a:t>
            </a:r>
          </a:p>
        </p:txBody>
      </p:sp>
      <p:pic>
        <p:nvPicPr>
          <p:cNvPr id="24580" name="Picture 2" descr="Transmission line map 19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r>
              <a:rPr lang="en-US" altLang="en-US" dirty="0"/>
              <a:t>345 kV+ Transmission Growth at a Glance    </a:t>
            </a:r>
          </a:p>
        </p:txBody>
      </p:sp>
      <p:pic>
        <p:nvPicPr>
          <p:cNvPr id="25604" name="Picture 2" descr="Transmission line map 20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30300"/>
            <a:ext cx="9144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HVDC Lines in North America</a:t>
            </a:r>
          </a:p>
        </p:txBody>
      </p:sp>
      <p:pic>
        <p:nvPicPr>
          <p:cNvPr id="4" name="Content Placeholder 3" descr="HVDC Lines map"/>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28600" y="1219200"/>
            <a:ext cx="7239000" cy="5570537"/>
          </a:xfrm>
        </p:spPr>
      </p:pic>
      <p:sp>
        <p:nvSpPr>
          <p:cNvPr id="6" name="Rectangle 5"/>
          <p:cNvSpPr/>
          <p:nvPr/>
        </p:nvSpPr>
        <p:spPr>
          <a:xfrm>
            <a:off x="7661656" y="6096000"/>
            <a:ext cx="4504944" cy="523220"/>
          </a:xfrm>
          <a:prstGeom prst="rect">
            <a:avLst/>
          </a:prstGeom>
        </p:spPr>
        <p:txBody>
          <a:bodyPr wrap="square">
            <a:spAutoFit/>
          </a:bodyPr>
          <a:lstStyle/>
          <a:p>
            <a:r>
              <a:rPr lang="en-US" sz="1400" dirty="0">
                <a:latin typeface="+mj-lt"/>
              </a:rPr>
              <a:t>http://www.grainbeltexpresscleanline.com/site/page/history_of_hvdc_transmission</a:t>
            </a:r>
          </a:p>
        </p:txBody>
      </p:sp>
    </p:spTree>
    <p:extLst>
      <p:ext uri="{BB962C8B-B14F-4D97-AF65-F5344CB8AC3E}">
        <p14:creationId xmlns:p14="http://schemas.microsoft.com/office/powerpoint/2010/main" val="44065563"/>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767</TotalTime>
  <Words>2194</Words>
  <Application>Microsoft Office PowerPoint</Application>
  <PresentationFormat>Widescreen</PresentationFormat>
  <Paragraphs>201</Paragraphs>
  <Slides>41</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Cambria Math</vt:lpstr>
      <vt:lpstr>Helvetica</vt:lpstr>
      <vt:lpstr>Symbol</vt:lpstr>
      <vt:lpstr>Times New Roman</vt:lpstr>
      <vt:lpstr>Wingdings</vt:lpstr>
      <vt:lpstr>Capsules</vt:lpstr>
      <vt:lpstr>ECEN 460, Spring 2026 Power System Operation and Control</vt:lpstr>
      <vt:lpstr>Homework 4 Due Next Week</vt:lpstr>
      <vt:lpstr>Transmission Lines</vt:lpstr>
      <vt:lpstr>345 kV+ Transmission Growth at a Glance</vt:lpstr>
      <vt:lpstr>345 kV+ Transmission Growth at a Glance </vt:lpstr>
      <vt:lpstr>345 kV+ Transmission Growth at a Glance  </vt:lpstr>
      <vt:lpstr>345 kV+ Transmission Growth at a Glance   </vt:lpstr>
      <vt:lpstr>345 kV+ Transmission Growth at a Glance    </vt:lpstr>
      <vt:lpstr>HVDC Lines in North America</vt:lpstr>
      <vt:lpstr>Line Conductors</vt:lpstr>
      <vt:lpstr>Line Conductors, cont’d</vt:lpstr>
      <vt:lpstr>Transmission Line Parameters</vt:lpstr>
      <vt:lpstr>Line Resistance</vt:lpstr>
      <vt:lpstr>Line Resistance, cont’d</vt:lpstr>
      <vt:lpstr>Variation in Line Resistance Example</vt:lpstr>
      <vt:lpstr>High Voltage Transmission Line Worker</vt:lpstr>
      <vt:lpstr>Texas Grid, 1943</vt:lpstr>
      <vt:lpstr>Magnetics Review</vt:lpstr>
      <vt:lpstr>Magnetic Flux Density</vt:lpstr>
      <vt:lpstr>Magnetic Flux</vt:lpstr>
      <vt:lpstr>Magnetic Fields from Single Wire</vt:lpstr>
      <vt:lpstr>Two Conductor Line Inductance</vt:lpstr>
      <vt:lpstr>Two Conductor Case, cont’d</vt:lpstr>
      <vt:lpstr>Two Conductor Inductance</vt:lpstr>
      <vt:lpstr>Many-Conductor Case</vt:lpstr>
      <vt:lpstr>Many-Conductor Case, cont’d</vt:lpstr>
      <vt:lpstr>Symmetric Line Spacing – 69 kV</vt:lpstr>
      <vt:lpstr>Line Inductance Example</vt:lpstr>
      <vt:lpstr>Line Inductance Example, cont’d</vt:lpstr>
      <vt:lpstr>Transmission Tower Configurations</vt:lpstr>
      <vt:lpstr>Transposition</vt:lpstr>
      <vt:lpstr>Inductance of Transposed Line</vt:lpstr>
      <vt:lpstr>Conductor Bundling</vt:lpstr>
      <vt:lpstr>Bundled Conductor Pictures </vt:lpstr>
      <vt:lpstr>Inductance of Lines with Bundled Conductors</vt:lpstr>
      <vt:lpstr>Bundle Inductance Example</vt:lpstr>
      <vt:lpstr>Inductance Example</vt:lpstr>
      <vt:lpstr>Line Capacitance</vt:lpstr>
      <vt:lpstr>Line Capacitance Example</vt:lpstr>
      <vt:lpstr>Line Capacitance Example, cont’d</vt:lpstr>
      <vt:lpstr>Conductor Table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45</cp:revision>
  <cp:lastPrinted>2026-01-16T15:16:12Z</cp:lastPrinted>
  <dcterms:created xsi:type="dcterms:W3CDTF">2022-08-23T14:02:40Z</dcterms:created>
  <dcterms:modified xsi:type="dcterms:W3CDTF">2026-01-21T15:03:33Z</dcterms:modified>
</cp:coreProperties>
</file>