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32"/>
  </p:notesMasterIdLst>
  <p:handoutMasterIdLst>
    <p:handoutMasterId r:id="rId33"/>
  </p:handoutMasterIdLst>
  <p:sldIdLst>
    <p:sldId id="356" r:id="rId2"/>
    <p:sldId id="357" r:id="rId3"/>
    <p:sldId id="460" r:id="rId4"/>
    <p:sldId id="463" r:id="rId5"/>
    <p:sldId id="464" r:id="rId6"/>
    <p:sldId id="480" r:id="rId7"/>
    <p:sldId id="408" r:id="rId8"/>
    <p:sldId id="479" r:id="rId9"/>
    <p:sldId id="415" r:id="rId10"/>
    <p:sldId id="481" r:id="rId11"/>
    <p:sldId id="482" r:id="rId12"/>
    <p:sldId id="483" r:id="rId13"/>
    <p:sldId id="486" r:id="rId14"/>
    <p:sldId id="488" r:id="rId15"/>
    <p:sldId id="489" r:id="rId16"/>
    <p:sldId id="487" r:id="rId17"/>
    <p:sldId id="484" r:id="rId18"/>
    <p:sldId id="485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9" r:id="rId30"/>
    <p:sldId id="427" r:id="rId31"/>
  </p:sldIdLst>
  <p:sldSz cx="12192000" cy="6858000"/>
  <p:notesSz cx="7023100" cy="93091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00"/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47" autoAdjust="0"/>
  </p:normalViewPr>
  <p:slideViewPr>
    <p:cSldViewPr>
      <p:cViewPr varScale="1">
        <p:scale>
          <a:sx n="103" d="100"/>
          <a:sy n="103" d="100"/>
        </p:scale>
        <p:origin x="774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339" y="0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173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339" y="8843173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3636 132 0 0,'0'0'-3'0'0,"-2"2"104"0"0,-6 2-11 0 0,6-3 37 0 0,-9 5 994 0 0,3-3 2642 0 0,9-8 89 0 0,3-27-3453 0 0,-5 9-221 0 0,0-1-1 0 0,-2 1 1 0 0,0-1-1 0 0,-2 1 1 0 0,-13-40-1 0 0,16 56-178 0 0,0-1 0 0 0,0 1 1 0 0,1-1-1 0 0,0 0 0 0 0,1-12 1 0 0,-3-16-7 0 0,-36-199 418 0 0,26 91-384 0 0,7 76 56 0 0,-8-63-193 0 0,11 113 122 0 0,2 16-12 0 0,0-1-1 0 0,0 1 1 0 0,0-1-1 0 0,0 0 1 0 0,1 0-1 0 0,-1 0 1 0 0,1 1 0 0 0,0-1-1 0 0,0 0 1 0 0,0 0-1 0 0,0-5 1 0 0,-3-143 82 0 0,-5 104-146 0 0,7 43 49 0 0,1-33 55 0 0,0 26-35 0 0,0 8 41 0 0,0-36 87 0 0,-5-23-222 0 0,5 59 106 0 0,0-32-128 0 0,0 23 115 0 0,0 8 154 0 0,-1 2-196 0 0,-5-18 1801 0 0,-23-1-1209 0 0,-182-118-458 0 0,209 138-94 0 0,-39-24-129 0 0,31 19 102 0 0,8 4 60 0 0,2 2-13 0 0,0 0 0 0 0,0 0-1 0 0,1-1 1 0 0,-1 1 0 0 0,0 0 0 0 0,0 0 0 0 0,0 0 0 0 0,0-1 0 0 0,0 1 0 0 0,1 0-1 0 0,-1 0 1 0 0,0-1 0 0 0,0 1 0 0 0,0 0 0 0 0,0 0 0 0 0,0-1 0 0 0,0 1-1 0 0,0 0 1 0 0,0 0 0 0 0,0-1 0 0 0,0 1 0 0 0,0 0 0 0 0,0 0 0 0 0,0-1-1 0 0,0 1 1 0 0,0 0 0 0 0,0 0 0 0 0,0-1 0 0 0,0 1 0 0 0,0 0 0 0 0,0 0-1 0 0,-1-1 1 0 0,1 1 0 0 0,0 0 0 0 0,0 0 0 0 0,0-1 0 0 0,0 1 0 0 0,0 0-1 0 0,-1 0 1 0 0,1 0 0 0 0,0 0 0 0 0,0-1 0 0 0,0 1 0 0 0,-1 0 0 0 0,1 0-1 0 0,0 0 1 0 0,0 0 0 0 0,-1 0 0 0 0,1-1 0 0 0,0 1 0 0 0,0 0 0 0 0,-1 0 0 0 0,1 0-1 0 0,0 0 1 0 0,-1 0 0 0 0,32-16 559 0 0,266-96 447 0 0,-266 101-1018 0 0,-24 10-122 0 0,-1-1 1 0 0,0 0 0 0 0,0-1-1 0 0,-1 1 1 0 0,1-1 0 0 0,8-5-1 0 0,-13 7-92 0 0,2 0-55 0 0,-2 1 235 0 0,-1 0 0 0 0,0 0-1 0 0,1 0 1 0 0,-1 0 0 0 0,0 0-1 0 0,1 0 1 0 0,-1 0 0 0 0,0 0-1 0 0,1 0 1 0 0,-1 0 0 0 0,0 0 0 0 0,1 0-1 0 0,-1 0 1 0 0,0 0 0 0 0,1 0-1 0 0,-1 0 1 0 0,0-1 0 0 0,0 1-1 0 0,1 0 1 0 0,-1 0 0 0 0,0 0 0 0 0,1 0-1 0 0,-1-1 1 0 0,0 1 0 0 0,0 0-1 0 0,1 0 1 0 0,-1-1 0 0 0,0 1-1 0 0,0 0 1 0 0,0 0 0 0 0,1-1 0 0 0,-1 1-1 0 0,0 0 1 0 0,0-1 0 0 0,0 1-1 0 0,0 0 1 0 0,0-1 0 0 0,0 1-1 0 0,1 0 1 0 0,-1-1 0 0 0,0 1 0 0 0,0-1-1 0 0,-7-3-4 0 0,1 0 0 0 0,-1 0 0 0 0,0 1-1 0 0,0 0 1 0 0,0 0 0 0 0,-1 1 0 0 0,1 0 0 0 0,-9-2-1 0 0,-73-7-178 0 0,1 0 55 0 0,26-2 155 0 0,-167-43-80 0 0,196 44 291 0 0,17 2 249 0 0,54 4-381 0 0,47-2 1 0 0,198-19 182 0 0,-244 22-253 0 0,106-19 35 0 0,-142 23-133 0 0,1 0-103 0 0,-4 1 178 0 0,1 0 0 0 0,-1 0-1 0 0,0 0 1 0 0,1 0 0 0 0,-1 0 0 0 0,0 0 0 0 0,1 0 0 0 0,-1 0-1 0 0,0 0 1 0 0,1 0 0 0 0,-1 0 0 0 0,0 0 0 0 0,1 0 0 0 0,-1 0 0 0 0,0-1-1 0 0,1 1 1 0 0,-1 0 0 0 0,0 0 0 0 0,1 0 0 0 0,-1 0 0 0 0,0-1 0 0 0,0 1-1 0 0,1 0 1 0 0,-1 0 0 0 0,0 0 0 0 0,0-1 0 0 0,1 1 0 0 0,-1 0-1 0 0,0 0 1 0 0,0-1 0 0 0,0 1 0 0 0,0 0 0 0 0,1-1 0 0 0,-1 1 0 0 0,0 0-1 0 0,0-1 1 0 0,0 1 0 0 0,0 0 0 0 0,0-1 0 0 0,0 1 0 0 0,0 0 0 0 0,0-1-1 0 0,0 1 1 0 0,0 0 0 0 0,0-1 0 0 0,-7-6-12 0 0,0 1 0 0 0,0 0 0 0 0,0 0 0 0 0,-1 1 0 0 0,0 0 0 0 0,0 0 0 0 0,0 1 0 0 0,-17-6 0 0 0,-85-24 3 0 0,39 13 6 0 0,53 15 60 0 0,-12-2-37 0 0,1-2 0 0 0,0-2 0 0 0,0 0 0 0 0,-51-33 0 0 0,78 44 45 0 0,2 1-44 0 0,0 0 0 0 0,-1-1-1 0 0,1 1 1 0 0,-1 0 0 0 0,1 0 0 0 0,0-1-1 0 0,0 1 1 0 0,-1 0 0 0 0,1-1 0 0 0,0 1 0 0 0,-1 0-1 0 0,1-1 1 0 0,0 1 0 0 0,0 0 0 0 0,0-1 0 0 0,-1 1-1 0 0,1-1 1 0 0,0 1 0 0 0,0 0 0 0 0,0-1 0 0 0,0 1-1 0 0,0-1 1 0 0,0 1 0 0 0,0-1 0 0 0,0 1 0 0 0,0 0-1 0 0,0-1 1 0 0,0 1 0 0 0,0-1 0 0 0,0 1 0 0 0,0-1-1 0 0,0 1 1 0 0,1-1 0 0 0,0 0-4 0 0,0-1 0 0 0,0 1 0 0 0,1 0 0 0 0,-1-1 0 0 0,1 1 0 0 0,-1 0 0 0 0,1 0 0 0 0,-1 0 0 0 0,1 0 0 0 0,0 0 0 0 0,0 1 0 0 0,-1-1 0 0 0,1 0 0 0 0,0 1 0 0 0,0 0 0 0 0,0-1 0 0 0,0 1 0 0 0,0 0 1 0 0,-1 0-1 0 0,1 0 0 0 0,0 0 0 0 0,2 0 0 0 0,76-4 115 0 0,128-14 140 0 0,-156 8-284 0 0,-49 9-44 0 0,11-5-136 0 0,-13 6 194 0 0,-1 0-1 0 0,0 0 1 0 0,1 0-1 0 0,-1 0 0 0 0,0 0 1 0 0,1 0-1 0 0,-1 0 1 0 0,0 0-1 0 0,0 0 0 0 0,1-1 1 0 0,-1 1-1 0 0,0 0 1 0 0,1 0-1 0 0,-1 0 0 0 0,0 0 1 0 0,0 0-1 0 0,1-1 1 0 0,-1 1-1 0 0,0 0 0 0 0,0 0 1 0 0,0-1-1 0 0,1 1 1 0 0,-1 0-1 0 0,0 0 1 0 0,0-1-1 0 0,0 1 0 0 0,0 0 1 0 0,1 0-1 0 0,-1-1 1 0 0,0 1-1 0 0,0 0 0 0 0,0-1 1 0 0,0 1-1 0 0,0 0 1 0 0,0-1-1 0 0,0 1 0 0 0,0 0 1 0 0,0-1-1 0 0,0 1 1 0 0,0 0-1 0 0,0-1 0 0 0,0 1 1 0 0,0 0-1 0 0,0 0 1 0 0,0-1-1 0 0,0 1 0 0 0,-1 0 1 0 0,1-1-1 0 0,0 1 1 0 0,0 0-1 0 0,0 0 0 0 0,-1-1 1 0 0,-29-16-19 0 0,-1 2 0 0 0,-1 1 0 0 0,0 2 0 0 0,-64-16 1 0 0,50 15-14 0 0,0-1 1 0 0,-43-22 0 0 0,86 35 36 0 0,-9-4 13 0 0,-1-2 0 0 0,1 0 0 0 0,-16-12 0 0 0,27 18 34 0 0,-6-7 121 0 0,-1-4 96 0 0,8 10-147 0 0,3-1-56 0 0,2-1-29 0 0,0 1 1 0 0,0-1-1 0 0,1 1 0 0 0,-1 0 0 0 0,1 0 0 0 0,-1 1 0 0 0,1-1 1 0 0,0 1-1 0 0,0 1 0 0 0,8-2 0 0 0,79-11 24 0 0,-31 6-41 0 0,138-38 114 0 0,-199 46-151 0 0,0 0-1 0 0,0-1 1 0 0,1 1-1 0 0,-1 0 1 0 0,0 0-1 0 0,0-1 1 0 0,0 1 0 0 0,0-1-1 0 0,0 1 1 0 0,0-1-1 0 0,1 0 1 0 0,-1 1-1 0 0,0-1 1 0 0,-1 0-1 0 0,1 1 1 0 0,0-1-1 0 0,0 0 1 0 0,0 0-1 0 0,0 0 1 0 0,-1 0-1 0 0,1 0 1 0 0,0 0-1 0 0,-1 0 1 0 0,1 0-1 0 0,-1 0 1 0 0,1 0-1 0 0,-1-1 1 0 0,0 1 0 0 0,1-2-1 0 0,-1 2 10 0 0,-1 0 0 0 0,1 0 0 0 0,-1-1 1 0 0,1 1-1 0 0,-1 0 0 0 0,1 0 0 0 0,-1 0 0 0 0,0 0 0 0 0,0 0 1 0 0,1 0-1 0 0,-1 0 0 0 0,0 0 0 0 0,0 0 0 0 0,0 0 0 0 0,0 1 0 0 0,0-1 1 0 0,0 0-1 0 0,0 1 0 0 0,0-1 0 0 0,-1 1 0 0 0,1-1 0 0 0,0 1 0 0 0,0-1 1 0 0,0 1-1 0 0,-1 0 0 0 0,1-1 0 0 0,-2 1 0 0 0,-5-2-44 0 0,-17-4-85 0 0,-1 1 0 0 0,-28-1 0 0 0,-22 1-71 0 0,74 5 262 0 0,-57-6 1603 0 0,58 6-1606 0 0,1 1 0 0 0,-1-1 1 0 0,0 0-1 0 0,0 0 0 0 0,1-1 1 0 0,-1 1-1 0 0,0 0 0 0 0,1 0 1 0 0,-1 0-1 0 0,0 0 0 0 0,0-1 1 0 0,1 1-1 0 0,-1 0 0 0 0,0 0 1 0 0,1-1-1 0 0,-1 1 0 0 0,1-1 1 0 0,-1 1-1 0 0,0-1 0 0 0,1 1 1 0 0,-1-1-1 0 0,1 1 0 0 0,-1-1 1 0 0,0 0-1 0 0,28-89 313 0 0,12-225-191 0 0,-33 179-150 0 0,11-113 188 0 0,1 106-193 0 0,-11 87-245 0 0,-7 46-4244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1000 0 0,'0'0'5861'0'0,"11"-7"-5371"0"0,-5 10 4096 0 0,16 44-4327 0 0,-1 2-1 0 0,-3 0 1 0 0,24 98 0 0 0,-17-21 27 0 0,9 132 0 0 0,-31-219-222 0 0,9 236 14 0 0,-12-273-43 0 0,0 1-13 0 0,0 10 8 0 0,0-10 177 0 0,-1 0-1 0 0,1 0 0 0 0,0 0 1 0 0,0 1-1 0 0,0-1 1 0 0,1 0-1 0 0,-1 0 0 0 0,1 0 1 0 0,0 1-1 0 0,0-1 1 0 0,0 0-1 0 0,0 0 0 0 0,0 0 1 0 0,1-1-1 0 0,-1 1 0 0 0,1 0 1 0 0,0 0-1 0 0,0-1 1 0 0,3 4-1 0 0,-2-4-51 0 0,38-2 327 0 0,194-12 0 0 0,-146 5-400 0 0,161 8 0 0 0,157 49 121 0 0,-226-22-275 0 0,-9-5 209 0 0,239 17-139 0 0,-407-40-18 0 0,3 3 27 0 0,31-5-81 0 0,56 7 228 0 0,0-3-139 0 0,119 3-73 0 0,-118-5 73 0 0,144 19 0 0 0,-59-5-101 0 0,-159-15-28 0 0,54 9-73 0 0,91 14 125 0 0,-89-12-63 0 0,-73-10 91 0 0,58 8-234 0 0,-60-8 256 0 0,1-1 0 0 0,-1 1 0 0 0,1 0 0 0 0,-1 1 0 0 0,0-1 0 0 0,1 0 0 0 0,-1 1 0 0 0,1-1 0 0 0,-1 1 0 0 0,0 0 0 0 0,1-1 0 0 0,-1 1 0 0 0,0 0 0 0 0,0 1 0 0 0,0-1 0 0 0,0 0 0 0 0,4 4 0 0 0,-4-3-58 0 0,-2 1-45 0 0,0 11 64 0 0,-2 9-22 0 0,4 39 18 0 0,20 220 54 0 0,-20-249-69 0 0,0-1 1 0 0,-6 54-1 0 0,2-60 90 0 0,0 1-1 0 0,2-1 1 0 0,1 1-1 0 0,6 29 1 0 0,8 87-118 0 0,-2-64 4 0 0,-10-47 100 0 0,24 144 120 0 0,-16-124-80 0 0,-6-23-62 0 0,16 47 0 0 0,-20-73 4 0 0,9 50 114 0 0,-10-51-107 0 0,0-1 0 0 0,0 0 1 0 0,0 0-1 0 0,0 0 0 0 0,0 0 1 0 0,-1 1-1 0 0,1-1 0 0 0,0 0 0 0 0,0 0 1 0 0,-1 0-1 0 0,1 0 0 0 0,0 0 1 0 0,-1 0-1 0 0,0 0 0 0 0,1 0 1 0 0,-1 0-1 0 0,1 0 0 0 0,-1 0 1 0 0,0 0-1 0 0,0 0 0 0 0,1 0 1 0 0,-1 0-1 0 0,0-1 0 0 0,0 1 1 0 0,0 0-1 0 0,0-1 0 0 0,0 1 1 0 0,0-1-1 0 0,0 1 0 0 0,0-1 0 0 0,0 1 1 0 0,0-1-1 0 0,-1 0 0 0 0,1 1 1 0 0,0-1-1 0 0,0 0 0 0 0,0 0 1 0 0,0 0-1 0 0,-3 0 0 0 0,-58 1 109 0 0,45-2-136 0 0,-278 12-130 0 0,289-11 225 0 0,-2-2-70 0 0,-2 2 71 0 0,0 0 0 0 0,0 0 0 0 0,0 1 0 0 0,-20 3 0 0 0,36 2-26 0 0,9 6-19 0 0,0-2 0 0 0,0 0 0 0 0,1 0 0 0 0,0-1 0 0 0,1-1 1 0 0,23 8-1 0 0,62 18-12 0 0,251 95 115 0 0,-317-113-124 0 0,169 78-29 0 0,-191-88-168 0 0,-12-6 151 0 0,0 1-1 0 0,0-1 1 0 0,0 1 0 0 0,0-1-1 0 0,0 1 1 0 0,0 0 0 0 0,0 0-1 0 0,-1 0 1 0 0,1 0 0 0 0,0 0-1 0 0,-1 0 1 0 0,1 1 0 0 0,-1-1-1 0 0,1 0 1 0 0,-1 1 0 0 0,1-1-1 0 0,1 4 1 0 0,-9-2-61 0 0,-15 4 48 0 0,0 0 0 0 0,-1-2 0 0 0,1 0 0 0 0,-1-1 0 0 0,0-1 0 0 0,-39-1 0 0 0,-54 9-90 0 0,-194 44 119 0 0,235-41-36 0 0,70-13 32 0 0,-48 13 27 0 0,52-14 22 0 0,-1 0 0 0 0,1 0 0 0 0,0 0 0 0 0,0 0 1 0 0,0 0-1 0 0,-1 1 0 0 0,1-1 0 0 0,0 0 0 0 0,0 0 0 0 0,0 0 1 0 0,-1 0-1 0 0,1 1 0 0 0,0-1 0 0 0,0 0 0 0 0,0 0 0 0 0,0 0 1 0 0,-1 0-1 0 0,1 1 0 0 0,0-1 0 0 0,0 0 0 0 0,0 0 0 0 0,0 1 1 0 0,0-1-1 0 0,0 0 0 0 0,0 0 0 0 0,0 1 0 0 0,0-1 0 0 0,0 0 0 0 0,0 0 1 0 0,0 1-1 0 0,0-1 0 0 0,0 0 0 0 0,0 0 0 0 0,0 1 0 0 0,0-1 1 0 0,0 0-1 0 0,0 0 0 0 0,0 1 0 0 0,0-1 0 0 0,0 0 0 0 0,0 0 1 0 0,0 0-1 0 0,0 1 0 0 0,1-1 0 0 0,-1 0 0 0 0,0 0 0 0 0,0 0 1 0 0,0 1-1 0 0,17 13 108 0 0,31 9-49 0 0,219 42 191 0 0,-79-22-176 0 0,-158-35-131 0 0,-1 2 0 0 0,0 1 0 0 0,42 23 0 0 0,-68-32-40 0 0,-1-1-69 0 0,12 9-336 0 0,-14-10 475 0 0,0 1 0 0 0,0-1 0 0 0,1 0 1 0 0,-1 0-1 0 0,0 0 0 0 0,0 0 0 0 0,1 0 1 0 0,-1 1-1 0 0,0-1 0 0 0,0 0 0 0 0,0 0 1 0 0,1 0-1 0 0,-1 1 0 0 0,0-1 0 0 0,0 0 1 0 0,0 0-1 0 0,0 1 0 0 0,0-1 0 0 0,1 0 0 0 0,-1 0 1 0 0,0 1-1 0 0,0-1 0 0 0,0 0 0 0 0,0 0 1 0 0,0 1-1 0 0,0-1 0 0 0,0 0 0 0 0,0 0 1 0 0,0 1-1 0 0,0-1 0 0 0,0 0 0 0 0,0 1 1 0 0,0-1-1 0 0,0 0 0 0 0,0 0 0 0 0,0 1 0 0 0,-1-1 1 0 0,1 0-1 0 0,0 0 0 0 0,0 1 0 0 0,0-1 1 0 0,0 0-1 0 0,0 0 0 0 0,-1 0 0 0 0,1 1 1 0 0,0-1-1 0 0,0 0 0 0 0,0 0 0 0 0,-1 0 1 0 0,1 1-1 0 0,-17 6-57 0 0,0-1 0 0 0,-1-1 0 0 0,1 0 1 0 0,-1-2-1 0 0,0 0 0 0 0,-34 2 0 0 0,-123-9-160 0 0,60 0 244 0 0,-288 34 556 0 0,399-30-533 0 0,1 0 136 0 0,3 0-160 0 0,-1 0 0 0 0,1 0 0 0 0,0 0 0 0 0,-1 0 0 0 0,1 0 0 0 0,0 0 0 0 0,-1 0 0 0 0,1 0 0 0 0,0 0 0 0 0,-1 0 0 0 0,1 0 0 0 0,0 1 0 0 0,-1-1 0 0 0,1 0 0 0 0,0 0 0 0 0,-1 0 0 0 0,1 0 0 0 0,0 1 0 0 0,-1-1 0 0 0,1 0 0 0 0,0 0 0 0 0,0 0 0 0 0,-1 1 0 0 0,1-1 0 0 0,0 0 0 0 0,0 0 0 0 0,0 1 0 0 0,-1-1 0 0 0,1 0 0 0 0,0 1 0 0 0,0-1 0 0 0,0 0 0 0 0,0 1-1 0 0,0-1 1 0 0,-1 0 0 0 0,1 1 0 0 0,0-1 0 0 0,0 0 0 0 0,0 1 0 0 0,0-1 0 0 0,0 0 0 0 0,0 1 0 0 0,0-1 0 0 0,0 0 0 0 0,0 1 0 0 0,1-1 0 0 0,-1 0 0 0 0,0 1 0 0 0,0-1 0 0 0,0 0 0 0 0,0 1 0 0 0,0-1 0 0 0,1 0 0 0 0,-1 1 0 0 0,0-1 0 0 0,0 0 0 0 0,0 0 0 0 0,1 1 0 0 0,-1-1 0 0 0,0 0 0 0 0,0 0 0 0 0,1 1 0 0 0,-1-1 0 0 0,0 0 0 0 0,1 0 0 0 0,-1 1 0 0 0,17 16 254 0 0,-17-17-301 0 0,9 7 61 0 0,1-1 1 0 0,0 0 0 0 0,0-1-1 0 0,0 0 1 0 0,1-1 0 0 0,0 0 0 0 0,21 5-1 0 0,2 2 83 0 0,270 77 367 0 0,-131-40-385 0 0,20-2-196 0 0,-190-45 5 0 0,-2 0-35 0 0,2-1-21 0 0,-1 1 1 0 0,0 0-1 0 0,1 0 0 0 0,-1 0 0 0 0,0 0 1 0 0,1 0-1 0 0,-1 0 0 0 0,0 1 0 0 0,0-1 1 0 0,0 1-1 0 0,2 2 0 0 0,-18 2 107 0 0,-1-1 0 0 0,0 0-1 0 0,0-1 1 0 0,0 0 0 0 0,0-1 0 0 0,-16 1-1 0 0,-31 7-8 0 0,1 2-1 0 0,-80 30 0 0 0,138-42 33 0 0,-45 19 68 0 0,47-20-16 0 0,-1 0-1 0 0,1 0 0 0 0,0 1 1 0 0,-1-1-1 0 0,1 0 0 0 0,0 1 0 0 0,0 0 1 0 0,0-1-1 0 0,-1 1 0 0 0,1 0 1 0 0,0-1-1 0 0,0 1 0 0 0,0 0 1 0 0,0 0-1 0 0,0 0 0 0 0,0 0 0 0 0,1 0 1 0 0,-1 0-1 0 0,0 0 0 0 0,0 0 1 0 0,1 0-1 0 0,-1 0 0 0 0,0 1 0 0 0,1-1 1 0 0,-1 0-1 0 0,1 0 0 0 0,0 1 1 0 0,-1-1-1 0 0,1 0 0 0 0,0 1 0 0 0,0-1 1 0 0,0 0-1 0 0,0 1 0 0 0,0-1 1 0 0,0 0-1 0 0,0 0 0 0 0,0 1 1 0 0,1-1-1 0 0,-1 0 0 0 0,0 1 0 0 0,1-1 1 0 0,-1 0-1 0 0,1 0 0 0 0,0 0 1 0 0,-1 1-1 0 0,2 0 0 0 0,0 3-18 0 0,2 18-31 0 0,-2-14 54 0 0,0-1-1 0 0,0 1 1 0 0,-1-1 0 0 0,0 1 0 0 0,0-1-1 0 0,-1 1 1 0 0,-1 8 0 0 0,-2 35-63 0 0,3-49 41 0 0,0 43 86 0 0,-6 12-82 0 0,3-31 59 0 0,1-14-78 0 0,1 0 0 0 0,-2 0 0 0 0,0 0 0 0 0,0 0 0 0 0,-10 22 0 0 0,-3 13-24 0 0,-11 40 3 0 0,17-61 27 0 0,-11 57 0 0 0,2 17-8 0 0,10-63-1 0 0,2 0 1 0 0,-3 64-1 0 0,9-77 34 0 0,-1 0 0 0 0,-6 29 0 0 0,5-25 2 0 0,3-27-20 0 0,0 2-23 0 0,-6 187 82 0 0,-6-63 25 0 0,12-125-110 0 0,-1 24 42 0 0,-4 5-48 0 0,-2 18 42 0 0,6-46-26 0 0,-3 50 4 0 0,-5 7 289 0 0,9-58-280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1320 0 0,'0'0'9876'0'0,"6"1"-9421"0"0,337 9 3062 0 0,-255-10-3188 0 0,120 1-349 0 0,0 8-1 0 0,-1 10 0 0 0,275 61 1 0 0,-395-61-398 0 0,94 9 0 0 0,-178-28 315 0 0,-141-14-924 0 0,42 1 936 0 0,-426-50-46 0 0,128 11-89 0 0,284 39 209 0 0,-217-14-228 0 0,226 24 863 0 0,97 3-24 0 0,17 0-654 0 0,96 10 0 0 0,207 45 0 0 0,-136-20 83 0 0,-95-20-159 0 0,621 91-1672 0 0,-704-105 1510 0 0,-15-2-887 0 0,-295-19 793 0 0,45 1 333 0 0,97 12 76 0 0,-473-31 806 0 0,636 37 23 0 0,14 3-776 0 0,175 22 173 0 0,173 21 144 0 0,388-7-604 0 0,-743-38 57 0 0,-2 0 32 0 0,11-1 104 0 0,-11 0-53 0 0,-8-2-189 0 0,-422-76 30 0 0,-20 30 130 0 0,-99 17 898 0 0,544 32 14 0 0,13 3-697 0 0,21 7-24 0 0,0-1 0 0 0,1-2 1 0 0,0-2-1 0 0,37 3 0 0 0,149-1 141 0 0,-110-5-120 0 0,223 18-283 0 0,363 69-1 0 0,-653-86 145 0 0,-1 2-1738 0 0,-119-30 1633 0 0,-2 3 0 0 0,0 4 0 0 0,-89-8 0 0 0,71 12 108 0 0,-487-41-489 0 0,474 49 376 0 0,98 5 1082 0 0,16 2-395 0 0,37 5-247 0 0,73 6-85 0 0,-26-8 40 0 0,224 19-139 0 0,-295-22-333 0 0,-12 1-1 0 0,-7-3-1081 0 0,-130-20 925 0 0,2-2 696 0 0,47 14 2947 0 0,135 11-3118 0 0,0 2 0 0 0,0 2 0 0 0,51 14 0 0 0,-38-8-283 0 0,205 40-1683 0 0,-177-33-1625 0 0,2 2-3936 0 0,-71-16 5768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1708 0 0,'0'0'14861'0'0,"6"-5"-14826"0"0,3-2-15 0 0,-6 5 3 0 0,0-1 0 0 0,1 1 0 0 0,-1 0 0 0 0,0 0 0 0 0,1 0 0 0 0,-1 0 0 0 0,1 1 1 0 0,5-3-1 0 0,-7 4 52 0 0,72-13 275 0 0,31 0 46 0 0,41-4 505 0 0,-124 16-543 0 0,-1 0-1 0 0,1 1 0 0 0,-1 2 0 0 0,26 4 0 0 0,35-5 426 0 0,198 6 147 0 0,-197-8-859 0 0,-38 1 10 0 0,231 9-222 0 0,145 15 249 0 0,-330-20 10 0 0,31 1 99 0 0,44-1-259 0 0,-56 1 143 0 0,-106-5-94 0 0,1 0-6 0 0,81 0 4 0 0,-83 0-46 0 0,21 0 57 0 0,-6 0-8 0 0,-14 0-81 0 0,0 0 48 0 0,33-2 73 0 0,-33 2-32 0 0,22 0 54 0 0,43 4-238 0 0,-65-4 151 0 0,0 0 203 0 0,11-2-95 0 0,-11 2-56 0 0,34 4 46 0 0,-35-4-103 0 0,1 0-65 0 0,3 3 179 0 0,2-1 230 0 0,-3 0-3746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0,'0'0'1214'0'0,"19"1"4500"0"0,-11 41-4624 0 0,4 74 0 0 0,-6-44-610 0 0,25 229 644 0 0,-25-247-967 0 0,-1-9-115 0 0,-2 68 0 0 0,-5-83 408 0 0,0-9-2406 0 0,1-4-5443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51 408 0 0,'-9'-2'123'0'0,"-24"-7"13"0"0,25 7 226 0 0,-13 7 362 0 0,1 4-291 0 0,0 0 0 0 0,1 2-1 0 0,0 0 1 0 0,0 1-1 0 0,2 1 1 0 0,-1 1-1 0 0,2 0 1 0 0,0 2-1 0 0,-19 22 1 0 0,1 9 638 0 0,3 2 0 0 0,1 1 1 0 0,-38 90-1 0 0,63-128-927 0 0,1 0-1 0 0,0 0 0 0 0,1 1 0 0 0,0-1 1 0 0,1 1-1 0 0,1 0 0 0 0,0-1 0 0 0,0 1 1 0 0,1 0-1 0 0,1 0 0 0 0,0-1 0 0 0,1 1 1 0 0,0 0-1 0 0,1-1 0 0 0,7 20 0 0 0,9 25 279 0 0,21 57 255 0 0,15-17-23 0 0,-52-93-621 0 0,1 1 1 0 0,1-1 0 0 0,-1-1 0 0 0,1 1-1 0 0,-1 0 1 0 0,1-1 0 0 0,0 0 0 0 0,0 0-1 0 0,0-1 1 0 0,1 1 0 0 0,-1-1 0 0 0,0 0-1 0 0,1-1 1 0 0,0 1 0 0 0,8 0 0 0 0,6 1-8 0 0,0-2 0 0 0,0 0 0 0 0,0-1 0 0 0,0-1 0 0 0,0-1 0 0 0,0-1 0 0 0,0-1 0 0 0,0 0 0 0 0,-1-1 0 0 0,0-2 0 0 0,0 0 0 0 0,-1 0 0 0 0,1-2 1 0 0,-2 0-1 0 0,1-2 0 0 0,-1 1 0 0 0,-1-2 0 0 0,0 0 0 0 0,-1-1 0 0 0,0-1 0 0 0,-1 0 0 0 0,-1-1 0 0 0,22-31 0 0 0,-12 10-36 0 0,-1-2-1 0 0,-2 0 1 0 0,-2 0-1 0 0,-1-2 1 0 0,-3 0 0 0 0,-1-1-1 0 0,9-47 1 0 0,-20 77 4 0 0,-1 0-1 0 0,0 1 1 0 0,0-1 0 0 0,-1 0 0 0 0,-1 0 0 0 0,0 0 0 0 0,0 0-1 0 0,-1 1 1 0 0,-5-18 0 0 0,0 8-39 0 0,0 0 1 0 0,-2 1-1 0 0,-19-34 0 0 0,20 42-2 0 0,0 1 0 0 0,-1-1-1 0 0,0 2 1 0 0,-1-1 0 0 0,0 1 0 0 0,-1 1 0 0 0,0 0-1 0 0,0 0 1 0 0,0 1 0 0 0,-19-8 0 0 0,11 4 40 0 0,0 0 1 0 0,-27-22-1 0 0,37 26-17 0 0,1 2 0 0 0,-1-1-1 0 0,0 1 1 0 0,0 0 0 0 0,-1 1 0 0 0,0 0-1 0 0,1 0 1 0 0,-16-2 0 0 0,22 4 12 0 0,-1 1 1 0 0,0 0-1 0 0,0 0 1 0 0,0 0-1 0 0,0 0 1 0 0,0 1-1 0 0,0-1 1 0 0,0 1-1 0 0,0 0 1 0 0,0 1-1 0 0,0-1 1 0 0,0 1 0 0 0,0-1-1 0 0,0 1 1 0 0,0 0-1 0 0,0 1 1 0 0,-5 1-1 0 0,-1 2-7 0 0,-56 24-29 0 0,51-21 18 0 0,1 0-1 0 0,0 1 0 0 0,0 1 1 0 0,1 1-1 0 0,1 0 0 0 0,0 0 1 0 0,-11 14-1 0 0,16-17 42 0 0,1 1 0 0 0,0 0 0 0 0,0 0 0 0 0,1 0 0 0 0,0 1-1 0 0,-6 18 1 0 0,-1 0 18 0 0,11-25-91 0 0,-2 9 322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0,'0'0'1379'0'0,"0"8"-1327"0"0,2 9-187 0 0,1 0 673 0 0,-3 3 2908 0 0,23 27-2330 0 0,9 54-282 0 0,25 86-205 0 0,-41-121-493 0 0,11 126-1 0 0,-24-152-114 0 0,-3 0 1 0 0,-1-1-1 0 0,-2 1 0 0 0,-12 60 0 0 0,5-12 219 0 0,9-69-180 0 0,-1 1 0 0 0,0-1 0 0 0,-9 30 0 0 0,9-35 19 0 0,0 1 0 0 0,1-1 0 0 0,0 1 0 0 0,2 15 0 0 0,0-17 134 0 0,-1-10-146 0 0,0-2-175 0 0,0 0 0 0 0,-1 0-1 0 0,1 0 1 0 0,0 0 0 0 0,0 0 0 0 0,-1 0 0 0 0,1 0 0 0 0,0 0-1 0 0,-1-1 1 0 0,1 1 0 0 0,-1 0 0 0 0,1 0 0 0 0,-1 0 0 0 0,0 0 0 0 0,1-1-1 0 0,-1 1 1 0 0,-1 1 0 0 0,-7-1-94 0 0,0-6-5521 0 0,-10-13 4284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1328 0 0,'0'0'3971'0'0,"6"7"-3836"0"0,135 164 2114 0 0,-46-49-1366 0 0,-80-102-694 0 0,0 1 0 0 0,-2 1-1 0 0,-1 0 1 0 0,16 39 0 0 0,15 28 125 0 0,-5-13 1466 0 0,-37-75-1722 0 0,-1-1 0 0 0,0 0 0 0 0,0 1 1 0 0,1-1-1 0 0,-1 1 0 0 0,0-1 0 0 0,1 1 0 0 0,-1-1 1 0 0,1 0-1 0 0,-1 1 0 0 0,0-1 0 0 0,1 0 1 0 0,-1 1-1 0 0,1-1 0 0 0,-1 0 0 0 0,1 0 0 0 0,-1 0 1 0 0,1 1-1 0 0,-1-1 0 0 0,1 0 0 0 0,-1 0 1 0 0,1 0-1 0 0,-1 0 0 0 0,1 0 0 0 0,0 0 0 0 0,-1 0 1 0 0,1 0-1 0 0,-1 0 0 0 0,1 0 0 0 0,-1 0 1 0 0,1 0-1 0 0,-1 0 0 0 0,1-1 0 0 0,23-12 539 0 0,19-29-196 0 0,-41 40-229 0 0,144-150 820 0 0,116-134-574 0 0,-227 241-465 0 0,-10 12-595 0 0,1 2-1 0 0,35-33 1 0 0,-58 54 367 0 0,-2 7-2191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7 264 0 0,'0'0'397'0'0,"0"-1"-371"0"0,0 1 0 0 0,0 0 0 0 0,0 0 1 0 0,0-1-1 0 0,0 1 0 0 0,0 0 0 0 0,0-1 0 0 0,0 1 1 0 0,1 0-1 0 0,-1 0 0 0 0,0 0 0 0 0,0-1 0 0 0,0 1 1 0 0,0 0-1 0 0,0 0 0 0 0,0-1 0 0 0,1 1 0 0 0,-1 0 1 0 0,0 0-1 0 0,0 0 0 0 0,0-1 0 0 0,0 1 0 0 0,1 0 1 0 0,-1 0-1 0 0,0 0 0 0 0,0 0 0 0 0,1 0 1 0 0,-1-1-1 0 0,0 1 0 0 0,0 0 0 0 0,1 0 0 0 0,-1 0 1 0 0,0 0-1 0 0,0 0 0 0 0,1 0 0 0 0,-1 0 0 0 0,0 0 1 0 0,0 0-1 0 0,1 0 0 0 0,-1 0 0 0 0,0 0 0 0 0,0 0 1 0 0,1 0-1 0 0,-1 0 0 0 0,0 0 0 0 0,0 0 0 0 0,1 1 1 0 0,-1-1-1 0 0,0 0 0 0 0,0 0 0 0 0,1 0 0 0 0,-1 0 1 0 0,0 0-1 0 0,0 1 0 0 0,0-1 0 0 0,0 0 1 0 0,1 0-1 0 0,-1 0 0 0 0,0 0 0 0 0,0 1 0 0 0,0-1 1 0 0,3 10 15 0 0,-2 0 0 0 0,1-1 1 0 0,-2 1-1 0 0,1 0 0 0 0,-1 0 1 0 0,-1 0-1 0 0,0-1 0 0 0,0 1 1 0 0,-5 16-1 0 0,-11 79 201 0 0,7-72-203 0 0,8-23-149 0 0,-1 0 0 0 0,0 0 0 0 0,-1-1 0 0 0,0 1 0 0 0,0-1 0 0 0,-1 1-1 0 0,0-2 1 0 0,-11 15 0 0 0,7-13-1249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1944 0 0,'0'0'1357'0'0,"3"-16"1137"0"0,0 0 7182 0 0,-4 25-9588 0 0,-5 219 775 0 0,7-125-208 0 0,-1-100-646 0 0,0 26 30 0 0,0-23-4779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93 704 0 0,'0'0'3294'0'0,"1"-6"-2933"0"0,8-19 6738 0 0,-4 19-6841 0 0,0 1-1 0 0,1 0 1 0 0,-1 0-1 0 0,1 0 1 0 0,0 1-1 0 0,1 0 0 0 0,8-4 1 0 0,-13 7-26 0 0,33-11 67 0 0,-30 11-301 0 0,-1-1 1 0 0,1 1-1 0 0,-1 0 0 0 0,1 1 0 0 0,0-1 0 0 0,0 1 1 0 0,0 0-1 0 0,-1 0 0 0 0,1 1 0 0 0,0-1 0 0 0,-1 1 1 0 0,1 0-1 0 0,0 0 0 0 0,-1 1 0 0 0,1-1 0 0 0,-1 1 1 0 0,1 0-1 0 0,-1 0 0 0 0,7 5 0 0 0,-10-6-40 0 0,0-1 34 0 0,1 0-1 0 0,-1 1 1 0 0,0-1 0 0 0,0 1 0 0 0,0-1 0 0 0,1 1 0 0 0,-1-1 0 0 0,0 1 0 0 0,0 0 0 0 0,0-1 0 0 0,0 1 0 0 0,0 0-1 0 0,0 0 1 0 0,0 0 0 0 0,0 0 0 0 0,0 0 0 0 0,0 0 0 0 0,-1 0 0 0 0,1 0 0 0 0,0 0 0 0 0,-1 0 0 0 0,1 2 0 0 0,11 27 60 0 0,-11-26-34 0 0,0 1-24 0 0,-2 0 0 0 0,1 0 1 0 0,0-1-1 0 0,-1 1 1 0 0,0 0-1 0 0,0 0 1 0 0,0-1-1 0 0,-1 1 1 0 0,0-1-1 0 0,1 1 0 0 0,-6 7 1 0 0,3-4-8 0 0,-1-1 0 0 0,0 1 0 0 0,0-1 0 0 0,0 0 0 0 0,-1 0 0 0 0,0-1 0 0 0,-1 0 0 0 0,0 0 0 0 0,0 0 0 0 0,0-1 0 0 0,-9 6 0 0 0,-48 30 70 0 0,62-39-19 0 0,-1-1-38 0 0,1 1 0 0 0,-1-1-1 0 0,0 1 1 0 0,1-1 0 0 0,-1 0-1 0 0,0 0 1 0 0,0 0 0 0 0,0-1-1 0 0,0 1 1 0 0,0-1 0 0 0,0 0-1 0 0,0 1 1 0 0,0-1 0 0 0,0 0-1 0 0,-4-1 1 0 0,4 1 625 0 0,-8-1-232 0 0,12-2 438 0 0,18-4 469 0 0,-12 4-1653 0 0,0 0 409 0 0,51-10 161 0 0,-54 13-256 0 0,10 0 12 0 0,-9 0 20 0 0,-1 1 1 0 0,0-1 0 0 0,1 1-1 0 0,-1 0 1 0 0,0 0 0 0 0,1 0-1 0 0,-1 1 1 0 0,0 0-1 0 0,0-1 1 0 0,7 6 0 0 0,8 3 3 0 0,-16-9-8 0 0,0 1-1 0 0,-1 0 1 0 0,0-1-1 0 0,1 1 1 0 0,-1 0-1 0 0,0 1 1 0 0,0-1-1 0 0,0 0 1 0 0,0 0-1 0 0,0 1 1 0 0,-1-1-1 0 0,1 1 1 0 0,-1 0-1 0 0,2 3 0 0 0,2 4 9 0 0,-3-8 14 0 0,0 3-13 0 0,-1-1-1 0 0,1 0 1 0 0,-1 1 0 0 0,0-1-1 0 0,0 0 1 0 0,-1 1 0 0 0,1 0-1 0 0,-1-1 1 0 0,0 1 0 0 0,0-1-1 0 0,-2 7 1 0 0,-3-4-30 0 0,-2-1 0 0 0,1 0 0 0 0,-1 0 0 0 0,0 0 0 0 0,0-1 0 0 0,0 0 1 0 0,-1-1-1 0 0,1 1 0 0 0,-1-2 0 0 0,-15 7 0 0 0,-86 22-53 0 0,103-31 87 0 0,4 0-48 0 0,-25-1-1553 0 0,21-2 1945 0 0,1-3-3567 0 0,28-31-7632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1902 140 0 0,'0'0'630'0'0,"-3"5"-913"0"0,0-1 327 0 0,0 0 3 0 0,0 1 1 0 0,0-1-1 0 0,-1 0 0 0 0,1 0 1 0 0,-1-1-1 0 0,0 1 1 0 0,-5 3-1 0 0,7-5 593 0 0,-16 31 8048 0 0,18-61-8558 0 0,0 21-20 0 0,4-30 279 0 0,1 9-127 0 0,-5-7-83 0 0,-2-10-129 0 0,-2 0 0 0 0,-12-50 0 0 0,7 39-58 0 0,4 20 47 0 0,2-1 0 0 0,1-50-1 0 0,2 84-51 0 0,0-18-312 0 0,1 16 477 0 0,0-1 0 0 0,0 0 0 0 0,1 1 0 0 0,-1 0 0 0 0,1-1 0 0 0,4-7 0 0 0,-3 6-234 0 0,-2 5 154 0 0,32-41 1194 0 0,-30 42-935 0 0,18-7 125 0 0,26-1-344 0 0,1 1 1 0 0,0 3-1 0 0,64 1 1 0 0,-36 1-33 0 0,609-24 38 0 0,-588 24-140 0 0,-3 1 140 0 0,-90 2-151 0 0,17-1-37 0 0,13 1-56 0 0,-31 1 90 0 0,1-1-23 0 0,10 2 44 0 0,-10-2-32 0 0,79 8-113 0 0,-79-7 198 0 0,40 3-24 0 0,56 9 41 0 0,-24 0 36 0 0,87 9-130 0 0,-159-21 30 0 0,69 11 41 0 0,-70-12-46 0 0,19 3 956 0 0,-21-4-924 0 0,0 1 0 0 0,1-1-1 0 0,-1 0 1 0 0,0 1 0 0 0,1-1-1 0 0,-1 0 1 0 0,0 0 0 0 0,0 1-1 0 0,0-1 1 0 0,0 0 0 0 0,0 0-1 0 0,0 0 1 0 0,0-1 0 0 0,0 1-1 0 0,1-1 1 0 0,-1-2 22 0 0,0 1 0 0 0,0 0 0 0 0,0-1 0 0 0,0 1 0 0 0,-1-1 0 0 0,0 1 0 0 0,1-1 0 0 0,-2-5-1 0 0,4-17 55 0 0,0 0 0 0 0,2 0 0 0 0,0 0-1 0 0,12-30 1 0 0,5-26-2 0 0,17-55-86 0 0,-24 91 17 0 0,-2-1 0 0 0,-2 0 0 0 0,5-54 0 0 0,14-168-33 0 0,-25 205 56 0 0,13-104 42 0 0,5 69-180 0 0,-22 96 56 0 0,10-43-263 0 0,-10 35-4493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7 960 0 0,'0'0'2186'0'0,"6"-7"3081"0"0,-4 33-5006 0 0,-1-20-36 0 0,-1-2-20 0 0,0 12 169 0 0,1 1 0 0 0,0 0 0 0 0,2 0 0 0 0,0-1 0 0 0,7 24 0 0 0,17 30 1815 0 0,-26-68-1952 0 0,-1-1-42 0 0,0-1-170 0 0,1 1 0 0 0,-1-1 1 0 0,0 0-1 0 0,0 1 0 0 0,0-1 0 0 0,1 1 1 0 0,-1-1-1 0 0,0 0 0 0 0,0 1 0 0 0,1-1 1 0 0,-1 0-1 0 0,0 1 0 0 0,1-1 0 0 0,-1 0 1 0 0,1 0-1 0 0,-1 1 0 0 0,0-1 1 0 0,1 0-1 0 0,-1 0 0 0 0,1 0 0 0 0,-1 1 1 0 0,1-1-1 0 0,-1 0 0 0 0,0 0 0 0 0,1 0 1 0 0,-1 0-1 0 0,1 0 0 0 0,-1 0 0 0 0,1 0 1 0 0,-1 0-1 0 0,1 0 0 0 0,-1 0 1 0 0,1 0-1 0 0,-1 0 0 0 0,0 0 0 0 0,1-1 1 0 0,-1 1-1 0 0,1 0 0 0 0,0 0 0 0 0,0-1-21 0 0,7-2 42 0 0,-1-1 0 0 0,1 0 0 0 0,-1 0 1 0 0,1-1-1 0 0,-1 0 0 0 0,-1 0 0 0 0,1-1 0 0 0,-1 0 0 0 0,0 0 1 0 0,8-10-1 0 0,-6-2 51 0 0,2-1-143 0 0,-1 0 1 0 0,-1-1-1 0 0,8-31 0 0 0,-5 16-427 0 0,-11 34 463 0 0,0 1 1 0 0,0 0 0 0 0,1 0-1 0 0,-1 0 1 0 0,0 0-1 0 0,0-1 1 0 0,0 1-1 0 0,0 0 1 0 0,1 0-1 0 0,-1 0 1 0 0,0 0 0 0 0,0 0-1 0 0,0 0 1 0 0,0-1-1 0 0,1 1 1 0 0,-1 0-1 0 0,0 0 1 0 0,0 0-1 0 0,1 0 1 0 0,-1 0 0 0 0,0 0-1 0 0,0 0 1 0 0,0 0-1 0 0,1 0 1 0 0,-1 0-1 0 0,0 0 1 0 0,0 0-1 0 0,0 0 1 0 0,1 0 0 0 0,-1 0-1 0 0,0 0 1 0 0,0 0-1 0 0,1 0 1 0 0,-1 0-1 0 0,0 0 1 0 0,0 1 0 0 0,0-1-1 0 0,0 0 1 0 0,1 0-1 0 0,-1 0 1 0 0,0 0-1 0 0,0 0 1 0 0,0 1-1 0 0,0-1 1 0 0,1 0 0 0 0,-1 0-1 0 0,0 0 1 0 0,0 0-1 0 0,0 1 1 0 0,0-1-1 0 0,0 0 1 0 0,0 0-1 0 0,0 0 1 0 0,0 1 0 0 0,1-1-1 0 0,-1 0 1 0 0,0 0-1 0 0,0 1 1 0 0,15 60-611 0 0,-9-30 929 0 0,7 33-6 0 0,-12-61-317 0 0,4 16-2230 0 0,-4-17 1411 0 0,4 4 1194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1 744 0 0,'0'0'1344'0'0,"-5"4"-1011"0"0,-52 43 1848 0 0,55-46-1712 0 0,0 3-10 0 0,-17 23 1224 0 0,18-26-1529 0 0,1-1 0 0 0,-1 1 0 0 0,0-1 0 0 0,1 1 1 0 0,0-1-1 0 0,-1 1 0 0 0,1 0 0 0 0,-1-1 0 0 0,1 1 1 0 0,0-1-1 0 0,-1 1 0 0 0,1 0 0 0 0,0-1 0 0 0,0 1 0 0 0,-1 0 1 0 0,1-1-1 0 0,0 1 0 0 0,0 0 0 0 0,0 0 0 0 0,0-1 1 0 0,0 1-1 0 0,0 0 0 0 0,0-1 0 0 0,0 1 0 0 0,0 0 1 0 0,0 0-1 0 0,1-1 0 0 0,-1 1 0 0 0,0 0 0 0 0,1 0 0 0 0,20 4-38 0 0,-16-3 96 0 0,0-3-153 0 0,2 1-41 0 0,0 0-1 0 0,0 0 1 0 0,1 1 0 0 0,-1 0-1 0 0,0 0 1 0 0,0 1-1 0 0,0 0 1 0 0,0 0 0 0 0,-1 1-1 0 0,1-1 1 0 0,11 8 0 0 0,-14-8-29 0 0,-1 1 1 0 0,1-1-1 0 0,-1 1 1 0 0,1 0-1 0 0,-1 0 1 0 0,0 0-1 0 0,0 1 1 0 0,-1-1-1 0 0,1 1 1 0 0,-1-1-1 0 0,1 1 1 0 0,-1 0-1 0 0,0 0 1 0 0,-1 0-1 0 0,1 0 1 0 0,-1 1-1 0 0,0-1 1 0 0,0 0-1 0 0,0 1 1 0 0,0-1-1 0 0,-1 0 1 0 0,1 6-1 0 0,-2-6 8 0 0,1-1 0 0 0,-1 1 0 0 0,0 0-1 0 0,0 0 1 0 0,0-1 0 0 0,-1 1 0 0 0,1-1 0 0 0,-1 1 0 0 0,0-1-1 0 0,0 1 1 0 0,0-1 0 0 0,0 0 0 0 0,0 0 0 0 0,-1 0 0 0 0,0 0-1 0 0,1-1 1 0 0,-1 1 0 0 0,0-1 0 0 0,0 1 0 0 0,0-1 0 0 0,-1 0-1 0 0,1 0 1 0 0,-5 2 0 0 0,4-3-191 0 0,-22-4-2398 0 0,-1-13-3735 0 0,25 14 4475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2292 0 0,'0'0'8155'0'0,"-1"6"-7506"0"0,-3 25 168 0 0,1 0 0 0 0,2 1 0 0 0,2 0-1 0 0,1-1 1 0 0,8 46 0 0 0,-6-41-408 0 0,-3 18 238 0 0,-1-44-520 0 0,-1 1-1 0 0,1 0 1 0 0,1-1-1 0 0,0 1 1 0 0,1 0-1 0 0,3 11 1 0 0,-5 16 156 0 0,1-35-225 0 0,-1 1-7 0 0,-5 34-435 0 0,4-36 139 0 0,1 0 0 0 0,-1 0 0 0 0,0-1-1 0 0,0 1 1 0 0,0-1 0 0 0,0 1 0 0 0,0-1 0 0 0,0 1 0 0 0,0-1-1 0 0,0 1 1 0 0,0-1 0 0 0,-1 0 0 0 0,-1 2 0 0 0,1-2-1228 0 0,-30-23-11049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1118 2516 0 0,'0'0'13337'0'0,"-10"-10"-12968"0"0,9 3 2351 0 0,7-10-2486 0 0,-5 13 241 0 0,1-2-298 0 0,0 1 1 0 0,0 0-1 0 0,0-1 0 0 0,-1 1 0 0 0,0-1 1 0 0,0 1-1 0 0,0-9 0 0 0,-1 11-51 0 0,6-35 549 0 0,66-437 774 0 0,-37 302-1381 0 0,-22 84 2 0 0,1 7-168 0 0,-8 8 75 0 0,-6 70 2 0 0,3-25 16 0 0,-2 27-48 0 0,4-51-342 0 0,-5 52 351 0 0,0 1 0 0 0,0 0 0 0 0,0 0 0 0 0,0-1 0 0 0,0 1 0 0 0,0 0 0 0 0,-1 0 0 0 0,1-1 0 0 0,0 1 0 0 0,0 0 0 0 0,0 0 0 0 0,0-1 0 0 0,0 1 0 0 0,-1 0 0 0 0,1 0 0 0 0,0 0 0 0 0,0 0-1 0 0,0-1 1 0 0,-1 1 0 0 0,1 0 0 0 0,0 0 0 0 0,0 0 0 0 0,0 0 0 0 0,-1 0 0 0 0,1-1 0 0 0,0 1 0 0 0,0 0 0 0 0,-1 0 0 0 0,1 0 0 0 0,0 0 0 0 0,0 0 0 0 0,-1 0 0 0 0,1 0 0 0 0,0 0 0 0 0,0 0 0 0 0,-1 0 0 0 0,1 0 0 0 0,0 0 0 0 0,0 0 0 0 0,-1 0 0 0 0,1 0 0 0 0,0 1 0 0 0,0-1 0 0 0,-1 0 0 0 0,1 0 0 0 0,-23 10-597 0 0,-33 24 614 0 0,44-27-304 0 0,-49 30 155 0 0,-2-3 0 0 0,-86 34 0 0 0,54-23 8 0 0,92-44 193 0 0,-9 4-6397 0 0,37-5-1797 0 0,-15-1 7574 0 0,1 0 1 0 0,-1 0 0 0 0,0-1-1 0 0,14-4 1 0 0,-6 0-920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3 152 0 0,'0'0'329'0'0,"-18"-3"272"0"0,-40 15 9777 0 0,57-12-10366 0 0,1 0 0 0 0,0 0 0 0 0,-1 0 0 0 0,1 0 0 0 0,0 0 0 0 0,-1 0 0 0 0,1 0 0 0 0,-1 0 0 0 0,1 0 0 0 0,0 0 0 0 0,-1 0 0 0 0,1 0 0 0 0,0 0 0 0 0,-1 0 0 0 0,1 0 0 0 0,0 1 0 0 0,-1-1 0 0 0,1 0 0 0 0,0 0 0 0 0,-1 0 0 0 0,1 0 0 0 0,0 1 0 0 0,0-1 0 0 0,-1 0 0 0 0,1 0 0 0 0,0 1 0 0 0,0-1 0 0 0,-1 0 0 0 0,1 0 0 0 0,0 1 0 0 0,0-1 0 0 0,0 0 0 0 0,-1 1 0 0 0,1-1 0 0 0,0 0 0 0 0,0 1 0 0 0,0-1 0 0 0,0 0 0 0 0,0 1 0 0 0,0-1 0 0 0,0 0 0 0 0,0 1 0 0 0,0-1 0 0 0,0 0 0 0 0,0 1 0 0 0,0-1 0 0 0,0 1 0 0 0,0-1 0 0 0,0 0 0 0 0,0 1 0 0 0,0-1 0 0 0,0 0 0 0 0,0 1 0 0 0,0-1 0 0 0,1 1 0 0 0,32 38 754 0 0,3 0 0 0 0,75 63 0 0 0,4 4-2935 0 0,-99-79-7874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0,'0'0'9977'0'0,"2"5"-9710"0"0,4 15-23 0 0,-5-15 0 0 0,1-1 32 0 0,3 16 57 0 0,0 1 0 0 0,-1 0 0 0 0,0 0 0 0 0,-2 0 0 0 0,-1 40 0 0 0,-1-46-227 0 0,1-1 1 0 0,0 0-1 0 0,5 19 1 0 0,-5-30-94 0 0,0 37 90 0 0,-1-35-128 0 0,7 38-2020 0 0,-6-17-8427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0 122 572 0 0,'0'0'8793'0'0,"24"-23"-6703"0"0,-22 19-2027 0 0,-1-1 0 0 0,1 1-1 0 0,1 0 1 0 0,-1-1 0 0 0,1 1 0 0 0,-1 0 0 0 0,1 0-1 0 0,0 1 1 0 0,1-1 0 0 0,-1 1 0 0 0,1-1 0 0 0,-1 1-1 0 0,9-5 1 0 0,-2 1 63 0 0,0 1 0 0 0,0 0 0 0 0,0 0 0 0 0,1 1 0 0 0,14-4 1 0 0,-23 8-160 0 0,3 2 24 0 0,1 0-7 0 0,0 0 0 0 0,0 1 0 0 0,0-1 0 0 0,-1 1 0 0 0,1 1 0 0 0,0-1 0 0 0,-1 1 0 0 0,0 0 0 0 0,0 0 0 0 0,0 1 0 0 0,0-1 0 0 0,0 1 0 0 0,0 0 0 0 0,-1 1 0 0 0,0-1 0 0 0,0 1 0 0 0,0 0 0 0 0,-1 0 0 0 0,1 0 0 0 0,-1 0 1 0 0,0 1-1 0 0,-1-1 0 0 0,1 1 0 0 0,-1-1 0 0 0,0 1 0 0 0,1 8 0 0 0,-1-5-34 0 0,-1 1 0 0 0,-1 0 0 0 0,1-1 0 0 0,-1 1 0 0 0,-1-1 0 0 0,0 1 0 0 0,0 0 0 0 0,-1-1 0 0 0,0 0 0 0 0,-1 1 0 0 0,-4 9 0 0 0,2-11 47 0 0,-1-1-1 0 0,0 0 0 0 0,-1 0 1 0 0,1-1-1 0 0,-1 0 0 0 0,0 0 1 0 0,-1 0-1 0 0,0-1 0 0 0,-13 7 1 0 0,18-10-25 0 0,-48 31 4832 0 0,60-36-4731 0 0,47-11 33 0 0,-54 13-115 0 0,3 0-9 0 0,3 0-18 0 0,-2 0 21 0 0,0 0 1 0 0,0 0 0 0 0,-1 1 0 0 0,1 0 0 0 0,0 0 0 0 0,0 0-1 0 0,0 1 1 0 0,-1 0 0 0 0,1 0 0 0 0,0 0 0 0 0,0 1 0 0 0,-1 0 0 0 0,0 0-1 0 0,1 0 1 0 0,-1 1 0 0 0,5 3 0 0 0,-3-2-116 0 0,0 1 0 0 0,-1 0 0 0 0,0 0 0 0 0,11 12 0 0 0,-16-15 62 0 0,-5 2-84 0 0,-7 4 94 0 0,0 0 0 0 0,-1-1 0 0 0,0-1 0 0 0,0 0 0 0 0,0 0 0 0 0,-1-1-1 0 0,0-1 1 0 0,0 0 0 0 0,-23 3 0 0 0,20-3 57 0 0,-59 11-1613 0 0,72-15 1006 0 0,-15-5-6262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1412 0 0,'0'0'4747'0'0,"0"6"-4606"0"0,-3 89 2136 0 0,3-88-2001 0 0,1-1 0 0 0,0 0 0 0 0,1 0-1 0 0,-1 1 1 0 0,1-1 0 0 0,1 0 0 0 0,-1 0-1 0 0,1-1 1 0 0,0 1 0 0 0,4 6-1 0 0,-6-10-10 0 0,0-1-220 0 0,-1 0 0 0 0,1 0 0 0 0,-1 0 0 0 0,1 0 1 0 0,-1 0-1 0 0,1 0 0 0 0,0 0 0 0 0,0 0 0 0 0,-1-1 0 0 0,1 1 0 0 0,0 0 0 0 0,0 0 0 0 0,0-1 0 0 0,0 1 1 0 0,0 0-1 0 0,0-1 0 0 0,0 1 0 0 0,0-1 0 0 0,0 0 0 0 0,0 1 0 0 0,2-1 0 0 0,19 7 546 0 0,-19-7-412 0 0,21-16-105 0 0,-19 12-34 0 0,1-1 0 0 0,-1 0 0 0 0,0 0-1 0 0,0-1 1 0 0,-1 0 0 0 0,0 1-1 0 0,0-1 1 0 0,0-1 0 0 0,0 1 0 0 0,-1-1-1 0 0,0 1 1 0 0,-1-1 0 0 0,1 0 0 0 0,1-12-1 0 0,20-46-36 0 0,-24 65-5 0 0,0-1-1 0 0,0 0 1 0 0,0 1 0 0 0,0-1 0 0 0,0 1-1 0 0,0-1 1 0 0,1 1 0 0 0,-1-1 0 0 0,0 0-1 0 0,0 1 1 0 0,1-1 0 0 0,-1 1 0 0 0,0-1-1 0 0,1 1 1 0 0,-1-1 0 0 0,0 1 0 0 0,1 0-1 0 0,-1-1 1 0 0,1 1 0 0 0,-1-1 0 0 0,1 1-1 0 0,-1 0 1 0 0,0-1 0 0 0,1 1 0 0 0,0 0-1 0 0,-1 0 1 0 0,1-1 0 0 0,-1 1 0 0 0,1 0-1 0 0,-1 0 1 0 0,1 0 0 0 0,-1 0-1 0 0,1 0 1 0 0,0 0 0 0 0,-1 0 0 0 0,1 0-1 0 0,-1 0 1 0 0,1 0 0 0 0,0 0 0 0 0,-1 0-1 0 0,1 0 1 0 0,0 0 0 0 0,1 2-18 0 0,0 0 0 0 0,0 0 0 0 0,0 0 0 0 0,-1 0 0 0 0,1 1 0 0 0,-1-1 0 0 0,1 0 0 0 0,-1 1 0 0 0,0-1 0 0 0,2 3 0 0 0,24 79-302 0 0,-27-81-70 0 0,1 1 0 0 0,-1-1 0 0 0,1 0 0 0 0,0 0 1 0 0,0 1-1 0 0,1-1 0 0 0,-1 0 0 0 0,1 0 0 0 0,-1 0 0 0 0,1 0 1 0 0,0-1-1 0 0,0 1 0 0 0,0 0 0 0 0,4 3 0 0 0,22-7-7105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1236 0 0,'0'0'885'0'0,"-4"0"-480"0"0,-14-3-43 0 0,14 2 362 0 0,-2 4-422 0 0,-5 3-145 0 0,-70 42 3024 0 0,79-47-2642 0 0,1 0-332 0 0,0 0-1 0 0,0-1 0 0 0,-1 1 0 0 0,1 0 0 0 0,0 0 0 0 0,0-1 0 0 0,0 1 0 0 0,0 0 1 0 0,0 0-1 0 0,1 0 0 0 0,-1 1 0 0 0,0-1 0 0 0,0 0 0 0 0,1 0 0 0 0,-1 0 0 0 0,1 0 0 0 0,-1 1 1 0 0,0 2-1 0 0,0-2 1113 0 0,6-1-1107 0 0,15 4-18 0 0,-14-3-28 0 0,17 2 85 0 0,-11-1-172 0 0,0 1-1 0 0,0 0 1 0 0,-1 1 0 0 0,0 0 0 0 0,0 1-1 0 0,0 0 1 0 0,14 11 0 0 0,-11-8-64 0 0,-12-8-23 0 0,-1 0-1 0 0,1 1 0 0 0,0-1 0 0 0,-1 1 1 0 0,1-1-1 0 0,-1 1 0 0 0,0 0 1 0 0,0-1-1 0 0,1 1 0 0 0,-1 0 0 0 0,0 0 1 0 0,0 0-1 0 0,-1 0 0 0 0,1 0 1 0 0,0 0-1 0 0,-1 0 0 0 0,1 0 0 0 0,-1 1 1 0 0,0-1-1 0 0,1 0 0 0 0,-1 0 0 0 0,0 0 1 0 0,0 0-1 0 0,-1 0 0 0 0,1 1 1 0 0,0-1-1 0 0,-1 0 0 0 0,1 0 0 0 0,-2 3 1 0 0,0-1-25 0 0,1 1 0 0 0,-1-1 0 0 0,0 1 0 0 0,-1-1 0 0 0,1 1 0 0 0,-1-1 0 0 0,0 0 0 0 0,0 0 0 0 0,0-1 0 0 0,0 1 0 0 0,-6 4 0 0 0,-40 19-2187 0 0,46-26 1352 0 0,-11 3-1534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2424 0 0,'0'0'8002'0'0,"-1"0"-7898"0"0,0 0 1 0 0,1-1 0 0 0,-1 0-1 0 0,0 1 1 0 0,1-1 0 0 0,-1 1 0 0 0,1-1-1 0 0,-1 0 1 0 0,1 1 0 0 0,-1-1-1 0 0,1 0 1 0 0,-1 1 0 0 0,1-1-1 0 0,0 0 1 0 0,-1 0 0 0 0,1 0 0 0 0,0 1-1 0 0,0-1 1 0 0,-1 0 0 0 0,1 0-1 0 0,0 0 1 0 0,0 0 0 0 0,0 1-1 0 0,0-1 1 0 0,0 0 0 0 0,0 0 0 0 0,1-1-1 0 0,10-11 126 0 0,0 1 0 0 0,1 0 0 0 0,1 0 0 0 0,0 2-1 0 0,0-1 1 0 0,1 2 0 0 0,1 0 0 0 0,-1 1 0 0 0,1 0 0 0 0,1 1 0 0 0,17-6-1 0 0,-29 12-220 0 0,0-1-1 0 0,-1 1 1 0 0,1 0-1 0 0,0 1 1 0 0,0-1-1 0 0,0 0 1 0 0,0 1-1 0 0,0 0 1 0 0,-1 0-1 0 0,1 0 1 0 0,0 1-1 0 0,0-1 1 0 0,0 1-1 0 0,0 0 1 0 0,0 0-1 0 0,-1 0 1 0 0,1 1-1 0 0,0-1 1 0 0,-1 1-1 0 0,1 0 1 0 0,-1 0-1 0 0,0 0 0 0 0,0 0 1 0 0,0 1-1 0 0,0-1 1 0 0,0 1-1 0 0,3 3 1 0 0,-4-3-12 0 0,0 0 0 0 0,0 0 0 0 0,-1 1 0 0 0,1-1 0 0 0,-1 1 0 0 0,1 0 0 0 0,-1-1 0 0 0,0 1 0 0 0,-1 0 0 0 0,1 0 0 0 0,-1-1 0 0 0,1 1 0 0 0,-1 0 0 0 0,0 0 0 0 0,0 0 0 0 0,-1 0 0 0 0,1-1 0 0 0,-1 1 0 0 0,0 0 0 0 0,0-1 0 0 0,0 1 0 0 0,-1 0 0 0 0,-1 3 0 0 0,-5 6 9 0 0,1-1-1 0 0,-2 0 0 0 0,0-1 0 0 0,0 0 0 0 0,-1-1 0 0 0,-11 10 0 0 0,-75 58-226 0 0,68-57 222 0 0,9-5 307 0 0,6-2 1019 0 0,13-14-1281 0 0,0 0 0 0 0,0 0 0 0 0,0 0 0 0 0,0 0 0 0 0,-1 0 0 0 0,1 1 0 0 0,0-1 0 0 0,0 0 0 0 0,0 0 0 0 0,0 0 0 0 0,0 0 0 0 0,0 0 0 0 0,-1 1 0 0 0,1-1 0 0 0,0 0 0 0 0,0 0 0 0 0,0 0-1 0 0,0 0 1 0 0,0 1 0 0 0,0-1 0 0 0,0 0 0 0 0,0 0 0 0 0,0 0 0 0 0,0 1 0 0 0,0-1 0 0 0,0 0 0 0 0,0 0 0 0 0,0 0 0 0 0,0 0 0 0 0,0 1 0 0 0,0-1 0 0 0,0 0 0 0 0,0 0 0 0 0,0 0 0 0 0,0 0 0 0 0,1 1 0 0 0,-1-1-1 0 0,0 0 1 0 0,0 0 0 0 0,0 0 0 0 0,0 0 0 0 0,0 0 0 0 0,0 1 0 0 0,0-1 0 0 0,1 0 0 0 0,-1 0 0 0 0,0 0 0 0 0,0 0 0 0 0,0 0 0 0 0,1 0 0 0 0,241 32 1247 0 0,-202-28-1427 0 0,29 9-2502 0 0,-33 5-6035 0 0,-16-13 2239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1216 0 0,'0'0'5153'0'0,"5"2"-4916"0"0,11 4-26 0 0,1 0 0 0 0,-1-2 0 0 0,1 0 1 0 0,0-1-1 0 0,30 2 0 0 0,97-1 709 0 0,212-10 1740 0 0,-302 3-2489 0 0,4 5 0 0 0,368-17 1183 0 0,-395 12-1276 0 0,-28 3-82 0 0,2 0-18 0 0,119-7 326 0 0,-121 7-275 0 0,19 0 16 0 0,571-3 1106 0 0,-328 10-987 0 0,-261-7-81 0 0,1 0-57 0 0,16 0 18 0 0,-15 0-26 0 0,19-1 7 0 0,9 1 88 0 0,-31 1-99 0 0,1-1-152 0 0,11 0 35 0 0,-11 0-6 0 0,-13 1-827 0 0,-26 5 928 0 0,26-4-3 0 0,3-2 16 0 0,-48-2-82 0 0,-175-18 240 0 0,47 9-322 0 0,96 11 190 0 0,-221-4 56 0 0,19-19-186 0 0,-36-2 112 0 0,135 26 32 0 0,-203 20-80 0 0,274-15 122 0 0,114-6-107 0 0,-1 0 34 0 0,-81 2 40 0 0,81-2-87 0 0,-60 2 115 0 0,231 1 607 0 0,114 27-589 0 0,-38-3-312 0 0,181 12 62 0 0,-300-34 182 0 0,166 10-564 0 0,-190-13 556 0 0,17-3-160 0 0,-62 2 81 0 0,128-6-28 0 0,-178 5 127 0 0,-1 0-47 0 0,31-5 15 0 0,-31 4-9 0 0,1 1-56 0 0,35-1 0 0 0,-35 1 20 0 0,-1 0-47 0 0,52 7-352 0 0,-51-7 383 0 0,35 5-568 0 0,-24-5 630 0 0,-11 0 32 0 0,8 2 115 0 0,-9 0-506 0 0,-10-1-1830 0 0,-426-24 5124 0 0,385 17-2854 0 0,-517-44 948 0 0,465 51-941 0 0,-287-2 680 0 0,218 2-522 0 0,-245-29 1 0 0,329 21 945 0 0,379 25-909 0 0,416 17-210 0 0,-439-34-194 0 0,-70-2-331 0 0,250 31 1 0 0,-444-29 169 0 0,1 0 1 0 0,-1 1-1 0 0,0-1 1 0 0,0 1-1 0 0,11 5 1 0 0,-1 7-3075 0 0,-8-4-5220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3376 0 0,'-11'-12'9730'0'0,"6"11"-6190"0"0,7 23-4352 0 0,0-4 1599 0 0,19 272 68 0 0,-7-133-957 0 0,-13-143 84 0 0,0-1 1 0 0,1 1 0 0 0,6 25 0 0 0,-1-8-3107 0 0,-3 2-7986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1860 0 0,'0'0'670'0'0,"0"-9"330"0"0,2 2 1857 0 0,5-3-2536 0 0,0 1 0 0 0,0 0-1 0 0,1 0 1 0 0,1 0 0 0 0,0 1-1 0 0,0 0 1 0 0,0 1 0 0 0,1 0 0 0 0,0 0-1 0 0,0 1 1 0 0,1 1 0 0 0,-1-1-1 0 0,1 2 1 0 0,0 0 0 0 0,1 0-1 0 0,18-3 1 0 0,-21 4-342 0 0,12 8 34 0 0,-8-2-4 0 0,17 10-78 0 0,-28-11 38 0 0,16 38-224 0 0,-18-37 220 0 0,-4 21-20 0 0,-14 34 88 0 0,11-45-45 0 0,-1-1 1 0 0,0 1-1 0 0,-1-2 0 0 0,-1 1 0 0 0,-17 16 0 0 0,21-21 49 0 0,4-5-30 0 0,-39 34 4184 0 0,46-34-4042 0 0,17 4-61 0 0,-17-4 31 0 0,-1-2 12 0 0,75 9 210 0 0,-72-7-361 0 0,1-1 0 0 0,-1 1 1 0 0,-1 1-1 0 0,1-1 0 0 0,0 1 1 0 0,0 0-1 0 0,-1 1 0 0 0,0 0 1 0 0,9 6-1 0 0,-13-8 10 0 0,0 0 0 0 0,0 0 0 0 0,0 0 0 0 0,0 0 1 0 0,-1 0-1 0 0,1 0 0 0 0,-1 0 0 0 0,0 0 0 0 0,0 0 0 0 0,1 1 0 0 0,-1-1 0 0 0,-1 1 1 0 0,1-1-1 0 0,0 1 0 0 0,0-1 0 0 0,-1 1 0 0 0,0-1 0 0 0,1 1 0 0 0,-1-1 1 0 0,0 1-1 0 0,0 0 0 0 0,-1-1 0 0 0,0 6 0 0 0,0-5-35 0 0,1 1 5 0 0,-2 4 36 0 0,0-1-1 0 0,0 0 0 0 0,-1-1 1 0 0,0 1-1 0 0,0 0 0 0 0,-1-1 0 0 0,0 1 1 0 0,0-1-1 0 0,0 0 0 0 0,0-1 1 0 0,-1 1-1 0 0,0-1 0 0 0,-1 0 1 0 0,1 0-1 0 0,-1 0 0 0 0,0-1 0 0 0,0 0 1 0 0,-8 4-1 0 0,-9 6-1138 0 0,-1-2 0 0 0,0-1 0 0 0,-43 13 0 0 0,64-23-217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1 860 0 0,'0'0'462'0'0,"0"7"76"0"0,-1 12 501 0 0,1 0-1 0 0,0 0 1 0 0,2 0 0 0 0,0-1-1 0 0,5 21 1 0 0,-6-33-714 0 0,1 0-1 0 0,0 0 1 0 0,0 0-1 0 0,0 0 1 0 0,0 0 0 0 0,1-1-1 0 0,0 1 1 0 0,0-1-1 0 0,1 0 1 0 0,0 0 0 0 0,0 0-1 0 0,0 0 1 0 0,7 6-1 0 0,-9-9 89 0 0,-1-2-370 0 0,0 1 1 0 0,-1-1 0 0 0,1 0-1 0 0,0 1 1 0 0,0-1 0 0 0,0 0 0 0 0,0 1-1 0 0,0-1 1 0 0,-1 0 0 0 0,1 0 0 0 0,0 0-1 0 0,0 0 1 0 0,0 0 0 0 0,0 0-1 0 0,0 0 1 0 0,0 0 0 0 0,0 0 0 0 0,0 0-1 0 0,0 0 1 0 0,-1-1 0 0 0,1 1 0 0 0,0 0-1 0 0,0-1 1 0 0,1 1 0 0 0,25-9 477 0 0,-26 8-539 0 0,5-2 85 0 0,-1 0 0 0 0,1 0 0 0 0,-1-1 0 0 0,0 0 1 0 0,0 0-1 0 0,0-1 0 0 0,-1 1 0 0 0,0-1 0 0 0,0 0 1 0 0,0 0-1 0 0,0-1 0 0 0,-1 1 0 0 0,0-1 0 0 0,0 1 0 0 0,0-1 1 0 0,-1 0-1 0 0,1 0 0 0 0,1-10 0 0 0,-1 7-54 0 0,0 0 1 0 0,0 0-1 0 0,1 0 0 0 0,1 1 0 0 0,10-16 0 0 0,-14 22-44 0 0,-1 2 27 0 0,0 0 0 0 0,0-1-1 0 0,0 1 1 0 0,0 0-1 0 0,0-1 1 0 0,0 1 0 0 0,0 0-1 0 0,0-1 1 0 0,0 1-1 0 0,1 0 1 0 0,-1 0-1 0 0,0-1 1 0 0,0 1 0 0 0,0 0-1 0 0,0 0 1 0 0,0-1-1 0 0,0 1 1 0 0,1 0 0 0 0,-1 0-1 0 0,0-1 1 0 0,0 1-1 0 0,0 0 1 0 0,1 0 0 0 0,-1-1-1 0 0,0 1 1 0 0,0 0-1 0 0,1 0 1 0 0,-1 0-1 0 0,0 0 1 0 0,0 0 0 0 0,1-1-1 0 0,-1 1 1 0 0,0 0-1 0 0,0 0 1 0 0,1 0 0 0 0,-1 0-1 0 0,0 0 1 0 0,1 0-1 0 0,-1 0 1 0 0,0 0-1 0 0,1 0 1 0 0,-1 0 0 0 0,0 0-1 0 0,0 0 1 0 0,1 0-1 0 0,-1 0 1 0 0,0 0 0 0 0,1 0-1 0 0,-1 1 1 0 0,0-1-1 0 0,0 0 1 0 0,1 0-1 0 0,-1 0 1 0 0,0 0 0 0 0,0 0-1 0 0,1 1 1 0 0,-1-1-1 0 0,0 0 1 0 0,0 0 0 0 0,0 1-1 0 0,1-1 1 0 0,-1 0-1 0 0,0 0 1 0 0,0 1-1 0 0,0-1 1 0 0,1 1 0 0 0,17 19-44 0 0,29 58 773 0 0,-46-76-680 0 0,11 14-342 0 0,-11-15 1046 0 0,3 2-2688 0 0,0 0 0 0 0,0 0 0 0 0,0-1 0 0 0,0 0 0 0 0,0 1-1 0 0,9 2 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1512 0 0,'0'0'511'0'0,"-50"32"10772"0"0,52-32-11257 0 0,0 1 0 0 0,0 0-1 0 0,0 1 1 0 0,0-1 0 0 0,0 0 0 0 0,-1 0 0 0 0,1 1 0 0 0,0-1-1 0 0,-1 1 1 0 0,1 0 0 0 0,1 2 0 0 0,-3-4-16 0 0,4 3 202 0 0,44 21 775 0 0,-42-21-983 0 0,-1 0-1 0 0,0 1 0 0 0,-1 0 0 0 0,1 0 1 0 0,-1 1-1 0 0,8 8 0 0 0,-10-11-12 0 0,-2-1 7 0 0,1-1-1 0 0,0 1 1 0 0,0-1-1 0 0,-1 1 0 0 0,1-1 1 0 0,0 1-1 0 0,-1 0 0 0 0,1-1 1 0 0,0 1-1 0 0,-1 0 1 0 0,1-1-1 0 0,-1 1 0 0 0,1 0 1 0 0,-1 0-1 0 0,0-1 1 0 0,1 1-1 0 0,-1 0 0 0 0,0 0 1 0 0,1 0-1 0 0,-1 0 0 0 0,0 0 1 0 0,0-1-1 0 0,0 1 1 0 0,0 0-1 0 0,0 0 0 0 0,0 0 1 0 0,0 0-1 0 0,0 0 1 0 0,0 1-1 0 0,-2 23-109 0 0,1-21 91 0 0,-10 14 16 0 0,-44 28-401 0 0,54-44 158 0 0,-24 7-1626 0 0,6-28-9681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2108 0 0,'0'0'3551'0'0,"-18"-10"5945"0"0,22 5-9326 0 0,0 0 1 0 0,0 0 0 0 0,1 0-1 0 0,-1 0 1 0 0,1 1-1 0 0,0-1 1 0 0,0 1 0 0 0,1 1-1 0 0,-1-1 1 0 0,1 1 0 0 0,0 0-1 0 0,-1 0 1 0 0,2 0 0 0 0,-1 1-1 0 0,0 0 1 0 0,0 0-1 0 0,1 1 1 0 0,-1-1 0 0 0,1 2-1 0 0,-1-1 1 0 0,1 1 0 0 0,-1 0-1 0 0,1 0 1 0 0,7 1-1 0 0,-13 0-183 0 0,1-1 1 0 0,0 1-1 0 0,-1-1 0 0 0,1 1 0 0 0,0 0 0 0 0,-1 0 0 0 0,1 0 0 0 0,-1 0 0 0 0,1 0 0 0 0,-1 0 0 0 0,0 0 0 0 0,1 0 0 0 0,-1 0 0 0 0,0 1 0 0 0,0-1 0 0 0,0 1 0 0 0,0-1 0 0 0,0 1 0 0 0,0-1 0 0 0,0 1 1 0 0,-1-1-1 0 0,1 1 0 0 0,0 0 0 0 0,-1-1 0 0 0,1 1 0 0 0,-1 0 0 0 0,0 0 0 0 0,0-1 0 0 0,0 1 0 0 0,1 0 0 0 0,-2 0 0 0 0,1-1 0 0 0,0 1 0 0 0,0 0 0 0 0,0 0 0 0 0,-2 2 0 0 0,1 3-27 0 0,0 0 0 0 0,-1-1-1 0 0,0 1 1 0 0,0 0 0 0 0,-1-1 0 0 0,0 0-1 0 0,-4 8 1 0 0,-14 15-194 0 0,-33 37-1 0 0,52-65 260 0 0,1 0 0 0 0,-1 1 0 0 0,1 0 0 0 0,-1-1 0 0 0,1 1 0 0 0,0 0 0 0 0,0 0-1 0 0,0-1 1 0 0,0 1 0 0 0,0 0 0 0 0,0 0 0 0 0,1 0 0 0 0,-1 0 0 0 0,1 0 0 0 0,-1 0 0 0 0,1 4-1 0 0,0-5 4 0 0,0 0-1 0 0,0 1 0 0 0,1-1 1 0 0,-1 0-1 0 0,1 1 0 0 0,-1-1 1 0 0,1 0-1 0 0,-1 0 0 0 0,1 0 1 0 0,0 1-1 0 0,-1-1 0 0 0,1 0 1 0 0,0 0-1 0 0,0 0 0 0 0,0 0 1 0 0,0 0-1 0 0,0-1 0 0 0,0 1 0 0 0,2 1 1 0 0,5 2 48 0 0,0 0 0 0 0,0-1 0 0 0,0 1 0 0 0,1-2 0 0 0,15 4 0 0 0,-18-5-134 0 0,3 1 25 0 0,1 1-1 0 0,-1-1 0 0 0,0 1 1 0 0,0 1-1 0 0,0 0 0 0 0,0 0 1 0 0,-1 0-1 0 0,0 1 0 0 0,0 1 1 0 0,0-1-1 0 0,0 1 0 0 0,-1 1 1 0 0,0-1-1 0 0,0 1 0 0 0,-1 1 1 0 0,0-1-1 0 0,0 1 0 0 0,-1 0 1 0 0,6 11-1 0 0,-10-16 11 0 0,0 0 0 0 0,-1 1 0 0 0,0-1 0 0 0,1 1 0 0 0,-1-1 0 0 0,0 1-1 0 0,-1-1 1 0 0,1 1 0 0 0,-1-1 0 0 0,0 0 0 0 0,1 1 0 0 0,-1-1 0 0 0,-1 0 0 0 0,-1 5 0 0 0,0 1-4 0 0,-2 6-131 0 0,-1-1 0 0 0,0 0 0 0 0,-1-1 0 0 0,0 0 0 0 0,-1 0 0 0 0,0 0 0 0 0,-15 16 0 0 0,18-25-231 0 0,1-1-1 0 0,-1 1 1 0 0,0-1 0 0 0,0 0 0 0 0,-1 0 0 0 0,1-1 0 0 0,-1 1 0 0 0,1-1 0 0 0,-1 0 0 0 0,0-1 0 0 0,-9 2 0 0 0,-60 3-8097 0 0,67-6 6612 0 0,-19-4 83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43 105 552 0 0,'0'0'1394'0'0,"0"1"-1288"0"0,1 0 0 0 0,-1 0 0 0 0,0-1 0 0 0,0 1 0 0 0,0 0 0 0 0,0 0 0 0 0,0 0 0 0 0,0-1 0 0 0,0 1 0 0 0,0 0 0 0 0,0 0 0 0 0,0 0 0 0 0,0 0 0 0 0,0-1-1 0 0,-1 1 1 0 0,1 0 0 0 0,0 0 0 0 0,-1-1 0 0 0,1 1 0 0 0,0 0 0 0 0,-1 0 0 0 0,1-1 0 0 0,-2 2 0 0 0,-17-4 5737 0 0,15 1-5427 0 0,4 1-462 0 0,-1 0 131 0 0,1 0 0 0 0,-1 0-1 0 0,0-1 1 0 0,0 1 0 0 0,1 0 0 0 0,-1 0 0 0 0,0-1 0 0 0,1 1 0 0 0,-1 0-1 0 0,0-1 1 0 0,1 1 0 0 0,-1 0 0 0 0,1-1 0 0 0,-1 1 0 0 0,1-1 0 0 0,-1 1 0 0 0,1-1-1 0 0,-1 1 1 0 0,1-1 0 0 0,-1 1 0 0 0,1-1 0 0 0,-1 0 0 0 0,1 1 0 0 0,0-1-1 0 0,0 0 1 0 0,-1 1 0 0 0,1-1 0 0 0,0 0 0 0 0,0 1 0 0 0,0-1 0 0 0,-1 0 0 0 0,1 0-1 0 0,0 1 1 0 0,0-1 0 0 0,0 0 0 0 0,0 1 0 0 0,1-1 0 0 0,-1 0 0 0 0,0 0-1 0 0,0-1 1 0 0,1 0 1231 0 0,0-1-1260 0 0,-1 0 0 0 0,1 0 0 0 0,0 0 0 0 0,-1 0 0 0 0,1 1 0 0 0,1-1 0 0 0,-1 0 0 0 0,0 1 0 0 0,1-1 0 0 0,-1 1 0 0 0,1 0 0 0 0,2-3 0 0 0,-3 4 60 0 0,24-27 689 0 0,-22 24-904 0 0,-2 2-116 0 0,1 0 0 0 0,0 0 1 0 0,-1 0-1 0 0,1 0 0 0 0,0 0 1 0 0,0 0-1 0 0,0 1 1 0 0,0-1-1 0 0,0 1 0 0 0,1-1 1 0 0,-1 1-1 0 0,0 0 0 0 0,1 0 1 0 0,-1 0-1 0 0,1 0 1 0 0,4-1-1 0 0,24 9-1309 0 0,-25-5 725 0 0,-2-1-1191 0 0,0 1 853 0 0,0-1 1 0 0,0 0-1 0 0,0 1 1 0 0,0-2 0 0 0,8 2-1 0 0,-9-2-549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1253 2456 0 0,'14'-9'16949'0'0,"-12"1"-16749"0"0,0-1 0 0 0,-1 0 0 0 0,0 0 0 0 0,0 1 0 0 0,0-10 0 0 0,-1 15-124 0 0,-4-50 335 0 0,3 27-318 0 0,-1 0 0 0 0,-7-33 0 0 0,5 35-94 0 0,1 1 0 0 0,-1-31 0 0 0,4-235-56 0 0,3 230-21 0 0,13-78 0 0 0,-13 116 100 0 0,3-28-90 0 0,6-34-70 0 0,-10 60 51 0 0,-2 19 6 0 0,0-1 0 0 0,0 1 0 0 0,1-1 1 0 0,-1 1-1 0 0,1 0 0 0 0,0-1 0 0 0,3-6 0 0 0,-3 8-1 0 0,-1-13-750 0 0,0 16 827 0 0,0-1 0 0 0,0 1 0 0 0,0 0 0 0 0,0-1 1 0 0,0 1-1 0 0,0 0 0 0 0,0-1 0 0 0,0 1 0 0 0,0 0 1 0 0,0 0-1 0 0,0-1 0 0 0,0 1 0 0 0,0 0 0 0 0,0-1 0 0 0,0 1 1 0 0,0 0-1 0 0,0-1 0 0 0,0 1 0 0 0,1 0 0 0 0,-1 0 1 0 0,0-1-1 0 0,0 1 0 0 0,0 0 0 0 0,0 0 0 0 0,1-1 0 0 0,-1 1 1 0 0,0 0-1 0 0,0 0 0 0 0,0 0 0 0 0,1-1 0 0 0,-1 1 0 0 0,0 0 1 0 0,0 0-1 0 0,1 0 0 0 0,-1 0 0 0 0,0-1 0 0 0,1 1 1 0 0,-1 0-1 0 0,0 0 0 0 0,0 0 0 0 0,1 0 0 0 0,-1 0 0 0 0,0 0 1 0 0,1 0-1 0 0,-1 0 0 0 0,0 0 0 0 0,1 0 0 0 0,-1 0 0 0 0,0 0 1 0 0,1 0-1 0 0,-1 0 0 0 0,0 0 0 0 0,1 1 0 0 0,19 16 43 0 0,-15-13 30 0 0,-1-1-41 0 0,-1-1 1 0 0,1 0 0 0 0,0 1 0 0 0,0-1-1 0 0,0-1 1 0 0,0 1 0 0 0,0-1 0 0 0,1 1-1 0 0,-1-1 1 0 0,0 0 0 0 0,6 0-1 0 0,69 6 247 0 0,145-5-1 0 0,-141-5-375 0 0,141 15 1 0 0,-103 0 22 0 0,98 12-46 0 0,-216-24 156 0 0,-1 1-46 0 0,1 0 0 0 0,-1 0-1 0 0,0 0 1 0 0,1 0 0 0 0,-1-1-1 0 0,1 1 1 0 0,0-1 0 0 0,-1 0 0 0 0,1 1-1 0 0,2-2 1 0 0,24 3-34 0 0,-26-1 107 0 0,57 6-138 0 0,-56-7 93 0 0,17 4-46 0 0,86 18 28 0 0,-104-21 80 0 0,18 1-32 0 0,-19-1-19 0 0,-1-1 1 0 0,0 0-1 0 0,0 1 1 0 0,0-1-1 0 0,0 0 1 0 0,0 0 0 0 0,1 0-1 0 0,-1 0 1 0 0,0 0-1 0 0,0 0 1 0 0,0 0-1 0 0,1 0 1 0 0,-1 0 0 0 0,0 0-1 0 0,0-1 1 0 0,0 1-1 0 0,0 0 1 0 0,0-1-1 0 0,1 1 1 0 0,-1-1-1 0 0,0 0 1 0 0,0 1 0 0 0,0-1-1 0 0,0 0 1 0 0,-1 1-1 0 0,1-1 1 0 0,0 0-1 0 0,0 0 1 0 0,0 0 0 0 0,-1 0-1 0 0,1 0 1 0 0,0 0-1 0 0,-1 0 1 0 0,1 0-1 0 0,-1 0 1 0 0,1 0 0 0 0,-1 0-1 0 0,1 0 1 0 0,-1 0-1 0 0,0-1 1 0 0,0 1-1 0 0,1 0 1 0 0,-1 0 0 0 0,0 0-1 0 0,0-1 1 0 0,0 0-1 0 0,5-16 17 0 0,0 1 0 0 0,2 0 0 0 0,0 0 0 0 0,1 1 0 0 0,1 0 0 0 0,11-16-1 0 0,8-8-407 0 0,41-43-1 0 0,-63 75 280 0 0,-4 4-23 0 0,1 1 1 0 0,-1 0-1 0 0,1 0 0 0 0,0 0 0 0 0,0 0 1 0 0,0 1-1 0 0,0-1 0 0 0,0 1 0 0 0,7-4 0 0 0,-8 5-29 0 0,3 6 90 0 0,-1 1 1 0 0,0-1-1 0 0,0 1 0 0 0,-1 0 0 0 0,0 0 0 0 0,0 0 0 0 0,0 0 0 0 0,-1 0 0 0 0,3 10 0 0 0,11 68-208 0 0,-5-27 177 0 0,1-3 40 0 0,-1-6 3 0 0,2 0-1 0 0,19 49 1 0 0,-16-53 17 0 0,-13-33 228 0 0,0-1 0 0 0,1 1 0 0 0,0-1 0 0 0,10 17 0 0 0,-14-27-188 0 0,1 1 0 0 0,-1-1 0 0 0,1 1 1 0 0,-1-1-1 0 0,1 1 0 0 0,-1-1 0 0 0,1 1 0 0 0,0-1 0 0 0,-1 0 0 0 0,1 1 0 0 0,0-1 0 0 0,-1 0 0 0 0,1 0 0 0 0,0 0 0 0 0,-1 1 0 0 0,1-1 0 0 0,0 0 0 0 0,-1 0 0 0 0,1 0 0 0 0,0 0 0 0 0,0 0 0 0 0,-1 0 0 0 0,1 0 0 0 0,0 0 0 0 0,-1-1 0 0 0,1 1 0 0 0,0 0 0 0 0,-1 0 0 0 0,1 0 0 0 0,0-1 0 0 0,-1 1 0 0 0,1 0 0 0 0,1-1 0 0 0,16-13 235 0 0,-17 13-287 0 0,8-8 59 0 0,-1-1 0 0 0,0 0 1 0 0,-1 0-1 0 0,0-1 0 0 0,-1 0 0 0 0,0 0 0 0 0,0 0 1 0 0,4-15-1 0 0,-6 16-48 0 0,110-230-636 0 0,-71 162 272 0 0,-42 74 316 0 0,1 1-1 0 0,0-1 0 0 0,0 1 0 0 0,1 0 0 0 0,-1 0 0 0 0,1 0 0 0 0,-1 0 1 0 0,1 0-1 0 0,0 1 0 0 0,0-1 0 0 0,0 1 0 0 0,1 0 0 0 0,-1 0 0 0 0,6-3 1 0 0,-7 5-63 0 0,3 3 24 0 0,1 3 64 0 0,1 1 0 0 0,-1-1 1 0 0,0 2-1 0 0,-1-1 0 0 0,0 0 0 0 0,0 1 0 0 0,0 0 0 0 0,-1 0 0 0 0,0 1 0 0 0,-1-1 0 0 0,5 18 0 0 0,4 20-90 0 0,5 48 1 0 0,-11-64 104 0 0,0 7 117 0 0,-2-7 412 0 0,2 0 0 0 0,12 39 0 0 0,-17-67 317 0 0,6-7-616 0 0,5-5-151 0 0,0-1-1 0 0,0 0 0 0 0,-1-1 0 0 0,0-1 1 0 0,-1 0-1 0 0,-1 0 0 0 0,12-21 0 0 0,18-31-311 0 0,61-114-904 0 0,-100 178 1145 0 0,0 0 1 0 0,0 1-1 0 0,0-1 0 0 0,1 0 0 0 0,-1 1 0 0 0,0-1 0 0 0,0 1 0 0 0,0-1 0 0 0,1 0 0 0 0,-1 1 1 0 0,0-1-1 0 0,1 1 0 0 0,-1-1 0 0 0,1 1 0 0 0,-1-1 0 0 0,1 1 0 0 0,-1-1 0 0 0,1 1 0 0 0,-1 0 1 0 0,1-1-1 0 0,-1 1 0 0 0,1 0 0 0 0,-1-1 0 0 0,1 1 0 0 0,0 0 0 0 0,-1 0 0 0 0,1-1 0 0 0,-1 1 0 0 0,1 0 1 0 0,0 0-1 0 0,-1 0 0 0 0,1 0 0 0 0,0 0 0 0 0,-1 0 0 0 0,1 0 0 0 0,0 0 0 0 0,-1 0 0 0 0,1 0 1 0 0,0 0-1 0 0,-1 1 0 0 0,1-1 0 0 0,-1 0 0 0 0,1 0 0 0 0,0 1 0 0 0,-1-1 0 0 0,1 0 0 0 0,-1 1 1 0 0,1-1-1 0 0,-1 0 0 0 0,1 1 0 0 0,-1-1 0 0 0,1 1 0 0 0,-1-1 0 0 0,1 1 0 0 0,-1-1 0 0 0,0 1 1 0 0,1-1-1 0 0,-1 1 0 0 0,0-1 0 0 0,1 1 0 0 0,-1 0 0 0 0,0-1 0 0 0,0 2 0 0 0,15 36-135 0 0,11 101-163 0 0,-1-16 346 0 0,-8-60-26 0 0,-16-60 18 0 0,18 45 1649 0 0,-16-47-1605 0 0,-1-1 0 0 0,1 0 0 0 0,0 0 0 0 0,0 0 0 0 0,-1 0 1 0 0,1 0-1 0 0,0 0 0 0 0,0-1 0 0 0,-1 1 0 0 0,1-1 0 0 0,0 0 0 0 0,-1 0 0 0 0,1 0 0 0 0,0 0 0 0 0,-1 0 0 0 0,3-3 1 0 0,52-25 263 0 0,-22 17-141 0 0,-15 6-271 0 0,-18 6 64 0 0,1-1 18 0 0,362-21-112 0 0,-216 18 292 0 0,239 20-588 0 0,-71 1 189 0 0,-235-14 199 0 0,-48-1-59 0 0,0-1 0 0 0,56-6 0 0 0,-8 7 33 0 0,249-30-676 0 0,-253 25-142 0 0,-77 3 860 0 0,0 1 1 0 0,-1 0 0 0 0,1 0-1 0 0,0 0 1 0 0,-1-1 0 0 0,1 1-1 0 0,0 0 1 0 0,-1 0 0 0 0,1 0-1 0 0,-1 0 1 0 0,0 0 0 0 0,1 0-1 0 0,-1 0 1 0 0,0 0 0 0 0,1 0-1 0 0,-1 0 1 0 0,0 0 0 0 0,0 1-1 0 0,0-1 1 0 0,0 0 0 0 0,0 0-1 0 0,0 1 1 0 0,-1 32-59 0 0,-1-18 36 0 0,-9 47-133 0 0,-24 118 115 0 0,31-163 50 0 0,1-1 0 0 0,1 1 0 0 0,1 0 1 0 0,1 31-1 0 0,0-20-91 0 0,-14 137 53 0 0,13-157 50 0 0,-5 26 18 0 0,3-23-56 0 0,1 1 0 0 0,1 0-1 0 0,0 0 1 0 0,1 17 0 0 0,0 79 115 0 0,0-106-47 0 0,0 37-98 0 0,-2-25 95 0 0,0 1 1 0 0,2 30 0 0 0,0-42 7 0 0,0 66 46 0 0,0-67 20 0 0,-3 19-2363 0 0,2-13-1035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0,'0'0'11433'0'0,"4"7"-11071"0"0,2 1-195 0 0,-1 1 1 0 0,-1 0-1 0 0,0 0 0 0 0,0 0 0 0 0,-1 1 0 0 0,0-1 0 0 0,-1 1 0 0 0,3 16 0 0 0,23 140 1191 0 0,-20-122-995 0 0,41 188 578 0 0,-40-163-540 0 0,-8-66-363 0 0,0 0-4 0 0,2 8-30 0 0,3 15 932 0 0,-5-24-1427 0 0,-1 0-1 0 0,0 1 1 0 0,0-1 0 0 0,0 0 0 0 0,0 0-1 0 0,0 1 1 0 0,0-1 0 0 0,-1 0 0 0 0,1 0-1 0 0,-1 1 1 0 0,1-1 0 0 0,-1 0-1 0 0,0 0 1 0 0,0 0 0 0 0,0 0 0 0 0,-2 3-1 0 0,-14-2-8280 0 0,14-3 6986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86 2076 0 0,'0'0'11717'0'0,"-5"-1"-11557"0"0,-17-4-49 0 0,17 4 15 0 0,-41 16 511 0 0,36-10-544 0 0,1 0 1 0 0,0 1-1 0 0,0 0 0 0 0,1 0 1 0 0,0 1-1 0 0,0 0 1 0 0,0 0-1 0 0,1 1 1 0 0,-12 16-1 0 0,-1 0 23 0 0,6-7 59 0 0,0 1-1 0 0,2 0 0 0 0,0 1 0 0 0,-15 35 1 0 0,2-7 416 0 0,21-37-474 0 0,0 0-1 0 0,1 1 0 0 0,0-1 0 0 0,0 1 1 0 0,1-1-1 0 0,1 1 0 0 0,0 0 0 0 0,0 0 1 0 0,1-1-1 0 0,0 1 0 0 0,1 0 1 0 0,0 0-1 0 0,1-1 0 0 0,0 1 0 0 0,1 0 1 0 0,0-1-1 0 0,6 15 0 0 0,8 14 222 0 0,1 0-1 0 0,47 72 1 0 0,-60-103-249 0 0,1 0-1 0 0,-1-1 1 0 0,1 0-1 0 0,1 0 1 0 0,0 0 0 0 0,-1 0-1 0 0,2-1 1 0 0,-1 0 0 0 0,1-1-1 0 0,0 0 1 0 0,0 0-1 0 0,1-1 1 0 0,-1 0 0 0 0,1 0-1 0 0,0-1 1 0 0,0 0 0 0 0,10 2-1 0 0,-4-3-16 0 0,0 0 0 0 0,1-2 0 0 0,-1 1-1 0 0,0-2 1 0 0,0 0 0 0 0,0-1 0 0 0,0 0-1 0 0,0-2 1 0 0,0 1 0 0 0,15-7 0 0 0,11-4-4 0 0,0-1 0 0 0,-1-2 0 0 0,-1-2-1 0 0,-1-2 1 0 0,-1-1 0 0 0,0-2 0 0 0,54-46 0 0 0,-81 59-87 0 0,0 1-1 0 0,-1-1 0 0 0,-1-1 1 0 0,0 1-1 0 0,0-1 1 0 0,-1-1-1 0 0,-1 0 1 0 0,0 1-1 0 0,-1-2 1 0 0,0 1-1 0 0,-1-1 1 0 0,0 0-1 0 0,-1 1 0 0 0,-1-1 1 0 0,0-1-1 0 0,-1-13 1 0 0,-1-8-112 0 0,-1-1 1 0 0,-3 1-1 0 0,0 1 1 0 0,-3-1-1 0 0,-11-38 1 0 0,16 66 83 0 0,0 0 0 0 0,0-1 0 0 0,-1 1 1 0 0,0 1-1 0 0,0-1 0 0 0,-1 0 0 0 0,0 1 0 0 0,0 0 1 0 0,-1 0-1 0 0,0 0 0 0 0,0 0 0 0 0,-1 1 0 0 0,0 0 1 0 0,0 0-1 0 0,0 0 0 0 0,-1 1 0 0 0,1 0 0 0 0,-2 0 1 0 0,1 1-1 0 0,0 0 0 0 0,-1 0 0 0 0,1 1 0 0 0,-1 0 1 0 0,0 0-1 0 0,0 1 0 0 0,-10-2 0 0 0,-41 0-77 0 0,1 3-1 0 0,-1 2 0 0 0,-69 11 1 0 0,114-11 159 0 0,0 2 1 0 0,1 0 0 0 0,-1 0 0 0 0,-23 10-1 0 0,30-9-554 0 0,1-1-1 0 0,-1 1 0 0 0,1 0 1 0 0,0 0-1 0 0,0 0 0 0 0,-8 9 1 0 0,-6 9-13493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0,'0'0'11771'0'0,"1"4"-11517"0"0,34 116 1306 0 0,5 103-935 0 0,-35-165-761 0 0,-4-47-4754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3 376 0 0,'0'0'117'0'0,"-11"-2"12"0"0,11 8 3304 0 0,12 18-3062 0 0,-9-18 52 0 0,19-2 272 0 0,-3-2-270 0 0,-1-2 0 0 0,1 1-1 0 0,29-5 1 0 0,-30 2-257 0 0,0 1 0 0 0,0 1 0 0 0,32 3 0 0 0,146 33 332 0 0,226 33 719 0 0,-305-56-764 0 0,2-5 0 0 0,232-14-1 0 0,-302 4-544 0 0,93 8-1 0 0,-8 2-148 0 0,-45-5 14 0 0,89 15 0 0 0,-12 1 286 0 0,-163-19-94 0 0,35 3-66 0 0,-35-2 71 0 0,6-1-51 0 0,0 1 73 0 0,0 0-1 0 0,0 1 1 0 0,-1 0 0 0 0,1 0 0 0 0,-1 1-1 0 0,1 0 1 0 0,-1 0 0 0 0,15 10 0 0 0,-16-9 6 0 0,0 0 0 0 0,0-1 0 0 0,1 1 0 0 0,-1-1 0 0 0,1-1 1 0 0,13 4-1 0 0,9 2 108 0 0,-27-7-108 0 0,8 0-5 0 0,18 2 246 0 0,-16-5-744 0 0,-23-6 495 0 0,0 0-1 0 0,-1 0 1 0 0,0 1-1 0 0,-1 0 1 0 0,0 1-1 0 0,0 1 1 0 0,0 0-1 0 0,-1 0 1 0 0,1 1 0 0 0,-1 1-1 0 0,-18-3 1 0 0,-27-2 38 0 0,-79-1 1 0 0,55 5 142 0 0,-32-3-104 0 0,-172-19 1771 0 0,257 20-1660 0 0,0-1 0 0 0,-32-14 0 0 0,33 11-118 0 0,-58-12 0 0 0,-437-35 1627 0 0,454 55-1353 0 0,0 3 0 0 0,-100 14 1 0 0,60-4 39 0 0,45 1-172 0 0,47-8-142 0 0,0 0 0 0 0,0-1-1 0 0,0-1 1 0 0,-21 0 0 0 0,-6 3 385 0 0,-7 3-208 0 0,-30 7 28 0 0,77-15-283 0 0,-53 14 243 0 0,-4 1-259 0 0,57-15 43 0 0,-41 10 135 0 0,-30-2-112 0 0,51-8 910 0 0,24 0-903 0 0,0 0 1 0 0,-1 0-1 0 0,1 0 1 0 0,0 0-1 0 0,0 0 1 0 0,0 0-1 0 0,-1 0 0 0 0,1 0 1 0 0,0 0-1 0 0,0-1 1 0 0,0 1-1 0 0,-1 0 1 0 0,1 0-1 0 0,0 0 0 0 0,0 0 1 0 0,0 0-1 0 0,0-1 1 0 0,0 1-1 0 0,-1 0 1 0 0,1 0-1 0 0,0 0 0 0 0,0-1 1 0 0,0 1-1 0 0,0 0 1 0 0,0 0-1 0 0,0 0 1 0 0,0-1-1 0 0,0 1 0 0 0,0 0 1 0 0,0 0-1 0 0,0 0 1 0 0,0-1-1 0 0,0 1 1 0 0,0 0-1 0 0,0 0 0 0 0,0-1 1 0 0,0 1-1 0 0,0 0 1 0 0,0 0-1 0 0,0 0 1 0 0,0-1-1 0 0,0 1 0 0 0,0 0 1 0 0,1-1-1 0 0,2-2 77 0 0,0-1 1 0 0,0 0-1 0 0,1 1 0 0 0,-1 0 0 0 0,1 0 0 0 0,0 0 0 0 0,5-3 0 0 0,-2 2-48 0 0,0 0 0 0 0,0 0 0 0 0,0 1 0 0 0,0 0 0 0 0,13-3 0 0 0,25-12-2 0 0,-32 13-44 0 0,0 0 0 0 0,1 1 1 0 0,0 0-1 0 0,-1 1 1 0 0,1 1-1 0 0,24-2 0 0 0,-1 0 96 0 0,-17 1-92 0 0,1 2-1 0 0,-1 0 1 0 0,1 2-1 0 0,21 2 1 0 0,40 1-60 0 0,382 17 171 0 0,-392-17-190 0 0,-27-4-84 0 0,15-1 189 0 0,-57 1-87 0 0,19-1 20 0 0,-7 0 41 0 0,-11 0 92 0 0,0 2-129 0 0,1 1-12 0 0,34-3-110 0 0,255 7-17 0 0,20 33 143 0 0,39-2 206 0 0,-338-36-212 0 0,35 4-28 0 0,-46-5 19 0 0,37 0-33 0 0,24 5-31 0 0,-63-5 43 0 0,4 1 45 0 0,88 10 130 0 0,-91-10-159 0 0,3-1 13 0 0,57 4 44 0 0,-59-4-67 0 0,0 1-1 0 0,78 1 54 0 0,-77-2 24 0 0,16 2-83 0 0,-9-2-244 0 0,-818-98-1900 0 0,507 82 2119 0 0,296 15 66 0 0,-73-5-31 0 0,-92 4 0 0 0,-2 3 9 0 0,31 3 164 0 0,44 1-140 0 0,40-1 0 0 0,-195 28-69 0 0,112-12-30 0 0,98-13 83 0 0,1 2 1 0 0,-61 23 0 0 0,69-22 7 0 0,-29 7 128 0 0,21-8-132 0 0,-49 5 0 0 0,85-13-10 0 0,-23 3 102 0 0,17-1-150 0 0,7-3-42 0 0,62-25-17017 0 0,-39 17 15530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2024 0 0,'0'0'3380'0'0,"14"-34"4301"0"0,-8 23-7112 0 0,5-2-160 0 0,0 0 0 0 0,2 1 0 0 0,-1 1 0 0 0,2 0 0 0 0,-1 0-1 0 0,1 1 1 0 0,1 1 0 0 0,0 1 0 0 0,0 0 0 0 0,1 0 0 0 0,29-8 0 0 0,-43 16-420 0 0,1-1 0 0 0,-1 1 0 0 0,1 0 0 0 0,0 0-1 0 0,-1 0 1 0 0,1 0 0 0 0,-1 0 0 0 0,1 1 0 0 0,-1-1 0 0 0,0 1 0 0 0,1 0 0 0 0,-1-1 0 0 0,1 1-1 0 0,-1 0 1 0 0,0 1 0 0 0,0-1 0 0 0,0 0 0 0 0,1 1 0 0 0,-1-1 0 0 0,0 1 0 0 0,-1-1 0 0 0,1 1-1 0 0,0 0 1 0 0,0 0 0 0 0,-1 0 0 0 0,1 0 0 0 0,-1 0 0 0 0,0 0 0 0 0,2 5 0 0 0,-1-4-21 0 0,-1-1 1 0 0,-1 1 0 0 0,1 0-1 0 0,0 1 1 0 0,-1-1 0 0 0,1 0-1 0 0,-1 0 1 0 0,0 0 0 0 0,0 0-1 0 0,0 0 1 0 0,-1 0 0 0 0,1 0-1 0 0,-1 0 1 0 0,1 0-1 0 0,-1 0 1 0 0,0 0 0 0 0,0 0-1 0 0,0 0 1 0 0,-1 0 0 0 0,1 0-1 0 0,-4 4 1 0 0,2-2-45 0 0,-3 5-10 0 0,0-1 0 0 0,-1 0-1 0 0,0 0 1 0 0,-12 12-1 0 0,2-2-48 0 0,-29 24 39 0 0,44-41 219 0 0,2-2-92 0 0,0 0 1 0 0,-1 0-1 0 0,1 0 0 0 0,0 0 0 0 0,0 0 0 0 0,-1 0 0 0 0,1 1 1 0 0,0-1-1 0 0,-1 0 0 0 0,1 0 0 0 0,0 0 0 0 0,0 1 1 0 0,-1-1-1 0 0,1 0 0 0 0,0 0 0 0 0,0 0 0 0 0,0 1 0 0 0,-1-1 1 0 0,1 0-1 0 0,0 1 0 0 0,0-1 0 0 0,0 0 0 0 0,0 0 1 0 0,0 1-1 0 0,0-1 0 0 0,-1 0 0 0 0,1 1 0 0 0,0-1 0 0 0,0 0 1 0 0,0 0-1 0 0,0 1 0 0 0,0-1 0 0 0,0 0 0 0 0,0 1 0 0 0,0-1 1 0 0,0 0-1 0 0,1 1 0 0 0,-1-1 0 0 0,0 0 0 0 0,0 1 1 0 0,0-1-1 0 0,0 0 0 0 0,0 0 0 0 0,0 1 0 0 0,1-1 0 0 0,-1 0 1 0 0,0 0-1 0 0,0 1 0 0 0,0-1 0 0 0,1 0 0 0 0,62 13 275 0 0,-59-13-302 0 0,0 1 58 0 0,4 0-126 0 0,1 1 1 0 0,-1 1-1 0 0,0-1 0 0 0,0 1 0 0 0,12 7 0 0 0,-16-8 22 0 0,-1 0 0 0 0,0 0 0 0 0,0 1 0 0 0,0-1 0 0 0,0 1 0 0 0,0 0 0 0 0,-1 0 0 0 0,1 0 0 0 0,-1 0 0 0 0,1 0 0 0 0,-1 1 0 0 0,-1-1 0 0 0,1 1 0 0 0,0-1 0 0 0,-1 1 1 0 0,1 0-1 0 0,0 6 0 0 0,-1-6 22 0 0,0 0 0 0 0,-1 0 1 0 0,0 0-1 0 0,0 0 0 0 0,0-1 1 0 0,0 1-1 0 0,0 0 1 0 0,-1 0-1 0 0,0 0 0 0 0,0 0 1 0 0,0 0-1 0 0,0-1 0 0 0,0 1 1 0 0,-1 0-1 0 0,0-1 1 0 0,1 0-1 0 0,-1 1 0 0 0,-1-1 1 0 0,1 0-1 0 0,0 0 0 0 0,-4 4 1 0 0,-5 3-209 0 0,-1 0 0 0 0,0 0 0 0 0,0-1 0 0 0,-17 8 0 0 0,-6 7-2149 0 0,33-23 1353 0 0,-8 3-1731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0,'0'0'4188'0'0,"2"5"-3647"0"0,11 70 3631 0 0,-4-13-2373 0 0,-8-59-1689 0 0,-1 0 1 0 0,1-1-1 0 0,0 1 1 0 0,1 0-1 0 0,-1-1 1 0 0,0 1-1 0 0,1 0 1 0 0,-1-1-1 0 0,1 0 1 0 0,0 1-1 0 0,0-1 1 0 0,0 0-1 0 0,0 0 1 0 0,0 0-1 0 0,1 0 1 0 0,-1 0-1 0 0,1-1 1 0 0,4 3-1 0 0,-4-2 192 0 0,-1-2-261 0 0,-1 1-1 0 0,1-1 0 0 0,-1 0 1 0 0,1 0-1 0 0,0 0 0 0 0,-1 0 1 0 0,1 0-1 0 0,0 0 0 0 0,-1 0 1 0 0,1-1-1 0 0,-1 1 0 0 0,1 0 0 0 0,-1-1 1 0 0,1 0-1 0 0,-1 1 0 0 0,1-1 1 0 0,1-1-1 0 0,28-10 270 0 0,-16 1-247 0 0,0 0-1 0 0,-1-2 0 0 0,0 1 0 0 0,-1-2 1 0 0,21-26-1 0 0,-33 38-96 0 0,-1 2-8 0 0,0-1 0 0 0,1 1 0 0 0,-1-1 0 0 0,0 1 0 0 0,1-1 0 0 0,-1 1 0 0 0,0 0 0 0 0,1-1 0 0 0,-1 1 0 0 0,0 0 0 0 0,1-1 0 0 0,-1 1 0 0 0,1 0 0 0 0,-1 0 0 0 0,1-1-1 0 0,-1 1 1 0 0,1 0 0 0 0,-1 0 0 0 0,0 0 0 0 0,1 0 0 0 0,-1-1 0 0 0,1 1 0 0 0,-1 0 0 0 0,1 0 0 0 0,-1 0 0 0 0,1 0 0 0 0,-1 0 0 0 0,1 0 0 0 0,-1 0 0 0 0,1 1 0 0 0,-1-1-1 0 0,1 0 1 0 0,-1 0 0 0 0,1 0 0 0 0,3 6 60 0 0,0-1-1 0 0,-1 1 0 0 0,0 0 0 0 0,-1 0 1 0 0,1 0-1 0 0,-1 0 0 0 0,0 0 1 0 0,0 0-1 0 0,-1 1 0 0 0,1 6 1 0 0,8 31 203 0 0,-4-27 205 0 0,10 0-10473 0 0,-9-14 8208 0 0,-4-2-26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1440 0 0,'-55'48'10980'0'0,"56"-47"-10943"0"0,0 0-1 0 0,1 0 1 0 0,-1 0 0 0 0,1 0-1 0 0,-1-1 1 0 0,1 1 0 0 0,-1-1 0 0 0,1 1-1 0 0,0-1 1 0 0,-1 1 0 0 0,1-1-1 0 0,2 0 1 0 0,0 1 49 0 0,2 1 186 0 0,37 0 508 0 0,-39-1-763 0 0,0 0 1 0 0,-1 0-1 0 0,1 0 1 0 0,-1 1-1 0 0,0-1 1 0 0,1 1-1 0 0,-1 0 1 0 0,0 0 0 0 0,0 0-1 0 0,0 0 1 0 0,0 0-1 0 0,0 1 1 0 0,-1-1-1 0 0,1 1 1 0 0,-1 0-1 0 0,1 0 1 0 0,-1 0-1 0 0,0 0 1 0 0,0 0 0 0 0,0 0-1 0 0,-1 1 1 0 0,1-1-1 0 0,-1 1 1 0 0,2 6-1 0 0,-3-7-91 0 0,-1 1 14 0 0,-3 4-102 0 0,-1 0-1 0 0,0 0 1 0 0,0-1-1 0 0,-1 1 1 0 0,0-1-1 0 0,0-1 1 0 0,-14 12-1 0 0,-8 10-3304 0 0,26-25 1433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1880 0 0,'0'0'3722'0'0,"-2"8"-3260"0"0,-11 165 4097 0 0,10-53-955 0 0,3-117-2803 0 0,0-3-735 0 0,0 1 0 0 0,0-1 0 0 0,0 1 0 0 0,0 0 0 0 0,0-1 0 0 0,0 1 0 0 0,0 0 1 0 0,0-1-1 0 0,0 1 0 0 0,0 0 0 0 0,1-1 0 0 0,-1 1 0 0 0,0-1 0 0 0,0 1 0 0 0,1 0 0 0 0,-1-1 0 0 0,0 1 0 0 0,1-1 0 0 0,-1 1 0 0 0,1-1 0 0 0,-1 1 0 0 0,1-1 0 0 0,-1 0 0 0 0,1 1 0 0 0,0 0 1 0 0,15-1 29 0 0,-13 0 81 0 0,3-3-81 0 0,62-23 285 0 0,1-2-2335 0 0,-25 7-5788 0 0,-26 8 1649 0 0,-6 1 4406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2548 0 0,'0'0'926'0'0,"-3"6"8"0"0,-4 9-84 0 0,1 1 0 0 0,1-1-1 0 0,0 1 1 0 0,1 0 0 0 0,-2 19-1 0 0,-11 94 2294 0 0,16-119-3033 0 0,-22 178 2209 0 0,20-156-1927 0 0,-3 10-69 0 0,3-27-1029 0 0,0 0 0 0 0,1 1-1 0 0,1-1 1 0 0,0 18 0 0 0,1-32 520 0 0,-1 30-2225 0 0,-2-11-3905 0 0,-2-8 4591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5 141 580 0 0,'0'0'6130'0'0,"-4"-10"-5519"0"0,4 3 4663 0 0,19-29-4501 0 0,-16 34-654 0 0,-3-1-46 0 0,1 1 0 0 0,0 0 1 0 0,0 0-1 0 0,0 0 0 0 0,0 0 1 0 0,0 0-1 0 0,0 0 0 0 0,0 0 1 0 0,1 0-1 0 0,-1 0 0 0 0,1 0 1 0 0,0 1-1 0 0,-1-1 0 0 0,1 0 1 0 0,0 1-1 0 0,0 0 0 0 0,0-1 1 0 0,0 1-1 0 0,4-2 0 0 0,10-8 320 0 0,-15 9-293 0 0,5-3-54 0 0,-1 1-1 0 0,1-1 0 0 0,-1 1 1 0 0,1 0-1 0 0,1 1 1 0 0,12-6-1 0 0,7 18-269 0 0,-20-7 135 0 0,1 3 331 0 0,18 16-13874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 3132 0 0,'0'0'5929'0'0,"-3"-1"-6826"0"0,-9-3 4847 0 0,12 4-3738 0 0,0 0-1 0 0,-1 0 1 0 0,1 0-1 0 0,0 0 1 0 0,-1 0-1 0 0,1 0 1 0 0,0 0-1 0 0,-1 0 1 0 0,1 0-1 0 0,0-1 1 0 0,-1 1-1 0 0,1 0 1 0 0,0 0-1 0 0,-1 0 1 0 0,1 0-1 0 0,0-1 1 0 0,-1 1 0 0 0,1 0-1 0 0,0 0 1 0 0,0 0-1 0 0,-1-1 1 0 0,1 1-1 0 0,0 0 1 0 0,0-1-1 0 0,0 1 1 0 0,-1 0-1 0 0,1 0 1 0 0,0-1-1 0 0,0 1 1 0 0,0 0-1 0 0,0-1 1 0 0,0 1-1 0 0,0 0 1 0 0,0-1 0 0 0,0 1-1 0 0,-1-1 1 0 0,1 1-1 0 0,0 0 1 0 0,0-1-1 0 0,1 1 1 0 0,-1 0-1 0 0,0-1 1 0 0,0 1-1 0 0,12-13 125 0 0,1 1-1 0 0,1 1 1 0 0,26-17-1 0 0,-38 27-319 0 0,-1 0-22 0 0,-1 1-1 0 0,1-1 0 0 0,0 1 1 0 0,-1-1-1 0 0,1 1 0 0 0,0-1 1 0 0,-1 1-1 0 0,1-1 0 0 0,0 1 1 0 0,-1 0-1 0 0,1-1 0 0 0,0 1 0 0 0,0 0 1 0 0,0 0-1 0 0,-1 0 0 0 0,1 0 1 0 0,0-1-1 0 0,0 1 0 0 0,0 0 1 0 0,-1 0-1 0 0,1 1 0 0 0,0-1 1 0 0,0 0-1 0 0,0 0 0 0 0,-1 0 0 0 0,1 0 1 0 0,0 1-1 0 0,0-1 0 0 0,-1 0 1 0 0,1 1-1 0 0,0-1 0 0 0,0 0 1 0 0,-1 1-1 0 0,1-1 0 0 0,0 1 1 0 0,-1 0-1 0 0,2 0 0 0 0,23 19-254 0 0,-24-19 247 0 0,0 1 1 0 0,-1-1-1 0 0,1 1 0 0 0,0-1 1 0 0,-1 1-1 0 0,1 0 1 0 0,-1-1-1 0 0,1 1 0 0 0,-1 0 1 0 0,0 0-1 0 0,0-1 0 0 0,0 1 1 0 0,0 0-1 0 0,0 0 0 0 0,-1 2 1 0 0,2 11-46 0 0,0-1-14 0 0,-1-1-1 0 0,0 1 1 0 0,0 0 0 0 0,-2-1-1 0 0,1 1 1 0 0,-2 0-1 0 0,0-1 1 0 0,-5 15-1 0 0,-2 0-33 0 0,0 0-1 0 0,-27 47 1 0 0,-102 134-217 0 0,137-204 271 0 0,-5 8 22 0 0,-19 22 386 0 0,25-33-251 0 0,-9 11 539 0 0,9-12-612 0 0,1-1 0 0 0,0 1 0 0 0,0-1 0 0 0,-1 0-1 0 0,1 1 1 0 0,0-1 0 0 0,0 1 0 0 0,0-1 0 0 0,0 1 0 0 0,0-1 0 0 0,-1 1 0 0 0,1-1 0 0 0,0 1 0 0 0,0-1-1 0 0,0 1 1 0 0,0-1 0 0 0,0 1 0 0 0,1-1 0 0 0,-1 1 0 0 0,0-1 0 0 0,0 1 0 0 0,0-1 0 0 0,0 0 0 0 0,0 1-1 0 0,1-1 1 0 0,-1 1 0 0 0,0-1 0 0 0,0 1 0 0 0,1-1 0 0 0,-1 0 0 0 0,0 1 0 0 0,1-1 0 0 0,-1 0 0 0 0,0 1-1 0 0,1-1 1 0 0,-1 0 0 0 0,1 1 0 0 0,-1-1 0 0 0,0 0 0 0 0,1 0 0 0 0,-1 0 0 0 0,1 1 0 0 0,-1-1 0 0 0,1 0-1 0 0,-1 0 1 0 0,1 0 0 0 0,39 9 522 0 0,39-6-421 0 0,-77-3-87 0 0,200-14 103 0 0,-138 7-1787 0 0,-61 7 423 0 0,1-1-814 0 0,11-1-1010 0 0,-11 1 80 0 0,15-21-8119 0 0,-15 9 9495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2364 0 0,'-19'0'822'0'0,"15"0"-48"0"0,0 0-92 0 0,-146 14 4659 0 0,90-6-5478 0 0,-101 28 0 0 0,65-12-2608 0 0,34-17-2485 0 0,59-7 3596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2364 0 0,'0'0'8014'0'0,"1"10"-7730"0"0,-2 11-67 0 0,0 0 0 0 0,-1 0 1 0 0,-1 0-1 0 0,-1 0 0 0 0,-1-1 1 0 0,-12 34-1 0 0,-9 31-46 0 0,25-83-303 0 0,-2 2 28 0 0,0 1 175 0 0,11-36-4835 0 0,2 4 3910 0 0,14-27 0 0 0,-16 38-65 0 0,0-1 0 0 0,-1 0 0 0 0,6-23 1 0 0,-4 12 421 0 0,23-42 1014 0 0,-31 68-178 0 0,7-20 1291 0 0,-8 21-1446 0 0,0 1 0 0 0,0-1 0 0 0,0 0 0 0 0,0 1 0 0 0,1-1 0 0 0,-1 0 0 0 0,0 1 1 0 0,1-1-1 0 0,-1 0 0 0 0,0 1 0 0 0,1-1 0 0 0,-1 1 0 0 0,1-1 0 0 0,-1 0 0 0 0,1 1 1 0 0,-1-1-1 0 0,1 1 0 0 0,-1 0 0 0 0,1-1 0 0 0,-1 1 0 0 0,1-1 0 0 0,0 1 0 0 0,-1 0 0 0 0,1-1 1 0 0,0 1-1 0 0,-1 0 0 0 0,1 0 0 0 0,0 0 0 0 0,-1-1 0 0 0,1 1 0 0 0,0 0 0 0 0,-1 0 1 0 0,1 0-1 0 0,0 0 0 0 0,1 0 0 0 0,7 8 51 0 0,1-1 0 0 0,-1 1-1 0 0,0 0 1 0 0,-1 1 0 0 0,0 0 0 0 0,0 1-1 0 0,-1-1 1 0 0,0 2 0 0 0,0-1 0 0 0,-2 1 0 0 0,1-1-1 0 0,-1 1 1 0 0,-1 1 0 0 0,5 15 0 0 0,-8-17-758 0 0,1 0 1 0 0,-2-1 0 0 0,0 1 0 0 0,0 0 0 0 0,0 0-1 0 0,-1 0 1 0 0,-4 14 0 0 0,5-22-82 0 0,-1 2 11 0 0,-4 14-1516 0 0,2-10-2792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1932 0 0,'0'0'1452'0'0,"-22"-1"1381"0"0,-34 1-917 0 0,52 0-1826 0 0,0 0-132 0 0,-8 1-181 0 0,-25 4-633 0 0,7 4-3356 0 0,16-2 2466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1 388 0 0,'0'0'14061'0'0,"-1"6"-14036"0"0,-1 41-24 0 0,2 0 0 0 0,8 63 0 0 0,-1-13-58 0 0,-12 152 163 0 0,-2-56-59 0 0,-1-100 511 0 0,7-89-430 0 0,1 16 487 0 0,0 9-1 0 0,0-27 68 0 0,2 1-604 0 0,4 8-10 0 0,-5-9 180 0 0,8-1-244 0 0,-5-1-72 0 0,-8-1-371 0 0,-33-7 410 0 0,34 7 18 0 0,1 1 0 0 0,-1 0 0 0 0,0 0-1 0 0,0 0 1 0 0,1 0 0 0 0,-1 1 0 0 0,0-1-1 0 0,0 1 1 0 0,1-1 0 0 0,-1 1 0 0 0,1 0 0 0 0,-1 0-1 0 0,1 0 1 0 0,-1 1 0 0 0,-4 2 0 0 0,-5 3-40 0 0,-26 8-17 0 0,1 3-1 0 0,1 1 0 0 0,-37 26 1 0 0,19-12 229 0 0,48-29-149 0 0,0 1-1 0 0,0-1 1 0 0,1 1 0 0 0,-1 0-1 0 0,1 0 1 0 0,0 0 0 0 0,1 1 0 0 0,-1 0-1 0 0,1 0 1 0 0,0 0 0 0 0,1 0-1 0 0,-1 1 1 0 0,1-1 0 0 0,0 1 0 0 0,1 0-1 0 0,0 0 1 0 0,0 0 0 0 0,0 0-1 0 0,0 13 1 0 0,0 5 34 0 0,2 0-1 0 0,1 0 1 0 0,1 0-1 0 0,5 26 1 0 0,-4-29 7 0 0,-1-5-35 0 0,1 12 70 0 0,1-1 0 0 0,1 0-1 0 0,1 0 1 0 0,2 0 0 0 0,19 45 0 0 0,-20-62-44 0 0,0 0 1 0 0,1-1-1 0 0,0 0 1 0 0,0 0-1 0 0,1 0 1 0 0,1-2-1 0 0,17 15 0 0 0,83 48 39 0 0,-81-53-23 0 0,-13-10-35 0 0,0 0 0 0 0,0-1 0 0 0,1 0 0 0 0,0-2 1 0 0,0 0-1 0 0,1-1 0 0 0,-1 0 0 0 0,1-2 0 0 0,33 2 0 0 0,-6-5 44 0 0,-1-1 0 0 0,77-14-1 0 0,-102 11-58 0 0,0 1 0 0 0,0-2 0 0 0,0-1 0 0 0,-1 0 0 0 0,0-1 0 0 0,0-1 0 0 0,-1-1 0 0 0,0-1 0 0 0,-1 0-1 0 0,0-1 1 0 0,-1 0 0 0 0,0-1 0 0 0,14-18 0 0 0,-16 13-37 0 0,-2 0 0 0 0,0-1 0 0 0,-1-1 0 0 0,-1 0 0 0 0,-1 0 0 0 0,-1-1 0 0 0,-1 1 0 0 0,5-27 0 0 0,-6 9-58 0 0,-1-78 1 0 0,-20 22 15 0 0,10 77 1 0 0,-1 0 1 0 0,-1 1 0 0 0,0 0-1 0 0,-1 0 1 0 0,0 1 0 0 0,-2 0-1 0 0,0 1 1 0 0,0 0 0 0 0,-1 0-1 0 0,-16-12 1 0 0,19 20-2 0 0,1 1 0 0 0,-1 1 0 0 0,0 0 0 0 0,-13-5 0 0 0,22 9 70 0 0,-4-1 6 0 0,-67-14-141 0 0,41 8 169 0 0,-5 4 10 0 0,-51-13-142 0 0,83 15 104 0 0,-26 1-161 0 0,16 0 94 0 0,-18 0 39 0 0,-35-2 86 0 0,58 1-39 0 0,-40 2-174 0 0,44-1 124 0 0,-37 4 52 0 0,9 0 41 0 0,26-4-4857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1452 0 0,'0'0'648'0'0,"-9"-2"0"0"0,-46-16 18235 0 0,61 10-18719 0 0,1 1 1 0 0,-1 0 0 0 0,1 1 0 0 0,1-1-1 0 0,-1 1 1 0 0,1 1 0 0 0,0-1-1 0 0,0 1 1 0 0,14-6 0 0 0,94-33 329 0 0,-44 18-134 0 0,-55 19-540 0 0,0 0 0 0 0,1 2 0 0 0,30-7 0 0 0,-45 12-27 0 0,2 18-261 0 0,-4-17 452 0 0,0 1 1 0 0,-1 0-1 0 0,1 0 0 0 0,0-1 1 0 0,-1 1-1 0 0,0 0 0 0 0,1 0 1 0 0,-1 0-1 0 0,0-1 1 0 0,0 1-1 0 0,0 0 0 0 0,0 0 1 0 0,0 0-1 0 0,0 0 1 0 0,-1-1-1 0 0,1 1 0 0 0,-1 0 1 0 0,0 2-1 0 0,-19 44-174 0 0,-3 0 0 0 0,-1-1 0 0 0,-38 53 0 0 0,40-65 81 0 0,-97 160 88 0 0,107-168 787 0 0,12-27-736 0 0,0 1-1 0 0,0-1 0 0 0,0 0 0 0 0,0 0 0 0 0,0 1 0 0 0,-1-1 0 0 0,1 0 0 0 0,0 1 0 0 0,0-1 1 0 0,0 0-1 0 0,0 0 0 0 0,0 1 0 0 0,1-1 0 0 0,-1 0 0 0 0,0 1 0 0 0,0-1 0 0 0,0 0 0 0 0,0 0 0 0 0,0 1 1 0 0,0-1-1 0 0,0 0 0 0 0,1 1 0 0 0,-1-1 0 0 0,0 0 0 0 0,0 0 0 0 0,0 0 0 0 0,0 1 0 0 0,1-1 0 0 0,-1 0 1 0 0,0 0-1 0 0,0 0 0 0 0,1 1 0 0 0,-1-1 0 0 0,0 0 0 0 0,0 0 0 0 0,1 0 0 0 0,-1 0 0 0 0,0 0 0 0 0,0 0 1 0 0,1 1-1 0 0,6-2 88 0 0,-1-1 0 0 0,1 1 0 0 0,-1-1 0 0 0,0 0 0 0 0,1 0 0 0 0,6-4 1 0 0,-10 5-187 0 0,40-16 238 0 0,-6 4-117 0 0,57-31 0 0 0,-22 6-3595 0 0,-54 34-8257 0 0,-2-2 5305 0 0,-13 4 4679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2884 0 0,'-21'-1'3583'0'0,"-85"26"1392"0"0,17-4-5893 0 0,78-16-1256 0 0,7-3 593 0 0,-2 0-2480 0 0,-9 1 2169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0,'0'0'8489'0'0,"3"7"-7962"0"0,5 26 905 0 0,8 43-1 0 0,-9-35-728 0 0,11 50-26 0 0,-17-88-1121 0 0,-1 11-1601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2344 0 0,'-1'-2'569'0'0,"1"0"0"0"0,-1 0 1 0 0,1-1-1 0 0,-1 1 0 0 0,1 0 0 0 0,0 0 0 0 0,0-1 0 0 0,0 1 0 0 0,0 0 1 0 0,1 0-1 0 0,-1-1 0 0 0,0 1 0 0 0,1 0 0 0 0,0 0 0 0 0,1-4 0 0 0,23-35 2619 0 0,-16 30-2945 0 0,0 1 1 0 0,1 1 0 0 0,0 0-1 0 0,22-16 1 0 0,22-10 229 0 0,-52 34-446 0 0,0-1-2 0 0,-1 1-43 0 0,0 0 0 0 0,0 0 0 0 0,0 0-1 0 0,0 1 1 0 0,0-1 0 0 0,0 0 0 0 0,1 0 0 0 0,-1 1-1 0 0,0-1 1 0 0,0 1 0 0 0,1-1 0 0 0,-1 1 0 0 0,0-1 0 0 0,0 1-1 0 0,1 0 1 0 0,-1 0 0 0 0,0-1 0 0 0,1 1 0 0 0,2 1-1 0 0,-3 0 8 0 0,0 1-1 0 0,-1 0 0 0 0,1-1 0 0 0,0 1 0 0 0,0 0 0 0 0,-1 0 0 0 0,1 0 0 0 0,-1 0 1 0 0,0 0-1 0 0,0-1 0 0 0,1 1 0 0 0,-1 0 0 0 0,0 0 0 0 0,-1 0 0 0 0,1 0 0 0 0,-1 4 1 0 0,-1-1-27 0 0,1 0 1 0 0,-2 0-1 0 0,1 1 1 0 0,-1-1-1 0 0,1-1 1 0 0,-7 8-1 0 0,-20 33-109 0 0,28-42 162 0 0,-14 15 177 0 0,15-18-142 0 0,-1 0 0 0 0,1 0 0 0 0,-1 1 0 0 0,1-1 0 0 0,-1 0 1 0 0,1 1-1 0 0,-1-1 0 0 0,1 1 0 0 0,0-1 0 0 0,-1 1 0 0 0,1-1 0 0 0,-1 1 1 0 0,1-1-1 0 0,0 1 0 0 0,0-1 0 0 0,-1 1 0 0 0,1-1 0 0 0,0 1 1 0 0,0-1-1 0 0,0 1 0 0 0,0-1 0 0 0,0 1 0 0 0,-1 0 0 0 0,1-1 1 0 0,0 1-1 0 0,0-1 0 0 0,1 1 0 0 0,-1 0 0 0 0,0-1 0 0 0,0 1 0 0 0,0-1 1 0 0,0 1-1 0 0,0-1 0 0 0,1 1 0 0 0,-1 0 0 0 0,24 2-2 0 0,-18-3 58 0 0,35 6 18 0 0,-25 1-341 0 0,-8 0 165 0 0,-6-6 25 0 0,0 1 0 0 0,-1-1 1 0 0,1 1-1 0 0,0 0 0 0 0,-1 0 0 0 0,1 0 0 0 0,0-1 0 0 0,-1 2 0 0 0,0-1 0 0 0,2 4 1 0 0,-2-4-12 0 0,2 2 22 0 0,0 1 0 0 0,-1 0 0 0 0,0 0-1 0 0,0 0 1 0 0,0 1 0 0 0,0-1 0 0 0,-1 0-1 0 0,2 10 1 0 0,-3-13-5 0 0,1 4-10 0 0,-1-1 0 0 0,1 0 1 0 0,-1 1-1 0 0,0-1 0 0 0,-1 0 0 0 0,1 1 1 0 0,-1-1-1 0 0,0 0 0 0 0,-1 0 0 0 0,1 1 0 0 0,-1-1 1 0 0,0 0-1 0 0,0-1 0 0 0,-1 1 0 0 0,1 0 1 0 0,-1-1-1 0 0,0 1 0 0 0,0-1 0 0 0,-7 7 1 0 0,-6 6-1208 0 0,-2 0 1 0 0,0-1 0 0 0,-22 14 0 0 0,34-25 535 0 0,3-3-118 0 0,0 0 0 0 0,0 0 1 0 0,0 0-1 0 0,0-1 0 0 0,0 1 1 0 0,-1-1-1 0 0,1 1 0 0 0,-1-1 0 0 0,-6 1 1 0 0,-6-1-941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2 122 880 0 0,'0'-14'15245'0'0,"73"-17"-13394"0"0,107-37-709 0 0,-178 67-1175 0 0,0 0-15 0 0,0 0-1 0 0,0 0 1 0 0,0 0-1 0 0,-1 1 1 0 0,1-1-1 0 0,0 0 1 0 0,0 1-1 0 0,0-1 0 0 0,0 1 1 0 0,0 0-1 0 0,0 0 1 0 0,1-1-1 0 0,-1 1 1 0 0,0 1-1 0 0,0-1 1 0 0,0 0-1 0 0,0 0 1 0 0,0 1-1 0 0,0-1 1 0 0,0 1-1 0 0,0 0 1 0 0,0 0-1 0 0,-1-1 1 0 0,3 3-1 0 0,0-1-39 0 0,-9 46-208 0 0,1-29 250 0 0,-2 0 0 0 0,0-1 1 0 0,-1 0-1 0 0,0 0 0 0 0,-2-1 1 0 0,-17 27-1 0 0,-75 89-30 0 0,70-95 98 0 0,-67 73 850 0 0,96-109-696 0 0,-7 10 756 0 0,9-11-915 0 0,-1 0-1 0 0,1-1 0 0 0,0 1 1 0 0,0 0-1 0 0,0 0 0 0 0,0 0 1 0 0,0 0-1 0 0,0-1 0 0 0,0 1 1 0 0,1 0-1 0 0,-1 0 0 0 0,0 0 1 0 0,0 0-1 0 0,1-1 1 0 0,-1 1-1 0 0,0 0 0 0 0,1 0 1 0 0,-1-1-1 0 0,1 1 0 0 0,-1 0 1 0 0,1-1-1 0 0,-1 1 0 0 0,1-1 1 0 0,-1 1-1 0 0,1 0 0 0 0,0-1 1 0 0,-1 1-1 0 0,1-1 0 0 0,0 0 1 0 0,0 1-1 0 0,-1-1 0 0 0,1 1 1 0 0,1-1-1 0 0,0 1-52 0 0,1 2 80 0 0,20 0 92 0 0,10 1 16 0 0,0-1 1 0 0,0-2 0 0 0,34-3-1 0 0,-51 2-135 0 0,136-8-44 0 0,-148 8-60 0 0,0 1 2 0 0,4-1-344 0 0,29 2-1644 0 0,-26 1-2488 0 0,14-10-7014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3704 0 0,'0'0'4948'0'0,"-22"0"-2496"0"0,-119 16 830 0 0,50-14-5484 0 0,87-2 1019 0 0,0 1-316 0 0,-30 1-4623 0 0,32-1 4398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1840 0 0,'0'0'5843'0'0,"1"-10"-5580"0"0,-1 10-233 0 0,0 0 0 0 0,0-1 0 0 0,0 1 0 0 0,0 0-1 0 0,0 0 1 0 0,0 0 0 0 0,0 0 0 0 0,0-1 0 0 0,0 1 0 0 0,0 0 0 0 0,0 0-1 0 0,0 0 1 0 0,0 0 0 0 0,0-1 0 0 0,0 1 0 0 0,0 0 0 0 0,0 0 0 0 0,0 0-1 0 0,0 0 1 0 0,0-1 0 0 0,0 1 0 0 0,0 0 0 0 0,0 0 0 0 0,0 0 0 0 0,0 0-1 0 0,0 0 1 0 0,-1 0 0 0 0,1-1 0 0 0,0 1 0 0 0,0 0 0 0 0,0 0 0 0 0,0 0-1 0 0,0 0 1 0 0,0 0 0 0 0,-1 0 0 0 0,1 0 0 0 0,0 0 0 0 0,0-1 0 0 0,0 1-1 0 0,0 0 1 0 0,-1 0 0 0 0,1 0 0 0 0,0 0 0 0 0,0 0 0 0 0,0 0 0 0 0,0 0-1 0 0,-1 0 1 0 0,1 0 0 0 0,0 0 0 0 0,0 0 0 0 0,0 0 0 0 0,0 0 0 0 0,-1 0-1 0 0,1 0 1 0 0,0 1 0 0 0,0-1 0 0 0,0 0 0 0 0,0 0 0 0 0,0 0 0 0 0,-1 0-1 0 0,1 0 1 0 0,0 0 0 0 0,0 0 0 0 0,0 0 0 0 0,0 0 0 0 0,0 1 0 0 0,0-1-1 0 0,-1 0 1 0 0,-21 17 617 0 0,0 1 0 0 0,1 0 0 0 0,1 2 0 0 0,1 0 0 0 0,1 1 0 0 0,-29 45 0 0 0,45-62-498 0 0,1 0 0 0 0,0 0 0 0 0,1 0 0 0 0,-1 1 0 0 0,1-1 0 0 0,-1 0 0 0 0,1 5-1 0 0,0-6-80 0 0,4 30 864 0 0,-3-29-850 0 0,0-1 1 0 0,1 0 0 0 0,0 1 0 0 0,0-1 1 0 0,0-1-1 0 0,0 1 0 0 0,1 0 0 0 0,-1 0 1 0 0,1-1-1 0 0,-1 1 0 0 0,1-1 1 0 0,0 0-1 0 0,0 0 0 0 0,0 0 0 0 0,0 0 1 0 0,1-1-1 0 0,-1 1 0 0 0,0-1 1 0 0,1 0-1 0 0,-1 0 0 0 0,7 1 0 0 0,6 0 7 0 0,0-1 0 0 0,0-1-1 0 0,0-1 1 0 0,1 0 0 0 0,-1-1-1 0 0,28-7 1 0 0,42-20-3032 0 0,-72 16-5031 0 0,-4-3 3329 0 0,-7 10 2830 0 0,-1 3 115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3540 0 0,'0'0'13034'0'0,"1"-4"-12422"0"0,0 1-115 0 0,0 1 1 0 0,0-1-1 0 0,0 1 1 0 0,0-1-1 0 0,0 1 1 0 0,1-1-1 0 0,-1 1 1 0 0,1 0-1 0 0,0 0 1 0 0,2-3-1 0 0,29-21 1594 0 0,64-21-2053 0 0,-67 34 249 0 0,-16 9-391 0 0,1 1 0 0 0,0 0-1 0 0,17-1 1 0 0,-28 4-19 0 0,0 2-9 0 0,-1-1 106 0 0,0 0 0 0 0,0 0 1 0 0,0 0-1 0 0,0 1 1 0 0,-1-1-1 0 0,1 1 1 0 0,0 0-1 0 0,-1 0 0 0 0,1 0 1 0 0,-1 0-1 0 0,0 0 1 0 0,1 1-1 0 0,-1-1 0 0 0,0 1 1 0 0,-1-1-1 0 0,1 1 1 0 0,0 0-1 0 0,-1 0 1 0 0,1 0-1 0 0,-1 0 0 0 0,0 0 1 0 0,0 0-1 0 0,0 0 1 0 0,-1 0-1 0 0,1 0 1 0 0,0 5-1 0 0,-1 2-16 0 0,-1 0-1 0 0,0 0 1 0 0,0-1-1 0 0,-1 1 1 0 0,0-1 0 0 0,-1 1-1 0 0,0-1 1 0 0,-5 12-1 0 0,-15 33-63 0 0,-2-1 0 0 0,-44 69 0 0 0,28-57-128 0 0,18-28 302 0 0,-2 0-1 0 0,-37 44 1 0 0,61-81 28 0 0,0 1-1 0 0,0-1 1 0 0,1 1-1 0 0,-1 0 1 0 0,0-1-1 0 0,0 1 1 0 0,1 0 0 0 0,-1 0-1 0 0,1-1 1 0 0,-1 1-1 0 0,0 0 1 0 0,1 0-1 0 0,-1 0 1 0 0,1 0 0 0 0,0 0-1 0 0,-1 0 1 0 0,1-1-1 0 0,0 1 1 0 0,0 0-1 0 0,-1 0 1 0 0,1 0-1 0 0,0 0 1 0 0,0 0 0 0 0,0 0-1 0 0,0 2 1 0 0,1-2-71 0 0,0-1 1 0 0,1 0-1 0 0,-1 1 1 0 0,0-1 0 0 0,0 0-1 0 0,0 1 1 0 0,0-1-1 0 0,0 0 1 0 0,0 0-1 0 0,1 0 1 0 0,-1 0 0 0 0,0 0-1 0 0,0 0 1 0 0,0 0-1 0 0,0-1 1 0 0,0 1-1 0 0,2-1 1 0 0,56-19 28 0 0,-11 0 65 0 0,57-16 1 0 0,-16 6-556 0 0,-86 29 278 0 0,0 0 38 0 0,63-16-2346 0 0,-63 16 1697 0 0,1 2-1316 0 0,10 5-766 0 0,10 3-3452 0 0,-7-6-1907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30 2168 0 0,'-5'-4'536'0'0,"-1"0"-1"0"0,1 1 0 0 0,-1 0 1 0 0,0 0-1 0 0,0 1 0 0 0,0 0 1 0 0,-1 0-1 0 0,1 0 1 0 0,-1 1-1 0 0,1 0 0 0 0,-1 0 1 0 0,1 0-1 0 0,-1 1 0 0 0,1 0 1 0 0,-1 0-1 0 0,-7 2 1 0 0,-16 2 32 0 0,0 2 0 0 0,-37 12 0 0 0,29-7 244 0 0,-6 2-1006 0 0,-34 8-1952 0 0,27-16-7050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0,'0'0'10644'0'0,"4"6"-10336"0"0,3 6 150 0 0,-1 0 0 0 0,0 1-1 0 0,7 23 1 0 0,18 69-1044 0 0,-30-101-165 0 0,-4 9-913 0 0,0-6-2926 0 0,-9 5 638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1321 604 0 0,'0'0'1870'0'0,"-2"-6"-1837"0"0,-13-21 8264 0 0,10 24-8380 0 0,-12-10 7666 0 0,16 11-7395 0 0,2-34 519 0 0,1 18-577 0 0,0-1 0 0 0,-1 1 0 0 0,-1-1 0 0 0,-3-32 0 0 0,0-13 28 0 0,-15-207 283 0 0,9 136-219 0 0,4 54-305 0 0,5 79 59 0 0,-2-48 626 0 0,4 47-582 0 0,0 1 0 0 0,1-1 0 0 0,-1 1 0 0 0,1 0 0 0 0,-1 0 0 0 0,1 0-1 0 0,0 0 1 0 0,0 1 0 0 0,0-1 0 0 0,0 1 0 0 0,0 0 0 0 0,0 0 0 0 0,1 0 0 0 0,-1 0 0 0 0,0 0-1 0 0,5 0 1 0 0,72-7-155 0 0,-43 4 190 0 0,3-2-31 0 0,331-42-4 0 0,-263 39 30 0 0,-105 9-80 0 0,19-1-111 0 0,15 0-175 0 0,-33 1 196 0 0,-1 1 29 0 0,2-1 131 0 0,-3 0-67 0 0,1 0-1 0 0,0 1 1 0 0,-1-1 0 0 0,1 1 0 0 0,-1 0-1 0 0,0-1 1 0 0,1 1 0 0 0,-1 0 0 0 0,0 1 0 0 0,1-1-1 0 0,-1 0 1 0 0,0 1 0 0 0,0-1 0 0 0,0 1-1 0 0,2 2 1 0 0,-2-3 69 0 0,-1 1-50 0 0,1 0 0 0 0,-1 0 0 0 0,0 0 0 0 0,1 0 0 0 0,-1-1 1 0 0,1 1-1 0 0,0-1 0 0 0,-1 1 0 0 0,1-1 0 0 0,0 0 0 0 0,0 1 0 0 0,0-1 0 0 0,2 1 0 0 0,19 13-49 0 0,-21-13 88 0 0,8 11-203 0 0,-10-13 196 0 0,0 0 1 0 0,0 1-1 0 0,0-1 1 0 0,1 0-1 0 0,-1 1 1 0 0,0-1-1 0 0,0 0 1 0 0,0 0 0 0 0,1 1-1 0 0,-1-1 1 0 0,0 0-1 0 0,0 0 1 0 0,1 1-1 0 0,-1-1 1 0 0,0 0-1 0 0,0 0 1 0 0,1 0-1 0 0,-1 0 1 0 0,0 1-1 0 0,1-1 1 0 0,-1 0 0 0 0,0 0-1 0 0,1 0 1 0 0,-1 0-1 0 0,0 0 1 0 0,1 0-1 0 0,-1 0 1 0 0,0 0-1 0 0,1 0 1 0 0,-1 0-1 0 0,0 0 1 0 0,1 0-1 0 0,-1 0 1 0 0,0 0 0 0 0,1 0-1 0 0,-1 0 1 0 0,0 0-1 0 0,1-1 1 0 0,-1 1-1 0 0,0 0 1 0 0,0 0-1 0 0,1 0 1 0 0,-1 0-1 0 0,0-1 1 0 0,1 1-1 0 0,-1 0 1 0 0,0 0 0 0 0,0-1-1 0 0,0 1 1 0 0,1 0-1 0 0,-1 0 1 0 0,0-1-1 0 0,0 1 1 0 0,1-1-1 0 0,5-35 122 0 0,3-51 1 0 0,2-11-247 0 0,-10 90 122 0 0,0-6-60 0 0,2 0-1 0 0,-1 0 1 0 0,2 0 0 0 0,0 1 0 0 0,6-15 0 0 0,5-28-46 0 0,-7 34-324 0 0,-8 20 325 0 0,1 3-653 0 0,-1-1 722 0 0,0 0 1 0 0,0 0-1 0 0,1 0 1 0 0,-1 0 0 0 0,0 1-1 0 0,0-1 1 0 0,0 0-1 0 0,0 0 1 0 0,1 0-1 0 0,-1 0 1 0 0,0 0-1 0 0,0 0 1 0 0,0 0-1 0 0,1 0 1 0 0,-1 0-1 0 0,0 0 1 0 0,0 1-1 0 0,1-1 1 0 0,-1 0-1 0 0,0 0 1 0 0,0 0 0 0 0,0 0-1 0 0,1-1 1 0 0,-1 1-1 0 0,0 0 1 0 0,0 0-1 0 0,0 0 1 0 0,1 0-1 0 0,-1 0 1 0 0,0 0-1 0 0,0 0 1 0 0,0 0-1 0 0,1 0 1 0 0,-1 0-1 0 0,0-1 1 0 0,0 1 0 0 0,0 0-1 0 0,0 0 1 0 0,1 0-1 0 0,-1 0 1 0 0,0 0-1 0 0,0-1 1 0 0,0 1-1 0 0,0 0 1 0 0,0 0-1 0 0,0 0 1 0 0,0-1-1 0 0,1 1 1 0 0,-1 0-1 0 0,0 0 1 0 0,0 0-1 0 0,0-1 1 0 0,0 1 0 0 0,0 0-1 0 0,0 0 1 0 0,0-1-1 0 0,0 1 1 0 0,0 0-1 0 0,0 0 1 0 0,0 0-1 0 0,0-1 1 0 0,0 1-1 0 0,0 0 1 0 0,-1-1-1 0 0,98 189-633 0 0,-28-48 417 0 0,-10-35 181 0 0,-48-79-55 0 0,7 5 34 0 0,17 33 979 0 0,-34-62-135 0 0,2-7-745 0 0,5-16-44 0 0,0 0-1 0 0,-1 0 0 0 0,-1 0 1 0 0,-1-1-1 0 0,-1 0 0 0 0,2-23 1 0 0,-1 8-26 0 0,13-50 0 0 0,51-127-900 0 0,-68 212 803 0 0,-1 0 64 0 0,0 0 0 0 0,0 0 0 0 0,0 0 0 0 0,1 0 0 0 0,-1 0-1 0 0,1 0 1 0 0,-1 0 0 0 0,1 1 0 0 0,0-1 0 0 0,-1 0 0 0 0,1 0 0 0 0,0 0 0 0 0,0 1 0 0 0,0-1 0 0 0,0 1 0 0 0,1-1 0 0 0,-1 1 0 0 0,0-1 0 0 0,3-1 0 0 0,5 15 52 0 0,-1 0 0 0 0,0 0-1 0 0,0 0 1 0 0,-1 1 0 0 0,-1 0 0 0 0,9 27 0 0 0,25 99-85 0 0,-31-104 111 0 0,2 20-28 0 0,-8-38 19 0 0,0 0 1 0 0,1-1-1 0 0,0 0 1 0 0,2 0-1 0 0,0 0 0 0 0,14 26 1 0 0,-13-11 310 0 0,-7-27-141 0 0,1 0 0 0 0,-1 0 0 0 0,1 0 0 0 0,0 0 0 0 0,0 0-1 0 0,0 0 1 0 0,4 7 0 0 0,-4-9 489 0 0,5-6-605 0 0,2-4-19 0 0,0 0 0 0 0,0-1 0 0 0,-1 0 0 0 0,-1 0 0 0 0,1 0 0 0 0,-2-1 0 0 0,1 0 0 0 0,-1 0 0 0 0,-1-1 0 0 0,0 1 0 0 0,3-13 0 0 0,6-22-79 0 0,10-67 1 0 0,-13 25-7 0 0,-2-130 0 0 0,-5 194-955 0 0,2 18 424 0 0,-2 7 557 0 0,-2 0 0 0 0,1 0 0 0 0,0 1 0 0 0,0-1 0 0 0,-1 0 0 0 0,1 0 0 0 0,-1 1 0 0 0,1-1 0 0 0,-1 1 0 0 0,1 3 0 0 0,8 19-41 0 0,13 45 1 0 0,35 185-361 0 0,-24-100 425 0 0,-30-147 144 0 0,-3-7-109 0 0,0 0-1 0 0,0 0 1 0 0,-1 0-1 0 0,1 1 1 0 0,0-1 0 0 0,-1 0-1 0 0,1 0 1 0 0,-1 0-1 0 0,1 0 1 0 0,-1 1-1 0 0,0-1 1 0 0,1 0-1 0 0,-1 1 1 0 0,0-1-1 0 0,0 0 1 0 0,0 1 0 0 0,0-1-1 0 0,0 2 1 0 0,2 1 262 0 0,-2-4-275 0 0,0 1 0 0 0,0-1 0 0 0,0 0 0 0 0,1 1 0 0 0,-1-1 0 0 0,0 0 0 0 0,0 1 0 0 0,0-1 0 0 0,0 0 0 0 0,0 0 0 0 0,0 1 0 0 0,0-1 0 0 0,0 0 0 0 0,1 0 0 0 0,-1 1 0 0 0,0-1 0 0 0,0 0 0 0 0,0 0 0 0 0,1 1 0 0 0,-1-1 0 0 0,0 0 0 0 0,0 0 0 0 0,1 0 0 0 0,-1 1 0 0 0,0-1 0 0 0,0 0 0 0 0,1 0 0 0 0,-1 0 0 0 0,0 0 0 0 0,0 0 0 0 0,1 0 0 0 0,-1 0 0 0 0,0 1 0 0 0,1-1 0 0 0,-1 0 0 0 0,0 0 0 0 0,1 0 0 0 0,-1 0 1 0 0,0 0-1 0 0,0 0 0 0 0,1-1 0 0 0,-1 1 0 0 0,0 0 0 0 0,1 0 0 0 0,-1 0 0 0 0,0 0 0 0 0,1 0 0 0 0,-1 0 0 0 0,0 0 0 0 0,1-1 0 0 0,9-8 34 0 0,-1-1 0 0 0,1 0-1 0 0,-1 0 1 0 0,-1-1 0 0 0,0 0 0 0 0,12-23 0 0 0,38-89 123 0 0,-34 68-120 0 0,56-123-436 0 0,-57 120 207 0 0,-23 56 136 0 0,13-21-556 0 0,-12 21 592 0 0,-1 10-849 0 0,-3 25 785 0 0,3-25 782 0 0,24 17 400 0 0,3-14-1064 0 0,0-2 0 0 0,1 0 0 0 0,0-2 0 0 0,1-1 0 0 0,-1-2 0 0 0,56 2 0 0 0,33 7-28 0 0,-76-7 10 0 0,1-3 0 0 0,51-2 0 0 0,-58-1-63 0 0,14 2-52 0 0,-44-2 113 0 0,19 0 25 0 0,-7 0-50 0 0,-12 0 23 0 0,17 2-195 0 0,37 1 238 0 0,-55-3 86 0 0,0 0-178 0 0,79 0 1 0 0,-79 0 101 0 0,0 0-155 0 0,11 0 125 0 0,-11 0 13 0 0,-1 0-83 0 0,12 0 4 0 0,-12 0 12 0 0,1 1-7 0 0,80 4-110 0 0,-81-5 189 0 0,1 0-288 0 0,-2 1 181 0 0,1-1 1 0 0,-1 1-1 0 0,1 0 1 0 0,-1-1-1 0 0,0 1 0 0 0,1 0 1 0 0,-1 1-1 0 0,0-1 0 0 0,0 0 1 0 0,0 1-1 0 0,1-1 1 0 0,-1 1-1 0 0,-1 0 0 0 0,1-1 1 0 0,0 1-1 0 0,2 3 0 0 0,-3-3-7 0 0,1 15-37 0 0,1 1 98 0 0,8 25-1 0 0,38 137-90 0 0,-19-64 92 0 0,-10-46-68 0 0,20 138 0 0 0,-22-68-199 0 0,-15-92 251 0 0,2 15 11 0 0,-5-59-11 0 0,2 1-15 0 0,-1 0 0 0 0,0 0 0 0 0,0 0-1 0 0,0 0 1 0 0,-1 0 0 0 0,0 0 0 0 0,0 0-1 0 0,0 7 1 0 0,-1-8 102 0 0,5 67-43 0 0,-4-68-12 0 0,0 14 28 0 0,0 12-389 0 0,-1-18-4565 0 0,-4-4 4100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2556 0 0,'0'-14'1511'0'0,"2"7"2085"0"0,3-3-2379 0 0,0 1 0 0 0,1 0-1 0 0,0 0 1 0 0,1 1-1 0 0,0-1 1 0 0,11-9-1 0 0,-6 7-846 0 0,1 1 0 0 0,0 0 0 0 0,0 1-1 0 0,1 1 1 0 0,0 0 0 0 0,24-9 0 0 0,-33 15-337 0 0,-2 0-32 0 0,1 1-1 0 0,-1 0 1 0 0,1 0 0 0 0,0 0-1 0 0,-1 1 1 0 0,1-1 0 0 0,-1 1-1 0 0,1 0 1 0 0,0 0-1 0 0,-1 0 1 0 0,1 0 0 0 0,0 1-1 0 0,-1 0 1 0 0,1-1-1 0 0,3 3 1 0 0,-2-2-16 0 0,1 0 0 0 0,-1 0 0 0 0,0 1 0 0 0,0 0 0 0 0,0 0 0 0 0,0 0 0 0 0,-1 1 0 0 0,1-1 0 0 0,0 1 0 0 0,-1 1 0 0 0,0-1 0 0 0,0 0 0 0 0,0 1 0 0 0,0 0 0 0 0,-1 0 0 0 0,7 8 0 0 0,-9-9-29 0 0,0 0 25 0 0,-1 1 0 0 0,0-1-1 0 0,-1 1 1 0 0,1 0 0 0 0,-1-1 0 0 0,0 1 0 0 0,1-1 0 0 0,-1 1 0 0 0,-1-1 0 0 0,1 1 0 0 0,-1-1 0 0 0,1 0 0 0 0,-1 0 0 0 0,0 0-1 0 0,0 0 1 0 0,0 0 0 0 0,0 0 0 0 0,-1 0 0 0 0,1-1 0 0 0,-1 1 0 0 0,0-1 0 0 0,0 0 0 0 0,-3 3 0 0 0,-65 50-129 0 0,49-39-749 0 0,1 1 1 0 0,0 0-1 0 0,-29 33 0 0 0,24-7-8390 0 0,24-40 7442 0 0,1-1 150 0 0,-7 9 243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 0 0,'0'0'11531'0'0,"8"0"-11237"0"0,182 6 2366 0 0,388 17-911 0 0,-345-13-1328 0 0,85 5 59 0 0,18 27-352 0 0,-335-41-127 0 0,110 16 106 0 0,181 16 66 0 0,154-20-135 0 0,-443-13-46 0 0,2 0-14 0 0,14 0 37 0 0,-11 0 16 0 0,51-2-64 0 0,-54 2 56 0 0,-1 1 3 0 0,33 0-126 0 0,-34-1 54 0 0,1 0-20 0 0,12 0 119 0 0,-12 0-15 0 0,-1 0-14 0 0,11-1-45 0 0,-10 0-13 0 0,7 1 49 0 0,-11 0-37 0 0,0 0 0 0 0,0 0 0 0 0,0 0 0 0 0,0-1 0 0 0,0 1 0 0 0,0 0 0 0 0,0 0 0 0 0,0 0 0 0 0,0 0 0 0 0,0 0 0 0 0,0 0 0 0 0,0-1 0 0 0,0 1 0 0 0,0 0 0 0 0,0 0 0 0 0,0 0 0 0 0,0 0 0 0 0,0 0 0 0 0,0 0 0 0 0,0 0 1 0 0,0-1-1 0 0,0 1 0 0 0,0 0 0 0 0,0 0 0 0 0,0 0 0 0 0,0 0 0 0 0,0 0 0 0 0,0 0 0 0 0,0 0 0 0 0,0-1 0 0 0,0 1 0 0 0,1 0 0 0 0,-1 0 0 0 0,0 0 0 0 0,0 0 0 0 0,0 0 0 0 0,0 0 0 0 0,0 0 0 0 0,0 0 0 0 0,1 0 0 0 0,-46-13-4 0 0,1 1 1 0 0,-1 3-1 0 0,-49-3 0 0 0,-26-6-41 0 0,-36-15 63 0 0,57 10-60 0 0,-109-9-1 0 0,-108 10 119 0 0,-174 15 93 0 0,107 34-256 0 0,185-11 211 0 0,45 9-99 0 0,46-8 67 0 0,103-17-57 0 0,-40 4 25 0 0,33-3 11 0 0,8-1 22 0 0,-17 5-236 0 0,4-5 137 0 0,11 0-4 0 0,-11 3 308 0 0,-34 1 672 0 0,195 17-874 0 0,177 3-1 0 0,27 2 30 0 0,192 24-412 0 0,-234-20 252 0 0,-97-9 13 0 0,-119-19 88 0 0,-87-2-2 0 0,0 0-47 0 0,12 0 4 0 0,-13 0-35 0 0,20-1 118 0 0,-6 2-66 0 0,-12-1-11 0 0,16 0 28 0 0,120 6 47 0 0,-3 1-249 0 0,-135-7 174 0 0,1 0-45 0 0,10 2 4 0 0,-10-2 24 0 0,0 0-186 0 0,5 0 184 0 0,-3 1-94 0 0,0 0 0 0 0,0-1 0 0 0,0 0 1 0 0,0 0-1 0 0,0-1 0 0 0,0 0 0 0 0,0 0 0 0 0,8-2 0 0 0,-13 2 95 0 0,-2-3-177 0 0,1-1 130 0 0,-2 0 0 0 0,1 0 0 0 0,0 0 0 0 0,-1 0 0 0 0,0 1 0 0 0,0-1 0 0 0,-1 0 0 0 0,1 1 0 0 0,-1 0 0 0 0,0-1 0 0 0,0 1 0 0 0,0 0 0 0 0,-1 1 0 0 0,-5-6 0 0 0,0 2-5 0 0,1 1 0 0 0,-1 0 0 0 0,0 1 0 0 0,0 0 0 0 0,-1 0 0 0 0,-17-5 0 0 0,-11-1-49 0 0,-1 2 0 0 0,-75-7 0 0 0,86 13 42 0 0,-101-9-22 0 0,65 8 43 0 0,-75-16 1 0 0,104 13 64 0 0,1 2-1 0 0,-1 2 1 0 0,-41 0 0 0 0,-183-25 90 0 0,134 12-14 0 0,-1 5 0 0 0,-144 5 0 0 0,142 14-206 0 0,-3 1 172 0 0,67-5 70 0 0,45-4-146 0 0,14 0-2 0 0,-16 1 156 0 0,-35 1-204 0 0,53-2 82 0 0,-21-2 11 0 0,-111-10 222 0 0,131 12 204 0 0,-7 0-271 0 0,7 1 23 0 0,10 2 1074 0 0,84 20-1114 0 0,125 17-1 0 0,107-5-57 0 0,-217-24-137 0 0,460 43-38 0 0,-494-44 54 0 0,70 19-1 0 0,7 2 1 0 0,137 38 97 0 0,-51-10-35 0 0,-86-34-134 0 0,-144-24 119 0 0,28 3 137 0 0,-29-3-177 0 0,10 1 235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1 163 848 0 0,'0'0'2225'0'0,"23"-37"487"0"0,-1-38-964 0 0,-21 73-1914 0 0,1-4 298 0 0,0 0-1 0 0,-1 0 1 0 0,0 0-1 0 0,0 0 1 0 0,0 0 0 0 0,0-7-1 0 0,4 90 2859 0 0,34 171-1596 0 0,28 259 33 0 0,-61-309-1035 0 0,-8-169-400 0 0,1-24 11 0 0,0 0 1 0 0,1 0-1 0 0,0 0 1 0 0,0 0-1 0 0,0 1 1 0 0,1-1-1 0 0,1 7 1 0 0,-1-8 97 0 0,-1 0-159 0 0,-3 11-429 0 0,-11-10-4876 0 0,12-5 5178 0 0,0-1 0 0 0,0 1 0 0 0,-1-1 0 0 0,1 1 0 0 0,0-1 0 0 0,0 0 0 0 0,0 0 0 0 0,0 0 0 0 0,0 0 0 0 0,0 0 0 0 0,0 0 0 0 0,-3-4 0 0 0,-10-4-3742 0 0,13 8 2331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1944 0 0,'0'0'1528'0'0,"0"-4"-711"0"0,9-48 9714 0 0,-6 60-10235 0 0,53 123 701 0 0,-33-81-416 0 0,30 89-1 0 0,-41-106-506 0 0,-9-28-42 0 0,-1-1 1 0 0,0 1 0 0 0,0 1-1 0 0,-1-1 1 0 0,0 0 0 0 0,1 0-1 0 0,-2 1 1 0 0,2 4 0 0 0,-1-3 16 0 0,0-1 0 0 0,1 0 0 0 0,0 0-1 0 0,1 0 1 0 0,-1 0 0 0 0,1 0 0 0 0,0-1 0 0 0,5 7 0 0 0,-7-10 249 0 0,4 12 433 0 0,-5-13-681 0 0,0-1 0 0 0,0 1 0 0 0,0-1 0 0 0,0 0 1 0 0,1 1-1 0 0,-1-1 0 0 0,0 0 0 0 0,0 1 0 0 0,0-1 0 0 0,0 0 1 0 0,1 1-1 0 0,-1-1 0 0 0,0 0 0 0 0,0 1 0 0 0,1-1 0 0 0,-1 0 0 0 0,0 0 1 0 0,1 1-1 0 0,-1-1 0 0 0,0 0 0 0 0,1 0 0 0 0,-1 1 0 0 0,0-1 1 0 0,1 0-1 0 0,-1 0 0 0 0,0 0 0 0 0,1 0 0 0 0,-1 0 0 0 0,0 0 1 0 0,1 0-1 0 0,-1 0 0 0 0,1 1 0 0 0,-1-1 0 0 0,0 0 0 0 0,1-1 1 0 0,-1 1-1 0 0,0 0 0 0 0,1 0 0 0 0,-1 0 0 0 0,1 0 0 0 0,-1 0 1 0 0,0 0-1 0 0,1 0 0 0 0,-1 0 0 0 0,0-1 0 0 0,1 1 0 0 0,0-1 1 0 0,107-106 1035 0 0,47-42-472 0 0,-127 123-603 0 0,15-10-359 0 0,-39 34 38 0 0,-1-1 0 0 0,0 0 0 0 0,1 0 0 0 0,-1 0 0 0 0,0 0 0 0 0,0 0 0 0 0,2-5 0 0 0,4-3-4251 0 0,-7 9 3222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769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2" y="4421588"/>
            <a:ext cx="5619736" cy="4188622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769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93F1D7-B9AC-4F47-827B-756AA88EAA61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798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9877" name="Slide Number Placeholder 3"/>
          <p:cNvSpPr txBox="1">
            <a:spLocks noGrp="1"/>
          </p:cNvSpPr>
          <p:nvPr/>
        </p:nvSpPr>
        <p:spPr bwMode="auto">
          <a:xfrm>
            <a:off x="5265330" y="6658339"/>
            <a:ext cx="4028994" cy="3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4" tIns="46586" rIns="93174" bIns="4658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73817DE-3698-4254-B652-22E3ABF0B5BE}" type="slidenum">
              <a:rPr lang="en-US" altLang="en-US" sz="1200"/>
              <a:pPr algn="r"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84949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12E8E6-E811-46AC-9C10-6B29F1F5A801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808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0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0901" name="Slide Number Placeholder 3"/>
          <p:cNvSpPr txBox="1">
            <a:spLocks noGrp="1"/>
          </p:cNvSpPr>
          <p:nvPr/>
        </p:nvSpPr>
        <p:spPr bwMode="auto">
          <a:xfrm>
            <a:off x="5265330" y="6658339"/>
            <a:ext cx="4028994" cy="3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4" tIns="46586" rIns="93174" bIns="4658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F91E87B-4065-4CB4-9679-7FDB9FDD2078}" type="slidenum">
              <a:rPr lang="en-US" altLang="en-US" sz="1200"/>
              <a:pPr algn="r"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69765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71A182-B1D5-49F4-AAAB-56DDB07A5136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819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25" name="Slide Number Placeholder 3"/>
          <p:cNvSpPr txBox="1">
            <a:spLocks noGrp="1"/>
          </p:cNvSpPr>
          <p:nvPr/>
        </p:nvSpPr>
        <p:spPr bwMode="auto">
          <a:xfrm>
            <a:off x="5265330" y="6658339"/>
            <a:ext cx="4028994" cy="3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4" tIns="46586" rIns="93174" bIns="4658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9FF539C-47F3-4896-B8B3-D1C10DE3FB30}" type="slidenum">
              <a:rPr lang="en-US" altLang="en-US" sz="1200"/>
              <a:pPr algn="r"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9103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63560A-7F23-438F-B6D0-66EF8B4EA043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2949" name="Slide Number Placeholder 3"/>
          <p:cNvSpPr txBox="1">
            <a:spLocks noGrp="1"/>
          </p:cNvSpPr>
          <p:nvPr/>
        </p:nvSpPr>
        <p:spPr bwMode="auto">
          <a:xfrm>
            <a:off x="5265330" y="6658339"/>
            <a:ext cx="4028994" cy="3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4" tIns="46586" rIns="93174" bIns="4658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ED5A198-18E1-4960-8719-7E09B97B2715}" type="slidenum">
              <a:rPr lang="en-US" altLang="en-US" sz="1200"/>
              <a:pPr algn="r"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55068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79BFCF-CC04-4C0B-9D9F-0F258428D207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5265330" y="6658339"/>
            <a:ext cx="4028994" cy="3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4" tIns="46586" rIns="93174" bIns="4658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21902CB-68CF-42B6-BB27-8B07771B0992}" type="slidenum">
              <a:rPr lang="en-US" altLang="en-US" sz="1200"/>
              <a:pPr algn="r" eaLnBrk="1" hangingPunct="1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88760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30036B-246D-438D-BAF4-76150FB7C7E5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880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8069" name="Slide Number Placeholder 3"/>
          <p:cNvSpPr txBox="1">
            <a:spLocks noGrp="1"/>
          </p:cNvSpPr>
          <p:nvPr/>
        </p:nvSpPr>
        <p:spPr bwMode="auto">
          <a:xfrm>
            <a:off x="5265330" y="6658339"/>
            <a:ext cx="4028994" cy="3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4" tIns="46586" rIns="93174" bIns="4658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329EB92-EB04-47ED-A77A-73A3E2D41558}" type="slidenum">
              <a:rPr lang="en-US" altLang="en-US" sz="1200"/>
              <a:pPr algn="r" eaLnBrk="1" hangingPunct="1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4801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97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1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33D87A-8EC9-487D-B04F-253111E82540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68990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92B1B9-BB95-4ADF-924E-3CE88926F839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55861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4C8492-A971-4717-B87B-D5FA714C9B3B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08254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42DA6A-82A4-4CAE-9191-6606B5569850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768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6805" name="Slide Number Placeholder 3"/>
          <p:cNvSpPr txBox="1">
            <a:spLocks noGrp="1"/>
          </p:cNvSpPr>
          <p:nvPr/>
        </p:nvSpPr>
        <p:spPr bwMode="auto">
          <a:xfrm>
            <a:off x="5265330" y="6658339"/>
            <a:ext cx="4028994" cy="3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4" tIns="46586" rIns="93174" bIns="4658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822ECD3-242E-40FE-83EE-DB1AA9D04732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83003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2D7C2C-22D4-4BF1-816B-E8DF7D643EF2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5265330" y="6658339"/>
            <a:ext cx="4028994" cy="3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4" tIns="46586" rIns="93174" bIns="4658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1EA5A40-61AE-418A-AEAF-11E30B6C8B42}" type="slidenum">
              <a:rPr lang="en-US" altLang="en-US" sz="1200"/>
              <a:pPr algn="r"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7455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629" indent="-282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19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278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357" indent="-22604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7589BC-0F95-4C44-9325-C9A60A28AF0C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8853" name="Slide Number Placeholder 3"/>
          <p:cNvSpPr txBox="1">
            <a:spLocks noGrp="1"/>
          </p:cNvSpPr>
          <p:nvPr/>
        </p:nvSpPr>
        <p:spPr bwMode="auto">
          <a:xfrm>
            <a:off x="5265330" y="6658339"/>
            <a:ext cx="4028994" cy="3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4" tIns="46586" rIns="93174" bIns="46586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85371AB-86A2-4C67-8FB0-275BFAD41382}" type="slidenum">
              <a:rPr lang="en-US" altLang="en-US" sz="1200"/>
              <a:pPr algn="r"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1322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2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7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5.png"/><Relationship Id="rId5" Type="http://schemas.openxmlformats.org/officeDocument/2006/relationships/image" Target="../media/image25.png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0.png"/><Relationship Id="rId117" Type="http://schemas.openxmlformats.org/officeDocument/2006/relationships/customXml" Target="../ink/ink58.xml"/><Relationship Id="rId21" Type="http://schemas.openxmlformats.org/officeDocument/2006/relationships/image" Target="../media/image1512.png"/><Relationship Id="rId42" Type="http://schemas.openxmlformats.org/officeDocument/2006/relationships/image" Target="../media/image850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970.png"/><Relationship Id="rId84" Type="http://schemas.openxmlformats.org/officeDocument/2006/relationships/image" Target="../media/image1050.png"/><Relationship Id="rId89" Type="http://schemas.openxmlformats.org/officeDocument/2006/relationships/customXml" Target="../ink/ink44.xml"/><Relationship Id="rId112" Type="http://schemas.openxmlformats.org/officeDocument/2006/relationships/image" Target="../media/image1160.png"/><Relationship Id="rId16" Type="http://schemas.openxmlformats.org/officeDocument/2006/relationships/customXml" Target="../ink/ink8.xml"/><Relationship Id="rId107" Type="http://schemas.openxmlformats.org/officeDocument/2006/relationships/customXml" Target="../ink/ink53.xml"/><Relationship Id="rId11" Type="http://schemas.openxmlformats.org/officeDocument/2006/relationships/image" Target="../media/image1011.png"/><Relationship Id="rId32" Type="http://schemas.openxmlformats.org/officeDocument/2006/relationships/image" Target="../media/image2311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920.png"/><Relationship Id="rId74" Type="http://schemas.openxmlformats.org/officeDocument/2006/relationships/image" Target="../media/image1000.png"/><Relationship Id="rId79" Type="http://schemas.openxmlformats.org/officeDocument/2006/relationships/customXml" Target="../ink/ink39.xml"/><Relationship Id="rId102" Type="http://schemas.openxmlformats.org/officeDocument/2006/relationships/image" Target="../media/image1120.png"/><Relationship Id="rId5" Type="http://schemas.openxmlformats.org/officeDocument/2006/relationships/image" Target="../media/image710.png"/><Relationship Id="rId90" Type="http://schemas.openxmlformats.org/officeDocument/2006/relationships/image" Target="../media/image1070.png"/><Relationship Id="rId95" Type="http://schemas.openxmlformats.org/officeDocument/2006/relationships/customXml" Target="../ink/ink47.xml"/><Relationship Id="rId22" Type="http://schemas.openxmlformats.org/officeDocument/2006/relationships/customXml" Target="../ink/ink11.xml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870.png"/><Relationship Id="rId64" Type="http://schemas.openxmlformats.org/officeDocument/2006/relationships/image" Target="../media/image950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660.png"/><Relationship Id="rId80" Type="http://schemas.openxmlformats.org/officeDocument/2006/relationships/image" Target="../media/image1030.png"/><Relationship Id="rId85" Type="http://schemas.openxmlformats.org/officeDocument/2006/relationships/customXml" Target="../ink/ink42.xml"/><Relationship Id="rId12" Type="http://schemas.openxmlformats.org/officeDocument/2006/relationships/customXml" Target="../ink/ink6.xml"/><Relationship Id="rId17" Type="http://schemas.openxmlformats.org/officeDocument/2006/relationships/image" Target="../media/image1312.png"/><Relationship Id="rId33" Type="http://schemas.openxmlformats.org/officeDocument/2006/relationships/customXml" Target="../ink/ink16.xml"/><Relationship Id="rId38" Type="http://schemas.openxmlformats.org/officeDocument/2006/relationships/image" Target="../media/image2610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1140.png"/><Relationship Id="rId54" Type="http://schemas.openxmlformats.org/officeDocument/2006/relationships/image" Target="../media/image900.png"/><Relationship Id="rId70" Type="http://schemas.openxmlformats.org/officeDocument/2006/relationships/image" Target="../media/image980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3" Type="http://schemas.openxmlformats.org/officeDocument/2006/relationships/image" Target="../media/image1611.png"/><Relationship Id="rId28" Type="http://schemas.openxmlformats.org/officeDocument/2006/relationships/image" Target="../media/image812.png"/><Relationship Id="rId49" Type="http://schemas.openxmlformats.org/officeDocument/2006/relationships/customXml" Target="../ink/ink24.xml"/><Relationship Id="rId114" Type="http://schemas.openxmlformats.org/officeDocument/2006/relationships/image" Target="../media/image1170.png"/><Relationship Id="rId119" Type="http://schemas.openxmlformats.org/officeDocument/2006/relationships/customXml" Target="../ink/ink59.xml"/><Relationship Id="rId44" Type="http://schemas.openxmlformats.org/officeDocument/2006/relationships/image" Target="../media/image860.png"/><Relationship Id="rId60" Type="http://schemas.openxmlformats.org/officeDocument/2006/relationships/image" Target="../media/image930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500.png"/><Relationship Id="rId4" Type="http://schemas.openxmlformats.org/officeDocument/2006/relationships/customXml" Target="../ink/ink2.xml"/><Relationship Id="rId9" Type="http://schemas.openxmlformats.org/officeDocument/2006/relationships/image" Target="../media/image911.png"/><Relationship Id="rId13" Type="http://schemas.openxmlformats.org/officeDocument/2006/relationships/image" Target="../media/image1111.png"/><Relationship Id="rId18" Type="http://schemas.openxmlformats.org/officeDocument/2006/relationships/customXml" Target="../ink/ink9.xml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830.png"/><Relationship Id="rId50" Type="http://schemas.openxmlformats.org/officeDocument/2006/relationships/image" Target="../media/image880.png"/><Relationship Id="rId55" Type="http://schemas.openxmlformats.org/officeDocument/2006/relationships/customXml" Target="../ink/ink27.xml"/><Relationship Id="rId76" Type="http://schemas.openxmlformats.org/officeDocument/2006/relationships/image" Target="../media/image1012.png"/><Relationship Id="rId97" Type="http://schemas.openxmlformats.org/officeDocument/2006/relationships/customXml" Target="../ink/ink48.xml"/><Relationship Id="rId104" Type="http://schemas.openxmlformats.org/officeDocument/2006/relationships/image" Target="../media/image590.png"/><Relationship Id="rId120" Type="http://schemas.openxmlformats.org/officeDocument/2006/relationships/image" Target="../media/image670.png"/><Relationship Id="rId7" Type="http://schemas.openxmlformats.org/officeDocument/2006/relationships/image" Target="../media/image811.png"/><Relationship Id="rId71" Type="http://schemas.openxmlformats.org/officeDocument/2006/relationships/customXml" Target="../ink/ink35.xml"/><Relationship Id="rId92" Type="http://schemas.openxmlformats.org/officeDocument/2006/relationships/image" Target="../media/image1080.png"/><Relationship Id="rId2" Type="http://schemas.openxmlformats.org/officeDocument/2006/relationships/customXml" Target="../ink/ink1.xml"/><Relationship Id="rId29" Type="http://schemas.openxmlformats.org/officeDocument/2006/relationships/customXml" Target="../ink/ink14.xml"/><Relationship Id="rId24" Type="http://schemas.openxmlformats.org/officeDocument/2006/relationships/customXml" Target="../ink/ink12.xml"/><Relationship Id="rId40" Type="http://schemas.openxmlformats.org/officeDocument/2006/relationships/image" Target="../media/image840.png"/><Relationship Id="rId45" Type="http://schemas.openxmlformats.org/officeDocument/2006/relationships/customXml" Target="../ink/ink22.xml"/><Relationship Id="rId66" Type="http://schemas.openxmlformats.org/officeDocument/2006/relationships/image" Target="../media/image960.png"/><Relationship Id="rId87" Type="http://schemas.openxmlformats.org/officeDocument/2006/relationships/customXml" Target="../ink/ink43.xml"/><Relationship Id="rId110" Type="http://schemas.openxmlformats.org/officeDocument/2006/relationships/image" Target="../media/image1150.png"/><Relationship Id="rId115" Type="http://schemas.openxmlformats.org/officeDocument/2006/relationships/customXml" Target="../ink/ink57.xml"/><Relationship Id="rId61" Type="http://schemas.openxmlformats.org/officeDocument/2006/relationships/customXml" Target="../ink/ink30.xml"/><Relationship Id="rId82" Type="http://schemas.openxmlformats.org/officeDocument/2006/relationships/image" Target="../media/image1040.png"/><Relationship Id="rId19" Type="http://schemas.openxmlformats.org/officeDocument/2006/relationships/image" Target="../media/image1412.png"/><Relationship Id="rId14" Type="http://schemas.openxmlformats.org/officeDocument/2006/relationships/customXml" Target="../ink/ink7.xml"/><Relationship Id="rId30" Type="http://schemas.openxmlformats.org/officeDocument/2006/relationships/image" Target="../media/image820.png"/><Relationship Id="rId35" Type="http://schemas.openxmlformats.org/officeDocument/2006/relationships/customXml" Target="../ink/ink17.xml"/><Relationship Id="rId56" Type="http://schemas.openxmlformats.org/officeDocument/2006/relationships/image" Target="../media/image912.png"/><Relationship Id="rId77" Type="http://schemas.openxmlformats.org/officeDocument/2006/relationships/customXml" Target="../ink/ink38.xml"/><Relationship Id="rId100" Type="http://schemas.openxmlformats.org/officeDocument/2006/relationships/image" Target="../media/image570.png"/><Relationship Id="rId105" Type="http://schemas.openxmlformats.org/officeDocument/2006/relationships/customXml" Target="../ink/ink52.xml"/><Relationship Id="rId8" Type="http://schemas.openxmlformats.org/officeDocument/2006/relationships/customXml" Target="../ink/ink4.xml"/><Relationship Id="rId51" Type="http://schemas.openxmlformats.org/officeDocument/2006/relationships/customXml" Target="../ink/ink25.xml"/><Relationship Id="rId72" Type="http://schemas.openxmlformats.org/officeDocument/2006/relationships/image" Target="../media/image990.png"/><Relationship Id="rId93" Type="http://schemas.openxmlformats.org/officeDocument/2006/relationships/customXml" Target="../ink/ink46.xml"/><Relationship Id="rId98" Type="http://schemas.openxmlformats.org/officeDocument/2006/relationships/image" Target="../media/image1112.png"/><Relationship Id="rId121" Type="http://schemas.openxmlformats.org/officeDocument/2006/relationships/customXml" Target="../ink/ink60.xml"/><Relationship Id="rId3" Type="http://schemas.openxmlformats.org/officeDocument/2006/relationships/image" Target="../media/image611.png"/><Relationship Id="rId46" Type="http://schemas.openxmlformats.org/officeDocument/2006/relationships/image" Target="../media/image3010.png"/><Relationship Id="rId67" Type="http://schemas.openxmlformats.org/officeDocument/2006/relationships/customXml" Target="../ink/ink33.xml"/><Relationship Id="rId116" Type="http://schemas.openxmlformats.org/officeDocument/2006/relationships/image" Target="../media/image1180.png"/><Relationship Id="rId20" Type="http://schemas.openxmlformats.org/officeDocument/2006/relationships/customXml" Target="../ink/ink10.xml"/><Relationship Id="rId41" Type="http://schemas.openxmlformats.org/officeDocument/2006/relationships/customXml" Target="../ink/ink20.xml"/><Relationship Id="rId62" Type="http://schemas.openxmlformats.org/officeDocument/2006/relationships/image" Target="../media/image940.png"/><Relationship Id="rId83" Type="http://schemas.openxmlformats.org/officeDocument/2006/relationships/customXml" Target="../ink/ink41.xml"/><Relationship Id="rId88" Type="http://schemas.openxmlformats.org/officeDocument/2006/relationships/image" Target="../media/image1060.png"/><Relationship Id="rId111" Type="http://schemas.openxmlformats.org/officeDocument/2006/relationships/customXml" Target="../ink/ink55.xml"/><Relationship Id="rId15" Type="http://schemas.openxmlformats.org/officeDocument/2006/relationships/image" Target="../media/image1211.png"/><Relationship Id="rId36" Type="http://schemas.openxmlformats.org/officeDocument/2006/relationships/image" Target="../media/image2511.png"/><Relationship Id="rId57" Type="http://schemas.openxmlformats.org/officeDocument/2006/relationships/customXml" Target="../ink/ink28.xml"/><Relationship Id="rId106" Type="http://schemas.openxmlformats.org/officeDocument/2006/relationships/image" Target="../media/image1130.png"/><Relationship Id="rId10" Type="http://schemas.openxmlformats.org/officeDocument/2006/relationships/customXml" Target="../ink/ink5.xml"/><Relationship Id="rId31" Type="http://schemas.openxmlformats.org/officeDocument/2006/relationships/customXml" Target="../ink/ink15.xml"/><Relationship Id="rId52" Type="http://schemas.openxmlformats.org/officeDocument/2006/relationships/image" Target="../media/image890.png"/><Relationship Id="rId73" Type="http://schemas.openxmlformats.org/officeDocument/2006/relationships/customXml" Target="../ink/ink36.xml"/><Relationship Id="rId78" Type="http://schemas.openxmlformats.org/officeDocument/2006/relationships/image" Target="../media/image1020.png"/><Relationship Id="rId94" Type="http://schemas.openxmlformats.org/officeDocument/2006/relationships/image" Target="../media/image1090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119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2026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14: More Power Flow Examples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05804-49AC-414D-AFBF-C75AB0CB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Example #2</a:t>
            </a:r>
          </a:p>
        </p:txBody>
      </p:sp>
      <p:pic>
        <p:nvPicPr>
          <p:cNvPr id="4" name="Picture 3" descr="Three-bus case diagram">
            <a:extLst>
              <a:ext uri="{FF2B5EF4-FFF2-40B4-BE49-F238E27FC236}">
                <a16:creationId xmlns:a16="http://schemas.microsoft.com/office/drawing/2014/main" id="{D6733C2B-1197-45E6-BD0E-D0CE48F5D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" r="36000" b="41417"/>
          <a:stretch>
            <a:fillRect/>
          </a:stretch>
        </p:blipFill>
        <p:spPr bwMode="auto">
          <a:xfrm>
            <a:off x="2057400" y="3276600"/>
            <a:ext cx="670560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17FFD-70C2-498F-90D9-D38256F148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Bus 1 contains a large generating unit operating at V=1.0 </a:t>
            </a:r>
            <a:r>
              <a:rPr lang="en-US" dirty="0" err="1"/>
              <a:t>pu</a:t>
            </a:r>
            <a:endParaRPr lang="en-US" dirty="0"/>
          </a:p>
          <a:p>
            <a:r>
              <a:rPr lang="en-US" dirty="0"/>
              <a:t>Bus 2 has a load consuming 200 MW and 100 MVR</a:t>
            </a:r>
          </a:p>
          <a:p>
            <a:r>
              <a:rPr lang="en-US" dirty="0"/>
              <a:t>Bus 3 has a generator that is set to produce 30 MW and control its terminal voltage to 1.0 </a:t>
            </a:r>
            <a:r>
              <a:rPr lang="en-US" dirty="0" err="1"/>
              <a:t>pu</a:t>
            </a:r>
            <a:r>
              <a:rPr lang="en-US" dirty="0"/>
              <a:t> </a:t>
            </a:r>
          </a:p>
          <a:p>
            <a:r>
              <a:rPr lang="en-US" dirty="0"/>
              <a:t>Want to solve for all bus voltages and line flows</a:t>
            </a:r>
          </a:p>
        </p:txBody>
      </p:sp>
      <p:sp>
        <p:nvSpPr>
          <p:cNvPr id="8" name="Rectangle 7" descr="(Covering solution)">
            <a:extLst>
              <a:ext uri="{FF2B5EF4-FFF2-40B4-BE49-F238E27FC236}">
                <a16:creationId xmlns:a16="http://schemas.microsoft.com/office/drawing/2014/main" id="{213F92F1-3652-4787-ACA5-07907DF0BA1F}"/>
              </a:ext>
            </a:extLst>
          </p:cNvPr>
          <p:cNvSpPr/>
          <p:nvPr/>
        </p:nvSpPr>
        <p:spPr bwMode="auto">
          <a:xfrm>
            <a:off x="7620000" y="3886200"/>
            <a:ext cx="9144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 descr="(covering solution)">
            <a:extLst>
              <a:ext uri="{FF2B5EF4-FFF2-40B4-BE49-F238E27FC236}">
                <a16:creationId xmlns:a16="http://schemas.microsoft.com/office/drawing/2014/main" id="{1C383D6F-EF13-42E8-965F-72F259D328C1}"/>
              </a:ext>
            </a:extLst>
          </p:cNvPr>
          <p:cNvSpPr/>
          <p:nvPr/>
        </p:nvSpPr>
        <p:spPr bwMode="auto">
          <a:xfrm>
            <a:off x="2057400" y="4495800"/>
            <a:ext cx="9144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 descr="(covering solution)">
            <a:extLst>
              <a:ext uri="{FF2B5EF4-FFF2-40B4-BE49-F238E27FC236}">
                <a16:creationId xmlns:a16="http://schemas.microsoft.com/office/drawing/2014/main" id="{05CFAD10-D6DA-3EE9-BC9F-D5629ABB2009}"/>
              </a:ext>
            </a:extLst>
          </p:cNvPr>
          <p:cNvSpPr/>
          <p:nvPr/>
        </p:nvSpPr>
        <p:spPr bwMode="auto">
          <a:xfrm>
            <a:off x="5791200" y="6235700"/>
            <a:ext cx="9144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60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1FCB1B-4210-4C89-BBDD-42E25B1D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Example #2 </a:t>
            </a:r>
          </a:p>
        </p:txBody>
      </p:sp>
      <p:pic>
        <p:nvPicPr>
          <p:cNvPr id="7" name="Picture 6" descr="Three-bus case diagram">
            <a:extLst>
              <a:ext uri="{FF2B5EF4-FFF2-40B4-BE49-F238E27FC236}">
                <a16:creationId xmlns:a16="http://schemas.microsoft.com/office/drawing/2014/main" id="{EC013BB1-744B-452B-BBF6-2EC178CD4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3581400" cy="2308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D0515A-48E3-401C-88DB-6820655EB178}"/>
                  </a:ext>
                </a:extLst>
              </p:cNvPr>
              <p:cNvSpPr txBox="1"/>
              <p:nvPr/>
            </p:nvSpPr>
            <p:spPr>
              <a:xfrm>
                <a:off x="304800" y="3733800"/>
                <a:ext cx="5334000" cy="126868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D0515A-48E3-401C-88DB-6820655EB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733800"/>
                <a:ext cx="5334000" cy="1268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8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1FCB1B-4210-4C89-BBDD-42E25B1D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Example #2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2D0F4C-9D2F-4543-9CDB-70BA38BB61FC}"/>
                  </a:ext>
                </a:extLst>
              </p:cNvPr>
              <p:cNvSpPr txBox="1"/>
              <p:nvPr/>
            </p:nvSpPr>
            <p:spPr>
              <a:xfrm>
                <a:off x="228600" y="1295400"/>
                <a:ext cx="6276108" cy="160467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2D0F4C-9D2F-4543-9CDB-70BA38BB6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95400"/>
                <a:ext cx="6276108" cy="16046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202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717F5-DF59-4958-B721-E8531FBE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Example #2   </a:t>
            </a:r>
          </a:p>
        </p:txBody>
      </p:sp>
    </p:spTree>
    <p:extLst>
      <p:ext uri="{BB962C8B-B14F-4D97-AF65-F5344CB8AC3E}">
        <p14:creationId xmlns:p14="http://schemas.microsoft.com/office/powerpoint/2010/main" val="3238103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548F9-D35C-A2DC-EAC2-F708FB2B1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2C79-DD12-7834-7F32-7FA377F6B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Example #2    </a:t>
            </a:r>
          </a:p>
        </p:txBody>
      </p:sp>
    </p:spTree>
    <p:extLst>
      <p:ext uri="{BB962C8B-B14F-4D97-AF65-F5344CB8AC3E}">
        <p14:creationId xmlns:p14="http://schemas.microsoft.com/office/powerpoint/2010/main" val="421189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58761-2667-0A79-8708-4AA2C7CFE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6FF9F-9F02-0022-968C-0199987E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Example #2     </a:t>
            </a:r>
          </a:p>
        </p:txBody>
      </p:sp>
    </p:spTree>
    <p:extLst>
      <p:ext uri="{BB962C8B-B14F-4D97-AF65-F5344CB8AC3E}">
        <p14:creationId xmlns:p14="http://schemas.microsoft.com/office/powerpoint/2010/main" val="1133404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BDDA-260B-4A1B-9DB2-6748A15E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Example #2,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DA1DCC-FF3D-420C-9659-1E35A1482E6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867400" cy="5181600"/>
              </a:xfrm>
            </p:spPr>
            <p:txBody>
              <a:bodyPr/>
              <a:lstStyle/>
              <a:p>
                <a:r>
                  <a:rPr lang="en-US" dirty="0"/>
                  <a:t>First, figure out bus types, knowns, and unknowns</a:t>
                </a:r>
              </a:p>
              <a:p>
                <a:r>
                  <a:rPr lang="en-US" dirty="0"/>
                  <a:t>Build Y-bus</a:t>
                </a:r>
              </a:p>
              <a:p>
                <a:r>
                  <a:rPr lang="en-US" dirty="0"/>
                  <a:t>Identify variables and equations (unknown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V and known P, Q)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DA1DCC-FF3D-420C-9659-1E35A1482E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867400" cy="5181600"/>
              </a:xfrm>
              <a:blipFill>
                <a:blip r:embed="rId2"/>
                <a:stretch>
                  <a:fillRect l="-145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DF028-0992-4996-B29F-9685771CD7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3550816"/>
                  </p:ext>
                </p:extLst>
              </p:nvPr>
            </p:nvGraphicFramePr>
            <p:xfrm>
              <a:off x="6629400" y="1447800"/>
              <a:ext cx="46482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2050">
                      <a:extLst>
                        <a:ext uri="{9D8B030D-6E8A-4147-A177-3AD203B41FA5}">
                          <a16:colId xmlns:a16="http://schemas.microsoft.com/office/drawing/2014/main" val="839853674"/>
                        </a:ext>
                      </a:extLst>
                    </a:gridCol>
                    <a:gridCol w="1162050">
                      <a:extLst>
                        <a:ext uri="{9D8B030D-6E8A-4147-A177-3AD203B41FA5}">
                          <a16:colId xmlns:a16="http://schemas.microsoft.com/office/drawing/2014/main" val="1557670606"/>
                        </a:ext>
                      </a:extLst>
                    </a:gridCol>
                    <a:gridCol w="1162050">
                      <a:extLst>
                        <a:ext uri="{9D8B030D-6E8A-4147-A177-3AD203B41FA5}">
                          <a16:colId xmlns:a16="http://schemas.microsoft.com/office/drawing/2014/main" val="2121340612"/>
                        </a:ext>
                      </a:extLst>
                    </a:gridCol>
                    <a:gridCol w="1162050">
                      <a:extLst>
                        <a:ext uri="{9D8B030D-6E8A-4147-A177-3AD203B41FA5}">
                          <a16:colId xmlns:a16="http://schemas.microsoft.com/office/drawing/2014/main" val="25203081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Bus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Known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Unknown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9245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Slack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,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P, 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3262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P, 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,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8560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P,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, 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41995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E2DF028-0992-4996-B29F-9685771CD7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3550816"/>
                  </p:ext>
                </p:extLst>
              </p:nvPr>
            </p:nvGraphicFramePr>
            <p:xfrm>
              <a:off x="6629400" y="1447800"/>
              <a:ext cx="46482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2050">
                      <a:extLst>
                        <a:ext uri="{9D8B030D-6E8A-4147-A177-3AD203B41FA5}">
                          <a16:colId xmlns:a16="http://schemas.microsoft.com/office/drawing/2014/main" val="839853674"/>
                        </a:ext>
                      </a:extLst>
                    </a:gridCol>
                    <a:gridCol w="1162050">
                      <a:extLst>
                        <a:ext uri="{9D8B030D-6E8A-4147-A177-3AD203B41FA5}">
                          <a16:colId xmlns:a16="http://schemas.microsoft.com/office/drawing/2014/main" val="1557670606"/>
                        </a:ext>
                      </a:extLst>
                    </a:gridCol>
                    <a:gridCol w="1162050">
                      <a:extLst>
                        <a:ext uri="{9D8B030D-6E8A-4147-A177-3AD203B41FA5}">
                          <a16:colId xmlns:a16="http://schemas.microsoft.com/office/drawing/2014/main" val="2121340612"/>
                        </a:ext>
                      </a:extLst>
                    </a:gridCol>
                    <a:gridCol w="1162050">
                      <a:extLst>
                        <a:ext uri="{9D8B030D-6E8A-4147-A177-3AD203B41FA5}">
                          <a16:colId xmlns:a16="http://schemas.microsoft.com/office/drawing/2014/main" val="25203081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Bus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Known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Unknown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9245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Slack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579" t="-103279" r="-103158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P, 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3262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P, 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03279" r="-2618" b="-1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88560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P,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03279" r="-2618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19952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 descr="Three-bus case diagram">
            <a:extLst>
              <a:ext uri="{FF2B5EF4-FFF2-40B4-BE49-F238E27FC236}">
                <a16:creationId xmlns:a16="http://schemas.microsoft.com/office/drawing/2014/main" id="{0EB3DE44-89BE-4D60-83F1-15C960B94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86200"/>
            <a:ext cx="4019981" cy="2590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6CF562-FCBB-4FB0-9703-81EA2833697F}"/>
                  </a:ext>
                </a:extLst>
              </p:cNvPr>
              <p:cNvSpPr txBox="1"/>
              <p:nvPr/>
            </p:nvSpPr>
            <p:spPr>
              <a:xfrm>
                <a:off x="7010400" y="3429000"/>
                <a:ext cx="4062202" cy="2883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Y-bus=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6CF562-FCBB-4FB0-9703-81EA28336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429000"/>
                <a:ext cx="4062202" cy="2883225"/>
              </a:xfrm>
              <a:prstGeom prst="rect">
                <a:avLst/>
              </a:prstGeom>
              <a:blipFill>
                <a:blip r:embed="rId5"/>
                <a:stretch>
                  <a:fillRect l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064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1B7C-E166-4A38-9FEF-F69FDE29D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Example #2, Solution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2D208EF-138D-4EBB-B17D-3BCF4155DF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3972771"/>
                  </p:ext>
                </p:extLst>
              </p:nvPr>
            </p:nvGraphicFramePr>
            <p:xfrm>
              <a:off x="228600" y="1600200"/>
              <a:ext cx="42672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83985367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1557670606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12134061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5203081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Bus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Known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Unknown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9245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Slack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,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P, 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3262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P, 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,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8560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P,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, 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41995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2D208EF-138D-4EBB-B17D-3BCF4155DF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3972771"/>
                  </p:ext>
                </p:extLst>
              </p:nvPr>
            </p:nvGraphicFramePr>
            <p:xfrm>
              <a:off x="228600" y="1600200"/>
              <a:ext cx="42672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839853674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1557670606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12134061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52030816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Bus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Known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Unknown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9245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Slack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143" t="-101639" r="-10228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P, Q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3262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P, 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143" t="-201639" r="-2286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88560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P,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143" t="-301639" r="-228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41995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1E3A28-D9E8-4160-B6AC-E332DD50F998}"/>
                  </a:ext>
                </a:extLst>
              </p:cNvPr>
              <p:cNvSpPr txBox="1"/>
              <p:nvPr/>
            </p:nvSpPr>
            <p:spPr>
              <a:xfrm>
                <a:off x="228600" y="3429000"/>
                <a:ext cx="4531753" cy="777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Y-bus=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−20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latin typeface="+mj-lt"/>
                  </a:rPr>
                  <a:t>;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1E3A28-D9E8-4160-B6AC-E332DD50F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429000"/>
                <a:ext cx="4531753" cy="777072"/>
              </a:xfrm>
              <a:prstGeom prst="rect">
                <a:avLst/>
              </a:prstGeom>
              <a:blipFill>
                <a:blip r:embed="rId4"/>
                <a:stretch>
                  <a:fillRect l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0B945C-6991-4206-ABB9-700835A8436A}"/>
                  </a:ext>
                </a:extLst>
              </p:cNvPr>
              <p:cNvSpPr txBox="1"/>
              <p:nvPr/>
            </p:nvSpPr>
            <p:spPr>
              <a:xfrm>
                <a:off x="228600" y="4648200"/>
                <a:ext cx="4495800" cy="126868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0B945C-6991-4206-ABB9-700835A84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648200"/>
                <a:ext cx="4495800" cy="1268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0CD458-5457-4006-A6A1-76DDEA0767E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029200" y="1295400"/>
                <a:ext cx="60960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400" dirty="0"/>
                  <a:t>Write out power balance equations to get f(x):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140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  <m:r>
                      <a:rPr lang="en-US" sz="140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func>
                      <m:func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1400" smtClean="0">
                        <a:latin typeface="Cambria Math" panose="02040503050406030204" pitchFamily="18" charset="0"/>
                      </a:rPr>
                      <m:t>=10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en-US" sz="1400" smtClean="0">
                        <a:latin typeface="Cambria Math" panose="02040503050406030204" pitchFamily="18" charset="0"/>
                      </a:rPr>
                      <m:t>+10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4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func>
                      <m:func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140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func>
                      <m:func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14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  <m:r>
                      <a:rPr lang="en-US" sz="1400" smtClean="0">
                        <a:latin typeface="Cambria Math" panose="02040503050406030204" pitchFamily="18" charset="0"/>
                      </a:rPr>
                      <m:t>=10</m:t>
                    </m:r>
                    <m:func>
                      <m:func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func>
                    <m:r>
                      <a:rPr lang="en-US" sz="1400" smtClean="0">
                        <a:latin typeface="Cambria Math" panose="02040503050406030204" pitchFamily="18" charset="0"/>
                      </a:rPr>
                      <m:t>+10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4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sz="140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  <m:r>
                      <a:rPr lang="en-US" sz="140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func>
                          <m:func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sz="1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sz="1400" smtClean="0">
                        <a:latin typeface="Cambria Math" panose="02040503050406030204" pitchFamily="18" charset="0"/>
                      </a:rPr>
                      <m:t>=−10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140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140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m:rPr>
                            <m:sty m:val="p"/>
                          </m:rPr>
                          <a:rPr lang="en-US" sz="140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smtClean="0">
                        <a:latin typeface="Cambria Math" panose="02040503050406030204" pitchFamily="18" charset="0"/>
                      </a:rPr>
                      <m:t>−10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140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140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40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/>
                  <a:t> </a:t>
                </a:r>
              </a:p>
              <a:p>
                <a:pPr marL="0" indent="0">
                  <a:buNone/>
                </a:pPr>
                <a:r>
                  <a:rPr lang="en-US" sz="1400" dirty="0"/>
                  <a:t>And the Jacobian from all the partial derivatives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400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m:rPr>
                                  <m:sty m:val="p"/>
                                </m:rP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+40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0CD458-5457-4006-A6A1-76DDEA0767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029200" y="1295400"/>
                <a:ext cx="6096000" cy="5181600"/>
              </a:xfrm>
              <a:blipFill>
                <a:blip r:embed="rId6"/>
                <a:stretch>
                  <a:fillRect l="-900" t="-235" r="-9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314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FE90-9E35-4183-9BE6-09CA5E9F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Example #2, Solution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770CF4-1F7A-4B56-898A-68920F88CFB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4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40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140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14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400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m:rPr>
                                  <m:sty m:val="p"/>
                                </m:rP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+40</m:t>
                              </m:r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  <m:func>
                                <m:func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400" smtClean="0"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/>
                  <a:t> </a:t>
                </a:r>
              </a:p>
              <a:p>
                <a:pPr marL="0" indent="0">
                  <a:buNone/>
                </a:pPr>
                <a:r>
                  <a:rPr lang="en-US" sz="1400" dirty="0"/>
                  <a:t>Iteration 1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140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140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40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40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140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400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40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  <m:r>
                      <a:rPr lang="en-US" sz="1400" smtClean="0">
                        <a:latin typeface="Cambria Math" panose="02040503050406030204" pitchFamily="18" charset="0"/>
                      </a:rPr>
                      <m:t>; </m:t>
                    </m:r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140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1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𝐉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40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−0.1233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−0.0467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0.95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/>
                  <a:t> </a:t>
                </a:r>
              </a:p>
              <a:p>
                <a:pPr marL="0" indent="0">
                  <a:buNone/>
                </a:pPr>
                <a:r>
                  <a:rPr lang="en-US" sz="1400" dirty="0"/>
                  <a:t>Iteration 2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1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−0.1233</m:t>
                              </m:r>
                            </m:e>
                          </m:mr>
                          <m:mr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−0.0467</m:t>
                              </m:r>
                            </m:e>
                          </m:mr>
                          <m:mr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0.95</m:t>
                              </m:r>
                            </m:e>
                          </m:mr>
                        </m:m>
                      </m:e>
                    </m:d>
                    <m:r>
                      <a:rPr lang="en-US" sz="14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0.1037</m:t>
                              </m:r>
                            </m:e>
                          </m:mr>
                          <m:mr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0.03887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0.1501</m:t>
                              </m:r>
                            </m:e>
                          </m:mr>
                        </m:m>
                      </m:e>
                    </m:d>
                    <m:r>
                      <a:rPr lang="en-US" sz="14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18.9</m:t>
                              </m:r>
                            </m:e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9.47</m:t>
                              </m:r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−0.46</m:t>
                              </m:r>
                            </m:e>
                          </m:mr>
                          <m:mr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9.47</m:t>
                              </m:r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19.5</m:t>
                              </m:r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−0.73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−2.00</m:t>
                              </m:r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0.766</m:t>
                              </m:r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18.11</m:t>
                              </m:r>
                            </m:e>
                          </m:mr>
                        </m:m>
                      </m:e>
                    </m:d>
                    <m:r>
                      <a:rPr lang="en-US" sz="1400">
                        <a:latin typeface="Cambria Math" panose="02040503050406030204" pitchFamily="18" charset="0"/>
                      </a:rPr>
                      <m:t>;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1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𝐉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.1298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−0.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4814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0.9411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/>
                  <a:t> </a:t>
                </a:r>
              </a:p>
              <a:p>
                <a:pPr marL="0" indent="0">
                  <a:buNone/>
                </a:pPr>
                <a:r>
                  <a:rPr lang="en-US" sz="1400" dirty="0"/>
                  <a:t>Iteration 3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sz="1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−0.1298</m:t>
                              </m:r>
                            </m:e>
                          </m:mr>
                          <m:mr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−0.04814</m:t>
                              </m:r>
                            </m:e>
                          </m:mr>
                          <m:mr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0.9411</m:t>
                              </m:r>
                            </m:e>
                          </m:mr>
                        </m:m>
                      </m:e>
                    </m:d>
                    <m:r>
                      <a:rPr lang="en-US" sz="14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0.0147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−0.0138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0.00122</m:t>
                              </m:r>
                            </m:e>
                          </m:mr>
                        </m:m>
                      </m:e>
                    </m:d>
                    <m:r>
                      <a:rPr lang="en-US" sz="14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18.71</m:t>
                              </m:r>
                            </m:e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9.38</m:t>
                              </m:r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−0.48</m:t>
                              </m:r>
                            </m:e>
                          </m:mr>
                          <m:mr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9.38</m:t>
                              </m:r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19.37</m:t>
                              </m:r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−0.767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−2.11</m:t>
                              </m:r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0.815</m:t>
                              </m:r>
                            </m:e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17.76</m:t>
                              </m:r>
                            </m:e>
                          </m:mr>
                        </m:m>
                      </m:e>
                    </m:d>
                    <m:r>
                      <a:rPr lang="en-US" sz="1400">
                        <a:latin typeface="Cambria Math" panose="02040503050406030204" pitchFamily="18" charset="0"/>
                      </a:rPr>
                      <m:t>;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sz="1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𝐉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>
                        <a:latin typeface="Cambria Math" panose="02040503050406030204" pitchFamily="18" charset="0"/>
                      </a:rPr>
                      <m:t>𝐟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−0.1304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−0.04771</m:t>
                              </m:r>
                            </m:e>
                          </m:mr>
                          <m:mr>
                            <m:e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0.9409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/>
                  <a:t> 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770CF4-1F7A-4B56-898A-68920F88CF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5B8DB7-8E5D-4C22-9D51-2F3EF940CD77}"/>
                  </a:ext>
                </a:extLst>
              </p:cNvPr>
              <p:cNvSpPr txBox="1"/>
              <p:nvPr/>
            </p:nvSpPr>
            <p:spPr>
              <a:xfrm>
                <a:off x="1524000" y="5943600"/>
                <a:ext cx="2590800" cy="707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0.000259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−0.000250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−0.000086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5B8DB7-8E5D-4C22-9D51-2F3EF940C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943600"/>
                <a:ext cx="2590800" cy="707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245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6D9C7D-BD5A-73F8-12BF-9F4A1AE8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N-R Power Flow: 5-Bus Example</a:t>
            </a:r>
          </a:p>
        </p:txBody>
      </p:sp>
      <p:grpSp>
        <p:nvGrpSpPr>
          <p:cNvPr id="29698" name="Group 2" descr="5-bus case diagram"/>
          <p:cNvGrpSpPr>
            <a:grpSpLocks/>
          </p:cNvGrpSpPr>
          <p:nvPr/>
        </p:nvGrpSpPr>
        <p:grpSpPr bwMode="auto">
          <a:xfrm>
            <a:off x="914400" y="1524000"/>
            <a:ext cx="9525000" cy="4114800"/>
            <a:chOff x="336" y="1190"/>
            <a:chExt cx="4992" cy="2218"/>
          </a:xfrm>
        </p:grpSpPr>
        <p:sp>
          <p:nvSpPr>
            <p:cNvPr id="29702" name="Oval 3"/>
            <p:cNvSpPr>
              <a:spLocks noChangeArrowheads="1"/>
            </p:cNvSpPr>
            <p:nvPr/>
          </p:nvSpPr>
          <p:spPr bwMode="auto">
            <a:xfrm>
              <a:off x="480" y="172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03" name="Line 4"/>
            <p:cNvSpPr>
              <a:spLocks noChangeShapeType="1"/>
            </p:cNvSpPr>
            <p:nvPr/>
          </p:nvSpPr>
          <p:spPr bwMode="auto">
            <a:xfrm>
              <a:off x="768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Line 5"/>
            <p:cNvSpPr>
              <a:spLocks noChangeShapeType="1"/>
            </p:cNvSpPr>
            <p:nvPr/>
          </p:nvSpPr>
          <p:spPr bwMode="auto">
            <a:xfrm>
              <a:off x="1056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05" name="Group 6"/>
            <p:cNvGrpSpPr>
              <a:grpSpLocks/>
            </p:cNvGrpSpPr>
            <p:nvPr/>
          </p:nvGrpSpPr>
          <p:grpSpPr bwMode="auto">
            <a:xfrm>
              <a:off x="1248" y="1680"/>
              <a:ext cx="144" cy="384"/>
              <a:chOff x="1632" y="2064"/>
              <a:chExt cx="144" cy="384"/>
            </a:xfrm>
          </p:grpSpPr>
          <p:grpSp>
            <p:nvGrpSpPr>
              <p:cNvPr id="29795" name="Group 7"/>
              <p:cNvGrpSpPr>
                <a:grpSpLocks/>
              </p:cNvGrpSpPr>
              <p:nvPr/>
            </p:nvGrpSpPr>
            <p:grpSpPr bwMode="auto">
              <a:xfrm>
                <a:off x="1632" y="2064"/>
                <a:ext cx="48" cy="384"/>
                <a:chOff x="1632" y="2064"/>
                <a:chExt cx="48" cy="384"/>
              </a:xfrm>
            </p:grpSpPr>
            <p:sp>
              <p:nvSpPr>
                <p:cNvPr id="29801" name="Freeform 8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2" name="Freeform 9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3" name="Freeform 10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4" name="Freeform 11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96" name="Group 12"/>
              <p:cNvGrpSpPr>
                <a:grpSpLocks/>
              </p:cNvGrpSpPr>
              <p:nvPr/>
            </p:nvGrpSpPr>
            <p:grpSpPr bwMode="auto">
              <a:xfrm flipH="1">
                <a:off x="1728" y="2064"/>
                <a:ext cx="48" cy="384"/>
                <a:chOff x="1632" y="2064"/>
                <a:chExt cx="48" cy="384"/>
              </a:xfrm>
            </p:grpSpPr>
            <p:sp>
              <p:nvSpPr>
                <p:cNvPr id="29797" name="Freeform 13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8" name="Freeform 14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9" name="Freeform 15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0" name="Freeform 16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06" name="Line 17"/>
            <p:cNvSpPr>
              <a:spLocks noChangeShapeType="1"/>
            </p:cNvSpPr>
            <p:nvPr/>
          </p:nvSpPr>
          <p:spPr bwMode="auto">
            <a:xfrm>
              <a:off x="1392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18"/>
            <p:cNvSpPr>
              <a:spLocks noChangeShapeType="1"/>
            </p:cNvSpPr>
            <p:nvPr/>
          </p:nvSpPr>
          <p:spPr bwMode="auto">
            <a:xfrm>
              <a:off x="1584" y="187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19"/>
            <p:cNvSpPr>
              <a:spLocks noChangeShapeType="1"/>
            </p:cNvSpPr>
            <p:nvPr/>
          </p:nvSpPr>
          <p:spPr bwMode="auto">
            <a:xfrm>
              <a:off x="1584" y="201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20"/>
            <p:cNvSpPr>
              <a:spLocks noChangeShapeType="1"/>
            </p:cNvSpPr>
            <p:nvPr/>
          </p:nvSpPr>
          <p:spPr bwMode="auto">
            <a:xfrm>
              <a:off x="2304" y="201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21"/>
            <p:cNvSpPr>
              <a:spLocks noChangeShapeType="1"/>
            </p:cNvSpPr>
            <p:nvPr/>
          </p:nvSpPr>
          <p:spPr bwMode="auto">
            <a:xfrm>
              <a:off x="2832" y="201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22"/>
            <p:cNvSpPr>
              <a:spLocks noChangeShapeType="1"/>
            </p:cNvSpPr>
            <p:nvPr/>
          </p:nvSpPr>
          <p:spPr bwMode="auto">
            <a:xfrm>
              <a:off x="2832" y="201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23"/>
            <p:cNvSpPr>
              <a:spLocks noChangeShapeType="1"/>
            </p:cNvSpPr>
            <p:nvPr/>
          </p:nvSpPr>
          <p:spPr bwMode="auto">
            <a:xfrm>
              <a:off x="268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13" name="Group 24"/>
            <p:cNvGrpSpPr>
              <a:grpSpLocks/>
            </p:cNvGrpSpPr>
            <p:nvPr/>
          </p:nvGrpSpPr>
          <p:grpSpPr bwMode="auto">
            <a:xfrm>
              <a:off x="2352" y="3072"/>
              <a:ext cx="192" cy="336"/>
              <a:chOff x="2688" y="3456"/>
              <a:chExt cx="192" cy="336"/>
            </a:xfrm>
          </p:grpSpPr>
          <p:sp>
            <p:nvSpPr>
              <p:cNvPr id="29793" name="Line 25"/>
              <p:cNvSpPr>
                <a:spLocks noChangeShapeType="1"/>
              </p:cNvSpPr>
              <p:nvPr/>
            </p:nvSpPr>
            <p:spPr bwMode="auto">
              <a:xfrm>
                <a:off x="2784" y="345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4" name="Line 26"/>
              <p:cNvSpPr>
                <a:spLocks noChangeShapeType="1"/>
              </p:cNvSpPr>
              <p:nvPr/>
            </p:nvSpPr>
            <p:spPr bwMode="auto">
              <a:xfrm flipV="1">
                <a:off x="2688" y="35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4" name="Line 27"/>
            <p:cNvSpPr>
              <a:spLocks noChangeShapeType="1"/>
            </p:cNvSpPr>
            <p:nvPr/>
          </p:nvSpPr>
          <p:spPr bwMode="auto">
            <a:xfrm>
              <a:off x="3504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15" name="Group 28"/>
            <p:cNvGrpSpPr>
              <a:grpSpLocks/>
            </p:cNvGrpSpPr>
            <p:nvPr/>
          </p:nvGrpSpPr>
          <p:grpSpPr bwMode="auto">
            <a:xfrm>
              <a:off x="3744" y="1680"/>
              <a:ext cx="144" cy="384"/>
              <a:chOff x="1632" y="2064"/>
              <a:chExt cx="144" cy="384"/>
            </a:xfrm>
          </p:grpSpPr>
          <p:grpSp>
            <p:nvGrpSpPr>
              <p:cNvPr id="29783" name="Group 29"/>
              <p:cNvGrpSpPr>
                <a:grpSpLocks/>
              </p:cNvGrpSpPr>
              <p:nvPr/>
            </p:nvGrpSpPr>
            <p:grpSpPr bwMode="auto">
              <a:xfrm>
                <a:off x="1632" y="2064"/>
                <a:ext cx="48" cy="384"/>
                <a:chOff x="1632" y="2064"/>
                <a:chExt cx="48" cy="384"/>
              </a:xfrm>
            </p:grpSpPr>
            <p:sp>
              <p:nvSpPr>
                <p:cNvPr id="29789" name="Freeform 30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0" name="Freeform 31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1" name="Freeform 32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2" name="Freeform 33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84" name="Group 34"/>
              <p:cNvGrpSpPr>
                <a:grpSpLocks/>
              </p:cNvGrpSpPr>
              <p:nvPr/>
            </p:nvGrpSpPr>
            <p:grpSpPr bwMode="auto">
              <a:xfrm flipH="1">
                <a:off x="1728" y="2064"/>
                <a:ext cx="48" cy="384"/>
                <a:chOff x="1632" y="2064"/>
                <a:chExt cx="48" cy="384"/>
              </a:xfrm>
            </p:grpSpPr>
            <p:sp>
              <p:nvSpPr>
                <p:cNvPr id="29785" name="Freeform 35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6" name="Freeform 36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7" name="Freeform 37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8" name="Freeform 38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16" name="Line 39"/>
            <p:cNvSpPr>
              <a:spLocks noChangeShapeType="1"/>
            </p:cNvSpPr>
            <p:nvPr/>
          </p:nvSpPr>
          <p:spPr bwMode="auto">
            <a:xfrm>
              <a:off x="3888" y="187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40"/>
            <p:cNvSpPr>
              <a:spLocks noChangeShapeType="1"/>
            </p:cNvSpPr>
            <p:nvPr/>
          </p:nvSpPr>
          <p:spPr bwMode="auto">
            <a:xfrm>
              <a:off x="4416" y="20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18" name="Group 41"/>
            <p:cNvGrpSpPr>
              <a:grpSpLocks/>
            </p:cNvGrpSpPr>
            <p:nvPr/>
          </p:nvGrpSpPr>
          <p:grpSpPr bwMode="auto">
            <a:xfrm>
              <a:off x="4320" y="1680"/>
              <a:ext cx="864" cy="672"/>
              <a:chOff x="4224" y="2064"/>
              <a:chExt cx="864" cy="672"/>
            </a:xfrm>
          </p:grpSpPr>
          <p:sp>
            <p:nvSpPr>
              <p:cNvPr id="29775" name="Line 42"/>
              <p:cNvSpPr>
                <a:spLocks noChangeShapeType="1"/>
              </p:cNvSpPr>
              <p:nvPr/>
            </p:nvSpPr>
            <p:spPr bwMode="auto">
              <a:xfrm>
                <a:off x="4560" y="2064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776" name="Group 43"/>
              <p:cNvGrpSpPr>
                <a:grpSpLocks/>
              </p:cNvGrpSpPr>
              <p:nvPr/>
            </p:nvGrpSpPr>
            <p:grpSpPr bwMode="auto">
              <a:xfrm>
                <a:off x="4224" y="2400"/>
                <a:ext cx="192" cy="336"/>
                <a:chOff x="2688" y="3456"/>
                <a:chExt cx="192" cy="336"/>
              </a:xfrm>
            </p:grpSpPr>
            <p:sp>
              <p:nvSpPr>
                <p:cNvPr id="29781" name="Line 44"/>
                <p:cNvSpPr>
                  <a:spLocks noChangeShapeType="1"/>
                </p:cNvSpPr>
                <p:nvPr/>
              </p:nvSpPr>
              <p:spPr bwMode="auto">
                <a:xfrm>
                  <a:off x="2784" y="345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2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688" y="3552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77" name="Line 46"/>
              <p:cNvSpPr>
                <a:spLocks noChangeShapeType="1"/>
              </p:cNvSpPr>
              <p:nvPr/>
            </p:nvSpPr>
            <p:spPr bwMode="auto">
              <a:xfrm>
                <a:off x="4464" y="240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8" name="Line 47"/>
              <p:cNvSpPr>
                <a:spLocks noChangeShapeType="1"/>
              </p:cNvSpPr>
              <p:nvPr/>
            </p:nvSpPr>
            <p:spPr bwMode="auto">
              <a:xfrm>
                <a:off x="4560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9" name="Oval 48"/>
              <p:cNvSpPr>
                <a:spLocks noChangeArrowheads="1"/>
              </p:cNvSpPr>
              <p:nvPr/>
            </p:nvSpPr>
            <p:spPr bwMode="auto">
              <a:xfrm>
                <a:off x="4800" y="2112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80" name="Line 49"/>
              <p:cNvSpPr>
                <a:spLocks noChangeShapeType="1"/>
              </p:cNvSpPr>
              <p:nvPr/>
            </p:nvSpPr>
            <p:spPr bwMode="auto">
              <a:xfrm flipH="1">
                <a:off x="4656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9" name="Group 50"/>
            <p:cNvGrpSpPr>
              <a:grpSpLocks/>
            </p:cNvGrpSpPr>
            <p:nvPr/>
          </p:nvGrpSpPr>
          <p:grpSpPr bwMode="auto">
            <a:xfrm>
              <a:off x="1200" y="2112"/>
              <a:ext cx="303" cy="192"/>
              <a:chOff x="1536" y="2496"/>
              <a:chExt cx="303" cy="192"/>
            </a:xfrm>
          </p:grpSpPr>
          <p:sp>
            <p:nvSpPr>
              <p:cNvPr id="29763" name="AutoShape 51"/>
              <p:cNvSpPr>
                <a:spLocks noChangeArrowheads="1"/>
              </p:cNvSpPr>
              <p:nvPr/>
            </p:nvSpPr>
            <p:spPr bwMode="auto">
              <a:xfrm>
                <a:off x="1536" y="2544"/>
                <a:ext cx="96" cy="8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9764" name="Group 52"/>
              <p:cNvGrpSpPr>
                <a:grpSpLocks/>
              </p:cNvGrpSpPr>
              <p:nvPr/>
            </p:nvGrpSpPr>
            <p:grpSpPr bwMode="auto">
              <a:xfrm>
                <a:off x="1680" y="2496"/>
                <a:ext cx="159" cy="192"/>
                <a:chOff x="576" y="2640"/>
                <a:chExt cx="907" cy="1104"/>
              </a:xfrm>
            </p:grpSpPr>
            <p:grpSp>
              <p:nvGrpSpPr>
                <p:cNvPr id="29765" name="Group 53"/>
                <p:cNvGrpSpPr>
                  <a:grpSpLocks/>
                </p:cNvGrpSpPr>
                <p:nvPr/>
              </p:nvGrpSpPr>
              <p:grpSpPr bwMode="auto">
                <a:xfrm>
                  <a:off x="576" y="2640"/>
                  <a:ext cx="907" cy="1008"/>
                  <a:chOff x="720" y="3120"/>
                  <a:chExt cx="432" cy="480"/>
                </a:xfrm>
              </p:grpSpPr>
              <p:grpSp>
                <p:nvGrpSpPr>
                  <p:cNvPr id="29767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720" y="3120"/>
                    <a:ext cx="432" cy="432"/>
                    <a:chOff x="720" y="3120"/>
                    <a:chExt cx="192" cy="192"/>
                  </a:xfrm>
                </p:grpSpPr>
                <p:sp>
                  <p:nvSpPr>
                    <p:cNvPr id="29769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0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68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2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331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976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60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66" name="Line 62"/>
                <p:cNvSpPr>
                  <a:spLocks noChangeShapeType="1"/>
                </p:cNvSpPr>
                <p:nvPr/>
              </p:nvSpPr>
              <p:spPr bwMode="auto">
                <a:xfrm>
                  <a:off x="1248" y="37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720" name="Group 63"/>
            <p:cNvGrpSpPr>
              <a:grpSpLocks/>
            </p:cNvGrpSpPr>
            <p:nvPr/>
          </p:nvGrpSpPr>
          <p:grpSpPr bwMode="auto">
            <a:xfrm flipH="1">
              <a:off x="3648" y="2112"/>
              <a:ext cx="303" cy="192"/>
              <a:chOff x="1536" y="2496"/>
              <a:chExt cx="303" cy="192"/>
            </a:xfrm>
          </p:grpSpPr>
          <p:sp>
            <p:nvSpPr>
              <p:cNvPr id="29751" name="AutoShape 64"/>
              <p:cNvSpPr>
                <a:spLocks noChangeArrowheads="1"/>
              </p:cNvSpPr>
              <p:nvPr/>
            </p:nvSpPr>
            <p:spPr bwMode="auto">
              <a:xfrm>
                <a:off x="1536" y="2544"/>
                <a:ext cx="96" cy="8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9752" name="Group 65"/>
              <p:cNvGrpSpPr>
                <a:grpSpLocks/>
              </p:cNvGrpSpPr>
              <p:nvPr/>
            </p:nvGrpSpPr>
            <p:grpSpPr bwMode="auto">
              <a:xfrm>
                <a:off x="1680" y="2496"/>
                <a:ext cx="159" cy="192"/>
                <a:chOff x="576" y="2640"/>
                <a:chExt cx="907" cy="1104"/>
              </a:xfrm>
            </p:grpSpPr>
            <p:grpSp>
              <p:nvGrpSpPr>
                <p:cNvPr id="29753" name="Group 66"/>
                <p:cNvGrpSpPr>
                  <a:grpSpLocks/>
                </p:cNvGrpSpPr>
                <p:nvPr/>
              </p:nvGrpSpPr>
              <p:grpSpPr bwMode="auto">
                <a:xfrm>
                  <a:off x="576" y="2640"/>
                  <a:ext cx="907" cy="1008"/>
                  <a:chOff x="720" y="3120"/>
                  <a:chExt cx="432" cy="480"/>
                </a:xfrm>
              </p:grpSpPr>
              <p:grpSp>
                <p:nvGrpSpPr>
                  <p:cNvPr id="29755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720" y="3120"/>
                    <a:ext cx="432" cy="432"/>
                    <a:chOff x="720" y="3120"/>
                    <a:chExt cx="192" cy="192"/>
                  </a:xfrm>
                </p:grpSpPr>
                <p:sp>
                  <p:nvSpPr>
                    <p:cNvPr id="29757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58" name="Line 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68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59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60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61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62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331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9756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60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54" name="Line 75"/>
                <p:cNvSpPr>
                  <a:spLocks noChangeShapeType="1"/>
                </p:cNvSpPr>
                <p:nvPr/>
              </p:nvSpPr>
              <p:spPr bwMode="auto">
                <a:xfrm>
                  <a:off x="1248" y="37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21" name="Text Box 76"/>
            <p:cNvSpPr txBox="1">
              <a:spLocks noChangeArrowheads="1"/>
            </p:cNvSpPr>
            <p:nvPr/>
          </p:nvSpPr>
          <p:spPr bwMode="auto">
            <a:xfrm>
              <a:off x="336" y="2064"/>
              <a:ext cx="528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400 MVA</a:t>
              </a:r>
            </a:p>
            <a:p>
              <a:pPr algn="ctr" eaLnBrk="1" hangingPunct="1"/>
              <a:r>
                <a:rPr lang="en-US" altLang="en-US" sz="1600"/>
                <a:t>15 kV</a:t>
              </a:r>
            </a:p>
          </p:txBody>
        </p:sp>
        <p:sp>
          <p:nvSpPr>
            <p:cNvPr id="29722" name="Text Box 77"/>
            <p:cNvSpPr txBox="1">
              <a:spLocks noChangeArrowheads="1"/>
            </p:cNvSpPr>
            <p:nvPr/>
          </p:nvSpPr>
          <p:spPr bwMode="auto">
            <a:xfrm>
              <a:off x="1056" y="2400"/>
              <a:ext cx="57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400 MVA</a:t>
              </a:r>
            </a:p>
            <a:p>
              <a:pPr algn="ctr" eaLnBrk="1" hangingPunct="1"/>
              <a:r>
                <a:rPr lang="en-US" altLang="en-US" sz="1600"/>
                <a:t>15/345 kV</a:t>
              </a:r>
            </a:p>
          </p:txBody>
        </p:sp>
        <p:sp>
          <p:nvSpPr>
            <p:cNvPr id="29723" name="Text Box 78"/>
            <p:cNvSpPr txBox="1">
              <a:spLocks noChangeArrowheads="1"/>
            </p:cNvSpPr>
            <p:nvPr/>
          </p:nvSpPr>
          <p:spPr bwMode="auto">
            <a:xfrm>
              <a:off x="1248" y="1440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T1</a:t>
              </a:r>
            </a:p>
          </p:txBody>
        </p:sp>
        <p:sp>
          <p:nvSpPr>
            <p:cNvPr id="29724" name="Text Box 79"/>
            <p:cNvSpPr txBox="1">
              <a:spLocks noChangeArrowheads="1"/>
            </p:cNvSpPr>
            <p:nvPr/>
          </p:nvSpPr>
          <p:spPr bwMode="auto">
            <a:xfrm>
              <a:off x="3744" y="1190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T2</a:t>
              </a:r>
            </a:p>
          </p:txBody>
        </p:sp>
        <p:sp>
          <p:nvSpPr>
            <p:cNvPr id="29725" name="Text Box 80"/>
            <p:cNvSpPr txBox="1">
              <a:spLocks noChangeArrowheads="1"/>
            </p:cNvSpPr>
            <p:nvPr/>
          </p:nvSpPr>
          <p:spPr bwMode="auto">
            <a:xfrm>
              <a:off x="3552" y="1324"/>
              <a:ext cx="57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800 MVA</a:t>
              </a:r>
            </a:p>
            <a:p>
              <a:pPr algn="ctr" eaLnBrk="1" hangingPunct="1"/>
              <a:r>
                <a:rPr lang="en-US" altLang="en-US" sz="1600"/>
                <a:t>345/15 kV</a:t>
              </a:r>
            </a:p>
          </p:txBody>
        </p:sp>
        <p:sp>
          <p:nvSpPr>
            <p:cNvPr id="29726" name="Text Box 81"/>
            <p:cNvSpPr txBox="1">
              <a:spLocks noChangeArrowheads="1"/>
            </p:cNvSpPr>
            <p:nvPr/>
          </p:nvSpPr>
          <p:spPr bwMode="auto">
            <a:xfrm>
              <a:off x="4800" y="2064"/>
              <a:ext cx="528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800 MVA</a:t>
              </a:r>
            </a:p>
            <a:p>
              <a:pPr algn="ctr" eaLnBrk="1" hangingPunct="1"/>
              <a:r>
                <a:rPr lang="en-US" altLang="en-US" sz="1600"/>
                <a:t>15 kV</a:t>
              </a:r>
            </a:p>
          </p:txBody>
        </p:sp>
        <p:sp>
          <p:nvSpPr>
            <p:cNvPr id="29727" name="Text Box 82"/>
            <p:cNvSpPr txBox="1">
              <a:spLocks noChangeArrowheads="1"/>
            </p:cNvSpPr>
            <p:nvPr/>
          </p:nvSpPr>
          <p:spPr bwMode="auto">
            <a:xfrm>
              <a:off x="4800" y="1488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520 MVA</a:t>
              </a:r>
            </a:p>
          </p:txBody>
        </p:sp>
        <p:sp>
          <p:nvSpPr>
            <p:cNvPr id="29728" name="Text Box 83"/>
            <p:cNvSpPr txBox="1">
              <a:spLocks noChangeArrowheads="1"/>
            </p:cNvSpPr>
            <p:nvPr/>
          </p:nvSpPr>
          <p:spPr bwMode="auto">
            <a:xfrm>
              <a:off x="4512" y="2400"/>
              <a:ext cx="4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80 MW</a:t>
              </a:r>
            </a:p>
          </p:txBody>
        </p:sp>
        <p:sp>
          <p:nvSpPr>
            <p:cNvPr id="29729" name="Text Box 84"/>
            <p:cNvSpPr txBox="1">
              <a:spLocks noChangeArrowheads="1"/>
            </p:cNvSpPr>
            <p:nvPr/>
          </p:nvSpPr>
          <p:spPr bwMode="auto">
            <a:xfrm>
              <a:off x="4032" y="2400"/>
              <a:ext cx="4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40 Mvar</a:t>
              </a:r>
            </a:p>
          </p:txBody>
        </p:sp>
        <p:sp>
          <p:nvSpPr>
            <p:cNvPr id="29730" name="Text Box 85"/>
            <p:cNvSpPr txBox="1">
              <a:spLocks noChangeArrowheads="1"/>
            </p:cNvSpPr>
            <p:nvPr/>
          </p:nvSpPr>
          <p:spPr bwMode="auto">
            <a:xfrm>
              <a:off x="1776" y="3216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280 Mvar</a:t>
              </a:r>
            </a:p>
          </p:txBody>
        </p:sp>
        <p:sp>
          <p:nvSpPr>
            <p:cNvPr id="29731" name="Text Box 86"/>
            <p:cNvSpPr txBox="1">
              <a:spLocks noChangeArrowheads="1"/>
            </p:cNvSpPr>
            <p:nvPr/>
          </p:nvSpPr>
          <p:spPr bwMode="auto">
            <a:xfrm>
              <a:off x="2784" y="3216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800 MW</a:t>
              </a:r>
            </a:p>
          </p:txBody>
        </p:sp>
        <p:sp>
          <p:nvSpPr>
            <p:cNvPr id="29732" name="Text Box 87"/>
            <p:cNvSpPr txBox="1">
              <a:spLocks noChangeArrowheads="1"/>
            </p:cNvSpPr>
            <p:nvPr/>
          </p:nvSpPr>
          <p:spPr bwMode="auto">
            <a:xfrm>
              <a:off x="2352" y="1536"/>
              <a:ext cx="3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Line 3   345 kV</a:t>
              </a:r>
            </a:p>
          </p:txBody>
        </p:sp>
        <p:sp>
          <p:nvSpPr>
            <p:cNvPr id="29733" name="Text Box 88"/>
            <p:cNvSpPr txBox="1">
              <a:spLocks noChangeArrowheads="1"/>
            </p:cNvSpPr>
            <p:nvPr/>
          </p:nvSpPr>
          <p:spPr bwMode="auto">
            <a:xfrm rot="-5400000">
              <a:off x="2189" y="2515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Line 2</a:t>
              </a:r>
            </a:p>
          </p:txBody>
        </p:sp>
        <p:sp>
          <p:nvSpPr>
            <p:cNvPr id="29734" name="Text Box 89"/>
            <p:cNvSpPr txBox="1">
              <a:spLocks noChangeArrowheads="1"/>
            </p:cNvSpPr>
            <p:nvPr/>
          </p:nvSpPr>
          <p:spPr bwMode="auto">
            <a:xfrm rot="-5400000">
              <a:off x="2573" y="2515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Line 1</a:t>
              </a:r>
            </a:p>
          </p:txBody>
        </p:sp>
        <p:sp>
          <p:nvSpPr>
            <p:cNvPr id="29735" name="Text Box 90"/>
            <p:cNvSpPr txBox="1">
              <a:spLocks noChangeArrowheads="1"/>
            </p:cNvSpPr>
            <p:nvPr/>
          </p:nvSpPr>
          <p:spPr bwMode="auto">
            <a:xfrm>
              <a:off x="1872" y="2400"/>
              <a:ext cx="3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345 kV 100 mi</a:t>
              </a:r>
            </a:p>
          </p:txBody>
        </p:sp>
        <p:sp>
          <p:nvSpPr>
            <p:cNvPr id="29736" name="Text Box 91"/>
            <p:cNvSpPr txBox="1">
              <a:spLocks noChangeArrowheads="1"/>
            </p:cNvSpPr>
            <p:nvPr/>
          </p:nvSpPr>
          <p:spPr bwMode="auto">
            <a:xfrm>
              <a:off x="2880" y="2448"/>
              <a:ext cx="3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345 kV 200 mi</a:t>
              </a:r>
            </a:p>
          </p:txBody>
        </p:sp>
        <p:sp>
          <p:nvSpPr>
            <p:cNvPr id="29737" name="Text Box 92"/>
            <p:cNvSpPr txBox="1">
              <a:spLocks noChangeArrowheads="1"/>
            </p:cNvSpPr>
            <p:nvPr/>
          </p:nvSpPr>
          <p:spPr bwMode="auto">
            <a:xfrm>
              <a:off x="2352" y="1872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50 mi</a:t>
              </a:r>
            </a:p>
          </p:txBody>
        </p:sp>
        <p:grpSp>
          <p:nvGrpSpPr>
            <p:cNvPr id="29738" name="Group 93"/>
            <p:cNvGrpSpPr>
              <a:grpSpLocks/>
            </p:cNvGrpSpPr>
            <p:nvPr/>
          </p:nvGrpSpPr>
          <p:grpSpPr bwMode="auto">
            <a:xfrm>
              <a:off x="1008" y="1488"/>
              <a:ext cx="64" cy="576"/>
              <a:chOff x="1008" y="1488"/>
              <a:chExt cx="64" cy="576"/>
            </a:xfrm>
          </p:grpSpPr>
          <p:sp>
            <p:nvSpPr>
              <p:cNvPr id="29749" name="Line 94"/>
              <p:cNvSpPr>
                <a:spLocks noChangeShapeType="1"/>
              </p:cNvSpPr>
              <p:nvPr/>
            </p:nvSpPr>
            <p:spPr bwMode="auto">
              <a:xfrm>
                <a:off x="1056" y="168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0" name="Text Box 95"/>
              <p:cNvSpPr txBox="1">
                <a:spLocks noChangeArrowheads="1"/>
              </p:cNvSpPr>
              <p:nvPr/>
            </p:nvSpPr>
            <p:spPr bwMode="auto">
              <a:xfrm>
                <a:off x="1008" y="14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1</a:t>
                </a:r>
              </a:p>
            </p:txBody>
          </p:sp>
        </p:grpSp>
        <p:grpSp>
          <p:nvGrpSpPr>
            <p:cNvPr id="29739" name="Group 96"/>
            <p:cNvGrpSpPr>
              <a:grpSpLocks/>
            </p:cNvGrpSpPr>
            <p:nvPr/>
          </p:nvGrpSpPr>
          <p:grpSpPr bwMode="auto">
            <a:xfrm>
              <a:off x="3408" y="1488"/>
              <a:ext cx="64" cy="576"/>
              <a:chOff x="3408" y="1488"/>
              <a:chExt cx="64" cy="576"/>
            </a:xfrm>
          </p:grpSpPr>
          <p:sp>
            <p:nvSpPr>
              <p:cNvPr id="29747" name="Line 97"/>
              <p:cNvSpPr>
                <a:spLocks noChangeShapeType="1"/>
              </p:cNvSpPr>
              <p:nvPr/>
            </p:nvSpPr>
            <p:spPr bwMode="auto">
              <a:xfrm>
                <a:off x="3456" y="168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8" name="Text Box 98"/>
              <p:cNvSpPr txBox="1">
                <a:spLocks noChangeArrowheads="1"/>
              </p:cNvSpPr>
              <p:nvPr/>
            </p:nvSpPr>
            <p:spPr bwMode="auto">
              <a:xfrm>
                <a:off x="3408" y="14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4</a:t>
                </a:r>
              </a:p>
            </p:txBody>
          </p:sp>
        </p:grpSp>
        <p:sp>
          <p:nvSpPr>
            <p:cNvPr id="29740" name="Text Box 99"/>
            <p:cNvSpPr txBox="1">
              <a:spLocks noChangeArrowheads="1"/>
            </p:cNvSpPr>
            <p:nvPr/>
          </p:nvSpPr>
          <p:spPr bwMode="auto">
            <a:xfrm>
              <a:off x="4608" y="1488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3</a:t>
              </a:r>
            </a:p>
          </p:txBody>
        </p:sp>
        <p:grpSp>
          <p:nvGrpSpPr>
            <p:cNvPr id="29741" name="Group 100"/>
            <p:cNvGrpSpPr>
              <a:grpSpLocks/>
            </p:cNvGrpSpPr>
            <p:nvPr/>
          </p:nvGrpSpPr>
          <p:grpSpPr bwMode="auto">
            <a:xfrm>
              <a:off x="1808" y="2976"/>
              <a:ext cx="1360" cy="154"/>
              <a:chOff x="1808" y="2976"/>
              <a:chExt cx="1360" cy="154"/>
            </a:xfrm>
          </p:grpSpPr>
          <p:sp>
            <p:nvSpPr>
              <p:cNvPr id="29745" name="Line 101"/>
              <p:cNvSpPr>
                <a:spLocks noChangeShapeType="1"/>
              </p:cNvSpPr>
              <p:nvPr/>
            </p:nvSpPr>
            <p:spPr bwMode="auto">
              <a:xfrm>
                <a:off x="1920" y="3072"/>
                <a:ext cx="1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6" name="Text Box 102"/>
              <p:cNvSpPr txBox="1">
                <a:spLocks noChangeArrowheads="1"/>
              </p:cNvSpPr>
              <p:nvPr/>
            </p:nvSpPr>
            <p:spPr bwMode="auto">
              <a:xfrm>
                <a:off x="1808" y="2976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2</a:t>
                </a:r>
              </a:p>
            </p:txBody>
          </p:sp>
        </p:grpSp>
        <p:grpSp>
          <p:nvGrpSpPr>
            <p:cNvPr id="29742" name="Group 103"/>
            <p:cNvGrpSpPr>
              <a:grpSpLocks/>
            </p:cNvGrpSpPr>
            <p:nvPr/>
          </p:nvGrpSpPr>
          <p:grpSpPr bwMode="auto">
            <a:xfrm>
              <a:off x="1536" y="1488"/>
              <a:ext cx="64" cy="576"/>
              <a:chOff x="1536" y="1488"/>
              <a:chExt cx="64" cy="576"/>
            </a:xfrm>
          </p:grpSpPr>
          <p:sp>
            <p:nvSpPr>
              <p:cNvPr id="29743" name="Line 104"/>
              <p:cNvSpPr>
                <a:spLocks noChangeShapeType="1"/>
              </p:cNvSpPr>
              <p:nvPr/>
            </p:nvSpPr>
            <p:spPr bwMode="auto">
              <a:xfrm>
                <a:off x="1584" y="168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4" name="Text Box 105"/>
              <p:cNvSpPr txBox="1">
                <a:spLocks noChangeArrowheads="1"/>
              </p:cNvSpPr>
              <p:nvPr/>
            </p:nvSpPr>
            <p:spPr bwMode="auto">
              <a:xfrm>
                <a:off x="1536" y="14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5</a:t>
                </a:r>
              </a:p>
            </p:txBody>
          </p:sp>
        </p:grpSp>
      </p:grpSp>
      <p:sp>
        <p:nvSpPr>
          <p:cNvPr id="29699" name="Text Box 106"/>
          <p:cNvSpPr txBox="1">
            <a:spLocks noChangeArrowheads="1"/>
          </p:cNvSpPr>
          <p:nvPr/>
        </p:nvSpPr>
        <p:spPr bwMode="auto">
          <a:xfrm>
            <a:off x="4572000" y="6019800"/>
            <a:ext cx="17520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+mj-lt"/>
              </a:rPr>
              <a:t>Single-line diagram</a:t>
            </a:r>
          </a:p>
        </p:txBody>
      </p:sp>
    </p:spTree>
    <p:extLst>
      <p:ext uri="{BB962C8B-B14F-4D97-AF65-F5344CB8AC3E}">
        <p14:creationId xmlns:p14="http://schemas.microsoft.com/office/powerpoint/2010/main" val="213751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ED4F-86A6-2833-EDBD-BAF70D52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24CB5-9D95-5A6D-44F4-80E42CD449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Homework #6: book problems 6.9, 6.12, 6.18, 6.25, 6.38, due Thursday, Mar 5,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83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FB22A4-4A13-7F7E-BFC2-AAEC61E4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N-R Power Flow: 5-Bus Example </a:t>
            </a:r>
          </a:p>
        </p:txBody>
      </p:sp>
      <p:sp>
        <p:nvSpPr>
          <p:cNvPr id="30801" name="Text Box 81"/>
          <p:cNvSpPr txBox="1">
            <a:spLocks noChangeArrowheads="1"/>
          </p:cNvSpPr>
          <p:nvPr/>
        </p:nvSpPr>
        <p:spPr bwMode="auto">
          <a:xfrm>
            <a:off x="1828801" y="2209800"/>
            <a:ext cx="912109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+mj-lt"/>
              </a:rPr>
              <a:t>Table 1. </a:t>
            </a:r>
          </a:p>
          <a:p>
            <a:pPr eaLnBrk="1" hangingPunct="1"/>
            <a:r>
              <a:rPr lang="en-US" altLang="en-US" sz="1600" dirty="0">
                <a:latin typeface="+mj-lt"/>
              </a:rPr>
              <a:t>Bus input </a:t>
            </a:r>
          </a:p>
          <a:p>
            <a:pPr eaLnBrk="1" hangingPunct="1"/>
            <a:r>
              <a:rPr lang="en-US" altLang="en-US" sz="1600" dirty="0">
                <a:latin typeface="+mj-lt"/>
              </a:rPr>
              <a:t>data</a:t>
            </a:r>
          </a:p>
        </p:txBody>
      </p:sp>
      <p:graphicFrame>
        <p:nvGraphicFramePr>
          <p:cNvPr id="315523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91782"/>
              </p:ext>
            </p:extLst>
          </p:nvPr>
        </p:nvGraphicFramePr>
        <p:xfrm>
          <a:off x="2895600" y="1219200"/>
          <a:ext cx="7543800" cy="3046422"/>
        </p:xfrm>
        <a:graphic>
          <a:graphicData uri="http://schemas.openxmlformats.org/drawingml/2006/table">
            <a:tbl>
              <a:tblPr firstRow="1"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3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20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Bus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Type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 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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degrees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Gmax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Gmin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Swing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8.0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Constant voltage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-2.8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839" name="Text Box 119"/>
          <p:cNvSpPr txBox="1">
            <a:spLocks noChangeArrowheads="1"/>
          </p:cNvSpPr>
          <p:nvPr/>
        </p:nvSpPr>
        <p:spPr bwMode="auto">
          <a:xfrm>
            <a:off x="2438400" y="5027614"/>
            <a:ext cx="1402628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>
                <a:latin typeface="+mj-lt"/>
              </a:rPr>
              <a:t>Table 2.</a:t>
            </a:r>
          </a:p>
          <a:p>
            <a:pPr eaLnBrk="1" hangingPunct="1"/>
            <a:r>
              <a:rPr lang="en-US" altLang="en-US" sz="1600">
                <a:latin typeface="+mj-lt"/>
              </a:rPr>
              <a:t> Line input data</a:t>
            </a:r>
          </a:p>
        </p:txBody>
      </p:sp>
      <p:graphicFrame>
        <p:nvGraphicFramePr>
          <p:cNvPr id="315522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00989"/>
              </p:ext>
            </p:extLst>
          </p:nvPr>
        </p:nvGraphicFramePr>
        <p:xfrm>
          <a:off x="3962400" y="4343400"/>
          <a:ext cx="6248400" cy="2170160"/>
        </p:xfrm>
        <a:graphic>
          <a:graphicData uri="http://schemas.openxmlformats.org/drawingml/2006/table">
            <a:tbl>
              <a:tblPr firstRow="1"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64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Bus-to-Bus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R’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2-4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0.0090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0.100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1.72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2-5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0.0045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0.050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4-5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0.00225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256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C932F9-F1E5-EDB8-9184-7617FEE50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N-R Power Flow: 5-Bus Example  </a:t>
            </a: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1828800" y="2209800"/>
            <a:ext cx="1111266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+mj-lt"/>
              </a:rPr>
              <a:t>Table 3. </a:t>
            </a:r>
          </a:p>
          <a:p>
            <a:pPr eaLnBrk="1" hangingPunct="1"/>
            <a:r>
              <a:rPr lang="en-US" altLang="en-US" sz="1600" dirty="0">
                <a:latin typeface="+mj-lt"/>
              </a:rPr>
              <a:t>Transformer</a:t>
            </a:r>
          </a:p>
          <a:p>
            <a:pPr eaLnBrk="1" hangingPunct="1"/>
            <a:r>
              <a:rPr lang="en-US" altLang="en-US" sz="1600" dirty="0">
                <a:latin typeface="+mj-lt"/>
              </a:rPr>
              <a:t> input data</a:t>
            </a:r>
          </a:p>
        </p:txBody>
      </p:sp>
      <p:graphicFrame>
        <p:nvGraphicFramePr>
          <p:cNvPr id="316498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028010"/>
              </p:ext>
            </p:extLst>
          </p:nvPr>
        </p:nvGraphicFramePr>
        <p:xfrm>
          <a:off x="3200400" y="1371601"/>
          <a:ext cx="7162800" cy="2176463"/>
        </p:xfrm>
        <a:graphic>
          <a:graphicData uri="http://schemas.openxmlformats.org/drawingml/2006/table">
            <a:tbl>
              <a:tblPr firstRow="1"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56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Bus-to-Bus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Setting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1-5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0.00150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—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3-4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0.00075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10.0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811" name="Text Box 77"/>
          <p:cNvSpPr txBox="1">
            <a:spLocks noChangeArrowheads="1"/>
          </p:cNvSpPr>
          <p:nvPr/>
        </p:nvSpPr>
        <p:spPr bwMode="auto">
          <a:xfrm>
            <a:off x="2438401" y="4875214"/>
            <a:ext cx="1746953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>
                <a:latin typeface="+mj-lt"/>
              </a:rPr>
              <a:t>Table 4. Input data </a:t>
            </a:r>
          </a:p>
          <a:p>
            <a:pPr eaLnBrk="1" hangingPunct="1"/>
            <a:r>
              <a:rPr lang="en-US" altLang="en-US" sz="1600">
                <a:latin typeface="+mj-lt"/>
              </a:rPr>
              <a:t>and unknowns</a:t>
            </a:r>
          </a:p>
        </p:txBody>
      </p:sp>
      <p:graphicFrame>
        <p:nvGraphicFramePr>
          <p:cNvPr id="316453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937792"/>
              </p:ext>
            </p:extLst>
          </p:nvPr>
        </p:nvGraphicFramePr>
        <p:xfrm>
          <a:off x="4343400" y="3667043"/>
          <a:ext cx="6096000" cy="2809959"/>
        </p:xfrm>
        <a:graphic>
          <a:graphicData uri="http://schemas.openxmlformats.org/drawingml/2006/table">
            <a:tbl>
              <a:tblPr firstRow="1"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Input Data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Unknowns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1.0,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1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 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L2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-8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L2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-2.8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1.05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L3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4.4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0,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4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 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0,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5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 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799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259871-B31D-3EDE-C121-021AB4B6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Close the Hood: Let the Computer Do the Math! (</a:t>
            </a:r>
            <a:r>
              <a:rPr lang="en-US" dirty="0" err="1"/>
              <a:t>Ybus</a:t>
            </a:r>
            <a:r>
              <a:rPr lang="en-US" dirty="0"/>
              <a:t> Shown)</a:t>
            </a:r>
          </a:p>
        </p:txBody>
      </p:sp>
      <p:pic>
        <p:nvPicPr>
          <p:cNvPr id="32772" name="Picture 14" descr="Y-bus for 5 bus c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8229600" cy="526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862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Ybus</a:t>
            </a:r>
            <a:r>
              <a:rPr lang="en-US" altLang="en-US" dirty="0"/>
              <a:t> Details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981200" y="1371600"/>
            <a:ext cx="4926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Elements of </a:t>
            </a:r>
            <a:r>
              <a:rPr lang="en-US" altLang="en-US" dirty="0" err="1">
                <a:latin typeface="+mj-lt"/>
              </a:rPr>
              <a:t>Y</a:t>
            </a:r>
            <a:r>
              <a:rPr lang="en-US" altLang="en-US" baseline="-25000" dirty="0" err="1">
                <a:latin typeface="+mj-lt"/>
              </a:rPr>
              <a:t>bus</a:t>
            </a:r>
            <a:r>
              <a:rPr lang="en-US" altLang="en-US" dirty="0">
                <a:latin typeface="+mj-lt"/>
              </a:rPr>
              <a:t> connected to bus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58" name="Object 2"/>
              <p:cNvSpPr txBox="1"/>
              <p:nvPr/>
            </p:nvSpPr>
            <p:spPr bwMode="auto">
              <a:xfrm>
                <a:off x="800100" y="1787525"/>
                <a:ext cx="1600200" cy="4810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45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100" y="1787525"/>
                <a:ext cx="1600200" cy="4810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459" name="Object 3"/>
              <p:cNvSpPr txBox="1"/>
              <p:nvPr/>
            </p:nvSpPr>
            <p:spPr bwMode="auto">
              <a:xfrm>
                <a:off x="735013" y="2397125"/>
                <a:ext cx="7138987" cy="790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0.009+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0.1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=−0.89276+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9.91964 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𝑢𝑛𝑖𝑡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45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013" y="2397125"/>
                <a:ext cx="7138987" cy="7905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Object 5"/>
              <p:cNvSpPr txBox="1"/>
              <p:nvPr/>
            </p:nvSpPr>
            <p:spPr bwMode="auto">
              <a:xfrm>
                <a:off x="685800" y="3463925"/>
                <a:ext cx="7581900" cy="790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0.0045+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0.05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=−1.78552+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19.83932 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𝑢𝑛𝑖𝑡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460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463925"/>
                <a:ext cx="7581900" cy="790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461" name="Object 7"/>
              <p:cNvSpPr txBox="1"/>
              <p:nvPr/>
            </p:nvSpPr>
            <p:spPr bwMode="auto">
              <a:xfrm>
                <a:off x="752475" y="4530726"/>
                <a:ext cx="5000625" cy="8366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461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475" y="4530726"/>
                <a:ext cx="5000625" cy="8366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462" name="Object 8"/>
              <p:cNvSpPr txBox="1"/>
              <p:nvPr/>
            </p:nvSpPr>
            <p:spPr bwMode="auto">
              <a:xfrm>
                <a:off x="1104900" y="5292726"/>
                <a:ext cx="7302500" cy="720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=(0.89276−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9.91964)+(1.78552−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19.83932)+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1.72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0.88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462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4900" y="5292726"/>
                <a:ext cx="7302500" cy="7207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463" name="Object 9"/>
              <p:cNvSpPr txBox="1"/>
              <p:nvPr/>
            </p:nvSpPr>
            <p:spPr bwMode="auto">
              <a:xfrm>
                <a:off x="1104900" y="5978526"/>
                <a:ext cx="6851650" cy="4238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=2.67828−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28.4590=28.5847∠−84.624° 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𝑢𝑛𝑖𝑡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463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4900" y="5978526"/>
                <a:ext cx="6851650" cy="423862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23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Here Are the Initial Bus Mismatches</a:t>
            </a:r>
          </a:p>
        </p:txBody>
      </p:sp>
      <p:pic>
        <p:nvPicPr>
          <p:cNvPr id="33795" name="Picture 2" descr="5-bus initial bus mismatc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692315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582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And the Initial Power Flow Jacobian</a:t>
            </a:r>
          </a:p>
        </p:txBody>
      </p:sp>
      <p:pic>
        <p:nvPicPr>
          <p:cNvPr id="34819" name="Picture 2" descr="5-bus initial power flow jacob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219200"/>
            <a:ext cx="81137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369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93E04A-6C01-3B24-BA6D-86E6F7D1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Hand Calculation Details!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2" name="Object 2"/>
              <p:cNvSpPr txBox="1"/>
              <p:nvPr/>
            </p:nvSpPr>
            <p:spPr bwMode="auto">
              <a:xfrm>
                <a:off x="1447799" y="1447800"/>
                <a:ext cx="7162800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(0)=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(0){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func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(0)−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(0)−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048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799" y="1447800"/>
                <a:ext cx="7162800" cy="419100"/>
              </a:xfrm>
              <a:prstGeom prst="rect">
                <a:avLst/>
              </a:prstGeom>
              <a:blipFill>
                <a:blip r:embed="rId3"/>
                <a:stretch>
                  <a:fillRect b="-294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Object 3"/>
              <p:cNvSpPr txBox="1"/>
              <p:nvPr/>
            </p:nvSpPr>
            <p:spPr bwMode="auto">
              <a:xfrm>
                <a:off x="2555875" y="1804988"/>
                <a:ext cx="6054725" cy="4810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func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(0)−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(0)−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048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875" y="1804988"/>
                <a:ext cx="6054725" cy="4810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484" name="Object 4"/>
              <p:cNvSpPr txBox="1"/>
              <p:nvPr/>
            </p:nvSpPr>
            <p:spPr bwMode="auto">
              <a:xfrm>
                <a:off x="2514599" y="2286001"/>
                <a:ext cx="3976688" cy="4556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func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(0)−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(0)−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048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599" y="2286001"/>
                <a:ext cx="3976688" cy="455613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485" name="Object 5"/>
              <p:cNvSpPr txBox="1"/>
              <p:nvPr/>
            </p:nvSpPr>
            <p:spPr bwMode="auto">
              <a:xfrm>
                <a:off x="2520949" y="2698750"/>
                <a:ext cx="4254500" cy="5016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func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(0)−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(0)−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]}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048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0949" y="2698750"/>
                <a:ext cx="4254500" cy="501650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486" name="Object 6"/>
              <p:cNvSpPr txBox="1"/>
              <p:nvPr/>
            </p:nvSpPr>
            <p:spPr bwMode="auto">
              <a:xfrm>
                <a:off x="2273300" y="3200400"/>
                <a:ext cx="4619625" cy="3952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=−8.0−1.0{28.5847(1.0)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84.624°)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048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3300" y="3200400"/>
                <a:ext cx="4619625" cy="395288"/>
              </a:xfrm>
              <a:prstGeom prst="rect">
                <a:avLst/>
              </a:prstGeom>
              <a:blipFill>
                <a:blip r:embed="rId7"/>
                <a:stretch>
                  <a:fillRect b="-923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487" name="Object 7"/>
              <p:cNvSpPr txBox="1"/>
              <p:nvPr/>
            </p:nvSpPr>
            <p:spPr bwMode="auto">
              <a:xfrm>
                <a:off x="2514599" y="3581400"/>
                <a:ext cx="3532188" cy="3952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+9.95972(1.0)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−95.143°)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048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599" y="3581400"/>
                <a:ext cx="3532188" cy="395288"/>
              </a:xfrm>
              <a:prstGeom prst="rect">
                <a:avLst/>
              </a:prstGeom>
              <a:blipFill>
                <a:blip r:embed="rId8"/>
                <a:stretch>
                  <a:fillRect b="-781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488" name="Object 8"/>
              <p:cNvSpPr txBox="1"/>
              <p:nvPr/>
            </p:nvSpPr>
            <p:spPr bwMode="auto">
              <a:xfrm>
                <a:off x="2514600" y="3962400"/>
                <a:ext cx="3630613" cy="3952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+19.9159(1.0)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−95.143°)}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048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3962400"/>
                <a:ext cx="3630613" cy="395288"/>
              </a:xfrm>
              <a:prstGeom prst="rect">
                <a:avLst/>
              </a:prstGeom>
              <a:blipFill>
                <a:blip r:embed="rId9"/>
                <a:stretch>
                  <a:fillRect b="-923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489" name="Object 9"/>
              <p:cNvSpPr txBox="1"/>
              <p:nvPr/>
            </p:nvSpPr>
            <p:spPr bwMode="auto">
              <a:xfrm>
                <a:off x="2279649" y="4343400"/>
                <a:ext cx="5187950" cy="444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=−8.0−(−2.89×1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)=−7.99972 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𝑢𝑛𝑖𝑡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048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9649" y="4343400"/>
                <a:ext cx="5187950" cy="4445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490" name="Object 10"/>
              <p:cNvSpPr txBox="1"/>
              <p:nvPr/>
            </p:nvSpPr>
            <p:spPr bwMode="auto">
              <a:xfrm>
                <a:off x="1524000" y="5029200"/>
                <a:ext cx="5508625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(0)=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(0)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(0)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func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(0)−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(0)−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0490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5029200"/>
                <a:ext cx="5508625" cy="419100"/>
              </a:xfrm>
              <a:prstGeom prst="rect">
                <a:avLst/>
              </a:prstGeom>
              <a:blipFill>
                <a:blip r:embed="rId11"/>
                <a:stretch>
                  <a:fillRect l="-221" b="-289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491" name="Object 11"/>
              <p:cNvSpPr txBox="1"/>
              <p:nvPr/>
            </p:nvSpPr>
            <p:spPr bwMode="auto">
              <a:xfrm>
                <a:off x="2438399" y="5537200"/>
                <a:ext cx="4224338" cy="393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=(1.0)(9.95972)(1.0)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−95.143°]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049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399" y="5537200"/>
                <a:ext cx="4224338" cy="393700"/>
              </a:xfrm>
              <a:prstGeom prst="rect">
                <a:avLst/>
              </a:prstGeom>
              <a:blipFill>
                <a:blip r:embed="rId12"/>
                <a:stretch>
                  <a:fillRect b="-923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492" name="Object 12"/>
              <p:cNvSpPr txBox="1"/>
              <p:nvPr/>
            </p:nvSpPr>
            <p:spPr bwMode="auto">
              <a:xfrm>
                <a:off x="2457449" y="5981700"/>
                <a:ext cx="2495550" cy="393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=−9.91964 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𝑝𝑒𝑟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𝑢𝑛𝑖𝑡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2049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7449" y="5981700"/>
                <a:ext cx="2495550" cy="393700"/>
              </a:xfrm>
              <a:prstGeom prst="rect">
                <a:avLst/>
              </a:prstGeom>
              <a:blipFill>
                <a:blip r:embed="rId13"/>
                <a:stretch>
                  <a:fillRect b="-153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648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Five Bus Power System Solved</a:t>
            </a:r>
          </a:p>
        </p:txBody>
      </p:sp>
      <p:pic>
        <p:nvPicPr>
          <p:cNvPr id="35843" name="Picture 2" descr="5-bus case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285163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682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Bus System with Capacitor</a:t>
            </a:r>
          </a:p>
        </p:txBody>
      </p:sp>
      <p:pic>
        <p:nvPicPr>
          <p:cNvPr id="209922" name="Picture 2" descr="5-bus case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1"/>
          <a:stretch/>
        </p:blipFill>
        <p:spPr bwMode="auto">
          <a:xfrm>
            <a:off x="457200" y="1371600"/>
            <a:ext cx="877824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791200"/>
            <a:ext cx="7937429" cy="461665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A capacitor has been added at bus 2 to fix its low voltage</a:t>
            </a:r>
          </a:p>
        </p:txBody>
      </p:sp>
    </p:spTree>
    <p:extLst>
      <p:ext uri="{BB962C8B-B14F-4D97-AF65-F5344CB8AC3E}">
        <p14:creationId xmlns:p14="http://schemas.microsoft.com/office/powerpoint/2010/main" val="1797859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Contingency Analysis</a:t>
            </a:r>
          </a:p>
        </p:txBody>
      </p:sp>
      <p:pic>
        <p:nvPicPr>
          <p:cNvPr id="2" name="Picture 1" descr="contingency anlaysis dialog">
            <a:extLst>
              <a:ext uri="{FF2B5EF4-FFF2-40B4-BE49-F238E27FC236}">
                <a16:creationId xmlns:a16="http://schemas.microsoft.com/office/drawing/2014/main" id="{4ACAC8EF-6CB7-45A0-A414-D122938F59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6" r="15003"/>
          <a:stretch/>
        </p:blipFill>
        <p:spPr>
          <a:xfrm>
            <a:off x="533400" y="1371600"/>
            <a:ext cx="7239000" cy="5393642"/>
          </a:xfrm>
          <a:prstGeom prst="rect">
            <a:avLst/>
          </a:prstGeom>
        </p:spPr>
      </p:pic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8305800" y="2057400"/>
            <a:ext cx="2908048" cy="4154984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Contingency analysis provides an automatic way of looking at all the statistically likely contingencies.  In this example the contingency set is all the single line and transformer outages</a:t>
            </a:r>
          </a:p>
        </p:txBody>
      </p:sp>
    </p:spTree>
    <p:extLst>
      <p:ext uri="{BB962C8B-B14F-4D97-AF65-F5344CB8AC3E}">
        <p14:creationId xmlns:p14="http://schemas.microsoft.com/office/powerpoint/2010/main" val="41998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AB47-2C21-4F92-AFAF-5D8556E8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Flow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16235-FF97-426D-911F-746EA30439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96000" cy="5181600"/>
          </a:xfrm>
        </p:spPr>
        <p:txBody>
          <a:bodyPr/>
          <a:lstStyle/>
          <a:p>
            <a:r>
              <a:rPr lang="en-US" sz="2400" dirty="0"/>
              <a:t>What we know:</a:t>
            </a:r>
          </a:p>
          <a:p>
            <a:pPr lvl="1"/>
            <a:r>
              <a:rPr lang="en-US" sz="2000" dirty="0"/>
              <a:t>Generator real power</a:t>
            </a:r>
          </a:p>
          <a:p>
            <a:pPr lvl="1"/>
            <a:r>
              <a:rPr lang="en-US" sz="2000" dirty="0"/>
              <a:t>Generator voltage magnitude</a:t>
            </a:r>
          </a:p>
          <a:p>
            <a:pPr lvl="1"/>
            <a:r>
              <a:rPr lang="en-US" sz="2000" dirty="0"/>
              <a:t>Load real and reactive power</a:t>
            </a:r>
          </a:p>
          <a:p>
            <a:r>
              <a:rPr lang="en-US" sz="2400" dirty="0"/>
              <a:t>What we don't know:</a:t>
            </a:r>
          </a:p>
          <a:p>
            <a:pPr lvl="1"/>
            <a:r>
              <a:rPr lang="en-US" sz="2000" dirty="0"/>
              <a:t>Bus voltage angles</a:t>
            </a:r>
          </a:p>
          <a:p>
            <a:pPr lvl="1"/>
            <a:r>
              <a:rPr lang="en-US" sz="2000" dirty="0"/>
              <a:t>Non-generator bus voltage magnitude</a:t>
            </a:r>
          </a:p>
          <a:p>
            <a:pPr lvl="1"/>
            <a:r>
              <a:rPr lang="en-US" sz="2000" dirty="0"/>
              <a:t>Generator reactive power</a:t>
            </a:r>
          </a:p>
          <a:p>
            <a:pPr lvl="1"/>
            <a:r>
              <a:rPr lang="en-US" sz="2000" dirty="0"/>
              <a:t>Current injections of generators or loads</a:t>
            </a:r>
          </a:p>
          <a:p>
            <a:r>
              <a:rPr lang="en-US" sz="2400" dirty="0"/>
              <a:t>Note that the problem is formulated with </a:t>
            </a:r>
            <a:r>
              <a:rPr lang="en-US" sz="2400" i="1" dirty="0"/>
              <a:t>power</a:t>
            </a:r>
            <a:r>
              <a:rPr lang="en-US" sz="2400" dirty="0"/>
              <a:t> values, not current, so we cannot use the Y-bus equations directly</a:t>
            </a:r>
          </a:p>
          <a:p>
            <a:r>
              <a:rPr lang="en-US" sz="2400" dirty="0"/>
              <a:t>Power flow problem is </a:t>
            </a:r>
            <a:r>
              <a:rPr lang="en-US" sz="2400" b="1" i="1" dirty="0"/>
              <a:t>non-linear</a:t>
            </a:r>
          </a:p>
        </p:txBody>
      </p:sp>
      <p:grpSp>
        <p:nvGrpSpPr>
          <p:cNvPr id="4" name="Group 3" descr="Four bus case">
            <a:extLst>
              <a:ext uri="{FF2B5EF4-FFF2-40B4-BE49-F238E27FC236}">
                <a16:creationId xmlns:a16="http://schemas.microsoft.com/office/drawing/2014/main" id="{709324AA-AD03-4B87-8458-EB264FEDF587}"/>
              </a:ext>
            </a:extLst>
          </p:cNvPr>
          <p:cNvGrpSpPr/>
          <p:nvPr/>
        </p:nvGrpSpPr>
        <p:grpSpPr>
          <a:xfrm>
            <a:off x="7086600" y="1676400"/>
            <a:ext cx="4487400" cy="3596400"/>
            <a:chOff x="104269" y="2378124"/>
            <a:chExt cx="4487400" cy="35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3F0BCDC-500F-4C18-985F-677EE731D412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3F0BCDC-500F-4C18-985F-677EE731D41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220AF57-3BB5-4DB1-B849-30A979EA07F6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220AF57-3BB5-4DB1-B849-30A979EA07F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3ACEA10-D028-44C7-A075-654A302CD41E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ACEA10-D028-44C7-A075-654A302CD4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F03BAFC-3365-4B2E-81FC-7521412776AD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F03BAFC-3365-4B2E-81FC-7521412776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BF65F85-FFD3-4648-9513-480AE44A7361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BF65F85-FFD3-4648-9513-480AE44A736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6AB5F60-74A7-4DBF-B310-18F9C0AC987E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6AB5F60-74A7-4DBF-B310-18F9C0AC98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7F2C390-5C82-4BFE-BBD4-3A7A8B9A423B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7F2C390-5C82-4BFE-BBD4-3A7A8B9A423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E4F073-DE06-41D0-B2E0-310D0AE0F160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E4F073-DE06-41D0-B2E0-310D0AE0F16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FAEB87-B60E-46FC-BD5F-0CCB34BAB196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FAEB87-B60E-46FC-BD5F-0CCB34BAB19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344C23F-E321-4A8D-ADE1-54D403DCFA5F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344C23F-E321-4A8D-ADE1-54D403DCFA5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20C18CC-794D-4202-983B-18773942BB59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20C18CC-794D-4202-983B-18773942BB5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8697F12-F0CF-4CBF-923D-B31A3B82055D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3B78133-0CE9-4066-BF64-AE8C975133D4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43185" y="5262444"/>
                    <a:ext cx="941767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B54E59DA-0829-48FE-A4ED-3871814E2C40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88890" y="5274313"/>
                    <a:ext cx="50954" cy="310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02D7DD81-238A-432F-9516-B7F9AF4AB2C3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73440" y="5589324"/>
                    <a:ext cx="314259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79C7F480-AF76-4E29-A94F-006040AA67C1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93831612-D30C-4624-9EDC-DB0F7D99DA52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219189" y="5608391"/>
                    <a:ext cx="396000" cy="263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CD908C29-8684-4B46-955A-217D11ACF325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285887" y="5690484"/>
                    <a:ext cx="50208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0DC433B5-7B2F-40F1-9043-4176F606E478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07914" y="4977684"/>
                    <a:ext cx="17955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B9ACD4B9-A565-4044-B485-78540A037831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95269" y="496616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3E3EFB8C-5F8D-4B00-AAA5-948ECFCD374A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D994BEDC-C8B0-4751-B3F4-5E0C49FFE207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69589" y="504716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B30A9856-3B79-4876-BEC3-384B4E3CB936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69749" y="498164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8786AA2-C078-480A-B334-80D92ECA910D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2235D9D-686C-4965-B157-7625207E3A8E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281469" y="2831372"/>
                    <a:ext cx="191880" cy="42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CBB75636-F347-4999-BC0D-812AA53075E6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460720" y="2864484"/>
                    <a:ext cx="130736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122F411-D199-4BA4-A60A-8AC1536C363D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11789" y="3118981"/>
                    <a:ext cx="36000" cy="159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1CC07990-E7C6-4663-A840-4803982F234F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F04A0C18-F120-44B6-969E-FFF586632487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61159" y="3219084"/>
                    <a:ext cx="124979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069097E3-5704-4834-94A7-13DA4AE937B1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4715" y="3205404"/>
                    <a:ext cx="8775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51FBE0A0-940C-4B03-B2E7-0EF764FF78AD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94488" y="3121884"/>
                    <a:ext cx="186803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BDB3C63-9744-4710-B3E5-645F2EE350F9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60C3828A-CDE5-43F2-BAB7-F3997D5BB53B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408709" y="5090710"/>
                    <a:ext cx="40320" cy="245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19D588F-BB91-4563-9F5E-79B0A1DF3907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395029" y="508280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C7075B01-32EF-4713-A071-E278637968EA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3569629" y="5209485"/>
                    <a:ext cx="145080" cy="100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81A0135-AAC9-4900-B92D-5F8D37F1C0D9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3744229" y="520376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DBE4441A-18FD-4A8E-8B60-C43AED5BD821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3869538" y="5053990"/>
                    <a:ext cx="130264" cy="2469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8D4887B5-A408-406B-A78E-912E0EE0F11D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AEEB54C-94EF-4AFD-A659-52E3A7D85118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EE49DFB-AA89-41D4-BE5B-3DB40699FFE8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1922269" y="2739570"/>
                    <a:ext cx="1724760" cy="588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09EA912-942A-4811-ACA0-42D95073C102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657768" y="3318444"/>
                    <a:ext cx="7104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0E72A06-217F-4D06-8759-0D1A6AA987AF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3578629" y="354956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483CC8C-7142-4B35-A041-8D030E9E59BD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4078669" y="323060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2CBDC51-4C1B-40A6-A761-279303DDFEAA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4060669" y="317696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6CD944B-D929-4CD9-A8DF-7C96DC278EB5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4237789" y="3283205"/>
                    <a:ext cx="131760" cy="9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B3B4D1B-BFEB-495F-8496-D1D199C656FB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4378846" y="3291122"/>
                    <a:ext cx="69963" cy="102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60A38BAE-7323-4094-A042-0D681EA4C4EC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4489429" y="314420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3E315E7D-27DC-4228-BE73-DCC115671D0B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21C1A02-EEEA-46C7-B0F8-BF9C311EB852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379269" y="325184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68EC75-A22F-497F-A95C-11F5CF59B4E0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F5D40DA-4199-4C08-A3DD-873891414013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F9E96CE7-1706-4098-87CD-196BA4093505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47829" y="443768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6F7DDA93-9B94-4F11-816B-98C65C28C748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80715" y="4474404"/>
                    <a:ext cx="112387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D75D340F-752C-4FDF-8C98-72568A47BF9A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396589" y="454244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C1105F6-43B4-49DC-B5C5-D79505398188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E146262-2B53-4FC4-860C-C05A8CF0E8FE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1696909" y="452084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7DA0C44F-33EB-4356-8D3B-30943D63A218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1703029" y="460472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70555188-CC6C-4D4D-828C-B53D99CA7A46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90318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AFD7D27-AF1A-4AB2-86E1-E99F19C1F7D1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C156704-5FDD-43A0-AD91-8BA0C42CEB81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20B41430-3F59-4EE4-9758-08C2C2F1313C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1A3224B-38ED-4DC7-A3DE-82AC7DBA95DC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3287749" y="444416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380DFA73-2910-46CB-A7CD-920374F2228C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C014CC1-4F28-4D0E-994B-B53B722AEF3C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844A329-D135-4093-B1F3-18AF133A0F48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D239F94B-3304-445C-AA5E-7B67F7AA8CE7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2422309" y="250160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F48CD676-488F-4BA2-9EFB-2AFCEB2B3131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662919" y="2558484"/>
                    <a:ext cx="41864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6E4AAF3C-B0EE-404C-ADDE-5A6BDBC88950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2630749" y="252572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61879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Application - PJM Control Center</a:t>
            </a:r>
          </a:p>
        </p:txBody>
      </p:sp>
      <p:pic>
        <p:nvPicPr>
          <p:cNvPr id="228354" name="Picture 2" descr="control center 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6172200" cy="542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6" name="Picture 4" descr="Image result for pjm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14600"/>
            <a:ext cx="351762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56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7922531-2010-4E7E-9A36-E8FAF49A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Problem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51A4298E-9EFB-4F2F-BE27-0C643D5E7FD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These two equations must be satisfied for all buses in the system</a:t>
                </a:r>
              </a:p>
              <a:p>
                <a:r>
                  <a:rPr lang="en-US" dirty="0"/>
                  <a:t>Total of 2n equations</a:t>
                </a:r>
              </a:p>
              <a:p>
                <a:r>
                  <a:rPr lang="en-US" dirty="0"/>
                  <a:t>Parameters g and b are known from the Y-bus</a:t>
                </a:r>
              </a:p>
              <a:p>
                <a:r>
                  <a:rPr lang="en-US" dirty="0"/>
                  <a:t>Each bus has four variables:</a:t>
                </a:r>
              </a:p>
              <a:p>
                <a:pPr lvl="1"/>
                <a:r>
                  <a:rPr lang="en-US" dirty="0"/>
                  <a:t>Bus voltage magnitude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Bus voltage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Bus real power injection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Bus reactive power injection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 in general, we need to pre-specify 2 additional variables at each bus before we can solve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51A4298E-9EFB-4F2F-BE27-0C643D5E7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A1CFA3-7BF4-49F8-9184-68075935BE0D}"/>
                  </a:ext>
                </a:extLst>
              </p:cNvPr>
              <p:cNvSpPr txBox="1"/>
              <p:nvPr/>
            </p:nvSpPr>
            <p:spPr>
              <a:xfrm>
                <a:off x="5486400" y="2819400"/>
                <a:ext cx="6276108" cy="160467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func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𝐷𝑖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A1CFA3-7BF4-49F8-9184-68075935B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819400"/>
                <a:ext cx="6276108" cy="1604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745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ADAB-3983-40B1-9EB8-758305A8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Bus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3CC51-7C1D-4AB5-A17D-7847ADB79D7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lvl="1" indent="0">
                  <a:buNone/>
                </a:pPr>
                <a:r>
                  <a:rPr lang="en-US" sz="2400" dirty="0"/>
                  <a:t>Each bus has one of three basic types, and for each one there are two known variables and two unknown variables:</a:t>
                </a:r>
                <a:endParaRPr lang="en-US" sz="2000" dirty="0"/>
              </a:p>
              <a:p>
                <a:r>
                  <a:rPr lang="en-US" sz="2400" dirty="0"/>
                  <a:t>Load (PQ) bus</a:t>
                </a:r>
              </a:p>
              <a:p>
                <a:pPr lvl="1"/>
                <a:r>
                  <a:rPr lang="en-US" sz="2000" dirty="0"/>
                  <a:t>Assume P/Q are fixed at most buses in the system</a:t>
                </a:r>
              </a:p>
              <a:p>
                <a:pPr lvl="1"/>
                <a:r>
                  <a:rPr lang="en-US" sz="2000" dirty="0"/>
                  <a:t>Known: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000" dirty="0"/>
                  <a:t>, Unknown: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Slack bus</a:t>
                </a:r>
              </a:p>
              <a:p>
                <a:pPr lvl="1"/>
                <a:r>
                  <a:rPr lang="en-US" sz="2000" dirty="0"/>
                  <a:t>Only one in the whole system </a:t>
                </a:r>
              </a:p>
              <a:p>
                <a:pPr lvl="1"/>
                <a:r>
                  <a:rPr lang="en-US" sz="2000" dirty="0"/>
                  <a:t>Usually assigned to a large generator bus</a:t>
                </a:r>
              </a:p>
              <a:p>
                <a:pPr lvl="1"/>
                <a:r>
                  <a:rPr lang="en-US" sz="2000" dirty="0"/>
                  <a:t>Known: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, Unknown: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Provides angle reference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) and picks up the slack P</a:t>
                </a:r>
              </a:p>
              <a:p>
                <a:r>
                  <a:rPr lang="en-US" sz="2400" dirty="0"/>
                  <a:t>Generator (PV) bus</a:t>
                </a:r>
              </a:p>
              <a:p>
                <a:pPr lvl="1"/>
                <a:r>
                  <a:rPr lang="en-US" sz="2000" dirty="0"/>
                  <a:t>Other generators (5-10% of buses in a large system)</a:t>
                </a:r>
              </a:p>
              <a:p>
                <a:pPr lvl="1"/>
                <a:r>
                  <a:rPr lang="en-US" sz="2000" dirty="0"/>
                  <a:t>Assume generator is controlling power output and voltage</a:t>
                </a:r>
              </a:p>
              <a:p>
                <a:pPr lvl="1"/>
                <a:r>
                  <a:rPr lang="en-US" sz="2000" dirty="0"/>
                  <a:t>Known: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, Unknown: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3CC51-7C1D-4AB5-A17D-7847ADB79D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895" t="-824" b="-6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76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4A3B-A643-4AF0-A612-97996704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Newton-Raphson Power Flow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0EFB0-835B-4B52-BC09-1B55F8BBBB7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Same procedure we have been using for N-R solutions so far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Build the Y-bus matrix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Write the list the variables and power balance equations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Make the power flow Jacobian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Make an initial guess of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While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marL="28575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=	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𝐉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𝐟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461963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	=	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marL="285750" lvl="1" indent="0">
                  <a:buNone/>
                </a:pPr>
                <a:endParaRPr lang="en-US" dirty="0"/>
              </a:p>
              <a:p>
                <a:pPr marL="2857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0EFB0-835B-4B52-BC09-1B55F8BBBB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63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Two Bus Solved Values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D9E55-934C-3403-BB43-DF20B78F1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400" dirty="0">
                <a:latin typeface="+mj-lt"/>
              </a:rPr>
              <a:t>Once the voltage angle and magnitude at bus 2 are known we can calculate all the other system values, such as the line flows and the generator reactive power output</a:t>
            </a:r>
            <a:r>
              <a:rPr lang="en-US" altLang="en-US" dirty="0">
                <a:latin typeface="+mj-lt"/>
              </a:rPr>
              <a:t> </a:t>
            </a:r>
          </a:p>
          <a:p>
            <a:endParaRPr lang="en-US" dirty="0"/>
          </a:p>
        </p:txBody>
      </p:sp>
      <p:pic>
        <p:nvPicPr>
          <p:cNvPr id="26627" name="Picture 3" descr="Two-bus case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723" r="28575" b="64526"/>
          <a:stretch>
            <a:fillRect/>
          </a:stretch>
        </p:blipFill>
        <p:spPr bwMode="auto">
          <a:xfrm>
            <a:off x="1066800" y="3276600"/>
            <a:ext cx="8047037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49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C896-02AF-41D7-9DD7-DD034A12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Voltage Solution!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E91695C0-0084-472F-A19C-BC8D465F48C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715000" cy="5181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This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case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actually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has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two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solutions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!  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The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second</m:t>
                    </m:r>
                    <m:r>
                      <m:rPr>
                        <m:nor/>
                      </m:rPr>
                      <a:rPr lang="en-US" sz="2400" i="0" smtClean="0">
                        <a:solidFill>
                          <a:srgbClr val="000000"/>
                        </a:solidFill>
                        <a:latin typeface="+mj-lt"/>
                      </a:rPr>
                      <m:t> "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low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voltage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"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​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is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found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by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using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a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low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initial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guess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.</m:t>
                    </m:r>
                  </m:oMath>
                </a14:m>
                <a:br>
                  <a:rPr lang="en-US" sz="240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Set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,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guess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+mj-lt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>
                  <a:latin typeface="+mj-lt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E91695C0-0084-472F-A19C-BC8D465F48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715000" cy="5181600"/>
              </a:xfrm>
              <a:blipFill>
                <a:blip r:embed="rId2"/>
                <a:stretch>
                  <a:fillRect l="-1494" t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Two-bus case diagram">
            <a:extLst>
              <a:ext uri="{FF2B5EF4-FFF2-40B4-BE49-F238E27FC236}">
                <a16:creationId xmlns:a16="http://schemas.microsoft.com/office/drawing/2014/main" id="{0AB6619E-0748-4248-90C3-64C0D1E23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5177" r="27200" b="64714"/>
          <a:stretch>
            <a:fillRect/>
          </a:stretch>
        </p:blipFill>
        <p:spPr bwMode="auto">
          <a:xfrm>
            <a:off x="228600" y="3886200"/>
            <a:ext cx="5410200" cy="15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9479801F-069B-4E4F-BF42-643771E1D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019800"/>
            <a:ext cx="6934200" cy="707886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altLang="en-US" sz="2000" dirty="0">
                <a:solidFill>
                  <a:schemeClr val="tx1"/>
                </a:solidFill>
              </a:rPr>
              <a:t>Red region converges to the high voltage solution, while the yellow region converges to the low voltage solution</a:t>
            </a:r>
          </a:p>
        </p:txBody>
      </p:sp>
      <p:pic>
        <p:nvPicPr>
          <p:cNvPr id="6" name="Picture 3" descr="Fractal diagram of convergence region">
            <a:extLst>
              <a:ext uri="{FF2B5EF4-FFF2-40B4-BE49-F238E27FC236}">
                <a16:creationId xmlns:a16="http://schemas.microsoft.com/office/drawing/2014/main" id="{6A6EB799-C485-4CBD-9E8E-34289CE7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/>
          <a:stretch>
            <a:fillRect/>
          </a:stretch>
        </p:blipFill>
        <p:spPr bwMode="auto">
          <a:xfrm>
            <a:off x="6019800" y="1905000"/>
            <a:ext cx="5791200" cy="404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33B169DA-27D2-480C-B9AA-709E8DE0C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295400"/>
            <a:ext cx="655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+mj-lt"/>
              </a:rPr>
              <a:t>This shows the region of convergence for different initial guesses of bus 2 angle (x-axis) and magnitude (y-axis)</a:t>
            </a:r>
          </a:p>
        </p:txBody>
      </p:sp>
    </p:spTree>
    <p:extLst>
      <p:ext uri="{BB962C8B-B14F-4D97-AF65-F5344CB8AC3E}">
        <p14:creationId xmlns:p14="http://schemas.microsoft.com/office/powerpoint/2010/main" val="365425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Generator Reactive Power Limits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The reactive power output of generators varies to maintain the terminal voltage; on a real generator this is done by the exciter</a:t>
            </a:r>
          </a:p>
          <a:p>
            <a:r>
              <a:rPr lang="en-US" altLang="en-US" dirty="0"/>
              <a:t>To maintain higher voltages requires more reactive power</a:t>
            </a:r>
          </a:p>
          <a:p>
            <a:r>
              <a:rPr lang="en-US" altLang="en-US" dirty="0"/>
              <a:t>Generators have reactive power limits, which are dependent upon the generator's MW output</a:t>
            </a:r>
          </a:p>
          <a:p>
            <a:r>
              <a:rPr lang="en-US" altLang="en-US" dirty="0"/>
              <a:t>These limits must be considered during the power flow solution</a:t>
            </a:r>
          </a:p>
          <a:p>
            <a:pPr lvl="1"/>
            <a:r>
              <a:rPr lang="en-US" altLang="en-US" dirty="0"/>
              <a:t>During power flow, once a solution is obtained, check to make generator reactive power output is within its limits</a:t>
            </a:r>
          </a:p>
          <a:p>
            <a:pPr lvl="1"/>
            <a:r>
              <a:rPr lang="en-US" altLang="en-US" dirty="0"/>
              <a:t>If the reactive power is outside of the limits, fix Q at the max or min value, and resolve treating the generator as a PQ bus</a:t>
            </a:r>
          </a:p>
          <a:p>
            <a:pPr lvl="2"/>
            <a:r>
              <a:rPr lang="en-US" altLang="en-US" dirty="0"/>
              <a:t>this is know as "type-switching"</a:t>
            </a:r>
          </a:p>
          <a:p>
            <a:pPr lvl="2"/>
            <a:r>
              <a:rPr lang="en-US" altLang="en-US" dirty="0"/>
              <a:t>also need to check if a PQ generator can again regulate</a:t>
            </a:r>
          </a:p>
          <a:p>
            <a:r>
              <a:rPr lang="en-US" altLang="en-US" dirty="0"/>
              <a:t>Rule of thumb: to raise system voltage we need to supply more vars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1007697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1051</TotalTime>
  <Words>1875</Words>
  <Application>Microsoft Office PowerPoint</Application>
  <PresentationFormat>Widescreen</PresentationFormat>
  <Paragraphs>409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ECEN 460, Spring 2026 Power System Operation and Control</vt:lpstr>
      <vt:lpstr>Announcements</vt:lpstr>
      <vt:lpstr>The Power Flow Problem</vt:lpstr>
      <vt:lpstr>Power Flow Problem Variables</vt:lpstr>
      <vt:lpstr>Power Flow Bus Types</vt:lpstr>
      <vt:lpstr>Newton-Raphson Power Flow Procedure</vt:lpstr>
      <vt:lpstr>Two Bus Solved Values</vt:lpstr>
      <vt:lpstr>Low Voltage Solution!</vt:lpstr>
      <vt:lpstr>Generator Reactive Power Limits</vt:lpstr>
      <vt:lpstr>Power Flow Example #2</vt:lpstr>
      <vt:lpstr>Power Flow Example #2 </vt:lpstr>
      <vt:lpstr>Power Flow Example #2  </vt:lpstr>
      <vt:lpstr>Power Flow Example #2   </vt:lpstr>
      <vt:lpstr>Power Flow Example #2    </vt:lpstr>
      <vt:lpstr>Power Flow Example #2     </vt:lpstr>
      <vt:lpstr>Power Flow Example #2, Solution</vt:lpstr>
      <vt:lpstr>Power Flow Example #2, Solution </vt:lpstr>
      <vt:lpstr>Power Flow Example #2, Solution  </vt:lpstr>
      <vt:lpstr>The N-R Power Flow: 5-Bus Example</vt:lpstr>
      <vt:lpstr>The N-R Power Flow: 5-Bus Example </vt:lpstr>
      <vt:lpstr>The N-R Power Flow: 5-Bus Example  </vt:lpstr>
      <vt:lpstr>Time to Close the Hood: Let the Computer Do the Math! (Ybus Shown)</vt:lpstr>
      <vt:lpstr>Ybus Details</vt:lpstr>
      <vt:lpstr>Here Are the Initial Bus Mismatches</vt:lpstr>
      <vt:lpstr>And the Initial Power Flow Jacobian</vt:lpstr>
      <vt:lpstr>And the Hand Calculation Details!</vt:lpstr>
      <vt:lpstr>Five Bus Power System Solved</vt:lpstr>
      <vt:lpstr>Five Bus System with Capacitor</vt:lpstr>
      <vt:lpstr>Contingency Analysis</vt:lpstr>
      <vt:lpstr>Power Flow Application - PJM Control Center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67</cp:revision>
  <cp:lastPrinted>2026-02-16T17:13:19Z</cp:lastPrinted>
  <dcterms:created xsi:type="dcterms:W3CDTF">2022-08-23T14:02:40Z</dcterms:created>
  <dcterms:modified xsi:type="dcterms:W3CDTF">2026-02-16T17:53:40Z</dcterms:modified>
</cp:coreProperties>
</file>