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ppt/ink/ink6.xml" ContentType="application/inkml+xml"/>
  <Override PartName="/ppt/ink/ink7.xml" ContentType="application/inkml+xml"/>
  <Override PartName="/ppt/ink/ink8.xml" ContentType="application/inkml+xml"/>
  <Override PartName="/ppt/ink/ink9.xml" ContentType="application/inkml+xml"/>
  <Override PartName="/ppt/ink/ink10.xml" ContentType="application/inkml+xml"/>
  <Override PartName="/ppt/ink/ink11.xml" ContentType="application/inkml+xml"/>
  <Override PartName="/ppt/ink/ink12.xml" ContentType="application/inkml+xml"/>
  <Override PartName="/ppt/ink/ink13.xml" ContentType="application/inkml+xml"/>
  <Override PartName="/ppt/ink/ink14.xml" ContentType="application/inkml+xml"/>
  <Override PartName="/ppt/ink/ink15.xml" ContentType="application/inkml+xml"/>
  <Override PartName="/ppt/ink/ink16.xml" ContentType="application/inkml+xml"/>
  <Override PartName="/ppt/ink/ink17.xml" ContentType="application/inkml+xml"/>
  <Override PartName="/ppt/ink/ink18.xml" ContentType="application/inkml+xml"/>
  <Override PartName="/ppt/ink/ink19.xml" ContentType="application/inkml+xml"/>
  <Override PartName="/ppt/ink/ink20.xml" ContentType="application/inkml+xml"/>
  <Override PartName="/ppt/ink/ink21.xml" ContentType="application/inkml+xml"/>
  <Override PartName="/ppt/ink/ink22.xml" ContentType="application/inkml+xml"/>
  <Override PartName="/ppt/ink/ink23.xml" ContentType="application/inkml+xml"/>
  <Override PartName="/ppt/ink/ink24.xml" ContentType="application/inkml+xml"/>
  <Override PartName="/ppt/ink/ink25.xml" ContentType="application/inkml+xml"/>
  <Override PartName="/ppt/ink/ink26.xml" ContentType="application/inkml+xml"/>
  <Override PartName="/ppt/ink/ink27.xml" ContentType="application/inkml+xml"/>
  <Override PartName="/ppt/ink/ink28.xml" ContentType="application/inkml+xml"/>
  <Override PartName="/ppt/ink/ink29.xml" ContentType="application/inkml+xml"/>
  <Override PartName="/ppt/ink/ink30.xml" ContentType="application/inkml+xml"/>
  <Override PartName="/ppt/ink/ink31.xml" ContentType="application/inkml+xml"/>
  <Override PartName="/ppt/ink/ink32.xml" ContentType="application/inkml+xml"/>
  <Override PartName="/ppt/ink/ink33.xml" ContentType="application/inkml+xml"/>
  <Override PartName="/ppt/ink/ink34.xml" ContentType="application/inkml+xml"/>
  <Override PartName="/ppt/ink/ink35.xml" ContentType="application/inkml+xml"/>
  <Override PartName="/ppt/ink/ink36.xml" ContentType="application/inkml+xml"/>
  <Override PartName="/ppt/ink/ink37.xml" ContentType="application/inkml+xml"/>
  <Override PartName="/ppt/ink/ink38.xml" ContentType="application/inkml+xml"/>
  <Override PartName="/ppt/ink/ink39.xml" ContentType="application/inkml+xml"/>
  <Override PartName="/ppt/ink/ink40.xml" ContentType="application/inkml+xml"/>
  <Override PartName="/ppt/ink/ink41.xml" ContentType="application/inkml+xml"/>
  <Override PartName="/ppt/ink/ink42.xml" ContentType="application/inkml+xml"/>
  <Override PartName="/ppt/ink/ink43.xml" ContentType="application/inkml+xml"/>
  <Override PartName="/ppt/ink/ink44.xml" ContentType="application/inkml+xml"/>
  <Override PartName="/ppt/ink/ink45.xml" ContentType="application/inkml+xml"/>
  <Override PartName="/ppt/ink/ink46.xml" ContentType="application/inkml+xml"/>
  <Override PartName="/ppt/ink/ink47.xml" ContentType="application/inkml+xml"/>
  <Override PartName="/ppt/ink/ink48.xml" ContentType="application/inkml+xml"/>
  <Override PartName="/ppt/ink/ink49.xml" ContentType="application/inkml+xml"/>
  <Override PartName="/ppt/ink/ink50.xml" ContentType="application/inkml+xml"/>
  <Override PartName="/ppt/ink/ink51.xml" ContentType="application/inkml+xml"/>
  <Override PartName="/ppt/ink/ink52.xml" ContentType="application/inkml+xml"/>
  <Override PartName="/ppt/ink/ink53.xml" ContentType="application/inkml+xml"/>
  <Override PartName="/ppt/ink/ink54.xml" ContentType="application/inkml+xml"/>
  <Override PartName="/ppt/ink/ink55.xml" ContentType="application/inkml+xml"/>
  <Override PartName="/ppt/ink/ink56.xml" ContentType="application/inkml+xml"/>
  <Override PartName="/ppt/ink/ink57.xml" ContentType="application/inkml+xml"/>
  <Override PartName="/ppt/ink/ink58.xml" ContentType="application/inkml+xml"/>
  <Override PartName="/ppt/ink/ink59.xml" ContentType="application/inkml+xml"/>
  <Override PartName="/ppt/ink/ink60.xml" ContentType="application/inkml+xml"/>
  <Override PartName="/ppt/ink/ink61.xml" ContentType="application/inkml+xml"/>
  <Override PartName="/ppt/ink/ink62.xml" ContentType="application/inkml+xml"/>
  <Override PartName="/ppt/ink/ink63.xml" ContentType="application/inkml+xml"/>
  <Override PartName="/ppt/ink/ink64.xml" ContentType="application/inkml+xml"/>
  <Override PartName="/ppt/ink/ink65.xml" ContentType="application/inkml+xml"/>
  <Override PartName="/ppt/ink/ink66.xml" ContentType="application/inkml+xml"/>
  <Override PartName="/ppt/ink/ink67.xml" ContentType="application/inkml+xml"/>
  <Override PartName="/ppt/ink/ink68.xml" ContentType="application/inkml+xml"/>
  <Override PartName="/ppt/ink/ink69.xml" ContentType="application/inkml+xml"/>
  <Override PartName="/ppt/ink/ink70.xml" ContentType="application/inkml+xml"/>
  <Override PartName="/ppt/ink/ink71.xml" ContentType="application/inkml+xml"/>
  <Override PartName="/ppt/ink/ink72.xml" ContentType="application/inkml+xml"/>
  <Override PartName="/ppt/ink/ink73.xml" ContentType="application/inkml+xml"/>
  <Override PartName="/ppt/ink/ink74.xml" ContentType="application/inkml+xml"/>
  <Override PartName="/ppt/ink/ink75.xml" ContentType="application/inkml+xml"/>
  <Override PartName="/ppt/ink/ink76.xml" ContentType="application/inkml+xml"/>
  <Override PartName="/ppt/ink/ink77.xml" ContentType="application/inkml+xml"/>
  <Override PartName="/ppt/ink/ink78.xml" ContentType="application/inkml+xml"/>
  <Override PartName="/ppt/ink/ink79.xml" ContentType="application/inkml+xml"/>
  <Override PartName="/ppt/ink/ink80.xml" ContentType="application/inkml+xml"/>
  <Override PartName="/ppt/ink/ink81.xml" ContentType="application/inkml+xml"/>
  <Override PartName="/ppt/ink/ink82.xml" ContentType="application/inkml+xml"/>
  <Override PartName="/ppt/ink/ink83.xml" ContentType="application/inkml+xml"/>
  <Override PartName="/ppt/ink/ink84.xml" ContentType="application/inkml+xml"/>
  <Override PartName="/ppt/ink/ink85.xml" ContentType="application/inkml+xml"/>
  <Override PartName="/ppt/ink/ink86.xml" ContentType="application/inkml+xml"/>
  <Override PartName="/ppt/ink/ink87.xml" ContentType="application/inkml+xml"/>
  <Override PartName="/ppt/ink/ink88.xml" ContentType="application/inkml+xml"/>
  <Override PartName="/ppt/ink/ink89.xml" ContentType="application/inkml+xml"/>
  <Override PartName="/ppt/ink/ink90.xml" ContentType="application/inkml+xml"/>
  <Override PartName="/ppt/ink/ink91.xml" ContentType="application/inkml+xml"/>
  <Override PartName="/ppt/ink/ink92.xml" ContentType="application/inkml+xml"/>
  <Override PartName="/ppt/ink/ink93.xml" ContentType="application/inkml+xml"/>
  <Override PartName="/ppt/ink/ink94.xml" ContentType="application/inkml+xml"/>
  <Override PartName="/ppt/ink/ink95.xml" ContentType="application/inkml+xml"/>
  <Override PartName="/ppt/ink/ink96.xml" ContentType="application/inkml+xml"/>
  <Override PartName="/ppt/ink/ink97.xml" ContentType="application/inkml+xml"/>
  <Override PartName="/ppt/ink/ink98.xml" ContentType="application/inkml+xml"/>
  <Override PartName="/ppt/ink/ink99.xml" ContentType="application/inkml+xml"/>
  <Override PartName="/ppt/ink/ink100.xml" ContentType="application/inkml+xml"/>
  <Override PartName="/ppt/ink/ink101.xml" ContentType="application/inkml+xml"/>
  <Override PartName="/ppt/ink/ink102.xml" ContentType="application/inkml+xml"/>
  <Override PartName="/ppt/ink/ink103.xml" ContentType="application/inkml+xml"/>
  <Override PartName="/ppt/ink/ink104.xml" ContentType="application/inkml+xml"/>
  <Override PartName="/ppt/ink/ink105.xml" ContentType="application/inkml+xml"/>
  <Override PartName="/ppt/ink/ink106.xml" ContentType="application/inkml+xml"/>
  <Override PartName="/ppt/ink/ink107.xml" ContentType="application/inkml+xml"/>
  <Override PartName="/ppt/ink/ink108.xml" ContentType="application/inkml+xml"/>
  <Override PartName="/ppt/ink/ink109.xml" ContentType="application/inkml+xml"/>
  <Override PartName="/ppt/ink/ink110.xml" ContentType="application/inkml+xml"/>
  <Override PartName="/ppt/ink/ink111.xml" ContentType="application/inkml+xml"/>
  <Override PartName="/ppt/ink/ink112.xml" ContentType="application/inkml+xml"/>
  <Override PartName="/ppt/ink/ink113.xml" ContentType="application/inkml+xml"/>
  <Override PartName="/ppt/ink/ink114.xml" ContentType="application/inkml+xml"/>
  <Override PartName="/ppt/ink/ink115.xml" ContentType="application/inkml+xml"/>
  <Override PartName="/ppt/ink/ink116.xml" ContentType="application/inkml+xml"/>
  <Override PartName="/ppt/ink/ink117.xml" ContentType="application/inkml+xml"/>
  <Override PartName="/ppt/ink/ink118.xml" ContentType="application/inkml+xml"/>
  <Override PartName="/ppt/ink/ink119.xml" ContentType="application/inkml+xml"/>
  <Override PartName="/ppt/ink/ink120.xml" ContentType="application/inkml+xml"/>
  <Override PartName="/ppt/ink/ink121.xml" ContentType="application/inkml+xml"/>
  <Override PartName="/ppt/ink/ink122.xml" ContentType="application/inkml+xml"/>
  <Override PartName="/ppt/ink/ink123.xml" ContentType="application/inkml+xml"/>
  <Override PartName="/ppt/ink/ink124.xml" ContentType="application/inkml+xml"/>
  <Override PartName="/ppt/ink/ink125.xml" ContentType="application/inkml+xml"/>
  <Override PartName="/ppt/ink/ink126.xml" ContentType="application/inkml+xml"/>
  <Override PartName="/ppt/ink/ink127.xml" ContentType="application/inkml+xml"/>
  <Override PartName="/ppt/ink/ink128.xml" ContentType="application/inkml+xml"/>
  <Override PartName="/ppt/ink/ink129.xml" ContentType="application/inkml+xml"/>
  <Override PartName="/ppt/ink/ink130.xml" ContentType="application/inkml+xml"/>
  <Override PartName="/ppt/ink/ink131.xml" ContentType="application/inkml+xml"/>
  <Override PartName="/ppt/ink/ink132.xml" ContentType="application/inkml+xml"/>
  <Override PartName="/ppt/ink/ink133.xml" ContentType="application/inkml+xml"/>
  <Override PartName="/ppt/ink/ink134.xml" ContentType="application/inkml+xml"/>
  <Override PartName="/ppt/ink/ink135.xml" ContentType="application/inkml+xml"/>
  <Override PartName="/ppt/ink/ink136.xml" ContentType="application/inkml+xml"/>
  <Override PartName="/ppt/ink/ink137.xml" ContentType="application/inkml+xml"/>
  <Override PartName="/ppt/ink/ink138.xml" ContentType="application/inkml+xml"/>
  <Override PartName="/ppt/ink/ink139.xml" ContentType="application/inkml+xml"/>
  <Override PartName="/ppt/ink/ink140.xml" ContentType="application/inkml+xml"/>
  <Override PartName="/ppt/ink/ink141.xml" ContentType="application/inkml+xml"/>
  <Override PartName="/ppt/ink/ink142.xml" ContentType="application/inkml+xml"/>
  <Override PartName="/ppt/ink/ink143.xml" ContentType="application/inkml+xml"/>
  <Override PartName="/ppt/ink/ink144.xml" ContentType="application/inkml+xml"/>
  <Override PartName="/ppt/ink/ink145.xml" ContentType="application/inkml+xml"/>
  <Override PartName="/ppt/ink/ink146.xml" ContentType="application/inkml+xml"/>
  <Override PartName="/ppt/ink/ink147.xml" ContentType="application/inkml+xml"/>
  <Override PartName="/ppt/ink/ink148.xml" ContentType="application/inkml+xml"/>
  <Override PartName="/ppt/ink/ink149.xml" ContentType="application/inkml+xml"/>
  <Override PartName="/ppt/ink/ink150.xml" ContentType="application/inkml+xml"/>
  <Override PartName="/ppt/ink/ink151.xml" ContentType="application/inkml+xml"/>
  <Override PartName="/ppt/ink/ink152.xml" ContentType="application/inkml+xml"/>
  <Override PartName="/ppt/ink/ink153.xml" ContentType="application/inkml+xml"/>
  <Override PartName="/ppt/ink/ink154.xml" ContentType="application/inkml+xml"/>
  <Override PartName="/ppt/ink/ink155.xml" ContentType="application/inkml+xml"/>
  <Override PartName="/ppt/ink/ink156.xml" ContentType="application/inkml+xml"/>
  <Override PartName="/ppt/ink/ink157.xml" ContentType="application/inkml+xml"/>
  <Override PartName="/ppt/ink/ink158.xml" ContentType="application/inkml+xml"/>
  <Override PartName="/ppt/ink/ink159.xml" ContentType="application/inkml+xml"/>
  <Override PartName="/ppt/ink/ink160.xml" ContentType="application/inkml+xml"/>
  <Override PartName="/ppt/ink/ink161.xml" ContentType="application/inkml+xml"/>
  <Override PartName="/ppt/ink/ink162.xml" ContentType="application/inkml+xml"/>
  <Override PartName="/ppt/ink/ink163.xml" ContentType="application/inkml+xml"/>
  <Override PartName="/ppt/ink/ink164.xml" ContentType="application/inkml+xml"/>
  <Override PartName="/ppt/ink/ink165.xml" ContentType="application/inkml+xml"/>
  <Override PartName="/ppt/ink/ink166.xml" ContentType="application/inkml+xml"/>
  <Override PartName="/ppt/ink/ink167.xml" ContentType="application/inkml+xml"/>
  <Override PartName="/ppt/ink/ink168.xml" ContentType="application/inkml+xml"/>
  <Override PartName="/ppt/ink/ink169.xml" ContentType="application/inkml+xml"/>
  <Override PartName="/ppt/ink/ink170.xml" ContentType="application/inkml+xml"/>
  <Override PartName="/ppt/ink/ink171.xml" ContentType="application/inkml+xml"/>
  <Override PartName="/ppt/ink/ink172.xml" ContentType="application/inkml+xml"/>
  <Override PartName="/ppt/ink/ink173.xml" ContentType="application/inkml+xml"/>
  <Override PartName="/ppt/ink/ink174.xml" ContentType="application/inkml+xml"/>
  <Override PartName="/ppt/ink/ink175.xml" ContentType="application/inkml+xml"/>
  <Override PartName="/ppt/ink/ink176.xml" ContentType="application/inkml+xml"/>
  <Override PartName="/ppt/ink/ink177.xml" ContentType="application/inkml+xml"/>
  <Override PartName="/ppt/ink/ink178.xml" ContentType="application/inkml+xml"/>
  <Override PartName="/ppt/ink/ink179.xml" ContentType="application/inkml+xml"/>
  <Override PartName="/ppt/ink/ink180.xml" ContentType="application/inkml+xml"/>
  <Override PartName="/ppt/ink/ink181.xml" ContentType="application/inkml+xml"/>
  <Override PartName="/ppt/ink/ink182.xml" ContentType="application/inkml+xml"/>
  <Override PartName="/ppt/ink/ink183.xml" ContentType="application/inkml+xml"/>
  <Override PartName="/ppt/ink/ink184.xml" ContentType="application/inkml+xml"/>
  <Override PartName="/ppt/ink/ink185.xml" ContentType="application/inkml+xml"/>
  <Override PartName="/ppt/ink/ink186.xml" ContentType="application/inkml+xml"/>
  <Override PartName="/ppt/ink/ink187.xml" ContentType="application/inkml+xml"/>
  <Override PartName="/ppt/ink/ink188.xml" ContentType="application/inkml+xml"/>
  <Override PartName="/ppt/ink/ink189.xml" ContentType="application/inkml+xml"/>
  <Override PartName="/ppt/ink/ink190.xml" ContentType="application/inkml+xml"/>
  <Override PartName="/ppt/ink/ink191.xml" ContentType="application/inkml+xml"/>
  <Override PartName="/ppt/ink/ink192.xml" ContentType="application/inkml+xml"/>
  <Override PartName="/ppt/ink/ink193.xml" ContentType="application/inkml+xml"/>
  <Override PartName="/ppt/ink/ink194.xml" ContentType="application/inkml+xml"/>
  <Override PartName="/ppt/ink/ink195.xml" ContentType="application/inkml+xml"/>
  <Override PartName="/ppt/ink/ink196.xml" ContentType="application/inkml+xml"/>
  <Override PartName="/ppt/ink/ink197.xml" ContentType="application/inkml+xml"/>
  <Override PartName="/ppt/ink/ink198.xml" ContentType="application/inkml+xml"/>
  <Override PartName="/ppt/ink/ink199.xml" ContentType="application/inkml+xml"/>
  <Override PartName="/ppt/ink/ink200.xml" ContentType="application/inkml+xml"/>
  <Override PartName="/ppt/ink/ink201.xml" ContentType="application/inkml+xml"/>
  <Override PartName="/ppt/ink/ink202.xml" ContentType="application/inkml+xml"/>
  <Override PartName="/ppt/ink/ink203.xml" ContentType="application/inkml+xml"/>
  <Override PartName="/ppt/ink/ink204.xml" ContentType="application/inkml+xml"/>
  <Override PartName="/ppt/ink/ink205.xml" ContentType="application/inkml+xml"/>
  <Override PartName="/ppt/ink/ink206.xml" ContentType="application/inkml+xml"/>
  <Override PartName="/ppt/ink/ink207.xml" ContentType="application/inkml+xml"/>
  <Override PartName="/ppt/ink/ink208.xml" ContentType="application/inkml+xml"/>
  <Override PartName="/ppt/ink/ink209.xml" ContentType="application/inkml+xml"/>
  <Override PartName="/ppt/ink/ink210.xml" ContentType="application/inkml+xml"/>
  <Override PartName="/ppt/ink/ink211.xml" ContentType="application/inkml+xml"/>
  <Override PartName="/ppt/ink/ink212.xml" ContentType="application/inkml+xml"/>
  <Override PartName="/ppt/ink/ink213.xml" ContentType="application/inkml+xml"/>
  <Override PartName="/ppt/ink/ink214.xml" ContentType="application/inkml+xml"/>
  <Override PartName="/ppt/ink/ink215.xml" ContentType="application/inkml+xml"/>
  <Override PartName="/ppt/ink/ink216.xml" ContentType="application/inkml+xml"/>
  <Override PartName="/ppt/ink/ink217.xml" ContentType="application/inkml+xml"/>
  <Override PartName="/ppt/ink/ink218.xml" ContentType="application/inkml+xml"/>
  <Override PartName="/ppt/ink/ink219.xml" ContentType="application/inkml+xml"/>
  <Override PartName="/ppt/ink/ink220.xml" ContentType="application/inkml+xml"/>
  <Override PartName="/ppt/ink/ink221.xml" ContentType="application/inkml+xml"/>
  <Override PartName="/ppt/ink/ink222.xml" ContentType="application/inkml+xml"/>
  <Override PartName="/ppt/ink/ink223.xml" ContentType="application/inkml+xml"/>
  <Override PartName="/ppt/ink/ink224.xml" ContentType="application/inkml+xml"/>
  <Override PartName="/ppt/ink/ink225.xml" ContentType="application/inkml+xml"/>
  <Override PartName="/ppt/ink/ink226.xml" ContentType="application/inkml+xml"/>
  <Override PartName="/ppt/ink/ink227.xml" ContentType="application/inkml+xml"/>
  <Override PartName="/ppt/ink/ink228.xml" ContentType="application/inkml+xml"/>
  <Override PartName="/ppt/ink/ink229.xml" ContentType="application/inkml+xml"/>
  <Override PartName="/ppt/ink/ink230.xml" ContentType="application/inkml+xml"/>
  <Override PartName="/ppt/ink/ink231.xml" ContentType="application/inkml+xml"/>
  <Override PartName="/ppt/ink/ink232.xml" ContentType="application/inkml+xml"/>
  <Override PartName="/ppt/ink/ink233.xml" ContentType="application/inkml+xml"/>
  <Override PartName="/ppt/ink/ink234.xml" ContentType="application/inkml+xml"/>
  <Override PartName="/ppt/ink/ink235.xml" ContentType="application/inkml+xml"/>
  <Override PartName="/ppt/ink/ink236.xml" ContentType="application/inkml+xml"/>
  <Override PartName="/ppt/ink/ink237.xml" ContentType="application/inkml+xml"/>
  <Override PartName="/ppt/ink/ink238.xml" ContentType="application/inkml+xml"/>
  <Override PartName="/ppt/ink/ink239.xml" ContentType="application/inkml+xml"/>
  <Override PartName="/ppt/ink/ink240.xml" ContentType="application/inkml+xml"/>
  <Override PartName="/ppt/ink/ink241.xml" ContentType="application/inkml+xml"/>
  <Override PartName="/ppt/ink/ink242.xml" ContentType="application/inkml+xml"/>
  <Override PartName="/ppt/ink/ink243.xml" ContentType="application/inkml+xml"/>
  <Override PartName="/ppt/ink/ink244.xml" ContentType="application/inkml+xml"/>
  <Override PartName="/ppt/ink/ink245.xml" ContentType="application/inkml+xml"/>
  <Override PartName="/ppt/ink/ink246.xml" ContentType="application/inkml+xml"/>
  <Override PartName="/ppt/ink/ink247.xml" ContentType="application/inkml+xml"/>
  <Override PartName="/ppt/ink/ink248.xml" ContentType="application/inkml+xml"/>
  <Override PartName="/ppt/ink/ink249.xml" ContentType="application/inkml+xml"/>
  <Override PartName="/ppt/ink/ink250.xml" ContentType="application/inkml+xml"/>
  <Override PartName="/ppt/ink/ink251.xml" ContentType="application/inkml+xml"/>
  <Override PartName="/ppt/ink/ink252.xml" ContentType="application/inkml+xml"/>
  <Override PartName="/ppt/ink/ink253.xml" ContentType="application/inkml+xml"/>
  <Override PartName="/ppt/ink/ink254.xml" ContentType="application/inkml+xml"/>
  <Override PartName="/ppt/ink/ink255.xml" ContentType="application/inkml+xml"/>
  <Override PartName="/ppt/ink/ink256.xml" ContentType="application/inkml+xml"/>
  <Override PartName="/ppt/ink/ink257.xml" ContentType="application/inkml+xml"/>
  <Override PartName="/ppt/ink/ink258.xml" ContentType="application/inkml+xml"/>
  <Override PartName="/ppt/ink/ink259.xml" ContentType="application/inkml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62" r:id="rId1"/>
  </p:sldMasterIdLst>
  <p:notesMasterIdLst>
    <p:notesMasterId r:id="rId18"/>
  </p:notesMasterIdLst>
  <p:handoutMasterIdLst>
    <p:handoutMasterId r:id="rId19"/>
  </p:handoutMasterIdLst>
  <p:sldIdLst>
    <p:sldId id="356" r:id="rId2"/>
    <p:sldId id="357" r:id="rId3"/>
    <p:sldId id="468" r:id="rId4"/>
    <p:sldId id="454" r:id="rId5"/>
    <p:sldId id="460" r:id="rId6"/>
    <p:sldId id="463" r:id="rId7"/>
    <p:sldId id="464" r:id="rId8"/>
    <p:sldId id="465" r:id="rId9"/>
    <p:sldId id="480" r:id="rId10"/>
    <p:sldId id="467" r:id="rId11"/>
    <p:sldId id="481" r:id="rId12"/>
    <p:sldId id="474" r:id="rId13"/>
    <p:sldId id="477" r:id="rId14"/>
    <p:sldId id="482" r:id="rId15"/>
    <p:sldId id="475" r:id="rId16"/>
    <p:sldId id="476" r:id="rId17"/>
  </p:sldIdLst>
  <p:sldSz cx="12192000" cy="6858000"/>
  <p:notesSz cx="7023100" cy="9309100"/>
  <p:defaultTextStyle>
    <a:defPPr>
      <a:defRPr lang="en-US"/>
    </a:defPPr>
    <a:lvl1pPr algn="l" rtl="0" fontAlgn="base">
      <a:spcBef>
        <a:spcPct val="20000"/>
      </a:spcBef>
      <a:spcAft>
        <a:spcPct val="0"/>
      </a:spcAft>
      <a:buClr>
        <a:schemeClr val="tx1"/>
      </a:buClr>
      <a:buSzPct val="100000"/>
      <a:buFont typeface="Wingdings" pitchFamily="2" charset="2"/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20000"/>
      </a:spcBef>
      <a:spcAft>
        <a:spcPct val="0"/>
      </a:spcAft>
      <a:buClr>
        <a:schemeClr val="tx1"/>
      </a:buClr>
      <a:buSzPct val="100000"/>
      <a:buFont typeface="Wingdings" pitchFamily="2" charset="2"/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20000"/>
      </a:spcBef>
      <a:spcAft>
        <a:spcPct val="0"/>
      </a:spcAft>
      <a:buClr>
        <a:schemeClr val="tx1"/>
      </a:buClr>
      <a:buSzPct val="100000"/>
      <a:buFont typeface="Wingdings" pitchFamily="2" charset="2"/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20000"/>
      </a:spcBef>
      <a:spcAft>
        <a:spcPct val="0"/>
      </a:spcAft>
      <a:buClr>
        <a:schemeClr val="tx1"/>
      </a:buClr>
      <a:buSzPct val="100000"/>
      <a:buFont typeface="Wingdings" pitchFamily="2" charset="2"/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20000"/>
      </a:spcBef>
      <a:spcAft>
        <a:spcPct val="0"/>
      </a:spcAft>
      <a:buClr>
        <a:schemeClr val="tx1"/>
      </a:buClr>
      <a:buSzPct val="100000"/>
      <a:buFont typeface="Wingdings" pitchFamily="2" charset="2"/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D0000"/>
    <a:srgbClr val="D6D2C4"/>
    <a:srgbClr val="500000"/>
    <a:srgbClr val="FFFFFF"/>
    <a:srgbClr val="FF3300"/>
    <a:srgbClr val="0099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6247" autoAdjust="0"/>
  </p:normalViewPr>
  <p:slideViewPr>
    <p:cSldViewPr>
      <p:cViewPr varScale="1">
        <p:scale>
          <a:sx n="103" d="100"/>
          <a:sy n="103" d="100"/>
        </p:scale>
        <p:origin x="774" y="12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-2360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2" d="100"/>
          <a:sy n="82" d="100"/>
        </p:scale>
        <p:origin x="3810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3043762" cy="4659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15" tIns="46657" rIns="93315" bIns="46657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buClrTx/>
              <a:buSzTx/>
              <a:buFontTx/>
              <a:buNone/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9339" y="0"/>
            <a:ext cx="3043761" cy="4659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15" tIns="46657" rIns="93315" bIns="46657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buClrTx/>
              <a:buSzTx/>
              <a:buFontTx/>
              <a:buNone/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86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8843173"/>
            <a:ext cx="3043762" cy="4659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15" tIns="46657" rIns="93315" bIns="46657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buClrTx/>
              <a:buSzTx/>
              <a:buFontTx/>
              <a:buNone/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86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9339" y="8843173"/>
            <a:ext cx="3043761" cy="4659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15" tIns="46657" rIns="93315" bIns="46657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buClrTx/>
              <a:buSzTx/>
              <a:buFontTx/>
              <a:buNone/>
              <a:defRPr sz="1200"/>
            </a:lvl1pPr>
          </a:lstStyle>
          <a:p>
            <a:pPr>
              <a:defRPr/>
            </a:pPr>
            <a:fld id="{3B7227E4-51F8-45C2-83C1-D251491FB81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439797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14T13:33:31.051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26 1 448 0 0,'0'0'1337'0'0,"0"49"-771"0"0,0 145 21 0 0,-2-146 17 0 0,-3-49 339 0 0,5 1-743 0 0,0 0 1 0 0,0 1-1 0 0,-1-1 1 0 0,1 0-1 0 0,-1-1 1 0 0,1 1-1 0 0,-1 0 1 0 0,1 0-1 0 0,0 0 1 0 0,0 0-1 0 0,0 0 1 0 0,-1 0-1 0 0,1-1 1 0 0,-1 1-1 0 0,1 0 1 0 0,-1 0-1 0 0,1 0 1 0 0,0-1-1 0 0,-1 1 1 0 0,1 0-1 0 0,0 0 1 0 0,0 0-1 0 0,0 0 0 0 0,0-1 1 0 0,-1 1-1 0 0,1-1 1 0 0,0 1-1 0 0,0 0 1 0 0,-1-1-1 0 0,1 1 1 0 0,0 0-1 0 0,0 0 1 0 0,0-1-1 0 0,-4-15 1905 0 0,1-15-3377 0 0,1-121 2593 0 0,5 73 10202 0 0,4 79-9763 0 0,10 6-2903 0 0,-13-4 1795 0 0,4 1-454 0 0,48 7 870 0 0,-52-9-948 0 0,28 7 939 0 0,-2-1-506 0 0,-28-6-352 0 0,1-1-128 0 0,106 14 491 0 0,-106-13-515 0 0,61 5 90 0 0,19-2-199 0 0,750 10 423 0 0,-184-5-498 0 0,334 4-64 0 0,-127-4 88 0 0,-228-5 219 0 0,622 2 108 0 0,-434 7-314 0 0,3-10 3 0 0,-209 2 305 0 0,-7 2-427 0 0,616 4 15 0 0,-852-11 178 0 0,-269 0-154 0 0,-93 0 192 0 0,58-2 119 0 0,37 2-205 0 0,-97 0 171 0 0,1 0-142 0 0,11 1-32 0 0,-12 0 60 0 0,3-1 634 0 0,11 3-6008 0 0,9-24-17995 0 0,-16 0 21964 0 0</inkml:trace>
</inkml:ink>
</file>

<file path=ppt/ink/ink1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14T13:33:31.088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26 66 460 0 0,'0'0'715'0'0,"-4"-18"1699"0"0,4-8-1410 0 0,0 23-769 0 0,-14-15 14297 0 0,9 59-12835 0 0,3 54-1 0 0,2-55-1457 0 0,0 63-676 0 0,0-37-3890 0 0,2-54 3790 0 0,-2-11-3 0 0,0 0 0 0 0,1 0 0 0 0,0 0 0 0 0,0 1 0 0 0,-1-2 0 0 0,0 1 0 0 0,1 0 0 0 0,0 0 0 0 0,0-1 0 0 0,-1 1 0 0 0,1 0 0 0 0,0 0 0 0 0,0-1 0 0 0,0 1 0 0 0,0-1 0 0 0,0 1 0 0 0,0 0 0 0 0,0-1 0 0 0,0 0 0 0 0,0 0 0 0 0,2 1 0 0 0,6 0-1493 0 0,-5-1 459 0 0</inkml:trace>
</inkml:ink>
</file>

<file path=ppt/ink/ink10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14T13:35:00.683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3 3192 0 0,'3'-2'13562'0'0,"0"15"-12880"0"0,0 1 1 0 0,-1-1-1 0 0,1 27 0 0 0,0 0 28 0 0,5 77 306 0 0,-7-94-1142 0 0,-1 63-4511 0 0,0-84 4246 0 0,1 0 1 0 0,-1 1 0 0 0,0-1 0 0 0,1 0-1 0 0,-1 1 1 0 0,2 4 0 0 0,6 3-5443 0 0</inkml:trace>
</inkml:ink>
</file>

<file path=ppt/ink/ink10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14T13:35:00.684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288 7 4256 0 0,'0'0'2989'0'0,"-15"-7"2633"0"0,-2 9-4059 0 0,1 0 0 0 0,-24 7 1 0 0,14-1-3364 0 0,0 1 0 0 0,-30 16 1 0 0,49-22 1092 0 0,-1 2-1 0 0,1-1 1 0 0,0 1 0 0 0,0 1 0 0 0,-12 10 0 0 0,12-8-1179 0 0,0 0 1 0 0,-9 13 0 0 0,10-11 94 0 0</inkml:trace>
</inkml:ink>
</file>

<file path=ppt/ink/ink10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14T13:35:00.675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3 111 4768 0 0,'-3'10'17332'0'0,"3"-10"-17052"0"0,1 0 0 0 0,0 0 1 0 0,-1 1-1 0 0,1-1 0 0 0,-1 0 1 0 0,1 0-1 0 0,0 0 0 0 0,-1 0 0 0 0,1 1 1 0 0,-1-1-1 0 0,1 0 0 0 0,0 0 1 0 0,-1-1-1 0 0,1 1 0 0 0,0 0 1 0 0,34-8-1574 0 0,-30 6 2871 0 0,7-2-1199 0 0,262-68 1951 0 0,-243 63-4633 0 0,-22 7-871 0 0,0-1 1 0 0,13-1-1 0 0,-20 3 1665 0 0,1 1 1 0 0,-1-1 0 0 0,-1 0-1 0 0,2 0 1 0 0,-1 0-1 0 0,0 0 1 0 0,2-2-1 0 0,1-1-812 0 0,-2-1 407 0 0</inkml:trace>
</inkml:ink>
</file>

<file path=ppt/ink/ink10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14T13:35:00.681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20 141 2180 0 0,'-8'-10'2982'0'0,"8"9"-2003"0"0,-11-12 14991 0 0,54 78-15056 0 0,14 20 29 0 0,-38-61-553 0 0,-18-22-252 0 0,-1-3-136 0 0,0 1 1 0 0,0 0-1 0 0,0-1 0 0 0,0 1 1 0 0,1 0-1 0 0,-1 0 1 0 0,0-1-1 0 0,0 1 1 0 0,0 0-1 0 0,1 0 1 0 0,-1 0-1 0 0,0 0 1 0 0,0 0-1 0 0,1 0 1 0 0,-1 0-1 0 0,0-1 1 0 0,0 1-1 0 0,0 0 1 0 0,1 0-1 0 0,-1 0 1 0 0,0 0-1 0 0,1 0 0 0 0,-1 0 1 0 0,1 0-1 0 0,-1 0 0 0 0,0 0 0 0 0,0 0 0 0 0,1 0 0 0 0,-1 0 0 0 0,1 0-1 0 0,-1-1 1 0 0,0 1 0 0 0,1 0 0 0 0,-1 0 0 0 0,0 0-1 0 0,1 0 1 0 0,-1-1 0 0 0,0 1 0 0 0,0 0 0 0 0,1 0-1 0 0,-1-1 1 0 0,0 1 0 0 0,0 0 0 0 0,1 0 0 0 0,-1 0 0 0 0,0-1-1 0 0,0 1 1 0 0,1 0 0 0 0,-1-1 0 0 0,0 1 0 0 0,0 0-1 0 0,0-1 1 0 0,0 1 0 0 0,0 0 0 0 0,0 0 0 0 0,0-1 0 0 0,19-95 268 0 0,-15 67-412 0 0,-1 11-167 0 0,9-45-299 0 0,-11 55-221 0 0,2 0 1 0 0,0 0-1 0 0,0 1 0 0 0,0-1 0 0 0,7-10 0 0 0,-8 16-5 0 0,0-1 0 0 0,0 2-1 0 0,0-1 1 0 0,0 0 0 0 0,0 0 0 0 0,0 1-1 0 0,1 0 1 0 0,3-3 0 0 0,-4 4-629 0 0,1 0-573 0 0,0 2 1020 0 0,-1-1 0 0 0,1 0 0 0 0,0 0 0 0 0,0 0 0 0 0,3 3 0 0 0,-1 1-595 0 0</inkml:trace>
</inkml:ink>
</file>

<file path=ppt/ink/ink10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14T13:35:00.682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0 3960 0 0,'0'0'1428'0'0,"0"2"-126"0"0,1 9 636 0 0,0 1 0 0 0,3 12 0 0 0,3 14 208 0 0,-5-25-1701 0 0,0 4-93 0 0,-1 1 1 0 0,0 0-1 0 0,-3 29 0 0 0,-4-13-5172 0 0,6-33 3904 0 0</inkml:trace>
</inkml:ink>
</file>

<file path=ppt/ink/ink10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14T13:35:00.676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82 6 3324 0 0,'-2'-6'13147'0'0,"4"12"-8441"0"0,12 24-5320 0 0,-6-19 3041 0 0,28 36-882 0 0,31 34-144 0 0,29 27-311 0 0,-96-107-1101 0 0,1-1-1 0 0,0 1 1 0 0,-1-1 0 0 0,1 1-1 0 0,-1-1 1 0 0,0 1-1 0 0,1 0 1 0 0,-1 0-1 0 0,1-1 1 0 0,-1 1-1 0 0,0 0 1 0 0,1-1-1 0 0,-1 1 1 0 0,0 0-1 0 0,0-1 1 0 0,0 1-1 0 0,0 0 1 0 0,0 0-1 0 0,0-1 1 0 0,0 1-1 0 0,0 0 1 0 0,0 0-1 0 0,0-1 1 0 0,0 1-1 0 0,0 0 1 0 0,0 0-1 0 0,0-1 1 0 0,0 1-1 0 0,-1 0 1 0 0,1 0-1 0 0,-1-1 1 0 0,1 1-1 0 0,0 0 1 0 0,-1-1-1 0 0,1 1 1 0 0,-1-1-1 0 0,1 1 1 0 0,-1 0-1 0 0,1-1 1 0 0,-1 1-1 0 0,0 0 1 0 0,-4 2-32 0 0,0 0 1 0 0,0 0-1 0 0,1-1 0 0 0,-12 4 1 0 0,7-2 7 0 0,-132 67-1060 0 0,52-14-3590 0 0,63-44-1097 0 0,25-12 4464 0 0</inkml:trace>
</inkml:ink>
</file>

<file path=ppt/ink/ink10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14T13:35:00.677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7 0 5601 0 0,'0'0'9304'0'0,"-2"2"-8330"0"0,1 0-747 0 0,0 0 1 0 0,1-1-1 0 0,-1 1 1 0 0,1 0-1 0 0,-1 0 1 0 0,1 0-1 0 0,-1-1 1 0 0,1 1-1 0 0,0 0 1 0 0,0 0 0 0 0,0 0-1 0 0,0 0 1 0 0,0 0-1 0 0,1-1 1 0 0,0 4-1 0 0,-1 0-191 0 0,9 159 2314 0 0,-9-150-3921 0 0,0 0-1 0 0,-1 0 0 0 0,-4 19 1 0 0,6-24-513 0 0</inkml:trace>
</inkml:ink>
</file>

<file path=ppt/ink/ink10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14T13:35:00.678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296 7 3540 0 0,'0'-1'194'0'0,"-1"1"0"0"0,1-1 0 0 0,-1 1-1 0 0,1-1 1 0 0,-1 1 0 0 0,0-1 0 0 0,1 1 0 0 0,-1 0-1 0 0,1-1 1 0 0,-1 1 0 0 0,0-1 0 0 0,1 1-1 0 0,-1 0 1 0 0,0 0 0 0 0,0-1 0 0 0,0 1 0 0 0,1 0-1 0 0,-1 0 1 0 0,0 0 0 0 0,0 0 0 0 0,1 0-1 0 0,-1 0 1 0 0,0 0 0 0 0,0 0 0 0 0,1 0 0 0 0,-1 0-1 0 0,0 1 1 0 0,1-1 0 0 0,-2 1 0 0 0,-23 8 1422 0 0,-3 4-1102 0 0,0 2-1 0 0,1 1 1 0 0,-28 20 0 0 0,39-23-2349 0 0,-26 27 1 0 0,30-26-600 0 0,-1 1 1 0 0,-11 20-1 0 0,19-26 695 0 0</inkml:trace>
</inkml:ink>
</file>

<file path=ppt/ink/ink10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14T13:35:00.679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195 12 3448 0 0,'33'-12'16346'0'0,"-75"31"-15333"0"0,26-12-724 0 0,0 0-1 0 0,1 1 1 0 0,-25 18-1 0 0,21-13-1730 0 0,-20 12-1 0 0,0-4-8548 0 0,38-20 7669 0 0</inkml:trace>
</inkml:ink>
</file>

<file path=ppt/ink/ink10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14T13:35:00.680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9 1 3276 0 0,'0'0'10159'0'0,"-1"4"-9376"0"0,-1 15 1017 0 0,-1 25 1 0 0,1 6-91 0 0,1-37-1104 0 0,2 25 0 0 0,1-2-3235 0 0,-2-35 2429 0 0,1 17-4703 0 0,3-6-3585 0 0,-3-10 6610 0 0</inkml:trace>
</inkml:ink>
</file>

<file path=ppt/ink/ink1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14T13:33:31.089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368 11 3560 0 0,'0'0'4923'0'0,"-4"-2"-3875"0"0,-13-4-69 0 0,13 4-53 0 0,-79 9 2889 0 0,51-5-4058 0 0,0 3 0 0 0,-60 14 0 0 0,35-6-3855 0 0,35-6 1642 0 0,20-6 2052 0 0,1 0-1 0 0,-1 0 1 0 0,1-1 0 0 0,-1 0 0 0 0,1 1 0 0 0,-1 0 0 0 0,0-1-1 0 0,0 0 1 0 0,1 0 0 0 0,-1 1 0 0 0,1-1 0 0 0,-4-1 0 0 0</inkml:trace>
</inkml:ink>
</file>

<file path=ppt/ink/ink11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14T13:35:09.700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26 1 448 0 0,'0'0'1337'0'0,"0"49"-771"0"0,0 145 21 0 0,-2-146 17 0 0,-3-49 339 0 0,5 1-743 0 0,0 0 1 0 0,0 1-1 0 0,-1-1 1 0 0,1 0-1 0 0,-1-1 1 0 0,1 1-1 0 0,-1 0 1 0 0,1 0-1 0 0,0 0 1 0 0,0 0-1 0 0,0 0 1 0 0,-1 0-1 0 0,1-1 1 0 0,-1 1-1 0 0,1 0 1 0 0,-1 0-1 0 0,1 0 1 0 0,0-1-1 0 0,-1 1 1 0 0,1 0-1 0 0,0 0 1 0 0,0 0-1 0 0,0 0 0 0 0,0-1 1 0 0,-1 1-1 0 0,1-1 1 0 0,0 1-1 0 0,0 0 1 0 0,-1-1-1 0 0,1 1 1 0 0,0 0-1 0 0,0 0 1 0 0,0-1-1 0 0,-4-15 1905 0 0,1-15-3377 0 0,1-121 2593 0 0,5 73 10202 0 0,4 79-9763 0 0,10 6-2903 0 0,-13-4 1795 0 0,4 1-454 0 0,48 7 870 0 0,-52-9-948 0 0,28 7 939 0 0,-2-1-506 0 0,-28-6-352 0 0,1-1-128 0 0,106 14 491 0 0,-106-13-515 0 0,61 5 90 0 0,19-2-199 0 0,750 10 423 0 0,-184-5-498 0 0,334 4-64 0 0,-127-4 88 0 0,-228-5 219 0 0,622 2 108 0 0,-434 7-314 0 0,3-10 3 0 0,-209 2 305 0 0,-7 2-427 0 0,616 4 15 0 0,-852-11 178 0 0,-269 0-154 0 0,-93 0 192 0 0,58-2 119 0 0,37 2-205 0 0,-97 0 171 0 0,1 0-142 0 0,11 1-32 0 0,-12 0 60 0 0,3-1 634 0 0,11 3-6008 0 0,9-24-17995 0 0,-16 0 21964 0 0</inkml:trace>
</inkml:ink>
</file>

<file path=ppt/ink/ink11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14T13:35:09.701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516 894 276 0 0,'-33'-21'99'0'0,"29"19"-80"0"0,0-1-1 0 0,1 0 1 0 0,-1 1 0 0 0,0-1 0 0 0,0 1-1 0 0,0 0 1 0 0,0 0 0 0 0,-1 1 0 0 0,1-1 0 0 0,0 1-1 0 0,-10-2 1 0 0,-23-7 8 0 0,34 10 3 0 0,-9 1-148 0 0,-18-15 308 0 0,-25-15-232 0 0,52 27 86 0 0,-64-12 4 0 0,35 8-87 0 0,28 6 275 0 0,-15-3-230 0 0,-10-4-35 0 0,26 6 55 0 0,-12-3 253 0 0,-70-7 9214 0 0,81 11-7794 0 0,-23-2 17221 0 0,71 4-18702 0 0,-33-2-33 0 0,30 0 626 0 0,-33 0-773 0 0,12 0 78 0 0,7 0-87 0 0,-4 0-29 0 0,-2 0 0 0 0,5 0 0 0 0,0-1 0 0 0,-1 2 0 0 0,12 1 0 0 0,46-6 0 0 0,-58 3 0 0 0,1 1 0 0 0,0-2 0 0 0,-1 1 0 0 0,-3 0 0 0 0,0-1 0 0 0,-1 1 0 0 0,0-2 0 0 0,2 2 0 0 0,1-1 0 0 0,-2 1 0 0 0,49-6 0 0 0,95-12 0 0 0,-149 17 0 0 0,92-10 0 0 0,-84 11 0 0 0,19-3 0 0 0,52-11 0 0 0,-36 4 0 0 0,-19 7 0 0 0,22-4 0 0 0,-41 5 0 0 0,9-4 0 0 0,19 1 0 0 0,-10 1 0 0 0,25 1 0 0 0,-19 1 0 0 0,21-1 0 0 0,0 1 0 0 0,-41 3 0 0 0,0 0 0 0 0,-4 0 0 0 0,3-1 0 0 0,-5 1 0 0 0,2 0 0 0 0,-2 0 0 0 0,3 0 0 0 0,0 0 0 0 0,1 0 0 0 0,-1 1 0 0 0,-2 2 0 0 0,0-2 0 0 0,1-1 0 0 0,-1 2 0 0 0,1-1 0 0 0,-4 1 0 0 0,2 0 0 0 0,1 1 0 0 0,1-2 0 0 0,-1 1 0 0 0,0 0 0 0 0,1 1 0 0 0,0 0 0 0 0,-2-2 0 0 0,-3 2 0 0 0,3 0 0 0 0,2-2 0 0 0,-3 1 0 0 0,3 0 0 0 0,-2-1 0 0 0,1 1 0 0 0,-3 0 0 0 0,3-2 0 0 0,1 2 0 0 0,0-1 0 0 0,2-1 0 0 0,-2 1 0 0 0,3 0 0 0 0,-5-1 0 0 0,3 0 0 0 0,3 0 0 0 0,-4 0 0 0 0,3-1 0 0 0,0 0 0 0 0,-4 1 0 0 0,-2-1 0 0 0,2 1 0 0 0,1 0 0 0 0,-2 0 0 0 0,2-1 0 0 0,0 0 0 0 0,3 0 0 0 0,-3 1 0 0 0,-1 0 0 0 0,-1-1 0 0 0,-1-1 0 0 0,5 1 0 0 0,-2 1 0 0 0,0-1 0 0 0,-1 0 0 0 0,13-1-35 0 0,-30 2 19 0 0,35-1-171 0 0,-35 1 162 0 0,53-5 149 0 0,-55 4-86 0 0,2 1-54 0 0,51-3 121 0 0,-53 2-158 0 0,2 1 7 0 0,75-4-226 0 0,-76 4 311 0 0,42-2-96 0 0,372-39-1099 0 0,-172 18 350 0 0,-243 23 826 0 0,59-6-358 0 0,-58 5 298 0 0,56-6 118 0 0,-23 4-215 0 0,-32 3 225 0 0,17 0-794 0 0,-17 0 4866 0 0,0-1-5972 0 0,4-27-23566 0 0,-10 23 24925 0 0,1 0 0 0 0,1 0 1 0 0,0-10-1 0 0,0 14 446 0 0,8-147-2508 0 0,-8 145 2669 0 0,-3-31 2557 0 0,2 10 972 0 0,-5 8 7892 0 0,6 16-11435 0 0,-6 30 449 0 0,2 0 0 0 0,-1 47 1 0 0,0 239 1065 0 0,1-248-1321 0 0,4-64-376 0 0,2 65 2208 0 0,1-64-2237 0 0,-2-3 133 0 0,0 1 0 0 0,0-1 0 0 0,1 0 0 0 0,-2 1 0 0 0,2-1 0 0 0,-1 0 0 0 0,2 0 0 0 0,-2 0 0 0 0,1 0 0 0 0,0 0 0 0 0,0-1 0 0 0,0 1 0 0 0,0-1 0 0 0,0 1 0 0 0,1-1 0 0 0,-1 1 0 0 0,3 0-1 0 0,-2-1 21 0 0,3-1-25 0 0,644-7-232 0 0,-541 4 67 0 0,-56 0 5 0 0,1 2 0 0 0,60 8 0 0 0,-91-5 40 0 0,-1-1-1 0 0,23-2 1 0 0,30 1-102 0 0,5 6-258 0 0,-30 1 252 0 0,-48-7 158 0 0,15 6-203 0 0,8 4 268 0 0,-22-8-77 0 0,29 11 148 0 0,-10-3-204 0 0,1-2 0 0 0,25 6 0 0 0,-46-13 101 0 0,2 0-46 0 0,62 15 10 0 0,-64-15 65 0 0,19 2 44 0 0,-6-3-105 0 0,31 5 34 0 0,-41-5-14 0 0,-2 0-19 0 0,7 0 25 0 0,-6 0-5 0 0,8 3 44 0 0,-6-2-101 0 0,-1 0 1 0 0,1 1 0 0 0,0-2-1 0 0,-1 0 1 0 0,0 0-1 0 0,1 0 1 0 0,6 0 0 0 0,-11 0 16 0 0,0 0 0 0 0,1 0 0 0 0,-2 0 0 0 0,2 0 1 0 0,-1-1-1 0 0,0 1 0 0 0,0 0 0 0 0,1-1 0 0 0,-2 0 1 0 0,1 1-1 0 0,1-1 0 0 0,-2 1 0 0 0,1-1 0 0 0,1 1 0 0 0,-2-1 1 0 0,1 0-1 0 0,0 1 0 0 0,0-2 0 0 0,-1 1 0 0 0,1 1 1 0 0,0-1-1 0 0,0 0 0 0 0,0 0 0 0 0,-1 0 0 0 0,0 0 1 0 0,1-1-1 0 0,0 2 0 0 0,-1-2 0 0 0,1 1 0 0 0,-1 0 0 0 0,0 0 1 0 0,0 0-1 0 0,0-2 0 0 0,0-52 120 0 0,-1 24-177 0 0,9-389-852 0 0,-7 359 715 0 0,13-92 1 0 0,-12 100 160 0 0,-2 43 30 0 0,0 1 1 0 0,1 0-1 0 0,0-1 1 0 0,0 1-1 0 0,1 0 1 0 0,2-10-1 0 0,-3 17-52 0 0,-1-35 95 0 0,1 28-24 0 0,-1 3-91 0 0,0 2 0 0 0,0-1 0 0 0,0 0 0 0 0,0 0 0 0 0,-1 1 0 0 0,0-2 0 0 0,-2-7 0 0 0,2 11-58 0 0,-35-3-453 0 0,-605-11 415 0 0,578 14 333 0 0,-315 0 672 0 0,209 3-582 0 0,-226-5 705 0 0,391 4-886 0 0,-5-1 124 0 0,-2 1 1 0 0,1 0-1 0 0,-19 2 1 0 0,-14 1 118 0 0,42-3-275 0 0,1 0 0 0 0,-1 1 0 0 0,1-1 0 0 0,-1 1 0 0 0,0-1 0 0 0,1 1 1 0 0,0-1-1 0 0,0 0 0 0 0,-1 0 0 0 0,1 1 0 0 0,-1 0 0 0 0,1-1 0 0 0,-1 1 0 0 0,1-1 0 0 0,0 1 0 0 0,0-1 0 0 0,0 1 0 0 0,0 0 0 0 0,-1 0 0 0 0,1-1 0 0 0,0 0 0 0 0,0 1 0 0 0,0 0 0 0 0,0 0 0 0 0,0-1 0 0 0,0 0 0 0 0,0 1 1 0 0,0 1-1 0 0,-1 27 200 0 0,2-21-270 0 0,-4 42 44 0 0,-13 69 1 0 0,5-47 116 0 0,6-39-290 0 0,-4 39-2776 0 0,8-68 2146 0 0,1 1-1 0 0,0-1 0 0 0,1 0 0 0 0,-1 1 0 0 0,0-1 0 0 0,1 0 0 0 0,1 1 0 0 0,-2-1 0 0 0,2 0 0 0 0,-1 0 0 0 0,1 0 1 0 0,4 7-1 0 0,-4-9 183 0 0,0-1 1 0 0,0 1 0 0 0,0-1 0 0 0,1 1 0 0 0,-1-1 0 0 0,0 1-1 0 0,1 0 1 0 0,0-2 0 0 0,0 2 0 0 0,-1-1 0 0 0,4 0 0 0 0,-4 0-1024 0 0</inkml:trace>
</inkml:ink>
</file>

<file path=ppt/ink/ink11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14T13:35:09.734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1 232 0 0,'0'0'-132'0'0</inkml:trace>
</inkml:ink>
</file>

<file path=ppt/ink/ink11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14T13:35:09.735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52 1668 0 0,'5'-12'16764'0'0,"-4"19"-15997"0"0,14 50 2419 0 0,24 57 1 0 0,-18-55-1981 0 0,18 78 1 0 0,-29-91-373 0 0,1-1 0 0 0,3 0 0 0 0,23 53 1 0 0,-36-96-111 0 0,5-6-528 0 0,2-1-171 0 0,-2-2-1 0 0,1 1 1 0 0,-1 0-1 0 0,-1-1 1 0 0,1 0-1 0 0,-1 1 0 0 0,0-2 1 0 0,0 0-1 0 0,-1 1 1 0 0,0-1-1 0 0,4-12 1 0 0,73-292-671 0 0,-49 173-686 0 0,-9 76-325 0 0,-9 27-4119 0 0,0 50-6157 0 0,-12-11 11668 0 0,1 0 0 0 0,-1 0 0 0 0,0 1 0 0 0,0-1 0 0 0,-1 0 0 0 0,1 1 0 0 0,-1-1 0 0 0,1 1 0 0 0,-1-1 0 0 0,0 1 0 0 0,0 0 0 0 0,0 6 0 0 0,5 66-5922 0 0,-3-58 4727 0 0</inkml:trace>
</inkml:ink>
</file>

<file path=ppt/ink/ink11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14T13:35:09.736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98 10 3324 0 0,'16'-5'4025'0'0,"-5"2"-2920"0"0,-8 1-128 0 0,-9 4 5117 0 0,-7-1-5948 0 0,8 0-14 0 0,-1 0-1 0 0,1-1 0 0 0,1 2 1 0 0,-2-1-1 0 0,2 1 0 0 0,-9 4 1 0 0,11-5 221 0 0,-2 0-101 0 0,-1 1 0 0 0,0 0 0 0 0,1 0 0 0 0,0 1 0 0 0,-1-1 0 0 0,2 0 0 0 0,-1 1 0 0 0,0 0 0 0 0,0 0 0 0 0,1 1 0 0 0,-1-1 0 0 0,1 1 0 0 0,-4 7 0 0 0,5-10 346 0 0,1 5-158 0 0,1-6-400 0 0,0 0-1 0 0,0 1 0 0 0,0-1 1 0 0,0 1-1 0 0,-1-1 0 0 0,1 1 1 0 0,0 0-1 0 0,0-1 0 0 0,-1 0 1 0 0,1 1-1 0 0,0-1 0 0 0,0 1 1 0 0,0 0-1 0 0,0-1 1 0 0,0 0-1 0 0,0 1 0 0 0,0 0 1 0 0,0-1-1 0 0,0 1 0 0 0,1-1 1 0 0,-1 0-1 0 0,0 1 0 0 0,0 0 1 0 0,1-1-1 0 0,-1 1 0 0 0,0-1 1 0 0,0 0-1 0 0,0 1 0 0 0,6 5 89 0 0,1 0 0 0 0,-1-1-1 0 0,0 0 1 0 0,1-1-1 0 0,1 1 1 0 0,10 4 0 0 0,-11-6-106 0 0,0 0 1 0 0,0 1 0 0 0,-1 0 0 0 0,0-1 0 0 0,0 2-1 0 0,0 0 1 0 0,0 0 0 0 0,0 0 0 0 0,-1 1 0 0 0,0-1-1 0 0,5 8 1 0 0,-7-8-28 0 0,-1 1 0 0 0,0 0 0 0 0,1-1 0 0 0,-2 1 0 0 0,1 0 0 0 0,-2 0 0 0 0,2 0 0 0 0,-2 0 0 0 0,1 0 0 0 0,-1 0 0 0 0,0 0 0 0 0,0 0 0 0 0,-1 0 0 0 0,0 0 0 0 0,0 1 0 0 0,-1-1 0 0 0,-2 5 0 0 0,3-6-149 0 0,-1 0 1 0 0,0 0 0 0 0,0 0 0 0 0,-1 0-1 0 0,0 0 1 0 0,1-1 0 0 0,-1 1 0 0 0,-1-1 0 0 0,1 0-1 0 0,-1 0 1 0 0,0 0 0 0 0,1 0 0 0 0,-2-1 0 0 0,1 1-1 0 0,-10 4 1 0 0,-34 13-8599 0 0,42-19 6650 0 0,3-1 17 0 0,3 12-3320 0 0,0-11 4762 0 0</inkml:trace>
</inkml:ink>
</file>

<file path=ppt/ink/ink11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14T13:35:09.737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86 5424 0 0,'0'0'21501'0'0,"8"0"-20759"0"0,254-20 3341 0 0,-213 14-4411 0 0,-31 4 266 0 0,44-9-9378 0 0,-58 10 8077 0 0,0-1 0 0 0,0 1 0 0 0,0-1 0 0 0,0 0 0 0 0,-1 0 0 0 0,1-1 0 0 0,0 1 0 0 0,-1 0 0 0 0,0-1 0 0 0,0 0 0 0 0,0 0 0 0 0,0 0 0 0 0,3-5 0 0 0,1-2-219 0 0</inkml:trace>
</inkml:ink>
</file>

<file path=ppt/ink/ink11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14T13:35:09.738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26 66 460 0 0,'0'0'715'0'0,"-4"-18"1699"0"0,4-8-1410 0 0,0 23-769 0 0,-14-15 14297 0 0,9 59-12835 0 0,3 54-1 0 0,2-55-1457 0 0,0 63-676 0 0,0-37-3890 0 0,2-54 3790 0 0,-2-11-3 0 0,0 0 0 0 0,1 0 0 0 0,0 0 0 0 0,0 1 0 0 0,-1-2 0 0 0,0 1 0 0 0,1 0 0 0 0,0 0 0 0 0,0-1 0 0 0,-1 1 0 0 0,1 0 0 0 0,0 0 0 0 0,0-1 0 0 0,0 1 0 0 0,0-1 0 0 0,0 1 0 0 0,0 0 0 0 0,0-1 0 0 0,0 0 0 0 0,0 0 0 0 0,2 1 0 0 0,6 0-1493 0 0,-5-1 459 0 0</inkml:trace>
</inkml:ink>
</file>

<file path=ppt/ink/ink11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14T13:35:09.739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368 11 3560 0 0,'0'0'4923'0'0,"-4"-2"-3875"0"0,-13-4-69 0 0,13 4-53 0 0,-79 9 2889 0 0,51-5-4058 0 0,0 3 0 0 0,-60 14 0 0 0,35-6-3855 0 0,35-6 1642 0 0,20-6 2052 0 0,1 0-1 0 0,-1 0 1 0 0,1-1 0 0 0,-1 0 0 0 0,1 1 0 0 0,-1 0 0 0 0,0-1-1 0 0,0 0 1 0 0,1 0 0 0 0,-1 1 0 0 0,1-1 0 0 0,-4-1 0 0 0</inkml:trace>
</inkml:ink>
</file>

<file path=ppt/ink/ink11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14T13:35:09.702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24 4472 0 0,'0'0'12719'0'0,"10"-13"-6036"0"0,-9 13-6285 0 0,1-2 0 0 0,-1 1 0 0 0,0 1 0 0 0,1-2 0 0 0,-1 1 0 0 0,0 1 0 0 0,1-1 0 0 0,-1 0 0 0 0,1 0 0 0 0,-1 1 0 0 0,1 0 0 0 0,-1-1 0 0 0,1 1 0 0 0,2-1 0 0 0,14 17 3129 0 0,-7-4-4172 0 0,63 65 665 0 0,130 103 1 0 0,-154-141-21 0 0,-37-30 0 0 0,0 1 0 0 0,-4-3-48 0 0,-8-6 11 0 0,-1-1 1 0 0,0 0-1 0 0,0 1 1 0 0,0-1-1 0 0,1 0 0 0 0,-1 1 1 0 0,0-1-1 0 0,0 0 1 0 0,1 0-1 0 0,-1 0 0 0 0,0 1 1 0 0,0-1-1 0 0,0 1 1 0 0,1-1-1 0 0,-1 1 0 0 0,0-1 1 0 0,0 0-1 0 0,0 0 1 0 0,0 1-1 0 0,0-1 0 0 0,0 1 1 0 0,0-1-1 0 0,0 1 1 0 0,0-1-1 0 0,0 0 0 0 0,0 0 1 0 0,0 1-1 0 0,-1-1 1 0 0,1 1-1 0 0,0-1 1 0 0,0 0-1 0 0,-1 2 0 0 0,-12 10-505 0 0,-30 14 347 0 0,28-19-3 0 0,-22 18-799 0 0,0 2 0 0 0,-38 37 0 0 0,62-55-654 0 0,11-8 1387 0 0,1 0 1 0 0,-1 1-1 0 0,0-2 0 0 0,0 2 1 0 0,1-1-1 0 0,-1 0 0 0 0,1 0 1 0 0,0 0-1 0 0,-1 1 0 0 0,1-1 1 0 0,-1 3-1 0 0</inkml:trace>
</inkml:ink>
</file>

<file path=ppt/ink/ink11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14T13:35:09.727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9 0 4348 0 0,'0'0'11309'0'0,"-1"7"-10710"0"0,-7 175 3279 0 0,9-102-5281 0 0,-1-16-3450 0 0,0-60 3573 0 0,4-2-849 0 0,2 2 1437 0 0,23-30-8565 0 0</inkml:trace>
</inkml:ink>
</file>

<file path=ppt/ink/ink1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14T13:33:31.090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0 265 284 0 0,'0'0'9227'0'0,"5"-2"-8966"0"0,15-8 35 0 0,-14 7 2979 0 0,1-4-1796 0 0,-6 7-1420 0 0,0 0 1 0 0,-1-1-1 0 0,1 0 0 0 0,0 1 0 0 0,0-1 0 0 0,0 1 0 0 0,-1 0 0 0 0,1-1 0 0 0,0 0 1 0 0,0 0-1 0 0,-1 1 0 0 0,1-1 0 0 0,0 0 0 0 0,-1 0 0 0 0,1 1 0 0 0,-1-1 0 0 0,0 0 1 0 0,1 0-1 0 0,-1 0 0 0 0,0 0 0 0 0,1 0 0 0 0,-1-1 0 0 0,0-15 201 0 0,3-29 66 0 0,-2 43-242 0 0,-1-54 192 0 0,0 44-204 0 0,0-3-9 0 0,-1 10-32 0 0,1 1 0 0 0,0-2 0 0 0,0 2 0 0 0,1-1 0 0 0,-1 1 0 0 0,4-9 0 0 0,-4 12 87 0 0,-4-22-59 0 0</inkml:trace>
</inkml:ink>
</file>

<file path=ppt/ink/ink12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14T13:35:09.728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614 12 3008 0 0,'0'0'3919'0'0,"-1"-1"-3712"0"0,1 0 0 0 0,-1 0 0 0 0,1 1 0 0 0,0 0 1 0 0,-1-1-1 0 0,0 0 0 0 0,0 0 0 0 0,0 1 0 0 0,1-1 0 0 0,0 1 0 0 0,-1-1 0 0 0,0 0 0 0 0,0 1 0 0 0,0 0 0 0 0,0 0 0 0 0,0-1 0 0 0,1 1 0 0 0,-1-1 0 0 0,0 1 0 0 0,0 0 0 0 0,-1 0 0 0 0,-38 5 2268 0 0,1 3 0 0 0,-67 23 0 0 0,-79 37-978 0 0,183-67-1496 0 0,-45 17-371 0 0,15-7-1777 0 0,1 2-1 0 0,-1 1 1 0 0,-42 27 0 0 0,74-41 1982 0 0,-1 1 0 0 0,0-1 0 0 0,1 1 0 0 0,-1 0 0 0 0,1 0 1 0 0,-1-1-1 0 0,1 1 0 0 0,-1 0 0 0 0,0 0 0 0 0,1 0 0 0 0,0-1 0 0 0,0 1 0 0 0,-1 0 1 0 0,1 0-1 0 0,0-1 0 0 0,-1 1 0 0 0,1 1 0 0 0,0-2 0 0 0,0 1 0 0 0,0 0 1 0 0,0 0-1 0 0,0 0 0 0 0,0 0 0 0 0,0 0 0 0 0,0-1 0 0 0,1 1 0 0 0,-1 1 1 0 0,0-1-1 0 0,1-1 0 0 0,-1 1 0 0 0,0 1 0 0 0,16 19-3579 0 0,-2-13 2298 0 0</inkml:trace>
</inkml:ink>
</file>

<file path=ppt/ink/ink12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14T13:35:09.729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415 1 5200 0 0,'0'0'8678'0'0,"-5"4"-7642"0"0,-6 3-261 0 0,-2 0-1 0 0,2-2 1 0 0,-1 0-1 0 0,-1 1 1 0 0,1-3-1 0 0,-27 7 1 0 0,-137 31 359 0 0,64-5-8621 0 0,110-34 6572 0 0,-6 1-3 0 0</inkml:trace>
</inkml:ink>
</file>

<file path=ppt/ink/ink12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14T13:35:09.730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46 18 5344 0 0,'28'-18'15870'0'0,"-46"25"-14505"0"0,-27 12-650 0 0,42-18-335 0 0,-5 3 202 0 0,12 2 2452 0 0,0-3-3004 0 0,0 1 0 0 0,0-1 0 0 0,1 0 0 0 0,-1-1 0 0 0,1 0 0 0 0,-1 0 0 0 0,11 3 0 0 0,-10-4 7 0 0,1 0-23 0 0,-1 1-1 0 0,0-1 1 0 0,0 1 0 0 0,0 0-1 0 0,0 0 1 0 0,0 1 0 0 0,0-1-1 0 0,-1 1 1 0 0,7 4 0 0 0,-10-5-34 0 0,0 0 0 0 0,1 0 1 0 0,-2 0-1 0 0,1 0 0 0 0,0 0 0 0 0,0 1 1 0 0,0-2-1 0 0,-1 1 0 0 0,1 1 0 0 0,-1-1 1 0 0,1 0-1 0 0,-1 0 0 0 0,0 1 0 0 0,0-1 1 0 0,0 0-1 0 0,0 1 0 0 0,0-1 0 0 0,-1 0 1 0 0,1 1-1 0 0,-1-2 0 0 0,1 1 0 0 0,-1 1 0 0 0,-2 2 1 0 0,1 3-42 0 0,-2 2-342 0 0,-2-1 0 0 0,1 1 0 0 0,-13 14 0 0 0,5-6-2608 0 0,3-3-571 0 0,1-6-2551 0 0,2-5 360 0 0,1-2 1252 0 0</inkml:trace>
</inkml:ink>
</file>

<file path=ppt/ink/ink12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14T13:35:09.724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19 161 3440 0 0,'-19'6'28668'0'0,"66"-33"-28512"0"0,2 2 1 0 0,0 2-1 0 0,95-29 1 0 0,-77 29-124 0 0,-4 7-44 0 0,-61 16-5 0 0,-1 0 0 0 0,0 0 0 0 0,0 0 0 0 0,1 0 0 0 0,-1 0 0 0 0,0 1 0 0 0,0-1 0 0 0,0 1 0 0 0,0-1 0 0 0,1 0 0 0 0,-2 0 0 0 0,2 1 0 0 0,-1 0 0 0 0,0 0 0 0 0,0-1 0 0 0,0 0 0 0 0,2 3 0 0 0,-2-3-32 0 0,-1 1 22 0 0,0-1 0 0 0,1 1 0 0 0,0 0 0 0 0,-1-1 0 0 0,1 1 0 0 0,-1 0 0 0 0,0 0 0 0 0,0 0 0 0 0,1-1 0 0 0,-1 1 0 0 0,1 0-1 0 0,-1 0 1 0 0,0-1 0 0 0,0 1 0 0 0,0 0 0 0 0,0 0 0 0 0,0 0 0 0 0,0 0 0 0 0,0 0 0 0 0,0-1 0 0 0,0 1 0 0 0,0 0 0 0 0,0 0 0 0 0,-1-1 0 0 0,1 1-1 0 0,0 0 1 0 0,-1 0 0 0 0,1 1 0 0 0,-9 19-131 0 0,9-21 157 0 0,-21 40-246 0 0,-2-1 0 0 0,-32 40-1 0 0,-30 50-131 0 0,74-109 385 0 0,7-14 16 0 0,0 0 1 0 0,1 1-1 0 0,0-1 1 0 0,1 1-1 0 0,0-1 1 0 0,-1 0-1 0 0,2 1 1 0 0,-1 0-1 0 0,1 0 1 0 0,0 0 0 0 0,0 1-1 0 0,1-2 1 0 0,1 13-1 0 0,0-17-5 0 0,-1 0 0 0 0,1 1 0 0 0,-1-1 0 0 0,0 0 0 0 0,1 1 0 0 0,0-1 0 0 0,0-1 0 0 0,0 2 0 0 0,0-1 0 0 0,0-1 0 0 0,1 2 0 0 0,-1-2 0 0 0,0 2 0 0 0,1-2 0 0 0,-1 1 0 0 0,2-1 0 0 0,-2 1 0 0 0,1-1 0 0 0,0 1 0 0 0,-1-2 0 0 0,2 2 0 0 0,-2-1 0 0 0,2 0 0 0 0,-1 0 0 0 0,0 0 0 0 0,0 0 0 0 0,4 0-1 0 0,2 1 43 0 0,1 1 0 0 0,0-2-1 0 0,0 1 1 0 0,0-1 0 0 0,0-1-1 0 0,12 0 1 0 0,-6-1-89 0 0,9 1-726 0 0,0-2 0 0 0,45-8 0 0 0,-60 6-429 0 0,0 1 0 0 0,0 0 0 0 0,0 0 0 0 0,11-7 0 0 0,-14 5-517 0 0,1 1 1 0 0,-1 0-1 0 0,0-2 1 0 0,1 1-1 0 0,-2 0 1 0 0,6-8-1 0 0,13-29-8507 0 0,-17 28 8947 0 0</inkml:trace>
</inkml:ink>
</file>

<file path=ppt/ink/ink12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14T13:35:09.725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454 28 3480 0 0,'-1'-4'2073'0'0,"1"3"-1535"0"0,0 0 1 0 0,-1 0 0 0 0,1 0 0 0 0,0 0 0 0 0,-1 1 0 0 0,1-2 0 0 0,0 1 0 0 0,-1 1 0 0 0,1-1 0 0 0,-1 0 0 0 0,0 0 0 0 0,0 0 0 0 0,1 1 0 0 0,-1-1 0 0 0,0 0 0 0 0,0 0 0 0 0,1 1-1 0 0,-1-1 1 0 0,-1 0 0 0 0,-24-5 3552 0 0,-35 12-4303 0 0,38-2 1598 0 0,-153 15-1118 0 0,64-4-7564 0 0,108-15 4890 0 0,-32-3-7965 0 0,34 3 8896 0 0</inkml:trace>
</inkml:ink>
</file>

<file path=ppt/ink/ink12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14T13:35:09.726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107 1 4472 0 0,'0'0'1869'0'0,"-2"5"-87"0"0,-6 7 435 0 0,1 1 1 0 0,0 0-1 0 0,-4 16 0 0 0,-23 87 2250 0 0,14-42-3699 0 0,14-55-1255 0 0,-5 25-2576 0 0,11-41 2325 0 0,0-1 0 0 0,0 1 0 0 0,1-1 0 0 0,-1 0-1 0 0,1 1 1 0 0,-1-1 0 0 0,0 0 0 0 0,2 0 0 0 0,-1 1 0 0 0,1 1 0 0 0,-1-1-1616 0 0,12 8-3409 0 0</inkml:trace>
</inkml:ink>
</file>

<file path=ppt/ink/ink12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14T13:35:09.718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33 13 2804 0 0,'-11'-9'6826'0'0,"11"8"-6242"0"0,-1 1 0 0 0,0-1 0 0 0,0 1 0 0 0,1 0 0 0 0,-1 0-1 0 0,0-1 1 0 0,0 1 0 0 0,1 0 0 0 0,-1 0 0 0 0,0-1 0 0 0,0 1 0 0 0,0 0 0 0 0,0 0-1 0 0,0 0 1 0 0,0 0 0 0 0,1 0 0 0 0,-1 0 0 0 0,0 1 0 0 0,0-1 0 0 0,1 0 0 0 0,-1 1-1 0 0,-1-1 1 0 0,2 0 0 0 0,-2 1 0 0 0,2 9 2728 0 0,8 10-3855 0 0,1-3 833 0 0,0 1-1 0 0,1-1 0 0 0,1 0 0 0 0,0-1 0 0 0,1-1 0 0 0,1 0 0 0 0,0-1 0 0 0,2 0 0 0 0,-1-1 1 0 0,1-1-1 0 0,1 1 0 0 0,26 13 0 0 0,0-10-629 0 0,-35-13 171 0 0,-1-1 0 0 0,1 0 1 0 0,0 1-1 0 0,0 0 0 0 0,0 1 1 0 0,-1 0-1 0 0,0 0 0 0 0,11 9 1 0 0,-16-12 122 0 0,-1-1 1 0 0,1 1 0 0 0,0 1 0 0 0,-1-2-1 0 0,1 1 1 0 0,-1 0 0 0 0,0 0 0 0 0,1 0-1 0 0,-1 0 1 0 0,0 1 0 0 0,1-2 0 0 0,-1 1-1 0 0,0 1 1 0 0,0-2 0 0 0,0 1 0 0 0,0 1-1 0 0,0-2 1 0 0,0 2 0 0 0,0-1 0 0 0,0-1-1 0 0,0 2 1 0 0,-1-1 0 0 0,0 1 0 0 0,-16 31-454 0 0,-32 21 324 0 0,47-52 166 0 0,-103 105-444 0 0,37-36-6629 0 0,77-107-10788 0 0,-3 19 16359 0 0</inkml:trace>
</inkml:ink>
</file>

<file path=ppt/ink/ink12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14T13:35:09.719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82 1 3008 0 0,'-5'2'1456'0'0,"-15"9"-22"0"0,18-10-1065 0 0,1 0 0 0 0,-1 1 0 0 0,1-1 0 0 0,-1 1 1 0 0,1-1-1 0 0,0 1 0 0 0,0-1 0 0 0,0 2 0 0 0,0-2 0 0 0,0 1 0 0 0,0 0 0 0 0,0 0 1 0 0,1 0-1 0 0,-1-1 0 0 0,0 4 0 0 0,1-3 51 0 0,-11 39 2936 0 0,-6 54 0 0 0,12-49-2875 0 0,0 48-1 0 0,5-92-760 0 0,0 0 1 0 0,0 0-1 0 0,0-1 1 0 0,1 1-1 0 0,-1 0 0 0 0,1 0 1 0 0,-1-1-1 0 0,0 2 0 0 0,1-2 1 0 0,0 1-1 0 0,0-1 0 0 0,-1 1 1 0 0,2-1-1 0 0,-1 1 0 0 0,-1-1 1 0 0,2 1-1 0 0,-1-1 0 0 0,0 1 1 0 0,1-1-1 0 0,-1 0 0 0 0,1 0 1 0 0,-1 0-1 0 0,1 0 1 0 0,1 1-1 0 0,29-18-9801 0 0,-20 6 8544 0 0</inkml:trace>
</inkml:ink>
</file>

<file path=ppt/ink/ink12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14T13:35:09.720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502 16 3632 0 0,'0'0'3479'0'0,"6"-6"-1715"0"0,-9-1 5030 0 0,-14 6-5626 0 0,-2 0 0 0 0,-33 5 0 0 0,-95 23-500 0 0,88-15-808 0 0,54-11 25 0 0,-99 23-1763 0 0,93-21 862 0 0,1 0 1 0 0,-1 1-1 0 0,1 0 0 0 0,0 1 1 0 0,1 0-1 0 0,-1 1 0 0 0,-10 9 1 0 0,18-14 607 0 0,1 0 0 0 0,1 1 0 0 0,-2-1 0 0 0,1 1 0 0 0,1-1 0 0 0,-1 0 0 0 0,0 1 0 0 0,1-1 1 0 0,-1 1-1 0 0,1 0 0 0 0,0 0 0 0 0,-1-1 0 0 0,1 1 0 0 0,0-1 0 0 0,-1 1 0 0 0,1-1 0 0 0,1 4 0 0 0,-1-2-932 0 0</inkml:trace>
</inkml:ink>
</file>

<file path=ppt/ink/ink12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14T13:35:09.721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298 0 4164 0 0,'0'0'4564'0'0,"10"8"4082"0"0,-39 6-7552 0 0,1 0 0 0 0,-57 17 0 0 0,63-25-1093 0 0,-44 12-1843 0 0,5-11-3959 0 0,44-12-2628 0 0</inkml:trace>
</inkml:ink>
</file>

<file path=ppt/ink/ink1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14T13:33:31.091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9 27 3572 0 0,'-6'-4'16805'0'0,"4"10"-12295"0"0,2 14-7644 0 0,0-16 4917 0 0,0 3-1124 0 0,8 26 1488 0 0,-7-29-2184 0 0,1 1 0 0 0,-2-2 0 0 0,2 1 0 0 0,0 0 0 0 0,0 0 0 0 0,0-1 0 0 0,0 1 0 0 0,1-1 0 0 0,-1 1 0 0 0,1-1 0 0 0,-1 0 0 0 0,1 0 0 0 0,0-1 0 0 0,7 6 0 0 0,-3-2-768 0 0,-5-6 521 0 0,0 1 1 0 0,0 1-1 0 0,0-1 0 0 0,0-1 1 0 0,0 0-1 0 0,1 1 1 0 0,-2 0-1 0 0,2-1 1 0 0,-1 0-1 0 0,0 0 1 0 0,0 1-1 0 0,0-2 1 0 0,0 1-1 0 0,0 0 0 0 0,1 0 1 0 0,-1-1-1 0 0,3 0 1 0 0,31-12-3053 0 0,-27 6 2372 0 0,1 1-1 0 0,0-1 1 0 0,-2 0-1 0 0,0-1 0 0 0,1 1 1 0 0,12-19-1 0 0,17-28-306 0 0,-23 32 1999 0 0,-13 20 79 0 0,6 1 4987 0 0,-17 53-3726 0 0,-1 0-1 0 0,-22 61 1 0 0,20-73-1415 0 0,5-15-290 0 0,-2 10-352 0 0,-2 1 0 0 0,-2-1 0 0 0,-29 59 0 0 0,36-85-363 0 0,-25 43-1978 0 0,10-19-1984 0 0,19-31 3223 0 0</inkml:trace>
</inkml:ink>
</file>

<file path=ppt/ink/ink13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14T13:35:09.722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26 1 1656 0 0,'0'0'4087'0'0,"-4"2"-2849"0"0,3 1-809 0 0,-1-3-186 0 0,2 1 0 0 0,-2 1 0 0 0,1-2 0 0 0,0 1 1 0 0,0 0-1 0 0,-1 0 0 0 0,1 0 0 0 0,-1 0 0 0 0,1-1 0 0 0,0 1 1 0 0,0 0-1 0 0,-4-1 0 0 0,10 41 4849 0 0,7 79 462 0 0,-8-59-5149 0 0,-3-32-7346 0 0,-7-21 4799 0 0</inkml:trace>
</inkml:ink>
</file>

<file path=ppt/ink/ink13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14T13:35:09.723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97 3232 0 0,'10'-14'4917'0'0,"-8"8"-4333"0"0,1 1-1 0 0,0 0 1 0 0,0 0-1 0 0,0 0 1 0 0,0 0-1 0 0,1 1 1 0 0,0 0-1 0 0,0-1 1 0 0,0 1-1 0 0,0 1 1 0 0,1-1-1 0 0,-1 1 1 0 0,1-1-1 0 0,0 2 1 0 0,1-1-1 0 0,-2 0 1 0 0,2 0-1 0 0,-1 2 1 0 0,1-2-1 0 0,10 0 1 0 0,-14 3-212 0 0,19-1 803 0 0,-19 0-1161 0 0,-2 1-1 0 0,1 0 1 0 0,0 0-1 0 0,0 0 1 0 0,0 0-1 0 0,0 0 1 0 0,0 0-1 0 0,-1 0 1 0 0,1 1-1 0 0,1-1 1 0 0,-2 0-1 0 0,1 1 1 0 0,0-1-1 0 0,0 0 1 0 0,0 0-1 0 0,-1 1 1 0 0,1-1 0 0 0,0 1-1 0 0,0-1 1 0 0,-1 1-1 0 0,1-1 1 0 0,0 1-1 0 0,0 1 1 0 0,-2 3-10 0 0,0 0 1 0 0,-1-1-1 0 0,0 1 1 0 0,0-1 0 0 0,0 1-1 0 0,-1-1 1 0 0,1 0-1 0 0,-1 1 1 0 0,0-1-1 0 0,0-1 1 0 0,0 1-1 0 0,-1-1 1 0 0,0 1 0 0 0,0-1-1 0 0,-5 5 1 0 0,-2 1 103 0 0,10-7 69 0 0,0-2-183 0 0,-10 10 818 0 0,11-10-696 0 0,-1 0 0 0 0,1 1 0 0 0,-1-1 0 0 0,1 1-1 0 0,0-1 1 0 0,0 0 0 0 0,-1 1 0 0 0,1-1 0 0 0,0 0 0 0 0,-1 0 0 0 0,1 1 0 0 0,0-1-1 0 0,-1 1 1 0 0,1-1 0 0 0,0 1 0 0 0,0-1 0 0 0,0 0 0 0 0,0 1 0 0 0,0-1 0 0 0,0 1 0 0 0,0-1-1 0 0,0 1 1 0 0,0-1 0 0 0,0 0 0 0 0,0 1 0 0 0,0-1 0 0 0,0 1 0 0 0,0-1 0 0 0,0 1-1 0 0,0-1 1 0 0,0 1 0 0 0,83 43 608 0 0,-73-37-1475 0 0,1-1 0 0 0,-1 1 0 0 0,12 12 0 0 0,-20-18-64 0 0,-2 1 280 0 0,1 0 1 0 0,0-1-1 0 0,0 1 1 0 0,0 0-1 0 0,-1-1 1 0 0,2 1-1 0 0,-1-1 1 0 0,0 1-1 0 0,0-1 1 0 0,0 1-1 0 0,1-1 1 0 0,-1 0-1 0 0,0 1 1 0 0,1-2-1 0 0,-1 2 1 0 0,1-1-1 0 0,-1-1 1 0 0,2 1-1 0 0,0 1 1 0 0,0-1-1704 0 0,19-2-7139 0 0</inkml:trace>
</inkml:ink>
</file>

<file path=ppt/ink/ink13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14T13:35:09.710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0 1000 0 0,'0'0'24920'0'0,"7"2"-24666"0"0,46 11 243 0 0,1-4 1 0 0,0-2-1 0 0,82 0 1 0 0,-16 0-436 0 0,125 3 103 0 0,169 1-319 0 0,-369-10 222 0 0,11 1-110 0 0,260 5-235 0 0,-301-7 356 0 0,-7 0-31 0 0,8 0-21 0 0,45 0-13 0 0,-58 0 61 0 0,2 0-52 0 0,102 0-187 0 0,-103 0 163 0 0,22 1-37 0 0,-13 0 55 0 0,-10 0 24 0 0,33-1-110 0 0,-33 1 146 0 0,0-1-159 0 0,12 1 64 0 0,-11 0 40 0 0,0-1-88 0 0,10 0 91 0 0,-10 1-57 0 0,63 7-79 0 0,-45-4 111 0 0,-19-4 50 0 0,0 0-37 0 0,9 3 42 0 0,-9-2-9 0 0,1-1-66 0 0,86 12 160 0 0,-86-12-25 0 0,21 2-288 0 0,10-1 80 0 0,-31-1 163 0 0,17 2-151 0 0,-7-1 111 0 0,-10 0-64 0 0,56 2 98 0 0,-56-3-54 0 0,-1 1 21 0 0,307 23 121 0 0,-229-15-146 0 0,69 5 221 0 0,205 15-545 0 0,54-14 497 0 0,-370-14-183 0 0,213 4-181 0 0,-176-6-13 0 0,-74 1 197 0 0,3 0-26 0 0,161-5 200 0 0,-162 5-113 0 0,-1 0-33 0 0,8 0-63 0 0,49-4 90 0 0,-56 4-30 0 0,-1-1-58 0 0,7 1-10 0 0,-7 0 49 0 0,23-2-184 0 0,1 0 903 0 0,-9 3-3723 0 0,-37 25-14643 0 0,16-23 16838 0 0,0-1 0 0 0,0 0-1 0 0,-1 0 1 0 0,1 0 0 0 0,-1-1 0 0 0,1 1-1 0 0,-8 1 1 0 0,-4-1-642 0 0</inkml:trace>
</inkml:ink>
</file>

<file path=ppt/ink/ink13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14T13:35:09.706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0 3816 0 0,'0'3'26428'0'0,"2"1"-24446"0"0,1 13-6322 0 0,-2-9 6545 0 0,62 233-611 0 0,-8-47-512 0 0,-25-55-1082 0 0,-26-126 0 0 0,1 2 0 0 0,-1 0 0 0 0,-4-15 0 0 0,0 0 0 0 0,0 0 0 0 0,0 0 0 0 0,0 0 0 0 0,0 1 0 0 0,1-1 0 0 0,-1 0 0 0 0,0 1 0 0 0,0-1 0 0 0,0 0 0 0 0,0 1 0 0 0,1-1 0 0 0,-1 0 0 0 0,0 1 0 0 0,0-1 0 0 0,0 0 0 0 0,0 0 0 0 0,0 0 0 0 0,0 0 0 0 0,1 0 0 0 0,-1 0 0 0 0,0 0 0 0 0,0 1 0 0 0,1-1 0 0 0,-1 0 0 0 0,0 0 0 0 0,1 0 0 0 0,-1 0 0 0 0,0 0 0 0 0,0 0 0 0 0,0 0 0 0 0,1 1 0 0 0,-1-1 0 0 0,0 0 0 0 0,1 0 0 0 0,-1 0 0 0 0,0-1 0 0 0,1 1 0 0 0,-1 0 0 0 0,0 0 0 0 0,1 0 0 0 0,-1 0 0 0 0,0 0 0 0 0,0 0 0 0 0,4-4 0 0 0,-1 0 0 0 0,-1 1 0 0 0,2-1 0 0 0,-2 0 0 0 0,1 0 0 0 0,-1 0 0 0 0,0 0 0 0 0,0-1 0 0 0,-1 1 0 0 0,1 0 0 0 0,-1-1 0 0 0,1-5 0 0 0,13-72 0 0 0,-10 53 0 0 0,10-59-943 0 0,4 1 0 0 0,42-121 1 0 0,-56 196 459 0 0,14-33-2227 0 0,-2 18-2977 0 0,14 67-12913 0 0,-26-28 17121 0 0</inkml:trace>
</inkml:ink>
</file>

<file path=ppt/ink/ink13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14T13:35:09.707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0 4064 0 0,'4'0'1539'0'0,"10"0"-95"0"0,-10 0-134 0 0,0 1-103 0 0,5-1-187 0 0,-5 0-528 0 0,0 0 0 0 0,0 0-1 0 0,0 0 1 0 0,0 1-1 0 0,0-1 1 0 0,0 1 0 0 0,-1 0-1 0 0,7 3 1 0 0,-8-4 142 0 0,24 20 1901 0 0,-25-17-2458 0 0,0-1 0 0 0,-1 0 0 0 0,1 1 1 0 0,0-1-1 0 0,-1 1 0 0 0,0-1 0 0 0,0 0 1 0 0,0 1-1 0 0,0 0 0 0 0,0-1 0 0 0,0 0 1 0 0,-1 1-1 0 0,0-1 0 0 0,0 0 0 0 0,1 1 1 0 0,-1-1-1 0 0,-1 4 0 0 0,-26 46 695 0 0,10-19 452 0 0,18-30-936 0 0,0 0-156 0 0,0 0 1 0 0,0 0-1 0 0,0 1 0 0 0,0-1 1 0 0,0 0-1 0 0,1 0 1 0 0,0 1-1 0 0,0-1 0 0 0,0 0 1 0 0,0 0-1 0 0,1 0 0 0 0,-1 0 1 0 0,1 0-1 0 0,0 0 0 0 0,-1 0 1 0 0,5 3-1 0 0,0 2-70 0 0,0 0 0 0 0,1 0-1 0 0,1-1 1 0 0,13 11 0 0 0,-17-16-41 0 0,7 7 1 0 0,5 24-189 0 0,-15-31 104 0 0,0 2 1 0 0,0-1-1 0 0,0 0 1 0 0,0 0-1 0 0,0 0 1 0 0,-1 1 0 0 0,0-1-1 0 0,0 0 1 0 0,0 0-1 0 0,0 0 1 0 0,0 1-1 0 0,-1-1 1 0 0,0 0-1 0 0,0 0 1 0 0,0 1-1 0 0,1-1 1 0 0,-2 0-1 0 0,1 0 1 0 0,-1 0-1 0 0,-1 3 1 0 0,0-3-110 0 0,0 0 1 0 0,0 0-1 0 0,-1 0 1 0 0,1 0 0 0 0,-1-1-1 0 0,0 1 1 0 0,1 0-1 0 0,-1-2 1 0 0,-1 2-1 0 0,1-2 1 0 0,1 1-1 0 0,-8 1 1 0 0,-49 11-4803 0 0,59-13 4769 0 0,-1-1-1263 0 0,-5 3-1735 0 0,3-2 911 0 0</inkml:trace>
</inkml:ink>
</file>

<file path=ppt/ink/ink13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14T13:35:09.708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5 1904 0 0,'6'-5'18331'0'0,"2"55"-16735"0"0,2 66 0 0 0,0 11-291 0 0,-8-83-936 0 0,-3-37-309 0 0,1 1-1 0 0,1-1 1 0 0,-1 1 0 0 0,1 0 0 0 0,0-1-1 0 0,4 12 1 0 0,-4-12-272 0 0,0-1 0 0 0,0 0 0 0 0,-1 0 0 0 0,0 0-1 0 0,0 0 1 0 0,-2 10 0 0 0,-5 13-4997 0 0,3-21 4505 0 0</inkml:trace>
</inkml:ink>
</file>

<file path=ppt/ink/ink13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14T13:35:09.709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21 205 2068 0 0,'-4'-6'1760'0'0,"1"0"1"0"0,0-1-1 0 0,0 1 0 0 0,0-1 1 0 0,-2-11 2091 0 0,7-3 739 0 0,1 12-3889 0 0,2 1-1 0 0,0 0 1 0 0,1 1-1 0 0,-1-1 1 0 0,0 1 0 0 0,2 0-1 0 0,-1 1 1 0 0,1-1-1 0 0,11-9 1 0 0,-8 10-368 0 0,0-1 0 0 0,-1 1 0 0 0,1 0 0 0 0,1 0 0 0 0,0 2 0 0 0,-1-1 0 0 0,14-3 0 0 0,-21 8-186 0 0,-2 0-125 0 0,0-1 1 0 0,0 1-1 0 0,0-1 1 0 0,0 1-1 0 0,0 0 1 0 0,0 0-1 0 0,1 0 1 0 0,-2 0-1 0 0,2 0 1 0 0,-1 0-1 0 0,0 0 1 0 0,0 1-1 0 0,0-1 1 0 0,0 0-1 0 0,0 1 1 0 0,0-1 0 0 0,1 1-1 0 0,1 1-20 0 0,-1 1 0 0 0,1-1 0 0 0,-1 0 0 0 0,-1 1 0 0 0,2 0 1 0 0,-2 0-1 0 0,1-1 0 0 0,0 1 0 0 0,-1 0 0 0 0,0 0 0 0 0,1 0 0 0 0,-1 0 0 0 0,-1 0 0 0 0,1 1 0 0 0,0-1 0 0 0,0 0 1 0 0,-1 1-1 0 0,0 4 0 0 0,0-5-12 0 0,-4 17 26 0 0,1-7-43 0 0,0 1 1 0 0,-2-1 0 0 0,-7 20-1 0 0,10-28 36 0 0,1-3-79 0 0,-32 47-120 0 0,33-49 248 0 0,-1 0 1 0 0,1 1 0 0 0,-1-1 0 0 0,0 0 0 0 0,0 1 0 0 0,1-1-1 0 0,-1 1 1 0 0,1-1 0 0 0,-1 0 0 0 0,0 0 0 0 0,1 1-1 0 0,-1 0 1 0 0,1-1 0 0 0,0 1 0 0 0,-1-1 0 0 0,0 1-1 0 0,1-1 1 0 0,-1 1 0 0 0,1 0 0 0 0,0-1 0 0 0,0 1 0 0 0,0 0-1 0 0,-1-1 1 0 0,1 1 0 0 0,0-1 0 0 0,0 1 0 0 0,0 1-1 0 0,13 5 1424 0 0,-9-4-1926 0 0,2-2 504 0 0,48 17 307 0 0,-45-14-318 0 0,54 32-198 0 0,66 48 1 0 0,-124-80-2145 0 0,13 13 4724 0 0,-11-12-5538 0 0</inkml:trace>
</inkml:ink>
</file>

<file path=ppt/ink/ink13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14T13:35:09.704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12 19 572 0 0,'-11'-19'23427'0'0,"11"27"-22918"0"0,4 153 2453 0 0,0 10-5816 0 0,-4-156 2153 0 0,0-13 189 0 0,0 0 1 0 0,0 0 0 0 0,-1 0-1 0 0,2 1 1 0 0,-1-2 0 0 0,0 1-1 0 0,0 1 1 0 0,0-2-1 0 0,1 1 1 0 0,-1 1 0 0 0,1-2-1 0 0,0 2 1 0 0,-1-2 0 0 0,1 1-1 0 0,2 3 1 0 0,32-24-14202 0 0</inkml:trace>
</inkml:ink>
</file>

<file path=ppt/ink/ink13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14T13:35:09.705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386 1 3664 0 0,'0'0'7004'0'0,"-6"0"-5780"0"0,-11-1 303 0 0,0 2 0 0 0,0 0 0 0 0,-17 3 1 0 0,-59 15 875 0 0,29-5-3992 0 0,0-3-3352 0 0,54-11 3730 0 0,-42 8-9845 0 0,41-3 9653 0 0</inkml:trace>
</inkml:ink>
</file>

<file path=ppt/ink/ink13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14T13:35:09.703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453 1 4564 0 0,'0'0'13343'0'0,"-6"2"-12877"0"0,-48 6 626 0 0,0-2 0 0 0,-69-1 0 0 0,67-3-1389 0 0,37-1-587 0 0,-63-1-2672 0 0,28-6-7966 0 0,53 5 9656 0 0,0-1 240 0 0,-2-8 228 0 0</inkml:trace>
</inkml:ink>
</file>

<file path=ppt/ink/ink1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14T13:33:31.092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50 1 4780 0 0,'0'0'11514'0'0,"-2"8"-10578"0"0,-10 26 241 0 0,2 1 1 0 0,2 0 0 0 0,1 0 0 0 0,-4 52 0 0 0,12-70-2730 0 0,0 1 0 0 0,6 30 0 0 0,15 33-11773 0 0,-19-66 10275 0 0,2 0 1482 0 0</inkml:trace>
</inkml:ink>
</file>

<file path=ppt/ink/ink14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4-02-19T19:34:16.711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314 1791 132 0 0,'0'0'-3'0'0,"-1"1"104"0"0,-3 1-11 0 0,3-2 37 0 0,-5 3 994 0 0,2-1 2642 0 0,5-5 89 0 0,1-12-3453 0 0,-3 3-221 0 0,1 1-1 0 0,-2-1 1 0 0,1 0-1 0 0,-2 1 1 0 0,-5-20-1 0 0,7 28-178 0 0,0-1 0 0 0,0 0 1 0 0,0 0-1 0 0,1 0 0 0 0,0-6 1 0 0,-2-7-7 0 0,-17-99 418 0 0,13 45-384 0 0,3 38 56 0 0,-4-32-193 0 0,5 56 122 0 0,2 8-12 0 0,-1 0-1 0 0,1 0 1 0 0,-1-1-1 0 0,1 1 1 0 0,0-1-1 0 0,-1 1 1 0 0,1 0 0 0 0,0-1-1 0 0,0 1 1 0 0,0-1-1 0 0,0-1 1 0 0,-1-72 82 0 0,-3 52-146 0 0,3 21 49 0 0,1-16 55 0 0,0 12-35 0 0,0 5 41 0 0,0-18 87 0 0,-2-12-222 0 0,2 30 106 0 0,0-16-128 0 0,0 11 115 0 0,0 4 154 0 0,-1 1-196 0 0,-2-9 1801 0 0,-11-1-1209 0 0,-90-57-458 0 0,103 68-94 0 0,-19-13-129 0 0,15 10 102 0 0,4 2 60 0 0,1 1-13 0 0,0 0 0 0 0,0 0-1 0 0,1 0 1 0 0,-1 0 0 0 0,0 0 0 0 0,0 0 0 0 0,0 0 0 0 0,0-1 0 0 0,0 1 0 0 0,0 0-1 0 0,0 0 1 0 0,0 0 0 0 0,0 0 0 0 0,0 0 0 0 0,0 0 0 0 0,0-1 0 0 0,0 1-1 0 0,0 0 1 0 0,0 0 0 0 0,0 0 0 0 0,0 0 0 0 0,0 0 0 0 0,0 0 0 0 0,0-1-1 0 0,0 1 1 0 0,0 0 0 0 0,0 0 0 0 0,0 0 0 0 0,0 0 0 0 0,0 0 0 0 0,0 0-1 0 0,0-1 1 0 0,0 1 0 0 0,0 0 0 0 0,0 0 0 0 0,0 0 0 0 0,0 0 0 0 0,0 0-1 0 0,-1 0 1 0 0,1 0 0 0 0,0 0 0 0 0,0-1 0 0 0,0 1 0 0 0,0 0 0 0 0,0 0-1 0 0,0 0 1 0 0,0 0 0 0 0,-1 0 0 0 0,1 0 0 0 0,0 0 0 0 0,0 0 0 0 0,0 0 0 0 0,0 0-1 0 0,0 0 1 0 0,-1 0 0 0 0,17-8 559 0 0,130-47 447 0 0,-131 49-1018 0 0,-12 6-122 0 0,0-1 1 0 0,0 0 0 0 0,0-1-1 0 0,0 1 1 0 0,0 0 0 0 0,4-3-1 0 0,-7 4-92 0 0,2-1-55 0 0,-2 1 235 0 0,0 0 0 0 0,0 0-1 0 0,1 0 1 0 0,-1 0 0 0 0,0 0-1 0 0,0 0 1 0 0,0 0 0 0 0,0 0-1 0 0,1 0 1 0 0,-1 0 0 0 0,0 0 0 0 0,0 0-1 0 0,0 0 1 0 0,0 0 0 0 0,1 0-1 0 0,-1 0 1 0 0,0 0 0 0 0,0 0-1 0 0,0 0 1 0 0,0 0 0 0 0,0 0 0 0 0,1 0-1 0 0,-1-1 1 0 0,0 1 0 0 0,0 0-1 0 0,0 0 1 0 0,0 0 0 0 0,0 0-1 0 0,0 0 1 0 0,0 0 0 0 0,1-1 0 0 0,-1 1-1 0 0,0 0 1 0 0,0 0 0 0 0,0 0-1 0 0,0 0 1 0 0,0-1 0 0 0,0 1-1 0 0,0 0 1 0 0,0 0 0 0 0,0 0 0 0 0,0-1-1 0 0,-3-1-4 0 0,0 0 0 0 0,-1 0 0 0 0,1 1-1 0 0,-1-1 1 0 0,1 1 0 0 0,-1 0 0 0 0,0 0 0 0 0,-3-1-1 0 0,-37-4-178 0 0,0 1 55 0 0,14-1 155 0 0,-83-22-80 0 0,97 22 291 0 0,8 1 249 0 0,27 2-381 0 0,23-1 1 0 0,97-9 182 0 0,-120 11-253 0 0,53-10 35 0 0,-71 11-133 0 0,1 1-103 0 0,-2 0 178 0 0,0 0 0 0 0,0 0-1 0 0,0 0 1 0 0,1 0 0 0 0,-1 0 0 0 0,0 0 0 0 0,0 0 0 0 0,0 0-1 0 0,0 0 1 0 0,1 0 0 0 0,-1 0 0 0 0,0 0 0 0 0,0 0 0 0 0,0 0 0 0 0,0-1-1 0 0,1 1 1 0 0,-1 0 0 0 0,0 0 0 0 0,0 0 0 0 0,0 0 0 0 0,0 0 0 0 0,0 0-1 0 0,1 0 1 0 0,-1 0 0 0 0,0 0 0 0 0,0-1 0 0 0,0 1 0 0 0,0 0-1 0 0,0 0 1 0 0,0 0 0 0 0,0 0 0 0 0,0 0 0 0 0,1-1 0 0 0,-1 1 0 0 0,0 0-1 0 0,0 0 1 0 0,0 0 0 0 0,0 0 0 0 0,0-1 0 0 0,0 1 0 0 0,0 0 0 0 0,0 0-1 0 0,0 0 1 0 0,0 0 0 0 0,0-1 0 0 0,-4-2-12 0 0,1 0 0 0 0,0 0 0 0 0,-1 0 0 0 0,0 1 0 0 0,0-1 0 0 0,0 1 0 0 0,0 0 0 0 0,-8-3 0 0 0,-42-12 3 0 0,19 7 6 0 0,26 7 60 0 0,-6-1-37 0 0,1-1 0 0 0,0-1 0 0 0,-1 0 0 0 0,-24-16 0 0 0,38 21 45 0 0,1 1-44 0 0,0 0 0 0 0,0 0-1 0 0,0 0 1 0 0,-1 0 0 0 0,1 0 0 0 0,0-1-1 0 0,0 1 1 0 0,0 0 0 0 0,0 0 0 0 0,0 0 0 0 0,-1 0-1 0 0,1-1 1 0 0,0 1 0 0 0,0 0 0 0 0,0 0 0 0 0,0 0-1 0 0,0-1 1 0 0,0 1 0 0 0,0 0 0 0 0,0 0 0 0 0,0 0-1 0 0,0-1 1 0 0,0 1 0 0 0,0 0 0 0 0,0 0 0 0 0,0 0-1 0 0,0-1 1 0 0,0 1 0 0 0,0 0 0 0 0,0 0 0 0 0,0-1-1 0 0,0 1 1 0 0,0 0 0 0 0,1-1-4 0 0,-1 0 0 0 0,1 1 0 0 0,0-1 0 0 0,-1 1 0 0 0,1-1 0 0 0,0 1 0 0 0,0-1 0 0 0,-1 1 0 0 0,1-1 0 0 0,0 1 0 0 0,0 0 0 0 0,-1-1 0 0 0,1 1 0 0 0,0 0 0 0 0,0 0 0 0 0,0-1 0 0 0,0 1 0 0 0,0 0 1 0 0,0 0-1 0 0,0 0 0 0 0,0 0 0 0 0,1 0 0 0 0,37-2 115 0 0,64-7 140 0 0,-78 4-284 0 0,-23 5-44 0 0,5-3-136 0 0,-7 3 194 0 0,0 0-1 0 0,0 0 1 0 0,1 0-1 0 0,-1 0 0 0 0,0 0 1 0 0,0 0-1 0 0,0 0 1 0 0,0 0-1 0 0,0 0 0 0 0,1-1 1 0 0,-1 1-1 0 0,0 0 1 0 0,0 0-1 0 0,0 0 0 0 0,0 0 1 0 0,0 0-1 0 0,1 0 1 0 0,-1 0-1 0 0,0 0 0 0 0,0 0 1 0 0,0-1-1 0 0,0 1 1 0 0,0 0-1 0 0,0 0 1 0 0,0 0-1 0 0,0 0 0 0 0,0 0 1 0 0,1 0-1 0 0,-1-1 1 0 0,0 1-1 0 0,0 0 0 0 0,0 0 1 0 0,0 0-1 0 0,0 0 1 0 0,0-1-1 0 0,0 1 0 0 0,0 0 1 0 0,0 0-1 0 0,0 0 1 0 0,0 0-1 0 0,0-1 0 0 0,0 1 1 0 0,0 0-1 0 0,0 0 1 0 0,0 0-1 0 0,0 0 0 0 0,-1 0 1 0 0,1-1-1 0 0,0 1 1 0 0,0 0-1 0 0,0 0 0 0 0,0 0 1 0 0,-15-8-19 0 0,0 0 0 0 0,-1 1 0 0 0,0 1 0 0 0,-31-7 1 0 0,24 6-14 0 0,0 0 1 0 0,-20-10 0 0 0,41 16 36 0 0,-4-1 13 0 0,0-2 0 0 0,0 1 0 0 0,-8-7 0 0 0,14 10 34 0 0,-4-4 121 0 0,0-2 96 0 0,4 5-147 0 0,2 0-56 0 0,0-1-29 0 0,1 0 1 0 0,-1 0-1 0 0,1 1 0 0 0,0-1 0 0 0,-1 1 0 0 0,1 0 0 0 0,0-1 1 0 0,0 1-1 0 0,0 1 0 0 0,4-2 0 0 0,38-5 24 0 0,-14 3-41 0 0,67-18 114 0 0,-97 22-151 0 0,-1 0-1 0 0,1-1 1 0 0,0 1-1 0 0,-1 0 1 0 0,1 0-1 0 0,-1 0 1 0 0,1 0 0 0 0,-1-1-1 0 0,1 1 1 0 0,-1 0-1 0 0,1-1 1 0 0,0 1-1 0 0,-1 0 1 0 0,0-1-1 0 0,1 1 1 0 0,-1 0-1 0 0,1-1 1 0 0,-1 1-1 0 0,1-1 1 0 0,-1 1-1 0 0,0-1 1 0 0,1 1-1 0 0,-1-1 1 0 0,0 1-1 0 0,0-1 1 0 0,1 1-1 0 0,-1-1 1 0 0,0 0 0 0 0,0 0-1 0 0,0 1 10 0 0,0-1 0 0 0,0 1 0 0 0,-1-1 1 0 0,1 0-1 0 0,0 1 0 0 0,0-1 0 0 0,-1 1 0 0 0,1-1 0 0 0,-1 1 1 0 0,1-1-1 0 0,0 1 0 0 0,-1-1 0 0 0,1 1 0 0 0,-1-1 0 0 0,1 1 0 0 0,-1 0 1 0 0,1-1-1 0 0,-1 1 0 0 0,1 0 0 0 0,-1 0 0 0 0,0-1 0 0 0,1 1 0 0 0,-1 0 1 0 0,1 0-1 0 0,-1 0 0 0 0,0-1 0 0 0,0 1 0 0 0,-3-1-44 0 0,-8-2-85 0 0,-1 1 0 0 0,-14-1 0 0 0,-10 0-71 0 0,36 3 262 0 0,-28-3 1603 0 0,28 3-1606 0 0,1 1 0 0 0,0-1 1 0 0,-1 0-1 0 0,1 0 0 0 0,0-1 1 0 0,-1 1-1 0 0,1 0 0 0 0,0 0 1 0 0,-1 0-1 0 0,1 0 0 0 0,-1 0 1 0 0,1 0-1 0 0,0 0 0 0 0,-1 0 1 0 0,1-1-1 0 0,0 1 0 0 0,0 0 1 0 0,-1 0-1 0 0,1-1 0 0 0,0 1 1 0 0,0 0-1 0 0,0 0 0 0 0,-1-1 1 0 0,1 1-1 0 0,13-44 313 0 0,6-111-191 0 0,-16 88-150 0 0,5-56 188 0 0,1 53-193 0 0,-5 42-245 0 0,-4 23-4244 0 0</inkml:trace>
</inkml:ink>
</file>

<file path=ppt/ink/ink14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4-02-19T19:34:16.712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45 937 140 0 0,'0'0'630'0'0,"-2"2"-913"0"0,1 0 327 0 0,-1 0 3 0 0,1 0 1 0 0,-1 0-1 0 0,0 0 0 0 0,1 0 1 0 0,-1 0-1 0 0,0 0 1 0 0,-2 1-1 0 0,3-2 593 0 0,-8 16 8048 0 0,9-31-8558 0 0,0 10-20 0 0,2-14 279 0 0,0 4-127 0 0,-2-3-83 0 0,-1-5-129 0 0,-1 0 0 0 0,-6-25 0 0 0,4 19-58 0 0,1 11 47 0 0,2-2 0 0 0,0-23-1 0 0,1 40-51 0 0,0-8-312 0 0,0 7 477 0 0,1 0 0 0 0,-1 0 0 0 0,1 1 0 0 0,0-1 0 0 0,0 1 0 0 0,2-5 0 0 0,-2 4-234 0 0,0 2 154 0 0,15-20 1194 0 0,-14 20-935 0 0,8-3 125 0 0,13 0-344 0 0,1 0 1 0 0,-1 1-1 0 0,33 1 1 0 0,-19 1-33 0 0,300-13 38 0 0,-289 13-140 0 0,-2 0 140 0 0,-44 1-151 0 0,9 0-37 0 0,5 0-56 0 0,-14 0 90 0 0,0 0-23 0 0,5 1 44 0 0,-5-1-32 0 0,39 4-113 0 0,-39-4 198 0 0,19 2-24 0 0,28 5 41 0 0,-11-1 36 0 0,42 5-130 0 0,-78-10 30 0 0,34 4 41 0 0,-34-5-46 0 0,8 2 956 0 0,-9-3-924 0 0,-1 1 0 0 0,1 0-1 0 0,0-1 1 0 0,-1 1 0 0 0,1 0-1 0 0,0-1 1 0 0,-1 1 0 0 0,1 0-1 0 0,-1-1 1 0 0,1 1 0 0 0,-1 0-1 0 0,1-1 1 0 0,-1 0 0 0 0,1 1-1 0 0,0-1 1 0 0,-1-1 22 0 0,1 0 0 0 0,-1 1 0 0 0,1-1 0 0 0,-1 0 0 0 0,0 0 0 0 0,0 1 0 0 0,1-1 0 0 0,-2-3-1 0 0,3-7 55 0 0,-1-1 0 0 0,2 0 0 0 0,-1 0-1 0 0,6-14 1 0 0,3-14-2 0 0,8-26-86 0 0,-11 44 17 0 0,-2 0 0 0 0,0 0 0 0 0,2-27 0 0 0,6-82-33 0 0,-11 100 56 0 0,6-51 42 0 0,2 35-180 0 0,-11 46 56 0 0,6-21-263 0 0,-6 18-4493 0 0</inkml:trace>
</inkml:ink>
</file>

<file path=ppt/ink/ink14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4-02-19T19:34:16.713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30 35 1216 0 0,'0'0'5153'0'0,"3"1"-4916"0"0,4 2-26 0 0,2 0 0 0 0,-1-1 0 0 0,0 0 1 0 0,0 0-1 0 0,16 0 0 0 0,46 0 709 0 0,106-5 1740 0 0,-150 2-2489 0 0,3 2 0 0 0,181-9 1183 0 0,-195 7-1276 0 0,-14 1-82 0 0,2 0-18 0 0,58-4 326 0 0,-60 4-275 0 0,10 0 16 0 0,281-1 1106 0 0,-161 4-987 0 0,-129-3-81 0 0,0 0-57 0 0,9 0 18 0 0,-8 0-26 0 0,9 0 7 0 0,5 0 88 0 0,-16 0-99 0 0,1 0-152 0 0,5 0 35 0 0,-5 0-6 0 0,-6 1-827 0 0,-13 2 928 0 0,12-2-3 0 0,2-1 16 0 0,-23-1-82 0 0,-87-9 240 0 0,23 5-322 0 0,48 5 190 0 0,-109-2 56 0 0,9-10-186 0 0,-18 0 112 0 0,67 12 32 0 0,-100 11-80 0 0,135-8 122 0 0,56-3-107 0 0,0 0 34 0 0,-41 1 40 0 0,41-1-87 0 0,-30 1 115 0 0,114 0 607 0 0,56 14-589 0 0,-19-2-312 0 0,89 7 62 0 0,-147-18 182 0 0,81 5-564 0 0,-93-6 556 0 0,8-1-160 0 0,-31 0 81 0 0,64-2-28 0 0,-88 2 127 0 0,-1 0-47 0 0,16-3 15 0 0,-15 3-9 0 0,0 0-56 0 0,17-1 0 0 0,-17 1 20 0 0,-1 0-47 0 0,26 4-352 0 0,-25-4 383 0 0,18 2-568 0 0,-13-2 630 0 0,-5 0 32 0 0,4 1 115 0 0,-5 0-506 0 0,-4 0-1830 0 0,-210-13 5124 0 0,189 10-2854 0 0,-254-23 948 0 0,229 25-941 0 0,-142 0 680 0 0,108 0-522 0 0,-121-13 1 0 0,162 9 945 0 0,187 13-909 0 0,204 8-210 0 0,-215-16-194 0 0,-35-2-331 0 0,123 16 1 0 0,-219-14 169 0 0,1-1 1 0 0,0 1-1 0 0,-1-1 1 0 0,1 1-1 0 0,5 3 1 0 0,-1 3-3075 0 0,-4-2-5220 0 0</inkml:trace>
</inkml:ink>
</file>

<file path=ppt/ink/ink14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4-02-19T19:34:16.714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67 2 376 0 0,'0'0'117'0'0,"-5"-1"12"0"0,5 4 3304 0 0,6 9-3062 0 0,-5-9 52 0 0,10-1 272 0 0,-1-1-270 0 0,-1-1 0 0 0,0 0-1 0 0,14-2 1 0 0,-14 1-257 0 0,0 1 0 0 0,0 0 0 0 0,16 1 0 0 0,71 17 332 0 0,112 16 719 0 0,-150-28-764 0 0,0-2 0 0 0,115-7-1 0 0,-149 2-544 0 0,46 4-1 0 0,-4 1-148 0 0,-22-2 14 0 0,44 7 0 0 0,-7 0 286 0 0,-79-9-94 0 0,17 1-66 0 0,-18 0 71 0 0,3-1-51 0 0,1 0 73 0 0,-1 1-1 0 0,1 0 1 0 0,-1 0 0 0 0,0 0 0 0 0,0 0-1 0 0,1 1 1 0 0,-2-1 0 0 0,9 6 0 0 0,-9-5 6 0 0,1 0 0 0 0,-1-1 0 0 0,1 1 0 0 0,0 0 0 0 0,-1-2 1 0 0,8 3-1 0 0,4 1 108 0 0,-14-3-108 0 0,4-1-5 0 0,10 2 246 0 0,-9-3-744 0 0,-11-3 495 0 0,0 0-1 0 0,0 0 1 0 0,-1 1-1 0 0,1-1 1 0 0,-1 1-1 0 0,0 1 1 0 0,0-1-1 0 0,-1 1 1 0 0,2 0 0 0 0,-2 0-1 0 0,-8-1 1 0 0,-14-1 38 0 0,-38 0 1 0 0,26 2 142 0 0,-15-1-104 0 0,-85-10 1771 0 0,127 10-1660 0 0,0-1 0 0 0,-16-6 0 0 0,16 5-118 0 0,-28-6 0 0 0,-216-17 1627 0 0,224 27-1353 0 0,0 2 0 0 0,-49 6 1 0 0,29-1 39 0 0,23-1-172 0 0,22-3-142 0 0,1 0 0 0 0,0 0-1 0 0,-1-1 1 0 0,-9 0 0 0 0,-4 1 385 0 0,-3 2-208 0 0,-15 4 28 0 0,38-8-283 0 0,-26 7 243 0 0,-2 0-259 0 0,28-7 43 0 0,-20 5 135 0 0,-15-1-112 0 0,25-4 910 0 0,12 0-903 0 0,0 0 1 0 0,-1 0-1 0 0,1 0 1 0 0,0 0-1 0 0,0 0 1 0 0,0 0-1 0 0,0 0 0 0 0,0 0 1 0 0,0 0-1 0 0,0-1 1 0 0,0 1-1 0 0,-1 0 1 0 0,1 0-1 0 0,0 0 0 0 0,0 0 1 0 0,0 0-1 0 0,0 0 1 0 0,0 0-1 0 0,0 0 1 0 0,0 0-1 0 0,0 0 0 0 0,0-1 1 0 0,0 1-1 0 0,0 0 1 0 0,0 0-1 0 0,0 0 1 0 0,0 0-1 0 0,0 0 0 0 0,0 0 1 0 0,0 0-1 0 0,0 0 1 0 0,0-1-1 0 0,0 1 1 0 0,0 0-1 0 0,0 0 0 0 0,0 0 1 0 0,0 0-1 0 0,0 0 1 0 0,0 0-1 0 0,0 0 1 0 0,0-1-1 0 0,0 1 0 0 0,0 0 1 0 0,0 0-1 0 0,2-2 77 0 0,-1 0 1 0 0,1 0-1 0 0,0 1 0 0 0,-1-1 0 0 0,1 1 0 0 0,0 0 0 0 0,3-2 0 0 0,-2 1-48 0 0,1 0 0 0 0,-1 0 0 0 0,1 0 0 0 0,-1 1 0 0 0,7-2 0 0 0,12-6-2 0 0,-16 6-44 0 0,1 1 0 0 0,0 0 1 0 0,0 0-1 0 0,-1 1 1 0 0,1 0-1 0 0,12-1 0 0 0,-1 0 96 0 0,-8 0-92 0 0,0 2-1 0 0,0-1 1 0 0,0 2-1 0 0,11 0 1 0 0,19 1-60 0 0,189 8 171 0 0,-194-8-190 0 0,-13-2-84 0 0,8 0 189 0 0,-29 0-87 0 0,10-1 20 0 0,-3 1 41 0 0,-6-1 92 0 0,0 2-129 0 0,0 0-12 0 0,17-2-110 0 0,126 4-17 0 0,10 17 143 0 0,18-2 206 0 0,-165-18-212 0 0,16 3-28 0 0,-22-3 19 0 0,19 0-33 0 0,11 2-31 0 0,-31-2 43 0 0,2 1 45 0 0,43 4 130 0 0,-45-4-159 0 0,2-1 13 0 0,28 2 44 0 0,-29-2-67 0 0,0 0-1 0 0,39 1 54 0 0,-39-1 24 0 0,8 1-83 0 0,-4-1-244 0 0,-403-48-1900 0 0,250 40 2119 0 0,146 7 66 0 0,-37-2-31 0 0,-44 2 0 0 0,-2 2 9 0 0,15 1 164 0 0,23 0-140 0 0,19 0 0 0 0,-97 14-69 0 0,56-6-30 0 0,49-7 83 0 0,0 2 1 0 0,-31 11 0 0 0,35-11 7 0 0,-14 3 128 0 0,9-4-132 0 0,-23 3 0 0 0,41-6-10 0 0,-10 1 102 0 0,7-1-150 0 0,4-1-42 0 0,31-12-17017 0 0,-20 8 15530 0 0</inkml:trace>
</inkml:ink>
</file>

<file path=ppt/ink/ink14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4-02-19T19:34:16.715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200 1 388 0 0,'0'0'14061'0'0,"-1"3"-14036"0"0,0 20-24 0 0,1 0 0 0 0,4 31 0 0 0,0-6-58 0 0,-7 75 163 0 0,0-28-59 0 0,-1-49 511 0 0,4-44-430 0 0,0 7 487 0 0,0 6-1 0 0,0-14 68 0 0,0 0-604 0 0,3 5-10 0 0,-2-5 180 0 0,3-1-244 0 0,-2 0-72 0 0,-4 0-371 0 0,-16-4 410 0 0,17 3 18 0 0,0 1 0 0 0,-1 0 0 0 0,1 0-1 0 0,-1 0 1 0 0,1 0 0 0 0,0 1 0 0 0,-1-1-1 0 0,1 0 1 0 0,0 0 0 0 0,-1 1 0 0 0,1-1 0 0 0,0 1-1 0 0,0-1 1 0 0,-1 1 0 0 0,-1 1 0 0 0,-3 2-40 0 0,-13 3-17 0 0,1 2-1 0 0,0 0 0 0 0,-18 13 1 0 0,10-5 229 0 0,23-15-149 0 0,0 0-1 0 0,0 0 1 0 0,1 0 0 0 0,-1 1-1 0 0,0-1 1 0 0,1 1 0 0 0,0 0 0 0 0,-1 0-1 0 0,1 0 1 0 0,0 0 0 0 0,1 0-1 0 0,-1 0 1 0 0,0 0 0 0 0,1 0 0 0 0,0 1-1 0 0,0-1 1 0 0,0 1 0 0 0,0-1-1 0 0,0 7 1 0 0,0 2 34 0 0,1 1-1 0 0,0-1 1 0 0,1 0-1 0 0,3 13 1 0 0,-3-14 7 0 0,0-2-35 0 0,1 5 70 0 0,0 0 0 0 0,0-1-1 0 0,1 1 1 0 0,1 0 0 0 0,9 22 0 0 0,-9-31-44 0 0,-1 1 1 0 0,1-1-1 0 0,0 0 1 0 0,0 0-1 0 0,1 0 1 0 0,0-2-1 0 0,8 9 0 0 0,41 23 39 0 0,-40-26-23 0 0,-6-5-35 0 0,0 0 0 0 0,0-1 0 0 0,0 0 0 0 0,1 0 1 0 0,-1-1-1 0 0,1 0 0 0 0,-1 0 0 0 0,1-1 0 0 0,16 1 0 0 0,-3-2 44 0 0,0-1 0 0 0,38-7-1 0 0,-51 5-58 0 0,0 1 0 0 0,1-1 0 0 0,-1 0 0 0 0,0 0 0 0 0,0-1 0 0 0,0-1 0 0 0,-1 0 0 0 0,0 0 0 0 0,0-1-1 0 0,0 1 1 0 0,0-1 0 0 0,-1-1 0 0 0,7-8 0 0 0,-7 6-37 0 0,-2 0 0 0 0,0 0 0 0 0,0-1 0 0 0,0 0 0 0 0,-1 0 0 0 0,-1 0 0 0 0,0 0 0 0 0,3-13 0 0 0,-4 4-58 0 0,0-38 1 0 0,-10 11 15 0 0,5 38 1 0 0,0-1 1 0 0,-1 1 0 0 0,0 0-1 0 0,-1 0 1 0 0,1 1 0 0 0,-1 0-1 0 0,-1 0 1 0 0,1 0 0 0 0,-1 0-1 0 0,-8-6 1 0 0,10 10-2 0 0,0 1 0 0 0,-1 0 0 0 0,1 0 0 0 0,-7-3 0 0 0,11 5 70 0 0,-2 0 6 0 0,-33-7-141 0 0,20 3 169 0 0,-2 3 10 0 0,-25-7-142 0 0,40 7 104 0 0,-12 1-161 0 0,8 0 94 0 0,-10 0 39 0 0,-16-1 86 0 0,28 1-39 0 0,-20 0-174 0 0,22 0 124 0 0,-18 2 52 0 0,4 0 41 0 0,13-2-4857 0 0</inkml:trace>
</inkml:ink>
</file>

<file path=ppt/ink/ink14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4-02-19T19:34:16.716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37 651 604 0 0,'0'0'1870'0'0,"-1"-3"-1837"0"0,-6-11 8264 0 0,5 13-8380 0 0,-7-6 7666 0 0,9 6-7395 0 0,0-16 519 0 0,1 8-577 0 0,0-1 0 0 0,0 2 0 0 0,-1-2 0 0 0,-2-15 0 0 0,1-6 28 0 0,-8-103 283 0 0,4 68-219 0 0,3 26-305 0 0,2 39 59 0 0,-1-24 626 0 0,2 24-582 0 0,0 0 0 0 0,0-1 0 0 0,0 1 0 0 0,1 0 0 0 0,-1 0 0 0 0,0 0-1 0 0,1 0 1 0 0,-1 1 0 0 0,1-1 0 0 0,-1 0 0 0 0,1 1 0 0 0,-1-1 0 0 0,1 1 0 0 0,0-1 0 0 0,-1 1-1 0 0,3-1 1 0 0,35-3-155 0 0,-20 2 190 0 0,0 0-31 0 0,164-22-4 0 0,-130 19 30 0 0,-51 5-80 0 0,9 0-111 0 0,7-1-175 0 0,-16 1 196 0 0,-1 1 29 0 0,2-1 131 0 0,-2 0-67 0 0,0 0-1 0 0,1 0 1 0 0,-1 0 0 0 0,0 1 0 0 0,0-1-1 0 0,0 0 1 0 0,1 1 0 0 0,-1-1 0 0 0,0 1 0 0 0,0 0-1 0 0,0-1 1 0 0,0 1 0 0 0,0 0 0 0 0,0 0-1 0 0,1 1 1 0 0,-1-2 69 0 0,-1 1-50 0 0,1 0 0 0 0,0 0 0 0 0,-1 0 0 0 0,1 0 0 0 0,0 0 1 0 0,0 0-1 0 0,0-1 0 0 0,-1 1 0 0 0,1 0 0 0 0,0-1 0 0 0,0 1 0 0 0,0 0 0 0 0,1 0 0 0 0,10 6-49 0 0,-11-6 88 0 0,3 5-203 0 0,-4-6 196 0 0,0 0 1 0 0,0 1-1 0 0,0-1 1 0 0,1 0-1 0 0,-1 0 1 0 0,0 0-1 0 0,0 0 1 0 0,0 0 0 0 0,0 1-1 0 0,0-1 1 0 0,0 0-1 0 0,0 0 1 0 0,1 0-1 0 0,-1 0 1 0 0,0 0-1 0 0,0 0 1 0 0,0 0-1 0 0,0 0 1 0 0,0 1-1 0 0,1-1 1 0 0,-1 0 0 0 0,0 0-1 0 0,0 0 1 0 0,0 0-1 0 0,0 0 1 0 0,1 0-1 0 0,-1 0 1 0 0,0 0-1 0 0,0 0 1 0 0,0 0-1 0 0,0 0 1 0 0,1 0-1 0 0,-1 0 1 0 0,0 0 0 0 0,0 0-1 0 0,0 0 1 0 0,0 0-1 0 0,1-1 1 0 0,-1 1-1 0 0,0 0 1 0 0,0 0-1 0 0,0 0 1 0 0,0 0-1 0 0,0 0 1 0 0,1 0-1 0 0,-1 0 1 0 0,0 0 0 0 0,0-1-1 0 0,0 1 1 0 0,0 0-1 0 0,0 0 1 0 0,0 0-1 0 0,0 0 1 0 0,1-1-1 0 0,2-16 122 0 0,1-26 1 0 0,2-5-247 0 0,-6 44 122 0 0,1-3-60 0 0,0 0-1 0 0,0 0 1 0 0,1 0 0 0 0,0 1 0 0 0,3-8 0 0 0,2-14-46 0 0,-3 17-324 0 0,-4 10 325 0 0,1 2-653 0 0,-1-1 722 0 0,0 0 1 0 0,0 0-1 0 0,0 0 1 0 0,0 0 0 0 0,0 0-1 0 0,0 0 1 0 0,0 0-1 0 0,0 0 1 0 0,1 0-1 0 0,-1 0 1 0 0,0 0-1 0 0,0 0 1 0 0,0 0-1 0 0,0 0 1 0 0,0 0-1 0 0,0 0 1 0 0,0 1-1 0 0,1-1 1 0 0,-1 0-1 0 0,0 0 1 0 0,0 0 0 0 0,0 0-1 0 0,0-1 1 0 0,0 1-1 0 0,0 0 1 0 0,0 0-1 0 0,0 0 1 0 0,1 0-1 0 0,-1 0 1 0 0,0 0-1 0 0,0 0 1 0 0,0 0-1 0 0,0 0 1 0 0,0 0-1 0 0,0 0 1 0 0,0 0 0 0 0,0 0-1 0 0,0 0 1 0 0,1 0-1 0 0,-1 0 1 0 0,0 0-1 0 0,0-1 1 0 0,0 1-1 0 0,0 0 1 0 0,0 0-1 0 0,0 0 1 0 0,0 0-1 0 0,0 0 1 0 0,0 0-1 0 0,0 0 1 0 0,0 0-1 0 0,0 0 1 0 0,0 0 0 0 0,0 0-1 0 0,0 0 1 0 0,0-1-1 0 0,0 1 1 0 0,0 0-1 0 0,0 0 1 0 0,0 0-1 0 0,0 0 1 0 0,0 0-1 0 0,0 0 1 0 0,0-1-1 0 0,48 94-633 0 0,-15-24 417 0 0,-3-18 181 0 0,-25-38-55 0 0,4 2 34 0 0,8 17 979 0 0,-16-31-135 0 0,0-4-745 0 0,3-7-44 0 0,0 0-1 0 0,-1-1 0 0 0,0 1 1 0 0,0-1-1 0 0,-1 0 0 0 0,1-11 1 0 0,-1 4-26 0 0,7-25 0 0 0,25-62-900 0 0,-34 104 803 0 0,0 0 64 0 0,0 0 0 0 0,0 0 0 0 0,0 0 0 0 0,1 0 0 0 0,-1 0-1 0 0,0 0 1 0 0,0 0 0 0 0,1 0 0 0 0,-1 0 0 0 0,0 0 0 0 0,1 0 0 0 0,-1 0 0 0 0,1 1 0 0 0,-1-1 0 0 0,1 0 0 0 0,0 0 0 0 0,-1 1 0 0 0,1-1 0 0 0,1 0 0 0 0,2 6 52 0 0,0 1 0 0 0,0 0-1 0 0,0 0 1 0 0,0 1 0 0 0,-1-1 0 0 0,4 14 0 0 0,13 48-85 0 0,-16-51 111 0 0,1 10-28 0 0,-3-18 19 0 0,-1-1 1 0 0,1 0-1 0 0,0 0 1 0 0,1 0-1 0 0,0 0 0 0 0,7 12 1 0 0,-6-4 310 0 0,-4-14-141 0 0,0 0 0 0 0,0 0 0 0 0,1 0 0 0 0,-1-1 0 0 0,1 1-1 0 0,-1 0 1 0 0,2 4 0 0 0,-1-5 489 0 0,2-3-605 0 0,1-2-19 0 0,0 0 0 0 0,0 0 0 0 0,-1-1 0 0 0,0 1 0 0 0,1-1 0 0 0,-2 0 0 0 0,1 0 0 0 0,-1 0 0 0 0,0 0 0 0 0,0 0 0 0 0,2-6 0 0 0,2-11-79 0 0,6-34 1 0 0,-8 14-7 0 0,0-65 0 0 0,-2 95-955 0 0,0 10 424 0 0,0 3 557 0 0,-2 0 0 0 0,1 0 0 0 0,0 0 0 0 0,0 0 0 0 0,0 0 0 0 0,0 0 0 0 0,-1 1 0 0 0,1-1 0 0 0,0 0 0 0 0,0 2 0 0 0,4 10-41 0 0,6 21 1 0 0,18 92-361 0 0,-13-50 425 0 0,-14-72 144 0 0,-1-4-109 0 0,-1 1-1 0 0,1-1 1 0 0,-1 1-1 0 0,0 0 1 0 0,1-1 0 0 0,-1 1-1 0 0,0-1 1 0 0,0 1-1 0 0,1-1 1 0 0,-1 1-1 0 0,0 0 1 0 0,0-1-1 0 0,0 1 1 0 0,0 0-1 0 0,0-1 1 0 0,0 1 0 0 0,0 0-1 0 0,0 0 1 0 0,1 1 262 0 0,-1-2-275 0 0,0 1 0 0 0,0-1 0 0 0,0 0 0 0 0,1 0 0 0 0,-1 0 0 0 0,0 0 0 0 0,0 1 0 0 0,0-1 0 0 0,0 0 0 0 0,0 0 0 0 0,0 0 0 0 0,0 0 0 0 0,0 0 0 0 0,0 0 0 0 0,0 1 0 0 0,0-1 0 0 0,0 0 0 0 0,0 0 0 0 0,1 0 0 0 0,-1 0 0 0 0,0 0 0 0 0,0 0 0 0 0,0 0 0 0 0,0 1 0 0 0,0-1 0 0 0,0 0 0 0 0,1 0 0 0 0,-1 0 0 0 0,0 0 0 0 0,0 0 0 0 0,0 0 0 0 0,0 0 0 0 0,0 0 0 0 0,1 0 0 0 0,-1 0 0 0 0,0 0 0 0 0,0 0 0 0 0,0 0 1 0 0,0 0-1 0 0,0 0 0 0 0,1 0 0 0 0,-1 0 0 0 0,0 0 0 0 0,0 0 0 0 0,0 0 0 0 0,0 0 0 0 0,1 0 0 0 0,-1 0 0 0 0,0 0 0 0 0,0-1 0 0 0,5-3 34 0 0,-1-1 0 0 0,1 0-1 0 0,0 0 1 0 0,-1 0 0 0 0,0-1 0 0 0,6-11 0 0 0,18-43 123 0 0,-16 33-120 0 0,27-61-436 0 0,-27 59 207 0 0,-12 29 136 0 0,6-12-556 0 0,-5 11 592 0 0,-1 5-849 0 0,-2 12 785 0 0,2-12 782 0 0,12 9 400 0 0,1-8-1064 0 0,0-1 0 0 0,1 1 0 0 0,0-2 0 0 0,0 0 0 0 0,0-1 0 0 0,27 1 0 0 0,17 4-28 0 0,-38-4 10 0 0,1-2 0 0 0,25 0 0 0 0,-29-1-63 0 0,7 1-52 0 0,-21-1 113 0 0,8 0 25 0 0,-2 0-50 0 0,-7 0 23 0 0,9 1-195 0 0,18 0 238 0 0,-27-1 86 0 0,0 0-178 0 0,39 0 1 0 0,-39 0 101 0 0,0 0-155 0 0,5 0 125 0 0,-5 0 13 0 0,0 0-83 0 0,5 0 4 0 0,-5 0 12 0 0,0 1-7 0 0,39 1-110 0 0,-40-2 189 0 0,1 0-288 0 0,-1 0 181 0 0,1 0 1 0 0,-1 1-1 0 0,0-1 1 0 0,0 0-1 0 0,0 1 0 0 0,1-1 1 0 0,-1 1-1 0 0,0 0 0 0 0,0-1 1 0 0,0 1-1 0 0,0 0 1 0 0,0 0-1 0 0,0 0 0 0 0,0-1 1 0 0,0 1-1 0 0,1 2 0 0 0,-2-2-7 0 0,1 7-37 0 0,1 1 98 0 0,3 12-1 0 0,19 68-90 0 0,-9-32 92 0 0,-5-23-68 0 0,9 69 0 0 0,-10-34-199 0 0,-7-46 251 0 0,0 8 11 0 0,-2-29-11 0 0,1 1-15 0 0,0-1 0 0 0,-1 1 0 0 0,1-1-1 0 0,-1 1 1 0 0,0-1 0 0 0,0 1 0 0 0,0-1-1 0 0,0 4 1 0 0,0-4 102 0 0,2 33-43 0 0,-2-34-12 0 0,0 8 28 0 0,0 5-389 0 0,-1-8-4565 0 0,-1-3 4100 0 0</inkml:trace>
</inkml:ink>
</file>

<file path=ppt/ink/ink14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4-02-19T19:34:16.717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14 1236 0 0,'0'0'11531'0'0,"4"0"-11237"0"0,90 3 2366 0 0,190 9-911 0 0,-169-7-1328 0 0,41 2 59 0 0,10 14-352 0 0,-166-21-127 0 0,55 8 106 0 0,89 9 66 0 0,76-11-135 0 0,-219-6-46 0 0,1 0-14 0 0,8 0 37 0 0,-6 0 16 0 0,25-1-64 0 0,-27 1 56 0 0,0 1 3 0 0,16-1-126 0 0,-16 0 54 0 0,0 0-20 0 0,6 0 119 0 0,-6 0-15 0 0,-1 0-14 0 0,6 0-45 0 0,-5-1-13 0 0,4 1 49 0 0,-6 0-37 0 0,0 0 0 0 0,0 0 0 0 0,0 0 0 0 0,0 0 0 0 0,0 0 0 0 0,0 0 0 0 0,0 0 0 0 0,0 0 0 0 0,0 0 0 0 0,0 0 0 0 0,0 0 0 0 0,0-1 0 0 0,0 1 0 0 0,0 0 0 0 0,0 0 0 0 0,0 0 0 0 0,0 0 0 0 0,0 0 0 0 0,0 0 0 0 0,0 0 1 0 0,0 0-1 0 0,0 0 0 0 0,0 0 0 0 0,0 0 0 0 0,0 0 0 0 0,0 0 0 0 0,0 0 0 0 0,0 0 0 0 0,0 0 0 0 0,0-1 0 0 0,0 1 0 0 0,0 0 0 0 0,0 0 0 0 0,0 0 0 0 0,0 0 0 0 0,0 0 0 0 0,0 0 0 0 0,0 0 0 0 0,0 0 0 0 0,0 0 0 0 0,-22-6-4 0 0,1 0 1 0 0,-1 1-1 0 0,-25-1 0 0 0,-12-2-41 0 0,-18-9 63 0 0,29 6-60 0 0,-55-5-1 0 0,-52 5 119 0 0,-87 8 93 0 0,54 16-256 0 0,90-5 211 0 0,23 4-99 0 0,22-3 67 0 0,51-9-57 0 0,-20 2 25 0 0,17-2 11 0 0,4 0 22 0 0,-9 3-236 0 0,2-3 137 0 0,5 0-4 0 0,-5 1 308 0 0,-16 1 672 0 0,95 9-874 0 0,88 0-1 0 0,13 2 30 0 0,94 12-412 0 0,-115-10 252 0 0,-47-5 13 0 0,-60-9 88 0 0,-42-1-2 0 0,0 0-47 0 0,6 0 4 0 0,-6 0-35 0 0,9-1 118 0 0,-3 2-66 0 0,-5-1-11 0 0,7 0 28 0 0,60 3 47 0 0,-2 0-249 0 0,-67-3 174 0 0,1 0-45 0 0,5 1 4 0 0,-5-1 24 0 0,0 0-186 0 0,2 0 184 0 0,-1 1-94 0 0,0-1 0 0 0,0 0 0 0 0,0 0 1 0 0,0 0-1 0 0,0 0 0 0 0,0-1 0 0 0,0 1 0 0 0,4-2 0 0 0,-7 2 95 0 0,0-2-177 0 0,0-1 130 0 0,-1 1 0 0 0,0-1 0 0 0,1 1 0 0 0,-1 0 0 0 0,0 0 0 0 0,0-1 0 0 0,0 1 0 0 0,0 0 0 0 0,-1 0 0 0 0,1-1 0 0 0,-1 1 0 0 0,1 0 0 0 0,-1 1 0 0 0,-3-4 0 0 0,1 2-5 0 0,0 0 0 0 0,-1 0 0 0 0,1 1 0 0 0,0-1 0 0 0,-1 1 0 0 0,-9-3 0 0 0,-4-1-49 0 0,-2 2 0 0 0,-36-4 0 0 0,43 7 42 0 0,-51-5-22 0 0,32 4 43 0 0,-36-8 1 0 0,51 6 64 0 0,0 2-1 0 0,0 0 1 0 0,-21 1 0 0 0,-89-13 90 0 0,65 6-14 0 0,0 3 0 0 0,-71 2 0 0 0,70 7-206 0 0,-1 0 172 0 0,32-2 70 0 0,23-2-146 0 0,6 0-2 0 0,-7 1 156 0 0,-18 0-204 0 0,27-1 82 0 0,-11-1 11 0 0,-54-5 222 0 0,64 6 204 0 0,-4 0-271 0 0,4 0 23 0 0,5 2 1074 0 0,42 9-1114 0 0,60 9-1 0 0,54-3-57 0 0,-107-12-137 0 0,226 22-38 0 0,-243-22 54 0 0,34 9-1 0 0,4 2 1 0 0,68 18 97 0 0,-26-5-35 0 0,-42-17-134 0 0,-71-12 119 0 0,13 2 137 0 0,-13-1-177 0 0,4 0 235 0 0</inkml:trace>
</inkml:ink>
</file>

<file path=ppt/ink/ink14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4-02-19T19:34:16.718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80 848 0 0,'0'0'2225'0'0,"11"-18"487"0"0,0-19-964 0 0,-10 36-1914 0 0,0-2 298 0 0,0 0-1 0 0,-1 0 1 0 0,1 0-1 0 0,-1 0 1 0 0,1 0 0 0 0,-1-3-1 0 0,3 44 2859 0 0,16 84-1596 0 0,14 128 33 0 0,-30-153-1035 0 0,-4-82-400 0 0,0-13 11 0 0,1 0 1 0 0,0 1-1 0 0,0-1 1 0 0,0 1-1 0 0,0 0 1 0 0,0-1-1 0 0,1 4 1 0 0,0-4 97 0 0,-1 0-159 0 0,-2 5-429 0 0,-5-4-4876 0 0,6-3 5178 0 0,0-1 0 0 0,0 1 0 0 0,0 0 0 0 0,0 0 0 0 0,0-1 0 0 0,0 1 0 0 0,0-1 0 0 0,0 1 0 0 0,0-1 0 0 0,0 1 0 0 0,0-1 0 0 0,-1-1 0 0 0,-6-2-3742 0 0,7 3 2331 0 0</inkml:trace>
</inkml:ink>
</file>

<file path=ppt/ink/ink14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4-02-19T19:34:16.719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29 1944 0 0,'0'0'1528'0'0,"0"-2"-711"0"0,4-24 9714 0 0,-2 30-10235 0 0,25 60 701 0 0,-15-39-416 0 0,14 44-1 0 0,-20-53-506 0 0,-5-14-42 0 0,0 0 1 0 0,0 1 0 0 0,0 0-1 0 0,0-1 1 0 0,-1 1 0 0 0,1-1-1 0 0,-1 1 1 0 0,1 2 0 0 0,0-2 16 0 0,-1 0 0 0 0,1 0 0 0 0,0 0-1 0 0,1 0 1 0 0,-1 0 0 0 0,0 0 0 0 0,1 0 0 0 0,2 2 0 0 0,-4-4 249 0 0,2 6 433 0 0,-2-6-681 0 0,0-1 0 0 0,0 0 0 0 0,0 0 0 0 0,0 0 1 0 0,1 1-1 0 0,-1-1 0 0 0,0 0 0 0 0,0 0 0 0 0,0 0 0 0 0,0 0 1 0 0,0 1-1 0 0,0-1 0 0 0,0 0 0 0 0,0 0 0 0 0,1 0 0 0 0,-1 0 0 0 0,0 0 1 0 0,0 1-1 0 0,0-1 0 0 0,0 0 0 0 0,1 0 0 0 0,-1 0 0 0 0,0 0 1 0 0,0 0-1 0 0,0 0 0 0 0,0 0 0 0 0,1 0 0 0 0,-1 0 0 0 0,0 0 1 0 0,0 0-1 0 0,0 0 0 0 0,1 1 0 0 0,-1-1 0 0 0,0 0 0 0 0,0-1 1 0 0,0 1-1 0 0,0 0 0 0 0,1 0 0 0 0,-1 0 0 0 0,0 0 0 0 0,0 0 1 0 0,0 0-1 0 0,1 0 0 0 0,-1 0 0 0 0,0 0 0 0 0,0 0 0 0 0,1-1 1 0 0,52-51 1035 0 0,23-22-472 0 0,-62 61-603 0 0,7-4-359 0 0,-19 16 38 0 0,0-1 0 0 0,-1 1 0 0 0,1-1 0 0 0,0 1 0 0 0,-1-1 0 0 0,1 1 0 0 0,0-3 0 0 0,3-2-4251 0 0,-4 5 3222 0 0</inkml:trace>
</inkml:ink>
</file>

<file path=ppt/ink/ink14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4-02-19T19:34:16.720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3 1000 0 0,'0'0'5861'0'0,"5"-3"-5371"0"0,-2 4 4096 0 0,8 23-4327 0 0,0 0-1 0 0,-3 0 1 0 0,13 48 0 0 0,-9-10 27 0 0,5 65 0 0 0,-15-107-222 0 0,4 115 14 0 0,-6-134-43 0 0,0 0-13 0 0,0 6 8 0 0,0-6 177 0 0,-1 1-1 0 0,1-1 0 0 0,0 1 1 0 0,0 0-1 0 0,0-1 1 0 0,1 1-1 0 0,-1-1 0 0 0,0 1 1 0 0,1 0-1 0 0,-1-1 1 0 0,1 1-1 0 0,-1-1 0 0 0,0 1 1 0 0,1-1-1 0 0,0 0 0 0 0,0 0 1 0 0,0 1-1 0 0,0-1 1 0 0,1 2-1 0 0,0-2-51 0 0,18-1 327 0 0,96-6 0 0 0,-72 3-400 0 0,79 3 0 0 0,77 25 121 0 0,-111-12-275 0 0,-4-1 209 0 0,117 7-139 0 0,-200-19-18 0 0,2 2 27 0 0,14-3-81 0 0,29 3 228 0 0,-1-1-139 0 0,59 2-73 0 0,-58-3 73 0 0,70 9 0 0 0,-28-2-101 0 0,-79-7-28 0 0,27 4-73 0 0,45 6 125 0 0,-44-5-63 0 0,-36-5 91 0 0,29 4-234 0 0,-30-4 256 0 0,0 0 0 0 0,0 0 0 0 0,0 0 0 0 0,0 0 0 0 0,0 0 0 0 0,1 0 0 0 0,-1 1 0 0 0,0-1 0 0 0,0 0 0 0 0,0 1 0 0 0,1-1 0 0 0,-1 0 0 0 0,0 1 0 0 0,0 0 0 0 0,0-1 0 0 0,0 1 0 0 0,2 1 0 0 0,-2-1-58 0 0,-1 1-45 0 0,0 4 64 0 0,-1 6-22 0 0,2 18 18 0 0,10 109 54 0 0,-11-123-69 0 0,1 0 1 0 0,-2 27-1 0 0,0-31 90 0 0,0 2-1 0 0,1-2 1 0 0,0 2-1 0 0,3 13 1 0 0,5 44-118 0 0,-2-32 4 0 0,-4-24 100 0 0,11 72 120 0 0,-8-61-80 0 0,-2-12-62 0 0,7 23 0 0 0,-9-35 4 0 0,4 24 114 0 0,-5-25-107 0 0,0-1 0 0 0,0 1 1 0 0,0-1-1 0 0,0 1 0 0 0,0-1 1 0 0,-1 1-1 0 0,1 0 0 0 0,0-1 0 0 0,0 1 1 0 0,0-1-1 0 0,0 1 0 0 0,0-1 1 0 0,-1 1-1 0 0,1-1 0 0 0,0 1 1 0 0,-1-1-1 0 0,1 1 0 0 0,0-1 1 0 0,-1 1-1 0 0,1-1 0 0 0,0 1 1 0 0,-1-1-1 0 0,1 0 0 0 0,-1 1 1 0 0,1-1-1 0 0,-1 0 0 0 0,1 1 1 0 0,-1-1-1 0 0,1 0 0 0 0,-1 0 0 0 0,1 1 1 0 0,-1-1-1 0 0,0 0 0 0 0,1 0 1 0 0,-1 0-1 0 0,1 0 0 0 0,-1 0 1 0 0,1 0-1 0 0,-2 0 0 0 0,-29 1 109 0 0,23-2-136 0 0,-137 7-130 0 0,142-6 225 0 0,-1-1-70 0 0,-1 1 71 0 0,0 0 0 0 0,0 0 0 0 0,0 0 0 0 0,-10 2 0 0 0,18 1-26 0 0,5 3-19 0 0,-1-1 0 0 0,0 0 0 0 0,1 0 0 0 0,0-1 0 0 0,1 0 1 0 0,10 4-1 0 0,32 9-12 0 0,122 46 115 0 0,-155-55-124 0 0,83 38-29 0 0,-94-43-168 0 0,-6-3 151 0 0,0 1-1 0 0,0-1 1 0 0,0 0 0 0 0,0 0-1 0 0,0 1 1 0 0,0-1 0 0 0,0 1-1 0 0,-1-1 1 0 0,1 1 0 0 0,0-1-1 0 0,0 1 1 0 0,0 0 0 0 0,-1-1-1 0 0,1 1 1 0 0,0 0 0 0 0,0-1-1 0 0,0 3 1 0 0,-4-2-61 0 0,-7 3 48 0 0,0-1 0 0 0,-1 0 0 0 0,0-1 0 0 0,1 0 0 0 0,-1 0 0 0 0,-19-1 0 0 0,-27 4-90 0 0,-95 22 119 0 0,115-20-36 0 0,35-7 32 0 0,-23 7 27 0 0,25-7 22 0 0,-1 0 0 0 0,1 0 0 0 0,0 0 0 0 0,0 0 1 0 0,0 0-1 0 0,0 1 0 0 0,0-1 0 0 0,0 0 0 0 0,0 0 0 0 0,0 0 1 0 0,-1 0-1 0 0,1 0 0 0 0,0 0 0 0 0,0 0 0 0 0,0 0 0 0 0,0 0 1 0 0,0 0-1 0 0,0 1 0 0 0,0-1 0 0 0,0 0 0 0 0,0 0 0 0 0,0 0 1 0 0,0 0-1 0 0,0 0 0 0 0,0 0 0 0 0,0 1 0 0 0,0-1 0 0 0,0 0 0 0 0,0 0 1 0 0,0 0-1 0 0,0 0 0 0 0,0 0 0 0 0,0 0 0 0 0,0 1 0 0 0,0-1 1 0 0,0 0-1 0 0,0 0 0 0 0,0 0 0 0 0,0 0 0 0 0,0 0 0 0 0,0 0 1 0 0,0 0-1 0 0,0 1 0 0 0,0-1 0 0 0,0 0 0 0 0,0 0 0 0 0,0 0 1 0 0,0 0-1 0 0,9 7 108 0 0,14 4-49 0 0,109 21 191 0 0,-40-10-176 0 0,-77-18-131 0 0,0 0 0 0 0,-1 2 0 0 0,21 11 0 0 0,-34-16-40 0 0,0-1-69 0 0,6 5-336 0 0,-7-5 475 0 0,0 1 0 0 0,0-1 0 0 0,1 0 1 0 0,-1 0-1 0 0,0 0 0 0 0,0 0 0 0 0,0 0 1 0 0,0 0-1 0 0,0 0 0 0 0,0 0 0 0 0,0 0 1 0 0,1 0-1 0 0,-1 1 0 0 0,0-1 0 0 0,0 0 1 0 0,0 0-1 0 0,0 0 0 0 0,0 0 0 0 0,0 0 0 0 0,0 0 1 0 0,0 1-1 0 0,0-1 0 0 0,0 0 0 0 0,0 0 1 0 0,0 0-1 0 0,0 0 0 0 0,0 0 0 0 0,0 0 1 0 0,0 0-1 0 0,0 0 0 0 0,0 0 0 0 0,0 1 1 0 0,0-1-1 0 0,0 0 0 0 0,0 0 0 0 0,0 0 0 0 0,0 0 1 0 0,0 0-1 0 0,0 0 0 0 0,0 1 0 0 0,0-1 1 0 0,0 0-1 0 0,0 0 0 0 0,-1 0 0 0 0,1 0 1 0 0,0 0-1 0 0,0 0 0 0 0,0 0 0 0 0,0 0 1 0 0,0 1-1 0 0,-9 2-57 0 0,1 0 0 0 0,-1 0 0 0 0,1-1 1 0 0,-1 0-1 0 0,0-1 0 0 0,-17 2 0 0 0,-60-5-160 0 0,29 0 244 0 0,-141 17 556 0 0,196-15-533 0 0,1 0 136 0 0,1 0-160 0 0,-1 0 0 0 0,1 0 0 0 0,0 0 0 0 0,0 0 0 0 0,0 0 0 0 0,0 0 0 0 0,-1 0 0 0 0,1 0 0 0 0,0 0 0 0 0,0 0 0 0 0,0 0 0 0 0,0 0 0 0 0,-1 0 0 0 0,1 0 0 0 0,0 0 0 0 0,0 0 0 0 0,0 0 0 0 0,0 1 0 0 0,-1-1 0 0 0,1 0 0 0 0,0 0 0 0 0,0 0 0 0 0,0 0 0 0 0,0 0 0 0 0,0 0 0 0 0,0 0 0 0 0,0 0 0 0 0,-1 0 0 0 0,1 0 0 0 0,0 1 0 0 0,0-1 0 0 0,0 0 0 0 0,0 0-1 0 0,0 0 1 0 0,0 0 0 0 0,0 1 0 0 0,0-1 0 0 0,0 0 0 0 0,0 0 0 0 0,0 0 0 0 0,0 0 0 0 0,0 1 0 0 0,0-1 0 0 0,0 0 0 0 0,0 0 0 0 0,0 0 0 0 0,0 0 0 0 0,0 1 0 0 0,0-1 0 0 0,0 0 0 0 0,0 0 0 0 0,0 0 0 0 0,1 0 0 0 0,-1 1 0 0 0,0-1 0 0 0,0 0 0 0 0,0 0 0 0 0,0 0 0 0 0,0 0 0 0 0,0 0 0 0 0,0 0 0 0 0,1 1 0 0 0,-1-1 0 0 0,0 0 0 0 0,0 0 0 0 0,0 0 0 0 0,8 9 254 0 0,-8-9-301 0 0,5 3 61 0 0,0 0 1 0 0,0 0 0 0 0,0 0-1 0 0,0-1 1 0 0,0 0 0 0 0,0 0 0 0 0,11 2-1 0 0,1 2 83 0 0,133 37 367 0 0,-65-19-385 0 0,10-2-196 0 0,-94-21 5 0 0,0-1-35 0 0,0 0-21 0 0,0 1 1 0 0,0-1-1 0 0,1 1 0 0 0,-1-1 0 0 0,0 1 1 0 0,0-1-1 0 0,0 1 0 0 0,0 0 0 0 0,0-1 1 0 0,0 1-1 0 0,1 1 0 0 0,-9 1 107 0 0,0 0 0 0 0,-1-1-1 0 0,1 0 1 0 0,0 0 0 0 0,-1 0 0 0 0,-7 0-1 0 0,-15 3-8 0 0,-1 1-1 0 0,-38 16 0 0 0,68-22 33 0 0,-23 10 68 0 0,23-10-16 0 0,0 0-1 0 0,1 0 0 0 0,-1 0 1 0 0,0 0-1 0 0,1 0 0 0 0,-1 1 0 0 0,1-1 1 0 0,0 0-1 0 0,-1 1 0 0 0,0-1 1 0 0,1 0-1 0 0,-1 1 0 0 0,1-1 1 0 0,-1 1-1 0 0,1-1 0 0 0,-1 1 0 0 0,1-1 1 0 0,0 1-1 0 0,-1-1 0 0 0,1 1 1 0 0,0-1-1 0 0,-1 1 0 0 0,1 0 0 0 0,0-1 1 0 0,-1 1-1 0 0,1-1 0 0 0,0 1 1 0 0,0 0-1 0 0,0-1 0 0 0,0 1 0 0 0,0 0 1 0 0,0-1-1 0 0,0 1 0 0 0,0 0 1 0 0,0-1-1 0 0,0 1 0 0 0,0 0 1 0 0,0-1-1 0 0,0 1 0 0 0,0 0 0 0 0,1-1 1 0 0,-1 1-1 0 0,0-1 0 0 0,1 1 1 0 0,-1 0-1 0 0,1 0 0 0 0,0 1-18 0 0,1 9-31 0 0,-1-6 54 0 0,0-1-1 0 0,-1 0 1 0 0,1 0 0 0 0,-1 1 0 0 0,1-2-1 0 0,-1 2 1 0 0,-1 3 0 0 0,0 18-63 0 0,1-25 41 0 0,0 22 86 0 0,-3 6-82 0 0,2-16 59 0 0,0-7-78 0 0,0 1 0 0 0,0-1 0 0 0,-1 0 0 0 0,1 1 0 0 0,-6 10 0 0 0,-1 7-24 0 0,-5 19 3 0 0,8-30 27 0 0,-5 29 0 0 0,0 7-8 0 0,6-30-1 0 0,1 0 1 0 0,-2 31-1 0 0,4-38 34 0 0,0 1 0 0 0,-3 13 0 0 0,3-11 2 0 0,1-14-20 0 0,0 1-23 0 0,-3 92 82 0 0,-3-31 25 0 0,6-62-110 0 0,-1 12 42 0 0,-1 3-48 0 0,-2 9 42 0 0,4-23-26 0 0,-2 24 4 0 0,-2 4 289 0 0,4-28-280 0 0</inkml:trace>
</inkml:ink>
</file>

<file path=ppt/ink/ink1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14T13:33:31.093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70 5937 0 0,'0'0'20659'0'0,"8"-3"-19934"0"0,28-10 386 0 0,1 1 0 0 0,1 2 0 0 0,68-8 0 0 0,127 5-3708 0 0,-209 15 589 0 0,-9 1-3676 0 0,-28 23-13245 0 0,9-21 17374 0 0</inkml:trace>
</inkml:ink>
</file>

<file path=ppt/ink/ink15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4-02-19T19:34:16.721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9 1320 0 0,'0'0'9876'0'0,"3"0"-9421"0"0,166 5 3062 0 0,-126-5-3188 0 0,60 1-349 0 0,-1 3-1 0 0,0 6 0 0 0,135 29 1 0 0,-194-30-398 0 0,46 5 0 0 0,-87-14 315 0 0,-70-7-924 0 0,21 1 936 0 0,-210-25-46 0 0,62 5-89 0 0,141 20 209 0 0,-107-8-228 0 0,112 13 863 0 0,47 1-24 0 0,8 0-654 0 0,48 5 0 0 0,101 22 0 0 0,-66-10 83 0 0,-47-9-159 0 0,305 44-1672 0 0,-346-52 1510 0 0,-7 0-887 0 0,-146-10 793 0 0,23 1 333 0 0,47 5 76 0 0,-233-15 806 0 0,314 19 23 0 0,6 1-776 0 0,87 11 173 0 0,85 10 144 0 0,191-3-604 0 0,-366-19 57 0 0,-1 0 32 0 0,5-1 104 0 0,-5 1-53 0 0,-4-2-189 0 0,-208-37 30 0 0,-9 15 130 0 0,-50 8 898 0 0,269 16 14 0 0,6 2-697 0 0,10 3-24 0 0,0-1 0 0 0,1 0 1 0 0,0-2-1 0 0,18 2 0 0 0,73 0 141 0 0,-54-3-120 0 0,110 8-283 0 0,179 35-1 0 0,-322-42 145 0 0,0 0-1738 0 0,-59-14 1633 0 0,-1 1 0 0 0,0 2 0 0 0,-44-4 0 0 0,36 6 108 0 0,-241-20-489 0 0,234 24 376 0 0,48 3 1082 0 0,8 0-395 0 0,18 3-247 0 0,36 3-85 0 0,-12-4 40 0 0,109 10-139 0 0,-144-12-333 0 0,-7 1-1 0 0,-3-1-1081 0 0,-64-11 925 0 0,1 0 696 0 0,24 6 2947 0 0,65 6-3118 0 0,1 1 0 0 0,-1 1 0 0 0,26 7 0 0 0,-19-4-283 0 0,101 20-1683 0 0,-87-17-1625 0 0,1 1-3936 0 0,-35-7 5768 0 0</inkml:trace>
</inkml:ink>
</file>

<file path=ppt/ink/ink15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4-02-19T19:34:16.760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38 1708 0 0,'0'0'14861'0'0,"3"-3"-14826"0"0,1 0-15 0 0,-2 2 3 0 0,-1 0 0 0 0,1 0 0 0 0,0 0 0 0 0,-1 0 0 0 0,1 0 0 0 0,0 0 0 0 0,0 0 1 0 0,2-1-1 0 0,-3 2 52 0 0,36-6 275 0 0,14-1 46 0 0,21-1 505 0 0,-61 7-543 0 0,-1 1-1 0 0,1 0 0 0 0,-1 1 0 0 0,14 2 0 0 0,16-3 426 0 0,98 4 147 0 0,-97-5-859 0 0,-19 1 10 0 0,114 5-222 0 0,71 7 249 0 0,-162-10 10 0 0,15 0 99 0 0,22 0-259 0 0,-28 1 143 0 0,-52-3-94 0 0,0 0-6 0 0,41 0 4 0 0,-42 0-46 0 0,11 0 57 0 0,-3 0-8 0 0,-7 0-81 0 0,0 0 48 0 0,16-1 73 0 0,-16 1-32 0 0,11 0 54 0 0,21 1-238 0 0,-32-1 151 0 0,0 0 203 0 0,5 0-95 0 0,-5 0-56 0 0,17 1 46 0 0,-18-1-103 0 0,1 0-65 0 0,2 2 179 0 0,0-1 230 0 0,-1 0-3746 0 0</inkml:trace>
</inkml:ink>
</file>

<file path=ppt/ink/ink15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4-02-19T19:34:16.761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1 808 0 0,'0'0'1214'0'0,"9"0"4500"0"0,-5 21-4624 0 0,2 36 0 0 0,-3-21-610 0 0,12 112 644 0 0,-12-121-967 0 0,0-5-115 0 0,-2 33 0 0 0,-2-40 408 0 0,0-5-2406 0 0,1-1-5443 0 0</inkml:trace>
</inkml:ink>
</file>

<file path=ppt/ink/ink15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4-02-19T19:34:16.762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225 25 408 0 0,'-4'-1'123'0'0,"-13"-3"13"0"0,13 3 226 0 0,-6 3 362 0 0,0 3-291 0 0,0-1 0 0 0,1 1-1 0 0,0 1 1 0 0,-1 0-1 0 0,2 0 1 0 0,-1 1-1 0 0,1 0 1 0 0,0 1-1 0 0,-9 11 1 0 0,0 4 638 0 0,2 1 0 0 0,0 0 1 0 0,-18 45-1 0 0,30-63-927 0 0,1 0-1 0 0,0 0 0 0 0,1 1 0 0 0,-1-2 1 0 0,1 2-1 0 0,1-1 0 0 0,-1 0 0 0 0,1 1 1 0 0,0-1-1 0 0,0 0 0 0 0,1 0 0 0 0,0 1 1 0 0,0-1-1 0 0,0 0 0 0 0,4 10 0 0 0,5 12 279 0 0,9 28 255 0 0,8-8-23 0 0,-25-46-621 0 0,0 0 1 0 0,0 0 0 0 0,0 0 0 0 0,1 0-1 0 0,-1 0 1 0 0,0-1 0 0 0,1 0 0 0 0,-1 1-1 0 0,1-1 1 0 0,0 0 0 0 0,-1 0 0 0 0,1 0-1 0 0,-1 0 1 0 0,1 0 0 0 0,4 0 0 0 0,3 0-8 0 0,0 0 0 0 0,0-1 0 0 0,0 0 0 0 0,0 0 0 0 0,-1-1 0 0 0,1-1 0 0 0,0 0 0 0 0,0 0 0 0 0,-1 0 0 0 0,1-1 0 0 0,-1-1 0 0 0,0 1 0 0 0,0-2 1 0 0,0 1-1 0 0,0-2 0 0 0,-1 1 0 0 0,0 0 0 0 0,0-1 0 0 0,-1-1 0 0 0,0 0 0 0 0,0 0 0 0 0,0 0 0 0 0,10-16 0 0 0,-6 6-36 0 0,0-2-1 0 0,-1 0 1 0 0,-1 1-1 0 0,-1-2 1 0 0,-1 0 0 0 0,-1 0-1 0 0,5-23 1 0 0,-10 37 4 0 0,0 1-1 0 0,-1 0 1 0 0,1-1 0 0 0,-1 1 0 0 0,-1 0 0 0 0,1-1 0 0 0,-1 1-1 0 0,0 0 1 0 0,-2-9 0 0 0,-1 4-39 0 0,1 0 1 0 0,-1 1-1 0 0,-10-17 0 0 0,10 20-2 0 0,0 2 0 0 0,-1-2-1 0 0,1 2 1 0 0,-1-1 0 0 0,0 0 0 0 0,0 1 0 0 0,-1 0-1 0 0,1 1 1 0 0,-1-1 0 0 0,-8-3 0 0 0,4 1 40 0 0,1 1 1 0 0,-14-11-1 0 0,19 12-17 0 0,0 2 0 0 0,0-1-1 0 0,-1 0 1 0 0,1 1 0 0 0,-1 0 0 0 0,0 0-1 0 0,0 0 1 0 0,-7-1 0 0 0,11 2 12 0 0,-1 0 1 0 0,0 1-1 0 0,0-1 1 0 0,0 1-1 0 0,0-1 1 0 0,0 1-1 0 0,0 0 1 0 0,0 0-1 0 0,0 0 1 0 0,0 0-1 0 0,0 0 1 0 0,0 1 0 0 0,0-1-1 0 0,0 0 1 0 0,0 1-1 0 0,0 0 1 0 0,-2 0-1 0 0,-1 2-7 0 0,-28 11-29 0 0,26-10 18 0 0,0 0-1 0 0,0 0 0 0 0,0 1 1 0 0,1 1-1 0 0,0-1 0 0 0,0 1 1 0 0,-5 6-1 0 0,7-8 42 0 0,1 0 0 0 0,0 1 0 0 0,0-1 0 0 0,1 1 0 0 0,-1 0-1 0 0,-2 8 1 0 0,-1 1 18 0 0,6-12-91 0 0,-2 4 322 0 0</inkml:trace>
</inkml:ink>
</file>

<file path=ppt/ink/ink15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4-02-19T19:34:16.763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0 112 0 0,'0'0'1379'0'0,"0"4"-1327"0"0,1 4-187 0 0,0 1 673 0 0,-1 1 2908 0 0,12 13-2330 0 0,4 26-282 0 0,12 44-205 0 0,-21-61-493 0 0,7 63-1 0 0,-13-76-114 0 0,-1 1 1 0 0,0-1-1 0 0,-2 1 0 0 0,-5 29 0 0 0,2-6 219 0 0,4-33-180 0 0,1 0 0 0 0,-1-1 0 0 0,-5 15 0 0 0,5-17 19 0 0,0 0 0 0 0,1 0 0 0 0,-1 1 0 0 0,2 6 0 0 0,-1-7 134 0 0,0-6-146 0 0,0 0-175 0 0,0-1 0 0 0,0 1-1 0 0,0-1 1 0 0,0 1 0 0 0,0-1 0 0 0,-1 1 0 0 0,1-1 0 0 0,0 1-1 0 0,0-1 1 0 0,0 0 0 0 0,-1 1 0 0 0,1-1 0 0 0,0 1 0 0 0,-1-1 0 0 0,1 0-1 0 0,0 1 1 0 0,-1 0 0 0 0,-4-1-94 0 0,1-2-5521 0 0,-6-7 4284 0 0</inkml:trace>
</inkml:ink>
</file>

<file path=ppt/ink/ink15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4-02-19T19:34:16.764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33 1328 0 0,'0'0'3971'0'0,"3"3"-3836"0"0,66 81 2114 0 0,-22-24-1366 0 0,-39-50-694 0 0,-1 0 0 0 0,-1 1-1 0 0,0 0 1 0 0,8 19 0 0 0,7 14 125 0 0,-2-7 1466 0 0,-19-36-1722 0 0,0-1 0 0 0,0 0 0 0 0,0 0 1 0 0,1 0-1 0 0,-1 1 0 0 0,0-1 0 0 0,0 0 0 0 0,0 0 1 0 0,1 0-1 0 0,-1 1 0 0 0,0-1 0 0 0,0 0 1 0 0,0 0-1 0 0,1 0 0 0 0,-1 0 0 0 0,0 0 0 0 0,0 0 1 0 0,1 1-1 0 0,-1-1 0 0 0,0 0 0 0 0,0 0 1 0 0,1 0-1 0 0,-1 0 0 0 0,0 0 0 0 0,1 0 0 0 0,-1 0 1 0 0,0 0-1 0 0,0 0 0 0 0,1 0 0 0 0,-1 0 1 0 0,0 0-1 0 0,0 0 0 0 0,1-1 0 0 0,11-5 539 0 0,9-15-196 0 0,-20 20-229 0 0,71-74 820 0 0,57-65-574 0 0,-112 117-465 0 0,-5 7-595 0 0,1 1-1 0 0,17-17 1 0 0,-28 27 367 0 0,-2 4-2191 0 0</inkml:trace>
</inkml:ink>
</file>

<file path=ppt/ink/ink15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4-02-19T19:34:16.765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36 3 264 0 0,'0'0'397'0'0,"0"0"-371"0"0,0 0 0 0 0,0 0 0 0 0,0 0 1 0 0,0-1-1 0 0,0 1 0 0 0,0 0 0 0 0,0 0 0 0 0,0 0 1 0 0,0 0-1 0 0,0 0 0 0 0,0 0 0 0 0,0-1 0 0 0,0 1 1 0 0,0 0-1 0 0,0 0 0 0 0,0 0 0 0 0,1 0 0 0 0,-1 0 1 0 0,0 0-1 0 0,0 0 0 0 0,0-1 0 0 0,0 1 0 0 0,0 0 1 0 0,0 0-1 0 0,0 0 0 0 0,0 0 0 0 0,1 0 1 0 0,-1 0-1 0 0,0 0 0 0 0,0 0 0 0 0,0 0 0 0 0,0 0 1 0 0,0 0-1 0 0,0 0 0 0 0,1 0 0 0 0,-1 0 0 0 0,0 0 1 0 0,0 0-1 0 0,0 0 0 0 0,0 0 0 0 0,0 0 0 0 0,0 0 1 0 0,1 0-1 0 0,-1 0 0 0 0,0 0 0 0 0,0 0 0 0 0,0 0 1 0 0,0 0-1 0 0,0 0 0 0 0,0 0 0 0 0,1 0 0 0 0,-1 0 1 0 0,0 0-1 0 0,0 1 0 0 0,0-1 0 0 0,0 0 1 0 0,0 0-1 0 0,0 0 0 0 0,0 0 0 0 0,0 0 0 0 0,0 0 1 0 0,2 5 15 0 0,-2 0 0 0 0,1 0 1 0 0,-1 0-1 0 0,1 0 0 0 0,-1 0 1 0 0,-1-1-1 0 0,1 1 0 0 0,-1 0 1 0 0,-2 8-1 0 0,-5 38 201 0 0,3-34-203 0 0,4-13-149 0 0,0 1 0 0 0,-1 0 0 0 0,0 0 0 0 0,0 0 0 0 0,0-1 0 0 0,0 1-1 0 0,-1-1 1 0 0,-5 7 0 0 0,4-6-1249 0 0</inkml:trace>
</inkml:ink>
</file>

<file path=ppt/ink/ink15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4-02-19T19:34:16.766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17 1944 0 0,'0'0'1357'0'0,"2"-8"1137"0"0,-1 0 7182 0 0,-1 12-9588 0 0,-3 109 775 0 0,3-63-208 0 0,0-48-646 0 0,0 12 30 0 0,0-11-4779 0 0</inkml:trace>
</inkml:ink>
</file>

<file path=ppt/ink/ink15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4-02-19T19:34:16.767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4 46 704 0 0,'0'0'3294'0'0,"0"-3"-2933"0"0,5-9 6738 0 0,-3 9-6841 0 0,1 1-1 0 0,0-1 1 0 0,-1 1-1 0 0,1-1 1 0 0,0 1-1 0 0,1 0 0 0 0,3-2 1 0 0,-6 4-26 0 0,16-6 67 0 0,-14 5-301 0 0,-1 0 1 0 0,0 1-1 0 0,0-1 0 0 0,1 1 0 0 0,-1 0 0 0 0,0 0 1 0 0,1 0-1 0 0,-1 0 0 0 0,0 0 0 0 0,1 0 0 0 0,-1 1 1 0 0,0-1-1 0 0,1 1 0 0 0,-1 0 0 0 0,0-1 0 0 0,0 1 1 0 0,1 0-1 0 0,-1 0 0 0 0,3 3 0 0 0,-5-4-40 0 0,1 0 34 0 0,0 0-1 0 0,-1 1 1 0 0,1-1 0 0 0,-1 0 0 0 0,1 0 0 0 0,0 1 0 0 0,-1-1 0 0 0,1 0 0 0 0,-1 1 0 0 0,1-1 0 0 0,-1 0 0 0 0,1 1-1 0 0,-1-1 1 0 0,1 1 0 0 0,-1-1 0 0 0,1 1 0 0 0,-1-1 0 0 0,0 1 0 0 0,1-1 0 0 0,-1 1 0 0 0,0-1 0 0 0,1 2 0 0 0,5 12 60 0 0,-6-12-34 0 0,1 1-24 0 0,-2-1 0 0 0,1 1 1 0 0,0-1-1 0 0,0 0 1 0 0,-1 1-1 0 0,1-1 1 0 0,-1 0-1 0 0,0 1 1 0 0,0-1-1 0 0,1 0 0 0 0,-4 4 1 0 0,2-2-8 0 0,0-1 0 0 0,-1 1 0 0 0,1 0 0 0 0,-1-1 0 0 0,1 1 0 0 0,-1-1 0 0 0,-1 0 0 0 0,1-1 0 0 0,-1 1 0 0 0,1 0 0 0 0,-5 2 0 0 0,-24 16 70 0 0,31-21-19 0 0,0 1-38 0 0,0 0 0 0 0,-1-1-1 0 0,1 1 1 0 0,0 0 0 0 0,0-1-1 0 0,-1 1 1 0 0,1-1 0 0 0,-1 0-1 0 0,1 1 1 0 0,-1-1 0 0 0,1 0-1 0 0,-1 0 1 0 0,1 0 0 0 0,-1 0-1 0 0,-1 0 1 0 0,1 0 625 0 0,-3-1-232 0 0,5 0 438 0 0,10-3 469 0 0,-7 3-1653 0 0,1 0 409 0 0,24-6 161 0 0,-26 7-256 0 0,5 0 12 0 0,-5 0 20 0 0,0 1 1 0 0,0-1 0 0 0,1 0-1 0 0,-1 1 1 0 0,0-1 0 0 0,0 1-1 0 0,0 0 1 0 0,0 0-1 0 0,0-1 1 0 0,4 4 0 0 0,3 0 3 0 0,-8-3-8 0 0,1 0-1 0 0,-1 0 1 0 0,0-1-1 0 0,0 1 1 0 0,0 0-1 0 0,0 1 1 0 0,0-1-1 0 0,0 0 1 0 0,0 0-1 0 0,0 0 1 0 0,0 0-1 0 0,0 1 1 0 0,-1-1-1 0 0,2 2 0 0 0,0 2 9 0 0,-1-4 14 0 0,0 2-13 0 0,0-1-1 0 0,0-1 1 0 0,-1 2 0 0 0,1-1-1 0 0,-1 0 1 0 0,0 0 0 0 0,1 1-1 0 0,-1-1 1 0 0,0 0 0 0 0,0 0-1 0 0,-1 4 1 0 0,-2-3-30 0 0,0 0 0 0 0,0 0 0 0 0,-1 0 0 0 0,1 0 0 0 0,-1-1 0 0 0,1 1 1 0 0,-1-1-1 0 0,1 0 0 0 0,-1 0 0 0 0,-8 3 0 0 0,-41 10-53 0 0,50-14 87 0 0,2-1-48 0 0,-13 0-1553 0 0,11-1 1945 0 0,1-1-3567 0 0,13-16-7632 0 0</inkml:trace>
</inkml:ink>
</file>

<file path=ppt/ink/ink15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4-02-19T19:34:16.768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3 960 0 0,'0'0'2186'0'0,"3"-3"3081"0"0,-2 16-5006 0 0,-1-10-36 0 0,0-1-20 0 0,0 6 169 0 0,1 0 0 0 0,-1 0 0 0 0,2 1 0 0 0,-1-1 0 0 0,4 11 0 0 0,9 16 1815 0 0,-14-34-1952 0 0,0-1-42 0 0,0 0-170 0 0,1 1 0 0 0,-1-1 1 0 0,0 0-1 0 0,0 0 0 0 0,0 0 0 0 0,0 1 1 0 0,0-1-1 0 0,0 0 0 0 0,0 0 0 0 0,1 0 1 0 0,-1 0-1 0 0,0 1 0 0 0,0-1 0 0 0,0 0 1 0 0,1 0-1 0 0,-1 0 0 0 0,0 0 1 0 0,0 0-1 0 0,0 0 0 0 0,1 0 0 0 0,-1 1 1 0 0,0-1-1 0 0,0 0 0 0 0,0 0 0 0 0,1 0 1 0 0,-1 0-1 0 0,0 0 0 0 0,0 0 0 0 0,1 0 1 0 0,-1 0-1 0 0,0 0 0 0 0,0 0 1 0 0,0 0-1 0 0,0 0 0 0 0,0 0 0 0 0,1-1 1 0 0,-1 1-1 0 0,0 0 0 0 0,1 0 0 0 0,-1 0-21 0 0,4-2 42 0 0,0 0 0 0 0,0 0 0 0 0,-1 0 1 0 0,1 0-1 0 0,0-1 0 0 0,-1 1 0 0 0,0-1 0 0 0,0 0 0 0 0,0 0 1 0 0,4-5-1 0 0,-3-1 51 0 0,1 0-143 0 0,-1 0 1 0 0,0-1-1 0 0,4-15 0 0 0,-3 7-427 0 0,-5 18 463 0 0,0 0 1 0 0,0 0 0 0 0,1 0-1 0 0,-1 0 1 0 0,0 0-1 0 0,0-1 1 0 0,0 1-1 0 0,0 0 1 0 0,0 0-1 0 0,0 0 1 0 0,0 0 0 0 0,0 0-1 0 0,0 0 1 0 0,0 0-1 0 0,1 0 1 0 0,-1 0-1 0 0,0 0 1 0 0,0 0-1 0 0,0 0 1 0 0,0 0 0 0 0,0 0-1 0 0,0 0 1 0 0,0 0-1 0 0,1 0 1 0 0,-1 0-1 0 0,0 0 1 0 0,0 0-1 0 0,0 0 1 0 0,0 0 0 0 0,0 0-1 0 0,0 0 1 0 0,0 0-1 0 0,1 0 1 0 0,-1 0-1 0 0,0 0 1 0 0,0 0 0 0 0,0 0-1 0 0,0 0 1 0 0,0 0-1 0 0,0 0 1 0 0,0 0-1 0 0,0 0 1 0 0,0 1-1 0 0,0-1 1 0 0,1 0 0 0 0,-1 0-1 0 0,0 0 1 0 0,0 0-1 0 0,0 0 1 0 0,0 0-1 0 0,0 0 1 0 0,0 0-1 0 0,0 0 1 0 0,0 1 0 0 0,0-1-1 0 0,0 0 1 0 0,0 0-1 0 0,0 0 1 0 0,8 30-611 0 0,-5-14 929 0 0,3 15-6 0 0,-5-29-317 0 0,1 7-2230 0 0,-2-8 1411 0 0,3 2 1194 0 0</inkml:trace>
</inkml:ink>
</file>

<file path=ppt/ink/ink1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14T13:33:31.094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5 1 3112 0 0,'-5'8'19522'0'0,"29"-11"-19095"0"0,4 0 845 0 0,0 1 0 0 0,46 3-1 0 0,-46 5-1060 0 0,-26-5-217 0 0,-1 2-18 0 0,0 0 0 0 0,1 0 0 0 0,-1 0 0 0 0,-1 0 0 0 0,1 0 0 0 0,-1 0 0 0 0,1 0 0 0 0,-1 6-1 0 0,-12 10-77 0 0,-1 0-1 0 0,-1-2 1 0 0,-30 30-1 0 0,38-40 155 0 0,4-6-1 0 0,0 1-1 0 0,1 0 0 0 0,-1 0 0 0 0,1 0 0 0 0,0 0 1 0 0,0 0-1 0 0,-1 1 0 0 0,1-1 0 0 0,-1 5 0 0 0,1 8 661 0 0,4-2-203 0 0,0-5-496 0 0,-1-7 13 0 0,-1 0 0 0 0,-1 0 1 0 0,1 0-1 0 0,1 0 0 0 0,-2 1 1 0 0,2-2-1 0 0,-1 1 0 0 0,0 0 1 0 0,1 0-1 0 0,-1-1 0 0 0,0 1 1 0 0,1 0-1 0 0,-1 0 0 0 0,3-1 1 0 0,38 7 124 0 0,-26-6-569 0 0,64 1-473 0 0,-25-10-4621 0 0,3-10-8274 0 0,-13 5 8107 0 0,-43 13 4090 0 0</inkml:trace>
</inkml:ink>
</file>

<file path=ppt/ink/ink16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4-02-19T19:34:16.769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46 1 744 0 0,'0'0'1344'0'0,"-2"2"-1011"0"0,-26 21 1848 0 0,27-22-1712 0 0,0 1-10 0 0,-9 11 1224 0 0,10-13-1529 0 0,0 0 0 0 0,-1 1 0 0 0,1-1 0 0 0,0 0 1 0 0,0 0-1 0 0,-1 1 0 0 0,1-1 0 0 0,0 0 0 0 0,0 1 1 0 0,0-1-1 0 0,-1 0 0 0 0,1 1 0 0 0,0-1 0 0 0,0 0 0 0 0,0 1 1 0 0,0-1-1 0 0,0 0 0 0 0,0 1 0 0 0,0-1 0 0 0,0 0 1 0 0,0 1-1 0 0,0-1 0 0 0,0 0 0 0 0,0 1 0 0 0,0-1 1 0 0,0 1-1 0 0,0-1 0 0 0,0 0 0 0 0,0 1 0 0 0,1-1 0 0 0,9 3-38 0 0,-7-2 96 0 0,-1-2-153 0 0,2 1-41 0 0,-1 0-1 0 0,1 0 1 0 0,0 1 0 0 0,-1-1-1 0 0,0 1 1 0 0,1 0-1 0 0,-1 0 1 0 0,1 0 0 0 0,-1 0-1 0 0,0 0 1 0 0,6 4 0 0 0,-7-4-29 0 0,-1 0 1 0 0,1 0-1 0 0,0 1 1 0 0,0-1-1 0 0,-1 1 1 0 0,1-1-1 0 0,-1 1 1 0 0,0 0-1 0 0,1 0 1 0 0,-1-1-1 0 0,0 1 1 0 0,0 0-1 0 0,0 0 1 0 0,0 0-1 0 0,0 0 1 0 0,-1 1-1 0 0,1-1 1 0 0,-1-1-1 0 0,1 2 1 0 0,-1-1-1 0 0,0 0 1 0 0,1 3-1 0 0,-2-3 8 0 0,1-1 0 0 0,0 1 0 0 0,-1 0-1 0 0,1 0 1 0 0,-1 0 0 0 0,0 0 0 0 0,1-1 0 0 0,-1 1 0 0 0,0 0-1 0 0,0 0 1 0 0,0-1 0 0 0,0 0 0 0 0,0 1 0 0 0,-1-1 0 0 0,1 1-1 0 0,0-1 1 0 0,-1 0 0 0 0,1 0 0 0 0,-1 1 0 0 0,1-1 0 0 0,-1 0-1 0 0,1 0 1 0 0,-3 1 0 0 0,2-2-191 0 0,-11-1-2398 0 0,0-7-3735 0 0,12 7 4475 0 0</inkml:trace>
</inkml:ink>
</file>

<file path=ppt/ink/ink16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4-02-19T19:34:16.770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19 1 2292 0 0,'0'0'8155'0'0,"0"3"-7506"0"0,-2 12 168 0 0,0 0 0 0 0,2 1 0 0 0,0 0-1 0 0,1-1 1 0 0,4 23 0 0 0,-3-20-408 0 0,-1 9 238 0 0,-1-23-520 0 0,-1 2-1 0 0,1-1 1 0 0,1 0-1 0 0,-1 1 1 0 0,1-1-1 0 0,2 6 1 0 0,-3 8 156 0 0,0-18-225 0 0,0 1-7 0 0,-2 17-435 0 0,1-18 139 0 0,1 0 0 0 0,0 0 0 0 0,-1-1-1 0 0,1 1 1 0 0,-1 0 0 0 0,1 0 0 0 0,-1-1 0 0 0,1 1 0 0 0,-1 0-1 0 0,1 0 1 0 0,-1-1 0 0 0,0 1 0 0 0,0 0 0 0 0,0 0-1228 0 0,-15-12-11049 0 0</inkml:trace>
</inkml:ink>
</file>

<file path=ppt/ink/ink16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4-02-19T19:34:16.753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158 551 2516 0 0,'0'0'13337'0'0,"-5"-5"-12968"0"0,4 1 2351 0 0,4-4-2486 0 0,-2 6 241 0 0,0-1-298 0 0,0 0 1 0 0,0 1-1 0 0,0-1 0 0 0,-1 1 0 0 0,1-1 1 0 0,-1 0-1 0 0,1-4 0 0 0,-1 6-51 0 0,2-18 549 0 0,34-215 774 0 0,-19 149-1381 0 0,-10 41 2 0 0,-1 4-168 0 0,-3 3 75 0 0,-3 35 2 0 0,2-12 16 0 0,-2 13-48 0 0,3-25-342 0 0,-3 25 351 0 0,0 1 0 0 0,0 0 0 0 0,0 0 0 0 0,0 0 0 0 0,0 0 0 0 0,0 0 0 0 0,-1 0 0 0 0,1-1 0 0 0,0 1 0 0 0,0 0 0 0 0,0 0 0 0 0,0 0 0 0 0,0 0 0 0 0,0 0 0 0 0,0 0 0 0 0,0 0 0 0 0,0 0-1 0 0,0-1 1 0 0,-1 1 0 0 0,1 0 0 0 0,0 0 0 0 0,0 0 0 0 0,0 0 0 0 0,0 0 0 0 0,0 0 0 0 0,0 0 0 0 0,0 0 0 0 0,-1 0 0 0 0,1 0 0 0 0,0 0 0 0 0,0 0 0 0 0,0 0 0 0 0,0 0 0 0 0,0 0 0 0 0,0 0 0 0 0,-1 0 0 0 0,1 0 0 0 0,0 0 0 0 0,0 0 0 0 0,0 0 0 0 0,0 0 0 0 0,0 0 0 0 0,0 0 0 0 0,-1 0 0 0 0,1 0 0 0 0,-11 5-597 0 0,-16 12 614 0 0,21-13-304 0 0,-24 14 155 0 0,-1-1 0 0 0,-43 16 0 0 0,27-11 8 0 0,46-21 193 0 0,-5 1-6397 0 0,18-2-1797 0 0,-7 0 7574 0 0,1-1 1 0 0,-1 1 0 0 0,0-1-1 0 0,6-2 1 0 0,-2 0-920 0 0</inkml:trace>
</inkml:ink>
</file>

<file path=ppt/ink/ink16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4-02-19T19:34:16.754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44 1 152 0 0,'0'0'329'0'0,"-9"-1"272"0"0,-20 7 9777 0 0,29-6-10366 0 0,0 0 0 0 0,0 0 0 0 0,-1 0 0 0 0,1 0 0 0 0,0 0 0 0 0,0 0 0 0 0,0 0 0 0 0,-1 0 0 0 0,1 0 0 0 0,0 0 0 0 0,0 0 0 0 0,0 0 0 0 0,0 0 0 0 0,-1 0 0 0 0,1 0 0 0 0,0 0 0 0 0,0 0 0 0 0,0 0 0 0 0,0 0 0 0 0,-1 0 0 0 0,1 0 0 0 0,0 1 0 0 0,0-1 0 0 0,0 0 0 0 0,0 0 0 0 0,0 0 0 0 0,0 0 0 0 0,-1 0 0 0 0,1 0 0 0 0,0 1 0 0 0,0-1 0 0 0,0 0 0 0 0,0 0 0 0 0,0 0 0 0 0,0 0 0 0 0,0 1 0 0 0,0-1 0 0 0,0 0 0 0 0,0 0 0 0 0,0 0 0 0 0,0 0 0 0 0,0 1 0 0 0,0-1 0 0 0,0 0 0 0 0,0 0 0 0 0,0 0 0 0 0,0 1 0 0 0,0-1 0 0 0,0 0 0 0 0,0 0 0 0 0,0 0 0 0 0,0 0 0 0 0,0 1 0 0 0,0-1 0 0 0,0 0 0 0 0,17 20 754 0 0,0-1 0 0 0,38 31 0 0 0,2 2-2935 0 0,-49-39-7874 0 0</inkml:trace>
</inkml:ink>
</file>

<file path=ppt/ink/ink16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4-02-19T19:34:16.755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1 928 0 0,'0'0'9977'0'0,"1"2"-9710"0"0,2 8-23 0 0,-3-7 0 0 0,1-1 32 0 0,2 8 57 0 0,-1 0 0 0 0,0 0 0 0 0,0 1 0 0 0,-1-1 0 0 0,0 20 0 0 0,-1-23-227 0 0,0 0 1 0 0,1 0-1 0 0,2 9 1 0 0,-3-14-94 0 0,1 18 90 0 0,-1-18-128 0 0,3 19-2020 0 0,-2-8-8427 0 0</inkml:trace>
</inkml:ink>
</file>

<file path=ppt/ink/ink16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4-02-19T19:34:16.756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60 572 0 0,'0'0'8793'0'0,"12"-11"-6703"0"0,-11 9-2027 0 0,-1-1 0 0 0,1 1-1 0 0,1 0 1 0 0,-1 0 0 0 0,0 0 0 0 0,0 0 0 0 0,1 0-1 0 0,-1 1 1 0 0,1-1 0 0 0,0 0 0 0 0,0 0 0 0 0,-1 1-1 0 0,5-3 1 0 0,-1 0 63 0 0,0 1 0 0 0,0 0 0 0 0,0 0 0 0 0,0 1 0 0 0,7-3 1 0 0,-11 5-160 0 0,2 0 24 0 0,0 1-7 0 0,0-1 0 0 0,0 1 0 0 0,0 0 0 0 0,-1 0 0 0 0,1 0 0 0 0,0 0 0 0 0,-1 1 0 0 0,1-1 0 0 0,-1 1 0 0 0,1 0 0 0 0,-1-1 0 0 0,1 1 0 0 0,-1 0 0 0 0,0 1 0 0 0,0-1 0 0 0,0 0 0 0 0,0 1 0 0 0,0-1 0 0 0,0 1 0 0 0,-1-1 1 0 0,1 1-1 0 0,-1-1 0 0 0,0 1 0 0 0,0 0 0 0 0,0 0 0 0 0,0 4 0 0 0,0-3-34 0 0,0 1 0 0 0,-1 0 0 0 0,0-1 0 0 0,0 1 0 0 0,0 0 0 0 0,-1 0 0 0 0,1 0 0 0 0,-1-1 0 0 0,0 0 0 0 0,-1 1 0 0 0,-1 5 0 0 0,1-6 47 0 0,-1-1-1 0 0,0 1 0 0 0,-1-1 1 0 0,1 0-1 0 0,0 0 0 0 0,-1 0 1 0 0,0 0-1 0 0,1-1 0 0 0,-8 4 1 0 0,10-5-25 0 0,-24 15 4832 0 0,29-17-4731 0 0,24-6 33 0 0,-27 7-115 0 0,1-1-9 0 0,2 1-18 0 0,-1-1 21 0 0,0 1 1 0 0,0-1 0 0 0,-1 1 0 0 0,1 0 0 0 0,0 0 0 0 0,0 0-1 0 0,0 1 1 0 0,0-1 0 0 0,0 1 0 0 0,-1-1 0 0 0,1 1 0 0 0,0 0 0 0 0,-1 0-1 0 0,1 0 1 0 0,0 0 0 0 0,2 2 0 0 0,-2-1-116 0 0,1 1 0 0 0,-1-1 0 0 0,0 1 0 0 0,5 5 0 0 0,-8-7 62 0 0,-2 1-84 0 0,-3 2 94 0 0,0 0 0 0 0,-1-1 0 0 0,0 0 0 0 0,0 0 0 0 0,0 0 0 0 0,0 0-1 0 0,-1-1 1 0 0,1 0 0 0 0,-12 1 0 0 0,10-1 57 0 0,-29 6-1613 0 0,36-8 1006 0 0,-8-3-6262 0 0</inkml:trace>
</inkml:ink>
</file>

<file path=ppt/ink/ink16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4-02-19T19:34:16.757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2 1 1412 0 0,'0'0'4747'0'0,"0"3"-4606"0"0,-1 44 2136 0 0,1-44-2001 0 0,0 0 0 0 0,1 0 0 0 0,0 0-1 0 0,-1 0 1 0 0,1 0 0 0 0,1 0 0 0 0,-1 0-1 0 0,0 0 1 0 0,1 0 0 0 0,1 3-1 0 0,-2-5-10 0 0,-1-1-220 0 0,0 1 0 0 0,1-1 0 0 0,-1 1 0 0 0,0-1 1 0 0,0 1-1 0 0,1-1 0 0 0,-1 1 0 0 0,1-1 0 0 0,-1 0 0 0 0,0 1 0 0 0,1-1 0 0 0,-1 1 0 0 0,1-1 0 0 0,-1 0 1 0 0,1 1-1 0 0,-1-1 0 0 0,1 0 0 0 0,-1 0 0 0 0,1 0 0 0 0,-1 1 0 0 0,2-1 0 0 0,8 3 546 0 0,-8-3-412 0 0,10-8-105 0 0,-10 6-34 0 0,1 0 0 0 0,0-1 0 0 0,-1 1-1 0 0,1-1 1 0 0,-1 0 0 0 0,0 0-1 0 0,-1 0 1 0 0,1 0 0 0 0,0 0 0 0 0,0 0-1 0 0,-1 0 1 0 0,0-1 0 0 0,1 1 0 0 0,0-7-1 0 0,10-22-36 0 0,-12 32-5 0 0,0 0-1 0 0,0-1 1 0 0,0 1 0 0 0,0 0 0 0 0,0 0-1 0 0,0-1 1 0 0,0 1 0 0 0,0 0 0 0 0,0-1-1 0 0,0 1 1 0 0,1 0 0 0 0,-1 0 0 0 0,0-1-1 0 0,0 1 1 0 0,0 0 0 0 0,0 0 0 0 0,1 0-1 0 0,-1-1 1 0 0,0 1 0 0 0,0 0 0 0 0,1 0-1 0 0,-1 0 1 0 0,0-1 0 0 0,0 1 0 0 0,1 0-1 0 0,-1 0 1 0 0,0 0 0 0 0,0 0 0 0 0,1 0-1 0 0,-1 0 1 0 0,0 0 0 0 0,0 0-1 0 0,1 0 1 0 0,-1 0 0 0 0,0 0 0 0 0,1 0-1 0 0,-1 0 1 0 0,0 0 0 0 0,1 0 0 0 0,-1 0-1 0 0,0 0 1 0 0,1 0 0 0 0,-1 1-18 0 0,1 0 0 0 0,0 0 0 0 0,0 0 0 0 0,0 0 0 0 0,0 0 0 0 0,-1 0 0 0 0,1 0 0 0 0,0 1 0 0 0,-1-1 0 0 0,2 1 0 0 0,11 40-302 0 0,-13-41-70 0 0,1 1 0 0 0,-1 0 0 0 0,0-1 0 0 0,1 1 1 0 0,-1-1-1 0 0,1 1 0 0 0,0-1 0 0 0,0 1 0 0 0,-1-1 0 0 0,1 1 1 0 0,0-1-1 0 0,0 0 0 0 0,0 1 0 0 0,2 1 0 0 0,11-4-7105 0 0</inkml:trace>
</inkml:ink>
</file>

<file path=ppt/ink/ink16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4-02-19T19:34:16.758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71 2 1236 0 0,'0'0'885'0'0,"-2"0"-480"0"0,-7-2-43 0 0,7 2 362 0 0,-1 1-422 0 0,-2 2-145 0 0,-35 21 3024 0 0,39-23-2642 0 0,0-1-332 0 0,1 1-1 0 0,-1-1 0 0 0,0 0 0 0 0,1 1 0 0 0,-1-1 0 0 0,1 0 0 0 0,-1 1 0 0 0,1-1 1 0 0,-1 1-1 0 0,1-1 0 0 0,0 1 0 0 0,-1-1 0 0 0,1 1 0 0 0,0-1 0 0 0,-1 1 0 0 0,1-1 0 0 0,0 1 1 0 0,-1 1-1 0 0,1-1 1113 0 0,2 0-1107 0 0,8 1-18 0 0,-7-1-28 0 0,9 1 85 0 0,-6 0-172 0 0,-1 0-1 0 0,1 0 1 0 0,0 0 0 0 0,-1 1 0 0 0,1 0-1 0 0,-1 0 1 0 0,7 5 0 0 0,-5-4-64 0 0,-6-3-23 0 0,0-1-1 0 0,0 1 0 0 0,0 0 0 0 0,-1 0 1 0 0,1-1-1 0 0,0 1 0 0 0,-1 0 1 0 0,1 0-1 0 0,0 0 0 0 0,-1 0 0 0 0,1 0 1 0 0,-1 0-1 0 0,0 0 0 0 0,1 0 1 0 0,-1 0-1 0 0,0 0 0 0 0,1 0 0 0 0,-1 0 1 0 0,0 0-1 0 0,0 0 0 0 0,0 0 0 0 0,0 0 1 0 0,0 0-1 0 0,0 0 0 0 0,0 0 1 0 0,0 0-1 0 0,-1 0 0 0 0,1 0 0 0 0,-1 2 1 0 0,0-1-25 0 0,1 0 0 0 0,-1 0 0 0 0,0 1 0 0 0,-1-1 0 0 0,1 0 0 0 0,0 0 0 0 0,-1 0 0 0 0,1 0 0 0 0,-1 0 0 0 0,1 0 0 0 0,-4 1 0 0 0,-19 11-2187 0 0,23-14 1352 0 0,-6 2-1534 0 0</inkml:trace>
</inkml:ink>
</file>

<file path=ppt/ink/ink16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4-02-19T19:34:16.759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5 75 2424 0 0,'0'0'8002'0'0,"-1"0"-7898"0"0,1 0 1 0 0,0-1 0 0 0,-1 1-1 0 0,1 0 1 0 0,0-1 0 0 0,-1 1 0 0 0,1 0-1 0 0,0-1 1 0 0,0 1 0 0 0,-1 0-1 0 0,1-1 1 0 0,0 1 0 0 0,0 0-1 0 0,0-1 1 0 0,-1 1 0 0 0,1-1 0 0 0,0 1-1 0 0,0 0 1 0 0,0-1 0 0 0,0 1-1 0 0,0-1 1 0 0,0 1 0 0 0,0 0-1 0 0,0-1 1 0 0,0 1 0 0 0,0-1 0 0 0,0 1-1 0 0,6-7 126 0 0,-1 1 0 0 0,1 0 0 0 0,1 0 0 0 0,-1 1-1 0 0,0 0 1 0 0,1 1 0 0 0,1-1 0 0 0,-1 1 0 0 0,0 0 0 0 0,1 1 0 0 0,8-4-1 0 0,-14 7-220 0 0,0-1-1 0 0,0 0 1 0 0,0 1-1 0 0,-1 0 1 0 0,1-1-1 0 0,0 1 1 0 0,0 0-1 0 0,0 0 1 0 0,0 0-1 0 0,0 0 1 0 0,0 0-1 0 0,0 0 1 0 0,0 1-1 0 0,0-1 1 0 0,0 1-1 0 0,-1-1 1 0 0,1 1-1 0 0,0 0 1 0 0,0 0-1 0 0,0 0 1 0 0,-1 0-1 0 0,0 0 0 0 0,1 0 1 0 0,-1 0-1 0 0,1 0 1 0 0,-1 1-1 0 0,2 1 1 0 0,-2-2-12 0 0,0 1 0 0 0,0-1 0 0 0,0 1 0 0 0,0 0 0 0 0,-1 0 0 0 0,1 0 0 0 0,0-1 0 0 0,-1 1 0 0 0,0 0 0 0 0,1 0 0 0 0,-1-1 0 0 0,0 1 0 0 0,0 0 0 0 0,0 0 0 0 0,0 0 0 0 0,0 0 0 0 0,0 0 0 0 0,-1 0 0 0 0,1 0 0 0 0,-1-1 0 0 0,1 1 0 0 0,-1 0 0 0 0,-1 2 0 0 0,-2 2 9 0 0,1 0-1 0 0,-2 0 0 0 0,1-1 0 0 0,0 1 0 0 0,-1-1 0 0 0,-6 4 0 0 0,-36 30-226 0 0,33-29 222 0 0,5-2 307 0 0,3-1 1019 0 0,6-7-1281 0 0,0 0 0 0 0,0 0 0 0 0,0 0 0 0 0,0 0 0 0 0,-1 0 0 0 0,1 0 0 0 0,0 0 0 0 0,0 0 0 0 0,0 0 0 0 0,0 0 0 0 0,0 0 0 0 0,0 0 0 0 0,0 1 0 0 0,0-1 0 0 0,0 0 0 0 0,0 0 0 0 0,0 0-1 0 0,0 0 1 0 0,0 0 0 0 0,0 0 0 0 0,0 0 0 0 0,0 0 0 0 0,0 0 0 0 0,0 1 0 0 0,0-1 0 0 0,0 0 0 0 0,0 0 0 0 0,0 0 0 0 0,0 0 0 0 0,0 0 0 0 0,0 0 0 0 0,0 0 0 0 0,0 0 0 0 0,0 0 0 0 0,0 0 0 0 0,0 1 0 0 0,0-1-1 0 0,0 0 1 0 0,0 0 0 0 0,0 0 0 0 0,0 0 0 0 0,0 0 0 0 0,0 0 0 0 0,0 0 0 0 0,1 0 0 0 0,-1 0 0 0 0,0 0 0 0 0,0 0 0 0 0,0 0 0 0 0,0 0 0 0 0,119 16 1247 0 0,-99-14-1427 0 0,14 5-2502 0 0,-16 1-6035 0 0,-9-5 2239 0 0</inkml:trace>
</inkml:ink>
</file>

<file path=ppt/ink/ink16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4-02-19T19:34:16.747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8 7 3376 0 0,'-6'-6'9730'0'0,"4"6"-6190"0"0,3 11-4352 0 0,0-2 1599 0 0,9 134 68 0 0,-3-66-957 0 0,-6-70 84 0 0,-1-1 1 0 0,1 1 0 0 0,3 12 0 0 0,0-4-3107 0 0,-2 2-7986 0 0</inkml:trace>
</inkml:ink>
</file>

<file path=ppt/ink/ink1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14T13:33:31.052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24 4472 0 0,'0'0'12719'0'0,"10"-13"-6036"0"0,-9 13-6285 0 0,1-2 0 0 0,-1 1 0 0 0,0 1 0 0 0,1-2 0 0 0,-1 1 0 0 0,0 1 0 0 0,1-1 0 0 0,-1 0 0 0 0,1 0 0 0 0,-1 1 0 0 0,1 0 0 0 0,-1-1 0 0 0,1 1 0 0 0,2-1 0 0 0,14 17 3129 0 0,-7-4-4172 0 0,63 65 665 0 0,130 103 1 0 0,-154-141-21 0 0,-37-30 0 0 0,0 1 0 0 0,-4-3-48 0 0,-8-6 11 0 0,-1-1 1 0 0,0 0-1 0 0,0 1 1 0 0,0-1-1 0 0,1 0 0 0 0,-1 1 1 0 0,0-1-1 0 0,0 0 1 0 0,1 0-1 0 0,-1 0 0 0 0,0 1 1 0 0,0-1-1 0 0,0 1 1 0 0,1-1-1 0 0,-1 1 0 0 0,0-1 1 0 0,0 0-1 0 0,0 0 1 0 0,0 1-1 0 0,0-1 0 0 0,0 1 1 0 0,0-1-1 0 0,0 1 1 0 0,0-1-1 0 0,0 0 0 0 0,0 0 1 0 0,0 1-1 0 0,-1-1 1 0 0,1 1-1 0 0,0-1 1 0 0,0 0-1 0 0,-1 2 0 0 0,-12 10-505 0 0,-30 14 347 0 0,28-19-3 0 0,-22 18-799 0 0,0 2 0 0 0,-38 37 0 0 0,62-55-654 0 0,11-8 1387 0 0,1 0 1 0 0,-1 1-1 0 0,0-2 0 0 0,0 2 1 0 0,1-1-1 0 0,-1 0 0 0 0,1 0 1 0 0,0 0-1 0 0,-1 1 0 0 0,1-1 1 0 0,-1 3-1 0 0</inkml:trace>
</inkml:ink>
</file>

<file path=ppt/ink/ink17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4-02-19T19:34:16.748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69 1860 0 0,'0'0'670'0'0,"0"-4"330"0"0,1 0 1857 0 0,2-1-2536 0 0,1 1 0 0 0,-1-1-1 0 0,1 1 1 0 0,1-1 0 0 0,-1 1-1 0 0,1 1 1 0 0,-1-1 0 0 0,1 1 0 0 0,0-1-1 0 0,0 1 1 0 0,0 1 0 0 0,0-1-1 0 0,1 1 1 0 0,-1 0 0 0 0,1 0-1 0 0,9-2 1 0 0,-11 3-342 0 0,6 3 34 0 0,-3 0-4 0 0,8 4-78 0 0,-14-5 38 0 0,7 19-224 0 0,-8-18 220 0 0,-2 9-20 0 0,-6 18 88 0 0,4-23-45 0 0,0 0 1 0 0,0 1-1 0 0,0-2 0 0 0,-1 1 0 0 0,-8 8 0 0 0,10-11 49 0 0,2-2-30 0 0,-20 17 4184 0 0,24-17-4042 0 0,8 2-61 0 0,-9-2 31 0 0,0-1 12 0 0,37 4 210 0 0,-35-3-361 0 0,-1 0 0 0 0,1 0 1 0 0,-1 0-1 0 0,0 0 0 0 0,1 1 1 0 0,-1-1-1 0 0,0 1 0 0 0,0 0 1 0 0,5 3-1 0 0,-7-4 10 0 0,0 0 0 0 0,-1 0 0 0 0,1 0 0 0 0,0 0 1 0 0,0 0-1 0 0,0 0 0 0 0,-1 0 0 0 0,1 0 0 0 0,-1 0 0 0 0,1 0 0 0 0,0 0 0 0 0,-1 1 1 0 0,0-1-1 0 0,1 0 0 0 0,-1 0 0 0 0,0 1 0 0 0,0-1 0 0 0,1 0 0 0 0,-1 0 1 0 0,0 1-1 0 0,0-1 0 0 0,-1 0 0 0 0,1 3 0 0 0,-1-3-35 0 0,1 1 5 0 0,-1 2 36 0 0,0 0-1 0 0,0-1 0 0 0,0 0 1 0 0,-1 1-1 0 0,1-1 0 0 0,-1 0 0 0 0,0 1 1 0 0,0-2-1 0 0,0 1 0 0 0,0 0 1 0 0,0 0-1 0 0,-1-1 0 0 0,0 1 1 0 0,1-1-1 0 0,-1 1 0 0 0,0-1 0 0 0,0 0 1 0 0,-4 2-1 0 0,-4 2-1138 0 0,-1 0 0 0 0,0 0 0 0 0,-21 6 0 0 0,32-12-217 0 0</inkml:trace>
</inkml:ink>
</file>

<file path=ppt/ink/ink17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4-02-19T19:34:16.749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1 860 0 0,'0'0'462'0'0,"0"3"76"0"0,0 7 501 0 0,0-1-1 0 0,0 1 1 0 0,1-1 0 0 0,0 0-1 0 0,2 10 1 0 0,-2-16-714 0 0,0 0-1 0 0,0 0 1 0 0,0 0-1 0 0,0 0 1 0 0,0 0 0 0 0,0-1-1 0 0,1 1 1 0 0,-1 0-1 0 0,1-1 1 0 0,0 0 0 0 0,0 1-1 0 0,0-1 1 0 0,4 4-1 0 0,-5-5 89 0 0,-1-1-370 0 0,1 0 1 0 0,-1 0 0 0 0,0 0-1 0 0,1 1 1 0 0,-1-1 0 0 0,1 0 0 0 0,-1 0-1 0 0,0 0 1 0 0,0 0 0 0 0,1 0 0 0 0,-1 0-1 0 0,1 0 1 0 0,-1 0 0 0 0,1 0-1 0 0,-1 0 1 0 0,1 0 0 0 0,-1 0 0 0 0,1 0-1 0 0,-1 0 1 0 0,0 0 0 0 0,1 0 0 0 0,-1 0-1 0 0,1-1 1 0 0,0 1 0 0 0,12-4 477 0 0,-12 3-539 0 0,2 0 85 0 0,-1-1 0 0 0,1 1 0 0 0,-1-1 0 0 0,1 0 1 0 0,-1 0-1 0 0,1 0 0 0 0,-1 0 0 0 0,0-1 0 0 0,0 1 1 0 0,0-1-1 0 0,0 0 0 0 0,-1 1 0 0 0,1-1 0 0 0,-1 0 0 0 0,1 0 1 0 0,-1 0-1 0 0,0 1 0 0 0,1-6 0 0 0,0 3-54 0 0,-1 1 1 0 0,1-1-1 0 0,-1 1 0 0 0,2 0 0 0 0,4-8 0 0 0,-6 11-44 0 0,-1 1 27 0 0,0 0 0 0 0,0 0-1 0 0,0 0 1 0 0,0 0-1 0 0,0-1 1 0 0,0 1 0 0 0,0 0-1 0 0,0 0 1 0 0,0 0-1 0 0,0 0 1 0 0,0 0-1 0 0,0-1 1 0 0,0 1 0 0 0,0 0-1 0 0,0 0 1 0 0,0 0-1 0 0,0 0 1 0 0,1 0 0 0 0,-1 0-1 0 0,0-1 1 0 0,0 1-1 0 0,0 0 1 0 0,0 0 0 0 0,0 0-1 0 0,0 0 1 0 0,0 0-1 0 0,1 0 1 0 0,-1 0-1 0 0,0 0 1 0 0,0 0 0 0 0,0-1-1 0 0,0 1 1 0 0,0 0-1 0 0,0 0 1 0 0,1 0 0 0 0,-1 0-1 0 0,0 0 1 0 0,0 0-1 0 0,0 0 1 0 0,0 0-1 0 0,1 0 1 0 0,-1 0 0 0 0,0 0-1 0 0,0 0 1 0 0,0 0-1 0 0,0 0 1 0 0,0 0 0 0 0,1 0-1 0 0,-1 1 1 0 0,0-1-1 0 0,0 0 1 0 0,0 0-1 0 0,0 0 1 0 0,0 0 0 0 0,0 0-1 0 0,1 0 1 0 0,-1 0-1 0 0,0 0 1 0 0,0 0 0 0 0,0 1-1 0 0,0-1 1 0 0,0 0-1 0 0,0 0 1 0 0,0 0-1 0 0,0 0 1 0 0,1 1 0 0 0,8 9-44 0 0,14 28 773 0 0,-23-37-680 0 0,6 7-342 0 0,-5-8 1046 0 0,1 2-2688 0 0,0-1 0 0 0,0 1 0 0 0,-1-1 0 0 0,1 0 0 0 0,0 0-1 0 0,5 2 1 0 0</inkml:trace>
</inkml:ink>
</file>

<file path=ppt/ink/ink17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4-02-19T19:34:16.750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25 1 1512 0 0,'0'0'511'0'0,"-25"16"10772"0"0,26-16-11257 0 0,0 0 0 0 0,0 1-1 0 0,0 0 1 0 0,0-1 0 0 0,0 1 0 0 0,-1-1 0 0 0,1 1 0 0 0,0 0-1 0 0,0 0 1 0 0,0 0 0 0 0,0 1 0 0 0,-1-2-16 0 0,2 1 202 0 0,22 11 775 0 0,-21-11-983 0 0,-1 1-1 0 0,1 0 0 0 0,-1 0 0 0 0,0 0 1 0 0,0 0-1 0 0,4 5 0 0 0,-5-6-12 0 0,-1-1 7 0 0,1 0-1 0 0,-1 1 1 0 0,1-1-1 0 0,-1 0 0 0 0,0 0 1 0 0,1 1-1 0 0,-1-1 0 0 0,0 0 1 0 0,1 1-1 0 0,-1-1 1 0 0,0 0-1 0 0,0 1 0 0 0,1-1 1 0 0,-1 1-1 0 0,0-1 1 0 0,0 0-1 0 0,0 1 0 0 0,0-1 1 0 0,1 1-1 0 0,-1-1 0 0 0,0 1 1 0 0,0-1-1 0 0,0 0 1 0 0,0 0-1 0 0,0 1 0 0 0,0-1 1 0 0,0 1-1 0 0,0-1 1 0 0,0 1-1 0 0,-1 12-109 0 0,0-11 91 0 0,-4 7 16 0 0,-22 13-401 0 0,26-21 158 0 0,-11 4-1626 0 0,2-15-9681 0 0</inkml:trace>
</inkml:ink>
</file>

<file path=ppt/ink/ink17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4-02-19T19:34:16.751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9 39 2108 0 0,'0'0'3551'0'0,"-9"-5"5945"0"0,11 3-9326 0 0,0-1 1 0 0,0 1 0 0 0,0-1-1 0 0,0 1 1 0 0,1 0-1 0 0,-1-1 1 0 0,1 1 0 0 0,0 1-1 0 0,-1-1 1 0 0,1 0 0 0 0,0 1-1 0 0,0-1 1 0 0,0 1 0 0 0,0 0-1 0 0,0 0 1 0 0,0 0-1 0 0,0 0 1 0 0,0 0 0 0 0,1 1-1 0 0,-1 0 1 0 0,0 0 0 0 0,0 0-1 0 0,0 0 1 0 0,4 0-1 0 0,-6 1-183 0 0,0-1 1 0 0,0 0-1 0 0,-1 0 0 0 0,1 1 0 0 0,0-1 0 0 0,0 1 0 0 0,0-1 0 0 0,-1 1 0 0 0,1-1 0 0 0,0 1 0 0 0,-1-1 0 0 0,1 1 0 0 0,0-1 0 0 0,-1 1 0 0 0,1 0 0 0 0,-1 0 0 0 0,1-1 0 0 0,-1 1 0 0 0,1 0 0 0 0,-1 0 1 0 0,0-1-1 0 0,1 1 0 0 0,-1 0 0 0 0,0 0 0 0 0,1 0 0 0 0,-1 0 0 0 0,0 0 0 0 0,0-1 0 0 0,0 1 0 0 0,0 0 0 0 0,0 0 0 0 0,0 0 0 0 0,0 0 0 0 0,0 0 0 0 0,0 0 0 0 0,-1 1 0 0 0,0 1-27 0 0,1 0 0 0 0,-1 0-1 0 0,0 1 1 0 0,0-1 0 0 0,-1 0 0 0 0,1 0-1 0 0,-3 4 1 0 0,-6 7-194 0 0,-17 19-1 0 0,26-33 260 0 0,1 1 0 0 0,-1 0 0 0 0,0 0 0 0 0,0-1 0 0 0,1 1 0 0 0,-1 0 0 0 0,1 0-1 0 0,-1 0 1 0 0,1 0 0 0 0,-1 0 0 0 0,1 0 0 0 0,0 0 0 0 0,0 0 0 0 0,0 0 0 0 0,-1 0 0 0 0,1 2-1 0 0,0-3 4 0 0,0 1-1 0 0,0 0 0 0 0,1-1 1 0 0,-1 1-1 0 0,0 0 0 0 0,0-1 1 0 0,0 1-1 0 0,0-1 0 0 0,1 1 1 0 0,-1 0-1 0 0,0-1 0 0 0,1 1 1 0 0,-1-1-1 0 0,1 1 0 0 0,-1-1 1 0 0,1 1-1 0 0,-1-1 0 0 0,1 0 0 0 0,0 1 1 0 0,3 1 48 0 0,0 0 0 0 0,0-1 0 0 0,0 1 0 0 0,1-1 0 0 0,6 2 0 0 0,-8-2-134 0 0,2 0 25 0 0,0 0-1 0 0,-1 0 0 0 0,1 1 1 0 0,-1 0-1 0 0,0 0 0 0 0,1 0 1 0 0,-1 0-1 0 0,0 0 0 0 0,0 1 1 0 0,0-1-1 0 0,0 1 0 0 0,-1 1 1 0 0,0-1-1 0 0,1 0 0 0 0,-1 1 1 0 0,0 0-1 0 0,0 0 0 0 0,-1 0 1 0 0,4 5-1 0 0,-6-8 11 0 0,1 1 0 0 0,-1 0 0 0 0,0-1 0 0 0,0 1 0 0 0,0 0 0 0 0,0 0-1 0 0,0-1 1 0 0,0 1 0 0 0,-1 0 0 0 0,1-1 0 0 0,0 1 0 0 0,-1 0 0 0 0,0-1 0 0 0,0 3 0 0 0,-1 0-4 0 0,0 4-131 0 0,-1-1 0 0 0,0 0 0 0 0,-1-1 0 0 0,1 0 0 0 0,-1 1 0 0 0,0-1 0 0 0,-7 8 0 0 0,8-12-231 0 0,1 0-1 0 0,0 0 1 0 0,-1-1 0 0 0,1 1 0 0 0,-1-1 0 0 0,1 0 0 0 0,-1 1 0 0 0,0-1 0 0 0,0 0 0 0 0,0-1 0 0 0,-4 2 0 0 0,-30 1-8097 0 0,33-3 6612 0 0,-9-2 83 0 0</inkml:trace>
</inkml:ink>
</file>

<file path=ppt/ink/ink17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4-02-19T19:34:16.752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21 52 552 0 0,'0'0'1394'0'0,"0"0"-1288"0"0,1 1 0 0 0,-1-1 0 0 0,0 0 0 0 0,0 1 0 0 0,0-1 0 0 0,0 1 0 0 0,0-1 0 0 0,0 0 0 0 0,0 1 0 0 0,0-1 0 0 0,0 1 0 0 0,0-1 0 0 0,0 1 0 0 0,0-1-1 0 0,-1 0 1 0 0,1 1 0 0 0,0-1 0 0 0,0 0 0 0 0,0 1 0 0 0,0-1 0 0 0,-1 1 0 0 0,1-1 0 0 0,-1 1 0 0 0,-8-2 5737 0 0,7 0-5427 0 0,2 1-462 0 0,-1 0 131 0 0,1 0 0 0 0,0 0-1 0 0,-1 0 1 0 0,1 0 0 0 0,0 0 0 0 0,-1 0 0 0 0,1-1 0 0 0,0 1 0 0 0,-1 0-1 0 0,1 0 1 0 0,0 0 0 0 0,-1 0 0 0 0,1-1 0 0 0,0 1 0 0 0,0 0 0 0 0,-1 0 0 0 0,1-1-1 0 0,0 1 1 0 0,0 0 0 0 0,-1 0 0 0 0,1-1 0 0 0,0 1 0 0 0,0 0 0 0 0,0-1-1 0 0,0 1 1 0 0,-1 0 0 0 0,1-1 0 0 0,0 1 0 0 0,0 0 0 0 0,0-1 0 0 0,0 1 0 0 0,0-1-1 0 0,0 1 1 0 0,0 0 0 0 0,0-1 0 0 0,0 1 0 0 0,0 0 0 0 0,0-1 0 0 0,0 1-1 0 0,0-1 1 0 0,1 0 1231 0 0,-1-1-1260 0 0,0 1 0 0 0,1-1 0 0 0,-1 1 0 0 0,0-1 0 0 0,1 1 0 0 0,0 0 0 0 0,-1-1 0 0 0,1 1 0 0 0,0 0 0 0 0,-1 0 0 0 0,1 0 0 0 0,1-1 0 0 0,-1 1 60 0 0,11-13 689 0 0,-10 12-904 0 0,-2 1-116 0 0,1 0 0 0 0,0 0 1 0 0,0 0-1 0 0,0 0 0 0 0,0 0 1 0 0,0 0-1 0 0,0 1 1 0 0,0-1-1 0 0,0 0 0 0 0,0 0 1 0 0,0 1-1 0 0,0-1 0 0 0,0 1 1 0 0,0-1-1 0 0,1 1 1 0 0,1-1-1 0 0,13 4-1309 0 0,-13-2 725 0 0,-1 0-1191 0 0,-1 0 853 0 0,1-1 1 0 0,0 1-1 0 0,0 0 1 0 0,0-1 0 0 0,4 1-1 0 0,-4-1-549 0 0</inkml:trace>
</inkml:ink>
</file>

<file path=ppt/ink/ink17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4-02-19T19:34:16.737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3 617 2456 0 0,'7'-4'16949'0'0,"-6"0"-16749"0"0,0-1 0 0 0,0 1 0 0 0,-1-1 0 0 0,1 1 0 0 0,-1-4 0 0 0,0 6-124 0 0,-2-24 335 0 0,2 13-318 0 0,-1 0 0 0 0,-4-16 0 0 0,3 18-94 0 0,1-1 0 0 0,-1-14 0 0 0,2-117-56 0 0,1 114-21 0 0,7-38 0 0 0,-6 56 100 0 0,1-13-90 0 0,3-17-70 0 0,-5 30 51 0 0,-1 9 6 0 0,0 0 0 0 0,0 0 0 0 0,0-1 1 0 0,0 1-1 0 0,1 0 0 0 0,-1 0 0 0 0,2-4 0 0 0,-1 5-1 0 0,-1-7-750 0 0,0 8 827 0 0,0 0 0 0 0,0 0 0 0 0,0 0 0 0 0,0-1 1 0 0,0 1-1 0 0,0 0 0 0 0,0 0 0 0 0,0 0 0 0 0,0 0 1 0 0,0 0-1 0 0,0-1 0 0 0,0 1 0 0 0,0 0 0 0 0,0 0 0 0 0,0 0 1 0 0,0 0-1 0 0,0-1 0 0 0,0 1 0 0 0,0 0 0 0 0,0 0 1 0 0,0 0-1 0 0,0 0 0 0 0,0 0 0 0 0,0 0 0 0 0,1-1 0 0 0,-1 1 1 0 0,0 0-1 0 0,0 0 0 0 0,0 0 0 0 0,0 0 0 0 0,0 0 0 0 0,0 0 1 0 0,0 0-1 0 0,1 0 0 0 0,-1 0 0 0 0,0-1 0 0 0,0 1 1 0 0,0 0-1 0 0,0 0 0 0 0,0 0 0 0 0,1 0 0 0 0,-1 0 0 0 0,0 0 1 0 0,0 0-1 0 0,0 0 0 0 0,0 0 0 0 0,1 0 0 0 0,-1 0 0 0 0,0 0 1 0 0,0 0-1 0 0,0 0 0 0 0,0 0 0 0 0,1 1 0 0 0,8 7 43 0 0,-6-6 30 0 0,-1-1-41 0 0,-1 0 1 0 0,1 0 0 0 0,0 1 0 0 0,0-1-1 0 0,0-1 1 0 0,0 1 0 0 0,0 0 0 0 0,1 0-1 0 0,-1-1 1 0 0,0 1 0 0 0,2-1-1 0 0,35 4 247 0 0,72-3-1 0 0,-70-3-375 0 0,69 8 1 0 0,-51 0 22 0 0,49 6-46 0 0,-106-12 156 0 0,-1 0-46 0 0,0 1 0 0 0,0-1-1 0 0,0 1 1 0 0,1-1 0 0 0,-1 0-1 0 0,0 1 1 0 0,1-1 0 0 0,-1 0 0 0 0,0 0-1 0 0,2 0 1 0 0,11 1-34 0 0,-13-1 107 0 0,29 4-138 0 0,-28-4 93 0 0,8 2-46 0 0,43 9 28 0 0,-52-11 80 0 0,10 1-32 0 0,-10 0-19 0 0,-1-1 1 0 0,1 0-1 0 0,-1 0 1 0 0,1 0-1 0 0,-1 0 1 0 0,1 0 0 0 0,0 0-1 0 0,-1 0 1 0 0,1 0-1 0 0,-1 0 1 0 0,1 0-1 0 0,0 0 1 0 0,-1 0 0 0 0,1 0-1 0 0,-1 0 1 0 0,0 0-1 0 0,1 0 1 0 0,-1-1-1 0 0,1 1 1 0 0,0 0-1 0 0,-1-1 1 0 0,1 1 0 0 0,-1 0-1 0 0,1-1 1 0 0,-1 1-1 0 0,0 0 1 0 0,1-1-1 0 0,-1 1 1 0 0,1-1 0 0 0,-1 1-1 0 0,0-1 1 0 0,1 1-1 0 0,-1-1 1 0 0,0 1-1 0 0,0-1 1 0 0,1 1 0 0 0,-1-1-1 0 0,0 1 1 0 0,0-1-1 0 0,0 0 1 0 0,0 1-1 0 0,1-1 1 0 0,-1 1 0 0 0,0-1-1 0 0,0 0 1 0 0,0 0-1 0 0,2-8 17 0 0,1 1 0 0 0,0 0 0 0 0,1-1 0 0 0,0 1 0 0 0,0 1 0 0 0,6-9-1 0 0,4-4-407 0 0,20-21-1 0 0,-31 37 280 0 0,-2 2-23 0 0,0 1 1 0 0,0-1-1 0 0,1 1 0 0 0,-1-1 0 0 0,0 1 1 0 0,1 0-1 0 0,-1-1 0 0 0,1 1 0 0 0,3-2 0 0 0,-4 3-29 0 0,1 2 90 0 0,0 1 1 0 0,0 0-1 0 0,0 0 0 0 0,0 0 0 0 0,-1 0 0 0 0,1 0 0 0 0,-1 0 0 0 0,0 0 0 0 0,2 4 0 0 0,4 35-208 0 0,-1-14 177 0 0,0-1 40 0 0,-1-4 3 0 0,2 1-1 0 0,8 24 1 0 0,-7-27 17 0 0,-6-15 228 0 0,-1-1 0 0 0,1 0 0 0 0,0 0 0 0 0,5 8 0 0 0,-7-13-188 0 0,1 1 0 0 0,-1-1 0 0 0,0 0 1 0 0,0 0-1 0 0,0 1 0 0 0,0-1 0 0 0,1 0 0 0 0,-1 0 0 0 0,0 0 0 0 0,1 1 0 0 0,-1-1 0 0 0,0 0 0 0 0,1 0 0 0 0,-1 0 0 0 0,0 0 0 0 0,1 0 0 0 0,-1 0 0 0 0,0 0 0 0 0,1 0 0 0 0,-1 0 0 0 0,1 0 0 0 0,-1 0 0 0 0,0 0 0 0 0,1 0 0 0 0,-1 0 0 0 0,0 0 0 0 0,1 0 0 0 0,-1 0 0 0 0,0 0 0 0 0,1-1 0 0 0,-1 1 0 0 0,0 0 0 0 0,1 0 0 0 0,8-7 235 0 0,-8 6-287 0 0,3-3 59 0 0,0-1 0 0 0,0 0 1 0 0,-1 0-1 0 0,1 0 0 0 0,-1-1 0 0 0,0 1 0 0 0,0-1 1 0 0,2-6-1 0 0,-3 7-48 0 0,54-113-636 0 0,-35 79 272 0 0,-21 37 316 0 0,1 1-1 0 0,0-1 0 0 0,0 0 0 0 0,1 1 0 0 0,-1-1 0 0 0,0 1 0 0 0,0-1 1 0 0,1 1-1 0 0,-1 0 0 0 0,1-1 0 0 0,-1 1 0 0 0,1 0 0 0 0,0 0 0 0 0,2-1 1 0 0,-3 2-63 0 0,2 1 24 0 0,0 2 64 0 0,0 1 0 0 0,0-1 1 0 0,0 1-1 0 0,-1-1 0 0 0,1 1 0 0 0,-1 0 0 0 0,1-1 0 0 0,-1 1 0 0 0,0 1 0 0 0,-1-1 0 0 0,3 9 0 0 0,2 9-90 0 0,2 25 1 0 0,-5-33 104 0 0,0 5 117 0 0,-1-5 412 0 0,1 1 0 0 0,6 19 0 0 0,-8-33 317 0 0,2-3-616 0 0,3-3-151 0 0,0-1-1 0 0,0 1 0 0 0,-1-1 0 0 0,1 0 1 0 0,-1-1-1 0 0,-1 1 0 0 0,6-11 0 0 0,9-15-311 0 0,31-56-904 0 0,-50 87 1145 0 0,0 1 1 0 0,0 0-1 0 0,0-1 0 0 0,0 1 0 0 0,0 0 0 0 0,0-1 0 0 0,0 1 0 0 0,0 0 0 0 0,1-1 0 0 0,-1 1 1 0 0,0 0-1 0 0,0 0 0 0 0,0-1 0 0 0,1 1 0 0 0,-1 0 0 0 0,0 0 0 0 0,0-1 0 0 0,1 1 0 0 0,-1 0 1 0 0,0 0-1 0 0,0 0 0 0 0,1 0 0 0 0,-1-1 0 0 0,0 1 0 0 0,1 0 0 0 0,-1 0 0 0 0,0 0 0 0 0,0 0 0 0 0,1 0 1 0 0,-1 0-1 0 0,0 0 0 0 0,1 0 0 0 0,-1 0 0 0 0,0 0 0 0 0,1 0 0 0 0,-1 0 0 0 0,0 0 0 0 0,1 0 1 0 0,-1 0-1 0 0,0 0 0 0 0,1 0 0 0 0,-1 0 0 0 0,0 0 0 0 0,1 1 0 0 0,-1-1 0 0 0,0 0 0 0 0,0 0 1 0 0,1 0-1 0 0,-1 0 0 0 0,0 1 0 0 0,0-1 0 0 0,1 0 0 0 0,-1 0 0 0 0,0 1 0 0 0,0-1 0 0 0,0 0 1 0 0,1 0-1 0 0,-1 1 0 0 0,0-1 0 0 0,0 0 0 0 0,0 1 0 0 0,0-1 0 0 0,0 1 0 0 0,7 18-135 0 0,6 49-163 0 0,0-7 346 0 0,-5-30-26 0 0,-8-30 18 0 0,10 23 1649 0 0,-9-24-1605 0 0,0 0 0 0 0,1 0 0 0 0,-1 0 0 0 0,1 0 0 0 0,-1 0 1 0 0,0 0-1 0 0,1 0 0 0 0,-1 0 0 0 0,0 0 0 0 0,1-1 0 0 0,-1 1 0 0 0,0-1 0 0 0,0 1 0 0 0,1-1 0 0 0,-1 1 0 0 0,1-2 1 0 0,26-13 263 0 0,-10 10-141 0 0,-8 2-271 0 0,-9 3 64 0 0,0-1 18 0 0,179-10-112 0 0,-107 9 292 0 0,118 10-588 0 0,-35 1 189 0 0,-115-8 199 0 0,-25 0-59 0 0,1 0 0 0 0,27-4 0 0 0,-3 4 33 0 0,122-15-676 0 0,-125 13-142 0 0,-37 1 860 0 0,-1 0 1 0 0,0 1 0 0 0,1-1-1 0 0,-1 1 1 0 0,0-1 0 0 0,1 0-1 0 0,-1 1 1 0 0,0-1 0 0 0,1 1-1 0 0,-1-1 1 0 0,0 1 0 0 0,0-1-1 0 0,0 1 1 0 0,0-1 0 0 0,1 1-1 0 0,-1-1 1 0 0,0 1 0 0 0,0 0-1 0 0,0-1 1 0 0,0 1 0 0 0,0-1-1 0 0,0 1 1 0 0,-1 16-59 0 0,0-9 36 0 0,-4 23-133 0 0,-12 58 115 0 0,15-80 50 0 0,0-1 0 0 0,1 1 0 0 0,1 0 1 0 0,0 15-1 0 0,0-10-91 0 0,-7 68 53 0 0,6-78 50 0 0,-2 14 18 0 0,2-12-56 0 0,0 0 0 0 0,0 0-1 0 0,1 1 1 0 0,0 8 0 0 0,0 38 115 0 0,0-51-47 0 0,0 17-98 0 0,-1-11 95 0 0,0 0 1 0 0,1 14 0 0 0,0-20 7 0 0,0 33 46 0 0,0-34 20 0 0,-2 10-2363 0 0,2-6-1035 0 0</inkml:trace>
</inkml:ink>
</file>

<file path=ppt/ink/ink17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4-02-19T19:34:16.738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1 2160 0 0,'0'0'11433'0'0,"2"3"-11071"0"0,1 1-195 0 0,-1 1 1 0 0,0-1-1 0 0,0 1 0 0 0,0-1 0 0 0,0 1 0 0 0,-1-1 0 0 0,0 1 0 0 0,2 8 0 0 0,10 69 1191 0 0,-9-60-995 0 0,21 92 578 0 0,-21-80-540 0 0,-4-33-363 0 0,1 1-4 0 0,0 3-30 0 0,2 8 932 0 0,-2-12-1427 0 0,-1 0-1 0 0,0 0 1 0 0,0 0 0 0 0,0 0 0 0 0,0 0-1 0 0,0 1 1 0 0,0-1 0 0 0,-1 0 0 0 0,1 0-1 0 0,0 0 1 0 0,0 0 0 0 0,-1 0-1 0 0,1 0 1 0 0,-1 0 0 0 0,1 0 0 0 0,-2 2-1 0 0,-6-2-8280 0 0,7-1 6986 0 0</inkml:trace>
</inkml:ink>
</file>

<file path=ppt/ink/ink17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4-02-19T19:34:16.739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158 43 2076 0 0,'0'0'11717'0'0,"-2"-1"-11557"0"0,-9-1-49 0 0,8 1 15 0 0,-19 9 511 0 0,17-6-544 0 0,0 1 1 0 0,1 0-1 0 0,-1 0 0 0 0,2 0 1 0 0,-1 0-1 0 0,0 0 1 0 0,0 1-1 0 0,0 0 1 0 0,-5 8-1 0 0,-1 0 23 0 0,3-4 59 0 0,0 1-1 0 0,1 0 0 0 0,0 0 0 0 0,-7 18 1 0 0,1-4 416 0 0,10-18-474 0 0,0 0-1 0 0,0 0 0 0 0,1 0 0 0 0,-1 0 1 0 0,1 0-1 0 0,1 1 0 0 0,-1-1 0 0 0,1 0 1 0 0,0 0-1 0 0,0 1 0 0 0,0-1 1 0 0,1 1-1 0 0,0-1 0 0 0,0 0 0 0 0,0 0 1 0 0,1 0-1 0 0,2 8 0 0 0,5 6 222 0 0,0 0-1 0 0,23 36 1 0 0,-30-51-249 0 0,1 0-1 0 0,-1-1 1 0 0,1 0-1 0 0,1 1 1 0 0,-1-1 0 0 0,0 1-1 0 0,1-1 1 0 0,0 0 0 0 0,0-1-1 0 0,0 1 1 0 0,-1-1-1 0 0,2 0 1 0 0,-1 0 0 0 0,0 0-1 0 0,1 0 1 0 0,-1-1 0 0 0,5 1-1 0 0,-1-1-16 0 0,-1 0 0 0 0,1-1 0 0 0,0 1-1 0 0,-1-2 1 0 0,0 1 0 0 0,1-1 0 0 0,-1 0-1 0 0,0-1 1 0 0,1 1 0 0 0,7-4 0 0 0,5-2-4 0 0,0-1 0 0 0,0 0 0 0 0,-1-1-1 0 0,0-2 1 0 0,-1 0 0 0 0,0 0 0 0 0,27-24 0 0 0,-40 30-87 0 0,0 0-1 0 0,-1-1 0 0 0,0 0 1 0 0,0 1-1 0 0,0-1 1 0 0,-1 0-1 0 0,0-1 1 0 0,0 1-1 0 0,0 0 1 0 0,-1-1-1 0 0,0 0 1 0 0,0 0-1 0 0,0 1 0 0 0,-1-1 1 0 0,0 0-1 0 0,-1-7 1 0 0,0-4-112 0 0,0 0 1 0 0,-2 0-1 0 0,0 1 1 0 0,-2-1-1 0 0,-5-18 1 0 0,8 32 83 0 0,0 0 0 0 0,0-1 0 0 0,0 2 1 0 0,-1-1-1 0 0,1 0 0 0 0,-1 0 0 0 0,0 1 0 0 0,0-1 1 0 0,0 1-1 0 0,-1-1 0 0 0,1 1 0 0 0,-1 0 0 0 0,0 0 1 0 0,0 0-1 0 0,0 0 0 0 0,-1 1 0 0 0,1-1 0 0 0,0 1 1 0 0,-1 0-1 0 0,1 0 0 0 0,-1 0 0 0 0,0 0 0 0 0,0 1 1 0 0,0-1-1 0 0,0 1 0 0 0,-4-1 0 0 0,-21 0-77 0 0,0 2-1 0 0,0 0 0 0 0,-34 6 1 0 0,56-5 159 0 0,0 0 1 0 0,1 1 0 0 0,-1-1 0 0 0,-11 6-1 0 0,14-5-554 0 0,1-1-1 0 0,0 1 0 0 0,0 0 1 0 0,0 0-1 0 0,0 0 0 0 0,-4 4 1 0 0,-3 5-13493 0 0</inkml:trace>
</inkml:ink>
</file>

<file path=ppt/ink/ink17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4-02-19T19:34:16.740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1 3140 0 0,'0'0'11771'0'0,"0"2"-11517"0"0,18 57 1306 0 0,1 51-935 0 0,-16-82-761 0 0,-3-22-4754 0 0</inkml:trace>
</inkml:ink>
</file>

<file path=ppt/ink/ink17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4-02-19T19:34:16.741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88 2024 0 0,'0'0'3380'0'0,"7"-17"4301"0"0,-4 12-7112 0 0,2-2-160 0 0,1 1 0 0 0,0 0 0 0 0,0 0 0 0 0,1 1 0 0 0,-1 0-1 0 0,1 0 1 0 0,1 0 0 0 0,-1 1 0 0 0,0 0 0 0 0,1 0 0 0 0,14-4 0 0 0,-21 8-420 0 0,1 0 0 0 0,-1 0 0 0 0,0 0 0 0 0,1 0-1 0 0,-1 0 1 0 0,0 0 0 0 0,0 0 0 0 0,1 0 0 0 0,-1 0 0 0 0,0 1 0 0 0,0-1 0 0 0,0 0 0 0 0,1 1-1 0 0,-1-1 1 0 0,0 1 0 0 0,0 0 0 0 0,0-1 0 0 0,0 1 0 0 0,0 0 0 0 0,0 0 0 0 0,-1-1 0 0 0,1 1-1 0 0,0 0 1 0 0,0 0 0 0 0,0 0 0 0 0,0 0 0 0 0,-1 0 0 0 0,1 0 0 0 0,0 3 0 0 0,0-3-21 0 0,0 0 1 0 0,-1 1 0 0 0,0-1-1 0 0,1 1 1 0 0,-1 0 0 0 0,0-1-1 0 0,0 1 1 0 0,0-1 0 0 0,0 1-1 0 0,0-1 1 0 0,0 0 0 0 0,0 1-1 0 0,-1-1 1 0 0,1 1-1 0 0,0-1 1 0 0,-1 1 0 0 0,1-1-1 0 0,-1 1 1 0 0,0-1 0 0 0,1 1-1 0 0,-3 1 1 0 0,2 0-45 0 0,-2 2-10 0 0,0-1 0 0 0,0 0-1 0 0,-1 1 1 0 0,-5 5-1 0 0,0 0-48 0 0,-13 11 39 0 0,21-20 219 0 0,1-1-92 0 0,0 0 1 0 0,-1 0-1 0 0,1 0 0 0 0,0 0 0 0 0,0 0 0 0 0,0 0 0 0 0,0 0 1 0 0,0 0-1 0 0,-1 0 0 0 0,1 0 0 0 0,0 0 0 0 0,0 1 1 0 0,0-1-1 0 0,0 0 0 0 0,0 0 0 0 0,0 0 0 0 0,0 0 0 0 0,-1 0 1 0 0,1 0-1 0 0,0 1 0 0 0,0-1 0 0 0,0 0 0 0 0,0 0 1 0 0,0 0-1 0 0,0 0 0 0 0,0 0 0 0 0,0 1 0 0 0,0-1 0 0 0,0 0 1 0 0,0 0-1 0 0,0 0 0 0 0,0 0 0 0 0,0 0 0 0 0,0 1 0 0 0,0-1 1 0 0,0 0-1 0 0,0 0 0 0 0,0 0 0 0 0,0 0 0 0 0,0 1 1 0 0,0-1-1 0 0,0 0 0 0 0,0 0 0 0 0,0 0 0 0 0,1 0 0 0 0,-1 0 1 0 0,0 0-1 0 0,0 1 0 0 0,0-1 0 0 0,0 0 0 0 0,31 6 275 0 0,-29-6-302 0 0,0 1 58 0 0,2-1-126 0 0,1 1 1 0 0,-1 0-1 0 0,0 0 0 0 0,-1 1 0 0 0,7 3 0 0 0,-8-4 22 0 0,0 0 0 0 0,-1 0 0 0 0,1 0 0 0 0,-1 0 0 0 0,1 1 0 0 0,-1-1 0 0 0,0 1 0 0 0,1-1 0 0 0,-1 1 0 0 0,0-1 0 0 0,0 1 0 0 0,0 0 0 0 0,0 0 0 0 0,0-1 0 0 0,-1 1 1 0 0,1 0-1 0 0,0 3 0 0 0,-1-3 22 0 0,1 0 0 0 0,-1 0 1 0 0,0 0-1 0 0,0 0 0 0 0,0-1 1 0 0,0 1-1 0 0,0 0 1 0 0,-1 0-1 0 0,1 0 0 0 0,0 0 1 0 0,-1 0-1 0 0,1 0 0 0 0,-1 0 1 0 0,0-1-1 0 0,0 1 1 0 0,1-1-1 0 0,-1 1 0 0 0,-1 0 1 0 0,1-1-1 0 0,0 1 0 0 0,-2 1 1 0 0,-2 2-209 0 0,-1 0 0 0 0,0 0 0 0 0,0-1 0 0 0,-8 5 0 0 0,-3 3-2149 0 0,16-12 1353 0 0,-4 2-1731 0 0</inkml:trace>
</inkml:ink>
</file>

<file path=ppt/ink/ink1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14T13:33:31.077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9 0 4348 0 0,'0'0'11309'0'0,"-1"7"-10710"0"0,-7 175 3279 0 0,9-102-5281 0 0,-1-16-3450 0 0,0-60 3573 0 0,4-2-849 0 0,2 2 1437 0 0,23-30-8565 0 0</inkml:trace>
</inkml:ink>
</file>

<file path=ppt/ink/ink18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4-02-19T19:34:16.742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0 1136 0 0,'0'0'4188'0'0,"1"2"-3647"0"0,5 35 3631 0 0,-1-6-2373 0 0,-5-30-1689 0 0,0 1 1 0 0,1-1-1 0 0,-1 0 1 0 0,1 1-1 0 0,0-1 1 0 0,-1 0-1 0 0,1 1 1 0 0,0-1-1 0 0,0 0 1 0 0,0 0-1 0 0,0 0 1 0 0,0 0-1 0 0,0 0 1 0 0,0 0-1 0 0,0 0 1 0 0,0 0-1 0 0,1 0 1 0 0,1 1-1 0 0,-1-1 192 0 0,-1-1-261 0 0,-1 0-1 0 0,1 0 0 0 0,-1 0 1 0 0,1 0-1 0 0,0 0 0 0 0,0 0 1 0 0,0 0-1 0 0,0 0 0 0 0,-1 0 1 0 0,1 0-1 0 0,0 0 0 0 0,0 0 0 0 0,-1-1 1 0 0,1 1-1 0 0,0 0 0 0 0,0-1 1 0 0,0 0-1 0 0,15-5 270 0 0,-9 1-247 0 0,0-1-1 0 0,0 0 0 0 0,0 0 0 0 0,0-1 1 0 0,9-13-1 0 0,-15 19-96 0 0,-1 1-8 0 0,0 0 0 0 0,0 0 0 0 0,0-1 0 0 0,0 1 0 0 0,1 0 0 0 0,-1 0 0 0 0,0 0 0 0 0,0 0 0 0 0,0 0 0 0 0,0 0 0 0 0,1-1 0 0 0,-1 1 0 0 0,0 0 0 0 0,0 0 0 0 0,1 0-1 0 0,-1 0 1 0 0,0 0 0 0 0,0 0 0 0 0,0 0 0 0 0,1 0 0 0 0,-1-1 0 0 0,0 1 0 0 0,0 0 0 0 0,1 0 0 0 0,-1 0 0 0 0,0 0 0 0 0,0 0 0 0 0,1 0 0 0 0,-1 0 0 0 0,0 1 0 0 0,0-1-1 0 0,1 0 1 0 0,-1 0 0 0 0,0 0 0 0 0,2 2 60 0 0,0 1-1 0 0,0 0 0 0 0,-1 0 0 0 0,0 0 1 0 0,0 0-1 0 0,0 0 0 0 0,0 0 1 0 0,0 0-1 0 0,0 0 0 0 0,0 3 1 0 0,4 16 203 0 0,-2-13 205 0 0,5-1-10473 0 0,-5-7 8208 0 0,-1 0-26 0 0</inkml:trace>
</inkml:ink>
</file>

<file path=ppt/ink/ink18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4-02-19T19:34:16.743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28 0 1440 0 0,'-27'24'10980'0'0,"27"-24"-10943"0"0,1 1-1 0 0,0-1 1 0 0,-1 1 0 0 0,1-1-1 0 0,0 0 1 0 0,0 1 0 0 0,-1-1 0 0 0,1 0-1 0 0,0 0 1 0 0,0 1 0 0 0,0-1-1 0 0,1 0 1 0 0,0 0 49 0 0,1 1 186 0 0,18 0 508 0 0,-19 0-763 0 0,0-1 1 0 0,-1 1-1 0 0,1-1 1 0 0,0 1-1 0 0,-1-1 1 0 0,1 1-1 0 0,0 0 1 0 0,-1 0 0 0 0,1 0-1 0 0,-1 0 1 0 0,1 0-1 0 0,-1 1 1 0 0,0-1-1 0 0,1 0 1 0 0,-1 1-1 0 0,0-1 1 0 0,0 1-1 0 0,0-1 1 0 0,0 1 0 0 0,0-1-1 0 0,-1 1 1 0 0,1 0-1 0 0,0 0 1 0 0,0 3-1 0 0,-1-4-91 0 0,0 1 14 0 0,-2 2-102 0 0,-1 0-1 0 0,1 0 1 0 0,0-1-1 0 0,-1 1 1 0 0,0 0-1 0 0,0-1 1 0 0,-7 5-1 0 0,-4 6-3304 0 0,13-12 1433 0 0</inkml:trace>
</inkml:ink>
</file>

<file path=ppt/ink/ink18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4-02-19T19:34:16.744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10 1 1880 0 0,'0'0'3722'0'0,"-1"4"-3260"0"0,-6 81 4097 0 0,6-26-955 0 0,1-57-2803 0 0,0-2-735 0 0,0 0 0 0 0,0 0 0 0 0,0 1 0 0 0,0-1 0 0 0,0 0 0 0 0,0 1 0 0 0,0-1 1 0 0,0 0-1 0 0,0 1 0 0 0,0-1 0 0 0,0 0 0 0 0,0 1 0 0 0,0-1 0 0 0,0 0 0 0 0,1 1 0 0 0,-1-1 0 0 0,0 0 0 0 0,0 0 0 0 0,0 1 0 0 0,1-1 0 0 0,-1 0 0 0 0,0 0 0 0 0,0 0 0 0 0,1 1 0 0 0,-1-1 1 0 0,8 0 29 0 0,-6 0 81 0 0,1-1-81 0 0,30-12 285 0 0,1-1-2335 0 0,-12 4-5788 0 0,-13 3 1649 0 0,-3 1 4406 0 0</inkml:trace>
</inkml:ink>
</file>

<file path=ppt/ink/ink18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4-02-19T19:34:16.745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52 0 2548 0 0,'0'0'926'0'0,"-2"3"8"0"0,-1 4-84 0 0,0 1 0 0 0,0 0-1 0 0,1-1 1 0 0,0 1 0 0 0,-1 10-1 0 0,-5 45 2294 0 0,7-58-3033 0 0,-10 88 2209 0 0,9-78-1927 0 0,-1 6-69 0 0,2-14-1029 0 0,-1 1 0 0 0,1 0-1 0 0,1-1 1 0 0,-1 9 0 0 0,1-15 520 0 0,0 14-2225 0 0,-2-5-3905 0 0,0-4 4591 0 0</inkml:trace>
</inkml:ink>
</file>

<file path=ppt/ink/ink18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4-02-19T19:34:16.746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3 70 580 0 0,'0'0'6130'0'0,"-2"-5"-5519"0"0,2 2 4663 0 0,9-15-4501 0 0,-7 17-654 0 0,-2-1-46 0 0,0 1 0 0 0,1 0 1 0 0,-1 0-1 0 0,1 0 0 0 0,-1 0 1 0 0,1 0-1 0 0,-1 0 0 0 0,1 1 1 0 0,0-1-1 0 0,-1 0 0 0 0,1 0 1 0 0,0 0-1 0 0,0 0 0 0 0,0 0 1 0 0,0 1-1 0 0,0-1 0 0 0,0 0 1 0 0,0 1-1 0 0,2-2 0 0 0,4-3 320 0 0,-6 4-293 0 0,2-2-54 0 0,-1 1-1 0 0,1 0 0 0 0,0 0 1 0 0,0 0-1 0 0,0 0 1 0 0,7-2-1 0 0,2 8-269 0 0,-9-3 135 0 0,1 2 331 0 0,8 7-13874 0 0</inkml:trace>
</inkml:ink>
</file>

<file path=ppt/ink/ink18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4-02-19T19:34:16.733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70 43 3132 0 0,'0'0'5929'0'0,"-1"-1"-6826"0"0,-5-1 4847 0 0,6 2-3738 0 0,0 0-1 0 0,0 0 1 0 0,0 0-1 0 0,0 0 1 0 0,-1 0-1 0 0,1 0 1 0 0,0 0-1 0 0,0 0 1 0 0,0 0-1 0 0,0 0 1 0 0,-1 0-1 0 0,1 0 1 0 0,0 0-1 0 0,0 0 1 0 0,0 0-1 0 0,0-1 1 0 0,-1 1 0 0 0,1 0-1 0 0,0 0 1 0 0,0 0-1 0 0,0 0 1 0 0,0 0-1 0 0,0 0 1 0 0,0-1-1 0 0,0 1 1 0 0,-1 0-1 0 0,1 0 1 0 0,0 0-1 0 0,0 0 1 0 0,0 0-1 0 0,0-1 1 0 0,0 1-1 0 0,0 0 1 0 0,0 0 0 0 0,0 0-1 0 0,0-1 1 0 0,0 1-1 0 0,0 0 1 0 0,0 0-1 0 0,0 0 1 0 0,0 0-1 0 0,0-1 1 0 0,0 1-1 0 0,6-6 125 0 0,0 0-1 0 0,1 1 1 0 0,13-9-1 0 0,-19 13-319 0 0,-1 1-22 0 0,0 0-1 0 0,1-1 0 0 0,-1 1 1 0 0,0 0-1 0 0,1 0 0 0 0,-1-1 1 0 0,0 1-1 0 0,1 0 0 0 0,-1 0 1 0 0,0 0-1 0 0,1-1 0 0 0,-1 1 0 0 0,1 0 1 0 0,-1 0-1 0 0,0 0 0 0 0,1 0 1 0 0,-1 0-1 0 0,1 0 0 0 0,-1 0 1 0 0,0 0-1 0 0,1 0 0 0 0,-1 0 1 0 0,1 0-1 0 0,-1 0 0 0 0,0 0 0 0 0,1 0 1 0 0,-1 1-1 0 0,1-1 0 0 0,-1 0 1 0 0,0 0-1 0 0,1 0 0 0 0,-1 0 1 0 0,0 1-1 0 0,1-1 0 0 0,-1 0 1 0 0,0 1-1 0 0,1-1 0 0 0,12 10-254 0 0,-13-9 247 0 0,1 0 1 0 0,-1-1-1 0 0,0 1 0 0 0,1 0 1 0 0,-1 0-1 0 0,0 0 1 0 0,0-1-1 0 0,1 1 0 0 0,-1 0 1 0 0,0 0-1 0 0,0 0 0 0 0,0 0 1 0 0,0 0-1 0 0,0 0 0 0 0,-1 1 1 0 0,2 5-46 0 0,-1 0-14 0 0,0-1-1 0 0,0 1 1 0 0,0 0 0 0 0,-1-1-1 0 0,1 1 1 0 0,-2 0-1 0 0,1 0 1 0 0,-3 6-1 0 0,-1 1-33 0 0,0 0-1 0 0,-13 23 1 0 0,-51 66-217 0 0,68-101 271 0 0,-2 5 22 0 0,-10 10 386 0 0,12-16-251 0 0,-4 5 539 0 0,5-5-612 0 0,0-1 0 0 0,0 0 0 0 0,0 0 0 0 0,-1 0-1 0 0,1 1 1 0 0,0-1 0 0 0,0 0 0 0 0,0 0 0 0 0,0 1 0 0 0,0-1 0 0 0,0 0 0 0 0,0 0 0 0 0,0 1 0 0 0,0-1-1 0 0,0 0 1 0 0,0 0 0 0 0,0 1 0 0 0,0-1 0 0 0,0 0 0 0 0,0 0 0 0 0,0 1 0 0 0,0-1 0 0 0,0 0 0 0 0,0 0-1 0 0,1 0 1 0 0,-1 1 0 0 0,0-1 0 0 0,0 0 0 0 0,0 0 0 0 0,0 0 0 0 0,0 1 0 0 0,1-1 0 0 0,-1 0 0 0 0,0 0-1 0 0,0 0 1 0 0,0 0 0 0 0,1 1 0 0 0,-1-1 0 0 0,0 0 0 0 0,0 0 0 0 0,0 0 0 0 0,1 0 0 0 0,-1 0 0 0 0,0 0-1 0 0,0 0 1 0 0,1 0 0 0 0,19 5 522 0 0,19-4-421 0 0,-38-1-87 0 0,98-7 103 0 0,-67 4-1787 0 0,-31 3 423 0 0,1-1-814 0 0,5 0-1010 0 0,-5 1 80 0 0,8-11-8119 0 0,-8 5 9495 0 0</inkml:trace>
</inkml:ink>
</file>

<file path=ppt/ink/ink18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4-02-19T19:34:16.734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276 1 2364 0 0,'-9'0'822'0'0,"7"0"-48"0"0,0 0-92 0 0,-72 7 4659 0 0,45-3-5478 0 0,-51 14 0 0 0,33-7-2608 0 0,16-7-2485 0 0,30-4 3596 0 0</inkml:trace>
</inkml:ink>
</file>

<file path=ppt/ink/ink18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4-02-19T19:34:16.735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33 27 2364 0 0,'0'0'8014'0'0,"1"5"-7730"0"0,-2 5-67 0 0,1 0 0 0 0,-1 1 1 0 0,-1-1-1 0 0,0 0 0 0 0,0 0 1 0 0,-7 17-1 0 0,-4 15-46 0 0,13-41-303 0 0,-2 0 28 0 0,1 2 175 0 0,5-18-4835 0 0,1 1 3910 0 0,7-12 0 0 0,-8 18-65 0 0,0 0 0 0 0,-1-1 0 0 0,3-11 1 0 0,-1 7 421 0 0,11-22 1014 0 0,-16 34-178 0 0,4-10 1291 0 0,-4 11-1446 0 0,0 0 0 0 0,0-1 0 0 0,0 1 0 0 0,0 0 0 0 0,1-1 0 0 0,-1 1 0 0 0,0 0 1 0 0,0-1-1 0 0,0 1 0 0 0,0 0 0 0 0,1-1 0 0 0,-1 1 0 0 0,0 0 0 0 0,0-1 0 0 0,0 1 1 0 0,0 0-1 0 0,1 0 0 0 0,-1 0 0 0 0,0-1 0 0 0,0 1 0 0 0,1 0 0 0 0,-1 0 0 0 0,0 0 0 0 0,1-1 1 0 0,-1 1-1 0 0,0 0 0 0 0,1 0 0 0 0,-1 0 0 0 0,0 0 0 0 0,1 0 0 0 0,-1 0 0 0 0,0 0 1 0 0,1 0-1 0 0,-1 0 0 0 0,1 0 0 0 0,4 4 51 0 0,0-1 0 0 0,-1 1-1 0 0,1 0 1 0 0,-1 1 0 0 0,-1-1 0 0 0,1 1-1 0 0,0-1 1 0 0,-1 2 0 0 0,1-1 0 0 0,-2 0 0 0 0,1 0-1 0 0,0 1 1 0 0,-1-1 0 0 0,2 9 0 0 0,-3-9-758 0 0,0 0 1 0 0,-1-1 0 0 0,0 1 0 0 0,0 0 0 0 0,0 0-1 0 0,-1 0 1 0 0,-1 7 0 0 0,2-11-82 0 0,-1 1 11 0 0,-1 6-1516 0 0,0-4-2792 0 0</inkml:trace>
</inkml:ink>
</file>

<file path=ppt/ink/ink18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4-02-19T19:34:16.736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89 1 1932 0 0,'0'0'1452'0'0,"-11"0"1381"0"0,-16 0-917 0 0,25 0-1826 0 0,0 0-132 0 0,-4 0-181 0 0,-12 3-633 0 0,3 1-3356 0 0,8 0 2466 0 0</inkml:trace>
</inkml:ink>
</file>

<file path=ppt/ink/ink18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4-02-19T19:34:16.729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32 94 1452 0 0,'0'0'648'0'0,"-5"-1"0"0"0,-22-8 18235 0 0,30 5-18719 0 0,0 1 1 0 0,0-1 0 0 0,1 1 0 0 0,0 0-1 0 0,-1 0 1 0 0,1 1 0 0 0,0-1-1 0 0,0 0 1 0 0,7-2 0 0 0,46-17 329 0 0,-22 9-134 0 0,-26 10-540 0 0,-1-1 0 0 0,1 2 0 0 0,15-4 0 0 0,-23 6-27 0 0,2 9-261 0 0,-3-9 452 0 0,1 1 1 0 0,-1 0-1 0 0,0 0 0 0 0,1 0 1 0 0,-1 0-1 0 0,0 0 0 0 0,0 0 1 0 0,0 0-1 0 0,0-1 1 0 0,0 1-1 0 0,0 0 0 0 0,0 0 1 0 0,0 0-1 0 0,0 0 1 0 0,0 0-1 0 0,0 0 0 0 0,-1 0 1 0 0,1 1-1 0 0,-10 21-174 0 0,-2 1 0 0 0,1-1 0 0 0,-20 26 0 0 0,20-32 81 0 0,-47 80 88 0 0,52-84 787 0 0,6-13-736 0 0,0 0-1 0 0,0 0 0 0 0,0 0 0 0 0,0 0 0 0 0,0 1 0 0 0,-1-1 0 0 0,1 0 0 0 0,0 0 0 0 0,0 0 1 0 0,0 0-1 0 0,0 0 0 0 0,0 1 0 0 0,1-1 0 0 0,-1 0 0 0 0,0 0 0 0 0,0 0 0 0 0,0 0 0 0 0,0 0 0 0 0,0 1 1 0 0,0-1-1 0 0,0 0 0 0 0,0 0 0 0 0,0 0 0 0 0,0 0 0 0 0,0 0 0 0 0,0 0 0 0 0,0 1 0 0 0,1-1 0 0 0,-1 0 1 0 0,0 0-1 0 0,0 0 0 0 0,0 0 0 0 0,0 0 0 0 0,0 0 0 0 0,0 0 0 0 0,1 0 0 0 0,-1 0 0 0 0,0 0 0 0 0,0 0 1 0 0,0 1-1 0 0,4-2 88 0 0,-1 0 0 0 0,0 1 0 0 0,0-1 0 0 0,0 0 0 0 0,0 0 0 0 0,4-2 1 0 0,-6 2-187 0 0,20-7 238 0 0,-2 2-117 0 0,27-16 0 0 0,-11 3-3595 0 0,-26 17-8257 0 0,-1-1 5305 0 0,-6 2 4679 0 0</inkml:trace>
</inkml:ink>
</file>

<file path=ppt/ink/ink1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14T13:33:31.078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614 12 3008 0 0,'0'0'3919'0'0,"-1"-1"-3712"0"0,1 0 0 0 0,-1 0 0 0 0,1 1 0 0 0,0 0 1 0 0,-1-1-1 0 0,0 0 0 0 0,0 0 0 0 0,0 1 0 0 0,1-1 0 0 0,0 1 0 0 0,-1-1 0 0 0,0 0 0 0 0,0 1 0 0 0,0 0 0 0 0,0 0 0 0 0,0-1 0 0 0,1 1 0 0 0,-1-1 0 0 0,0 1 0 0 0,0 0 0 0 0,-1 0 0 0 0,-38 5 2268 0 0,1 3 0 0 0,-67 23 0 0 0,-79 37-978 0 0,183-67-1496 0 0,-45 17-371 0 0,15-7-1777 0 0,1 2-1 0 0,-1 1 1 0 0,-42 27 0 0 0,74-41 1982 0 0,-1 1 0 0 0,0-1 0 0 0,1 1 0 0 0,-1 0 0 0 0,1 0 1 0 0,-1-1-1 0 0,1 1 0 0 0,-1 0 0 0 0,0 0 0 0 0,1 0 0 0 0,0-1 0 0 0,0 1 0 0 0,-1 0 1 0 0,1 0-1 0 0,0-1 0 0 0,-1 1 0 0 0,1 1 0 0 0,0-2 0 0 0,0 1 0 0 0,0 0 1 0 0,0 0-1 0 0,0 0 0 0 0,0 0 0 0 0,0 0 0 0 0,0-1 0 0 0,1 1 0 0 0,-1 1 1 0 0,0-1-1 0 0,1-1 0 0 0,-1 1 0 0 0,0 1 0 0 0,16 19-3579 0 0,-2-13 2298 0 0</inkml:trace>
</inkml:ink>
</file>

<file path=ppt/ink/ink19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4-02-19T19:34:16.730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125 1 2884 0 0,'-10'0'3583'0'0,"-42"12"1392"0"0,8-1-5893 0 0,38-9-1256 0 0,4-1 593 0 0,-1 0-2480 0 0,-4 1 2169 0 0</inkml:trace>
</inkml:ink>
</file>

<file path=ppt/ink/ink19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4-02-19T19:34:16.731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0 2884 0 0,'0'0'8489'0'0,"1"3"-7962"0"0,3 14 905 0 0,4 20-1 0 0,-4-17-728 0 0,5 25-26 0 0,-9-43-1121 0 0,0 4-1601 0 0</inkml:trace>
</inkml:ink>
</file>

<file path=ppt/ink/ink19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4-02-19T19:34:16.732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95 2344 0 0,'0'-1'569'0'0,"0"0"0"0"0,-1 0 1 0 0,1 0-1 0 0,0 0 0 0 0,0 0 0 0 0,0 0 0 0 0,0-1 0 0 0,0 1 0 0 0,0 0 1 0 0,0 0-1 0 0,0 0 0 0 0,0 0 0 0 0,1 0 0 0 0,-1 0 0 0 0,1-2 0 0 0,12-17 2619 0 0,-9 14-2945 0 0,1 1 1 0 0,0 1 0 0 0,-1-1-1 0 0,12-7 1 0 0,11-5 229 0 0,-26 16-446 0 0,0 0-2 0 0,-1 1-43 0 0,1-1 0 0 0,-1 1 0 0 0,1-1-1 0 0,-1 1 1 0 0,1 0 0 0 0,-1-1 0 0 0,1 1 0 0 0,0 0-1 0 0,-1-1 1 0 0,1 1 0 0 0,0 0 0 0 0,-1 0 0 0 0,1-1 0 0 0,-1 1-1 0 0,1 0 1 0 0,0 0 0 0 0,-1 0 0 0 0,1 0 0 0 0,1 0-1 0 0,-1 1 8 0 0,-1 0-1 0 0,0 0 0 0 0,1-1 0 0 0,-1 1 0 0 0,1 0 0 0 0,-1 0 0 0 0,0 0 0 0 0,0 0 1 0 0,0 0-1 0 0,0 0 0 0 0,1 0 0 0 0,-1 0 0 0 0,0 0 0 0 0,-1 0 0 0 0,1 0 0 0 0,0 2 1 0 0,-1-1-27 0 0,0 1 1 0 0,0-1-1 0 0,0 1 1 0 0,-1 0-1 0 0,1-1 1 0 0,-3 3-1 0 0,-11 18-109 0 0,15-22 162 0 0,-7 8 177 0 0,7-9-142 0 0,-1 0 0 0 0,1 0 0 0 0,0 0 0 0 0,0 0 0 0 0,-1 0 1 0 0,1 1-1 0 0,0-1 0 0 0,0 0 0 0 0,0 0 0 0 0,-1 1 0 0 0,1-1 0 0 0,0 0 1 0 0,0 0-1 0 0,0 1 0 0 0,0-1 0 0 0,-1 0 0 0 0,1 0 0 0 0,0 1 1 0 0,0-1-1 0 0,0 0 0 0 0,0 0 0 0 0,0 1 0 0 0,0-1 0 0 0,0 0 1 0 0,0 1-1 0 0,0-1 0 0 0,0 0 0 0 0,0 1 0 0 0,0-1 0 0 0,0 0 0 0 0,0 0 1 0 0,0 1-1 0 0,0-1 0 0 0,1 0 0 0 0,-1 1 0 0 0,11 0-2 0 0,-8-1 58 0 0,18 3 18 0 0,-14 1-341 0 0,-3-1 165 0 0,-3-2 25 0 0,0 0 0 0 0,0-1 1 0 0,0 1-1 0 0,0 0 0 0 0,-1 0 0 0 0,1 0 0 0 0,0 0 0 0 0,0 0 0 0 0,-1 0 0 0 0,2 2 1 0 0,-2-2-12 0 0,2 1 22 0 0,-1 0 0 0 0,0 1 0 0 0,0-1-1 0 0,0 1 1 0 0,0 0 0 0 0,0-1 0 0 0,0 1-1 0 0,0 4 1 0 0,-1-6-5 0 0,1 2-10 0 0,-1-1 0 0 0,0 1 1 0 0,0 0-1 0 0,0-1 0 0 0,0 1 0 0 0,0 0 1 0 0,-1-1-1 0 0,1 1 0 0 0,-1-1 0 0 0,0 1 0 0 0,0-1 1 0 0,0 1-1 0 0,0-1 0 0 0,0 0 0 0 0,0 1 1 0 0,-1-1-1 0 0,1 0 0 0 0,-1 0 0 0 0,-3 4 1 0 0,-3 2-1208 0 0,0 0 1 0 0,-1 0 0 0 0,-11 7 0 0 0,17-12 535 0 0,2-2-118 0 0,-1-1 0 0 0,1 1 1 0 0,-1 0-1 0 0,1 0 0 0 0,-1 0 1 0 0,0-1-1 0 0,1 1 0 0 0,-1 0 0 0 0,-3 0 1 0 0,-3-1-941 0 0</inkml:trace>
</inkml:ink>
</file>

<file path=ppt/ink/ink19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4-02-19T19:34:16.726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60 880 0 0,'0'-7'15245'0'0,"36"-8"-13394"0"0,53-19-709 0 0,-88 34-1175 0 0,0-1-15 0 0,0 1-1 0 0,0-1 1 0 0,-1 1-1 0 0,1 0 1 0 0,0-1-1 0 0,0 1 1 0 0,0 0-1 0 0,0-1 0 0 0,0 1 1 0 0,0 0-1 0 0,0 0 1 0 0,0 0-1 0 0,0 0 1 0 0,0 0-1 0 0,0 0 1 0 0,0 0-1 0 0,0 0 1 0 0,0 1-1 0 0,0-1 1 0 0,0 0-1 0 0,0 1 1 0 0,0-1-1 0 0,0 0 1 0 0,1 2-1 0 0,0-1-39 0 0,-5 23-208 0 0,1-15 250 0 0,-1 0 0 0 0,0 0 1 0 0,0 0-1 0 0,-1 0 0 0 0,0-1 1 0 0,-9 14-1 0 0,-37 43-30 0 0,35-46 98 0 0,-33 36 850 0 0,47-54-696 0 0,-4 5 756 0 0,5-6-915 0 0,0 1-1 0 0,0-1 0 0 0,0 0 1 0 0,0 1-1 0 0,0-1 0 0 0,0 1 1 0 0,0-1-1 0 0,0 0 0 0 0,0 1 1 0 0,0-1-1 0 0,0 1 0 0 0,0-1 1 0 0,0 1-1 0 0,1-1 1 0 0,-1 0-1 0 0,0 1 0 0 0,0-1 1 0 0,0 0-1 0 0,1 1 0 0 0,-1-1 1 0 0,0 0-1 0 0,0 1 0 0 0,1-1 1 0 0,-1 0-1 0 0,0 1 0 0 0,1-1 1 0 0,-1 0-1 0 0,0 0 0 0 0,1 0 1 0 0,-1 1-1 0 0,0-1 0 0 0,1 0 1 0 0,0 0-1 0 0,0 0-52 0 0,0 2 80 0 0,11-1 92 0 0,4 1 16 0 0,0 0 1 0 0,0-2 0 0 0,17-1-1 0 0,-25 1-135 0 0,67-4-44 0 0,-73 4-60 0 0,0 1 2 0 0,2-1-344 0 0,14 1-1644 0 0,-12 0-2488 0 0,6-4-7014 0 0</inkml:trace>
</inkml:ink>
</file>

<file path=ppt/ink/ink19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4-02-19T19:34:16.727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148 1 3704 0 0,'0'0'4948'0'0,"-11"0"-2496"0"0,-59 8 830 0 0,26-7-5484 0 0,42-1 1019 0 0,0 0-316 0 0,-15 1-4623 0 0,16 0 4398 0 0</inkml:trace>
</inkml:ink>
</file>

<file path=ppt/ink/ink19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4-02-19T19:34:16.728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89 8 1840 0 0,'0'0'5843'0'0,"1"-5"-5580"0"0,-1 5-233 0 0,0 0 0 0 0,0-1 0 0 0,0 1 0 0 0,0 0-1 0 0,0 0 1 0 0,0 0 0 0 0,0 0 0 0 0,0 0 0 0 0,0 0 0 0 0,0 0 0 0 0,0 0-1 0 0,0 0 1 0 0,0 0 0 0 0,0-1 0 0 0,0 1 0 0 0,0 0 0 0 0,0 0 0 0 0,0 0-1 0 0,0 0 1 0 0,0 0 0 0 0,0 0 0 0 0,0 0 0 0 0,0 0 0 0 0,0 0 0 0 0,0 0-1 0 0,0 0 1 0 0,-1 0 0 0 0,1-1 0 0 0,0 1 0 0 0,0 0 0 0 0,0 0 0 0 0,0 0-1 0 0,0 0 1 0 0,0 0 0 0 0,0 0 0 0 0,0 0 0 0 0,0 0 0 0 0,0 0 0 0 0,0 0-1 0 0,0 0 1 0 0,-1 0 0 0 0,1 0 0 0 0,0 0 0 0 0,0 0 0 0 0,0 0 0 0 0,0 0-1 0 0,0 0 1 0 0,0 0 0 0 0,0 0 0 0 0,0 0 0 0 0,0 0 0 0 0,0 0 0 0 0,-1 0-1 0 0,1 0 1 0 0,0 0 0 0 0,0 0 0 0 0,0 0 0 0 0,0 0 0 0 0,0 0 0 0 0,0 0-1 0 0,0 0 1 0 0,0 0 0 0 0,0 0 0 0 0,0 0 0 0 0,0 0 0 0 0,0 1 0 0 0,0-1-1 0 0,-1 0 1 0 0,-10 8 617 0 0,1 1 0 0 0,-1 0 0 0 0,1 1 0 0 0,1 0 0 0 0,0 0 0 0 0,-14 23 0 0 0,22-31-498 0 0,0 0 0 0 0,1 0 0 0 0,0 0 0 0 0,-1 0 0 0 0,1 0 0 0 0,0 0 0 0 0,0 2-1 0 0,0-2-80 0 0,2 14 864 0 0,-2-14-850 0 0,1 0 1 0 0,0-1 0 0 0,0 1 0 0 0,0-1 1 0 0,0 0-1 0 0,0 1 0 0 0,0-1 0 0 0,0 1 1 0 0,1-1-1 0 0,-1 0 0 0 0,0 0 1 0 0,1 0-1 0 0,-1 0 0 0 0,1 0 0 0 0,-1 0 1 0 0,1 0-1 0 0,0 0 0 0 0,-1-1 1 0 0,1 1-1 0 0,0-1 0 0 0,2 1 0 0 0,4 0 7 0 0,0 0 0 0 0,0-1-1 0 0,0-1 1 0 0,0 1 0 0 0,0-1-1 0 0,14-4 1 0 0,20-9-3032 0 0,-35 8-5031 0 0,-2-2 3329 0 0,-3 5 2830 0 0,-1 1 115 0 0</inkml:trace>
</inkml:ink>
</file>

<file path=ppt/ink/ink19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4-02-19T19:34:16.722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65 3540 0 0,'0'0'13034'0'0,"0"-1"-12422"0"0,1-1-115 0 0,-1 1 1 0 0,1 0-1 0 0,-1 0 1 0 0,1-1-1 0 0,-1 1 1 0 0,1 0-1 0 0,0 0 1 0 0,0 0-1 0 0,0 0 1 0 0,1-2-1 0 0,14-10 1594 0 0,32-10-2053 0 0,-33 17 249 0 0,-8 4-391 0 0,0 0 0 0 0,0 1-1 0 0,9-1 1 0 0,-14 2-19 0 0,0 1-9 0 0,-1-1 106 0 0,1 1 0 0 0,-1-1 1 0 0,1 1-1 0 0,-1 0 1 0 0,0-1-1 0 0,1 1 1 0 0,-1 0-1 0 0,0 0 0 0 0,1 0 1 0 0,-1 0-1 0 0,0 0 1 0 0,0 1-1 0 0,0-1 0 0 0,0 0 1 0 0,0 0-1 0 0,0 1 1 0 0,0-1-1 0 0,-1 1 1 0 0,1-1-1 0 0,0 1 0 0 0,-1-1 1 0 0,1 1-1 0 0,-1-1 1 0 0,0 1-1 0 0,1-1 1 0 0,-1 3-1 0 0,0 1-16 0 0,0 0-1 0 0,-1 0 1 0 0,1-1-1 0 0,-1 1 1 0 0,0 0 0 0 0,-1-1-1 0 0,1 1 1 0 0,-3 5-1 0 0,-8 17-63 0 0,0-1 0 0 0,-22 34 0 0 0,14-28-128 0 0,9-14 302 0 0,-2 0-1 0 0,-17 22 1 0 0,29-40 28 0 0,1 1-1 0 0,-1-1 1 0 0,1 0-1 0 0,0 1 1 0 0,-1-1-1 0 0,1 0 1 0 0,0 1 0 0 0,-1-1-1 0 0,1 0 1 0 0,0 1-1 0 0,-1-1 1 0 0,1 1-1 0 0,0-1 1 0 0,0 1 0 0 0,0-1-1 0 0,-1 1 1 0 0,1-1-1 0 0,0 0 1 0 0,0 1-1 0 0,0-1 1 0 0,0 1-1 0 0,0-1 1 0 0,0 1 0 0 0,0-1-1 0 0,0 2 1 0 0,0-2-71 0 0,1 0 1 0 0,0 0-1 0 0,-1 1 1 0 0,1-1 0 0 0,-1 0-1 0 0,1 0 1 0 0,-1 0-1 0 0,1 0 1 0 0,-1 0-1 0 0,1 0 1 0 0,0 0 0 0 0,-1 0-1 0 0,1 0 1 0 0,-1 0-1 0 0,1 0 1 0 0,-1 0-1 0 0,2-1 1 0 0,27-9 28 0 0,-6 0 65 0 0,29-7 1 0 0,-8 2-556 0 0,-43 14 278 0 0,1 1 38 0 0,30-8-2346 0 0,-30 7 1697 0 0,0 2-1316 0 0,5 2-766 0 0,5 1-3452 0 0,-4-3-1907 0 0</inkml:trace>
</inkml:ink>
</file>

<file path=ppt/ink/ink19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4-02-19T19:34:16.723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222 15 2168 0 0,'-2'-2'536'0'0,"-1"0"-1"0"0,0 1 0 0 0,0-1 1 0 0,0 1-1 0 0,0 0 0 0 0,0 0 1 0 0,0 0-1 0 0,0 0 1 0 0,0 0-1 0 0,0 1 0 0 0,-1-1 1 0 0,1 1-1 0 0,0 0 0 0 0,0 0 1 0 0,-1 0-1 0 0,-3 1 1 0 0,-7 1 32 0 0,-1 1 0 0 0,-18 6 0 0 0,14-4 244 0 0,-2 2-1006 0 0,-18 3-1952 0 0,14-8-7050 0 0</inkml:trace>
</inkml:ink>
</file>

<file path=ppt/ink/ink19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4-02-19T19:34:16.724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1 1400 0 0,'0'0'10644'0'0,"2"3"-10336"0"0,1 3 150 0 0,0 0 0 0 0,0 0-1 0 0,4 12 1 0 0,8 34-1044 0 0,-15-50-165 0 0,-1 4-913 0 0,0-3-2926 0 0,-5 3 638 0 0</inkml:trace>
</inkml:ink>
</file>

<file path=ppt/ink/ink19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4-02-19T19:34:16.725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87 2556 0 0,'0'-7'1511'0'0,"1"4"2085"0"0,1-2-2379 0 0,1 0 0 0 0,0 1-1 0 0,0 0 1 0 0,0 0-1 0 0,1-1 1 0 0,5-4-1 0 0,-4 4-846 0 0,2 0 0 0 0,-1 0 0 0 0,1 1-1 0 0,0 0 1 0 0,-1 0 0 0 0,13-5 0 0 0,-16 8-337 0 0,-2 0-32 0 0,1 1-1 0 0,0-1 1 0 0,0 1 0 0 0,0-1-1 0 0,-1 1 1 0 0,1 0 0 0 0,-1 0-1 0 0,1 0 1 0 0,0 0-1 0 0,0 0 1 0 0,0 0 0 0 0,0 0-1 0 0,-1 1 1 0 0,1-1-1 0 0,2 1 1 0 0,-2 0-16 0 0,1-1 0 0 0,0 1 0 0 0,-1 0 0 0 0,0 0 0 0 0,1 0 0 0 0,-1 0 0 0 0,0 0 0 0 0,1 0 0 0 0,-1 1 0 0 0,0 0 0 0 0,0-1 0 0 0,0 1 0 0 0,0 0 0 0 0,0 0 0 0 0,0 0 0 0 0,3 4 0 0 0,-5-5-29 0 0,1 1 25 0 0,-1-1 0 0 0,0 1-1 0 0,-1 0 1 0 0,1 0 0 0 0,0-1 0 0 0,-1 1 0 0 0,1 0 0 0 0,0 0 0 0 0,-1-1 0 0 0,0 1 0 0 0,0 0 0 0 0,1-1 0 0 0,-1 1 0 0 0,0-1-1 0 0,0 1 1 0 0,0-1 0 0 0,0 1 0 0 0,-1-1 0 0 0,1 0 0 0 0,0 1 0 0 0,-1-1 0 0 0,1-1 0 0 0,-2 3 0 0 0,-32 24-129 0 0,24-19-749 0 0,1 0 1 0 0,-1 1-1 0 0,-13 15 0 0 0,11-3-8390 0 0,12-19 7442 0 0,0-1 150 0 0,-2 4 243 0 0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14T13:33:31.052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516 894 276 0 0,'-33'-21'99'0'0,"29"19"-80"0"0,0-1-1 0 0,1 0 1 0 0,-1 1 0 0 0,0-1 0 0 0,0 1-1 0 0,0 0 1 0 0,0 0 0 0 0,-1 1 0 0 0,1-1 0 0 0,0 1-1 0 0,-10-2 1 0 0,-23-7 8 0 0,34 10 3 0 0,-9 1-148 0 0,-18-15 308 0 0,-25-15-232 0 0,52 27 86 0 0,-64-12 4 0 0,35 8-87 0 0,28 6 275 0 0,-15-3-230 0 0,-10-4-35 0 0,26 6 55 0 0,-12-3 253 0 0,-70-7 9214 0 0,81 11-7794 0 0,-23-2 17221 0 0,71 4-18702 0 0,-33-2-33 0 0,30 0 626 0 0,-33 0-773 0 0,12 0 78 0 0,7 0-87 0 0,-4 0-29 0 0,-2 0 0 0 0,5 0 0 0 0,0-1 0 0 0,-1 2 0 0 0,12 1 0 0 0,46-6 0 0 0,-58 3 0 0 0,1 1 0 0 0,0-2 0 0 0,-1 1 0 0 0,-3 0 0 0 0,0-1 0 0 0,-1 1 0 0 0,0-2 0 0 0,2 2 0 0 0,1-1 0 0 0,-2 1 0 0 0,49-6 0 0 0,95-12 0 0 0,-149 17 0 0 0,92-10 0 0 0,-84 11 0 0 0,19-3 0 0 0,52-11 0 0 0,-36 4 0 0 0,-19 7 0 0 0,22-4 0 0 0,-41 5 0 0 0,9-4 0 0 0,19 1 0 0 0,-10 1 0 0 0,25 1 0 0 0,-19 1 0 0 0,21-1 0 0 0,0 1 0 0 0,-41 3 0 0 0,0 0 0 0 0,-4 0 0 0 0,3-1 0 0 0,-5 1 0 0 0,2 0 0 0 0,-2 0 0 0 0,3 0 0 0 0,0 0 0 0 0,1 0 0 0 0,-1 1 0 0 0,-2 2 0 0 0,0-2 0 0 0,1-1 0 0 0,-1 2 0 0 0,1-1 0 0 0,-4 1 0 0 0,2 0 0 0 0,1 1 0 0 0,1-2 0 0 0,-1 1 0 0 0,0 0 0 0 0,1 1 0 0 0,0 0 0 0 0,-2-2 0 0 0,-3 2 0 0 0,3 0 0 0 0,2-2 0 0 0,-3 1 0 0 0,3 0 0 0 0,-2-1 0 0 0,1 1 0 0 0,-3 0 0 0 0,3-2 0 0 0,1 2 0 0 0,0-1 0 0 0,2-1 0 0 0,-2 1 0 0 0,3 0 0 0 0,-5-1 0 0 0,3 0 0 0 0,3 0 0 0 0,-4 0 0 0 0,3-1 0 0 0,0 0 0 0 0,-4 1 0 0 0,-2-1 0 0 0,2 1 0 0 0,1 0 0 0 0,-2 0 0 0 0,2-1 0 0 0,0 0 0 0 0,3 0 0 0 0,-3 1 0 0 0,-1 0 0 0 0,-1-1 0 0 0,-1-1 0 0 0,5 1 0 0 0,-2 1 0 0 0,0-1 0 0 0,-1 0 0 0 0,13-1-35 0 0,-30 2 19 0 0,35-1-171 0 0,-35 1 162 0 0,53-5 149 0 0,-55 4-86 0 0,2 1-54 0 0,51-3 121 0 0,-53 2-158 0 0,2 1 7 0 0,75-4-226 0 0,-76 4 311 0 0,42-2-96 0 0,372-39-1099 0 0,-172 18 350 0 0,-243 23 826 0 0,59-6-358 0 0,-58 5 298 0 0,56-6 118 0 0,-23 4-215 0 0,-32 3 225 0 0,17 0-794 0 0,-17 0 4866 0 0,0-1-5972 0 0,4-27-23566 0 0,-10 23 24925 0 0,1 0 0 0 0,1 0 1 0 0,0-10-1 0 0,0 14 446 0 0,8-147-2508 0 0,-8 145 2669 0 0,-3-31 2557 0 0,2 10 972 0 0,-5 8 7892 0 0,6 16-11435 0 0,-6 30 449 0 0,2 0 0 0 0,-1 47 1 0 0,0 239 1065 0 0,1-248-1321 0 0,4-64-376 0 0,2 65 2208 0 0,1-64-2237 0 0,-2-3 133 0 0,0 1 0 0 0,0-1 0 0 0,1 0 0 0 0,-2 1 0 0 0,2-1 0 0 0,-1 0 0 0 0,2 0 0 0 0,-2 0 0 0 0,1 0 0 0 0,0 0 0 0 0,0-1 0 0 0,0 1 0 0 0,0-1 0 0 0,0 1 0 0 0,1-1 0 0 0,-1 1 0 0 0,3 0-1 0 0,-2-1 21 0 0,3-1-25 0 0,644-7-232 0 0,-541 4 67 0 0,-56 0 5 0 0,1 2 0 0 0,60 8 0 0 0,-91-5 40 0 0,-1-1-1 0 0,23-2 1 0 0,30 1-102 0 0,5 6-258 0 0,-30 1 252 0 0,-48-7 158 0 0,15 6-203 0 0,8 4 268 0 0,-22-8-77 0 0,29 11 148 0 0,-10-3-204 0 0,1-2 0 0 0,25 6 0 0 0,-46-13 101 0 0,2 0-46 0 0,62 15 10 0 0,-64-15 65 0 0,19 2 44 0 0,-6-3-105 0 0,31 5 34 0 0,-41-5-14 0 0,-2 0-19 0 0,7 0 25 0 0,-6 0-5 0 0,8 3 44 0 0,-6-2-101 0 0,-1 0 1 0 0,1 1 0 0 0,0-2-1 0 0,-1 0 1 0 0,0 0-1 0 0,1 0 1 0 0,6 0 0 0 0,-11 0 16 0 0,0 0 0 0 0,1 0 0 0 0,-2 0 0 0 0,2 0 1 0 0,-1-1-1 0 0,0 1 0 0 0,0 0 0 0 0,1-1 0 0 0,-2 0 1 0 0,1 1-1 0 0,1-1 0 0 0,-2 1 0 0 0,1-1 0 0 0,1 1 0 0 0,-2-1 1 0 0,1 0-1 0 0,0 1 0 0 0,0-2 0 0 0,-1 1 0 0 0,1 1 1 0 0,0-1-1 0 0,0 0 0 0 0,0 0 0 0 0,-1 0 0 0 0,0 0 1 0 0,1-1-1 0 0,0 2 0 0 0,-1-2 0 0 0,1 1 0 0 0,-1 0 0 0 0,0 0 1 0 0,0 0-1 0 0,0-2 0 0 0,0-52 120 0 0,-1 24-177 0 0,9-389-852 0 0,-7 359 715 0 0,13-92 1 0 0,-12 100 160 0 0,-2 43 30 0 0,0 1 1 0 0,1 0-1 0 0,0-1 1 0 0,0 1-1 0 0,1 0 1 0 0,2-10-1 0 0,-3 17-52 0 0,-1-35 95 0 0,1 28-24 0 0,-1 3-91 0 0,0 2 0 0 0,0-1 0 0 0,0 0 0 0 0,0 0 0 0 0,-1 1 0 0 0,0-2 0 0 0,-2-7 0 0 0,2 11-58 0 0,-35-3-453 0 0,-605-11 415 0 0,578 14 333 0 0,-315 0 672 0 0,209 3-582 0 0,-226-5 705 0 0,391 4-886 0 0,-5-1 124 0 0,-2 1 1 0 0,1 0-1 0 0,-19 2 1 0 0,-14 1 118 0 0,42-3-275 0 0,1 0 0 0 0,-1 1 0 0 0,1-1 0 0 0,-1 1 0 0 0,0-1 0 0 0,1 1 1 0 0,0-1-1 0 0,0 0 0 0 0,-1 0 0 0 0,1 1 0 0 0,-1 0 0 0 0,1-1 0 0 0,-1 1 0 0 0,1-1 0 0 0,0 1 0 0 0,0-1 0 0 0,0 1 0 0 0,0 0 0 0 0,-1 0 0 0 0,1-1 0 0 0,0 0 0 0 0,0 1 0 0 0,0 0 0 0 0,0 0 0 0 0,0-1 0 0 0,0 0 0 0 0,0 1 1 0 0,0 1-1 0 0,-1 27 200 0 0,2-21-270 0 0,-4 42 44 0 0,-13 69 1 0 0,5-47 116 0 0,6-39-290 0 0,-4 39-2776 0 0,8-68 2146 0 0,1 1-1 0 0,0-1 0 0 0,1 0 0 0 0,-1 1 0 0 0,0-1 0 0 0,1 0 0 0 0,1 1 0 0 0,-2-1 0 0 0,2 0 0 0 0,-1 0 0 0 0,1 0 1 0 0,4 7-1 0 0,-4-9 183 0 0,0-1 1 0 0,0 1 0 0 0,0-1 0 0 0,1 1 0 0 0,-1-1 0 0 0,0 1-1 0 0,1 0 1 0 0,0-2 0 0 0,0 2 0 0 0,-1-1 0 0 0,4 0 0 0 0,-4 0-1024 0 0</inkml:trace>
</inkml:ink>
</file>

<file path=ppt/ink/ink2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14T13:33:31.079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415 1 5200 0 0,'0'0'8678'0'0,"-5"4"-7642"0"0,-6 3-261 0 0,-2 0-1 0 0,2-2 1 0 0,-1 0-1 0 0,-1 1 1 0 0,1-3-1 0 0,-27 7 1 0 0,-137 31 359 0 0,64-5-8621 0 0,110-34 6572 0 0,-6 1-3 0 0</inkml:trace>
</inkml:ink>
</file>

<file path=ppt/ink/ink20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3-06T02:05:25.850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637 3636 132 0 0,'0'0'-3'0'0,"-2"2"104"0"0,-6 2-11 0 0,6-3 37 0 0,-9 5 994 0 0,3-3 2642 0 0,9-8 89 0 0,3-27-3453 0 0,-5 9-221 0 0,0-1-1 0 0,-2 1 1 0 0,0-1-1 0 0,-2 1 1 0 0,-13-40-1 0 0,16 56-178 0 0,0-1 0 0 0,0 1 1 0 0,1-1-1 0 0,0 0 0 0 0,1-12 1 0 0,-3-16-7 0 0,-36-199 418 0 0,26 91-384 0 0,7 76 56 0 0,-8-63-193 0 0,11 113 122 0 0,2 16-12 0 0,0-1-1 0 0,0 1 1 0 0,0-1-1 0 0,0 0 1 0 0,1 0-1 0 0,-1 0 1 0 0,1 1 0 0 0,0-1-1 0 0,0 0 1 0 0,0 0-1 0 0,0-5 1 0 0,-3-143 82 0 0,-5 104-146 0 0,7 43 49 0 0,1-33 55 0 0,0 26-35 0 0,0 8 41 0 0,0-36 87 0 0,-5-23-222 0 0,5 59 106 0 0,0-32-128 0 0,0 23 115 0 0,0 8 154 0 0,-1 2-196 0 0,-5-18 1801 0 0,-23-1-1209 0 0,-182-118-458 0 0,209 138-94 0 0,-39-24-129 0 0,31 19 102 0 0,8 4 60 0 0,2 2-13 0 0,0 0 0 0 0,0 0-1 0 0,1-1 1 0 0,-1 1 0 0 0,0 0 0 0 0,0 0 0 0 0,0 0 0 0 0,0-1 0 0 0,0 1 0 0 0,1 0-1 0 0,-1 0 1 0 0,0-1 0 0 0,0 1 0 0 0,0 0 0 0 0,0 0 0 0 0,0-1 0 0 0,0 1-1 0 0,0 0 1 0 0,0 0 0 0 0,0-1 0 0 0,0 1 0 0 0,0 0 0 0 0,0 0 0 0 0,0-1-1 0 0,0 1 1 0 0,0 0 0 0 0,0 0 0 0 0,0-1 0 0 0,0 1 0 0 0,0 0 0 0 0,0 0-1 0 0,-1-1 1 0 0,1 1 0 0 0,0 0 0 0 0,0 0 0 0 0,0-1 0 0 0,0 1 0 0 0,0 0-1 0 0,-1 0 1 0 0,1 0 0 0 0,0 0 0 0 0,0-1 0 0 0,0 1 0 0 0,-1 0 0 0 0,1 0-1 0 0,0 0 1 0 0,0 0 0 0 0,-1 0 0 0 0,1-1 0 0 0,0 1 0 0 0,0 0 0 0 0,-1 0 0 0 0,1 0-1 0 0,0 0 1 0 0,-1 0 0 0 0,32-16 559 0 0,266-96 447 0 0,-266 101-1018 0 0,-24 10-122 0 0,-1-1 1 0 0,0 0 0 0 0,0-1-1 0 0,-1 1 1 0 0,1-1 0 0 0,8-5-1 0 0,-13 7-92 0 0,2 0-55 0 0,-2 1 235 0 0,-1 0 0 0 0,0 0-1 0 0,1 0 1 0 0,-1 0 0 0 0,0 0-1 0 0,1 0 1 0 0,-1 0 0 0 0,0 0-1 0 0,1 0 1 0 0,-1 0 0 0 0,0 0 0 0 0,1 0-1 0 0,-1 0 1 0 0,0 0 0 0 0,1 0-1 0 0,-1 0 1 0 0,0-1 0 0 0,0 1-1 0 0,1 0 1 0 0,-1 0 0 0 0,0 0 0 0 0,1 0-1 0 0,-1-1 1 0 0,0 1 0 0 0,0 0-1 0 0,1 0 1 0 0,-1-1 0 0 0,0 1-1 0 0,0 0 1 0 0,0 0 0 0 0,1-1 0 0 0,-1 1-1 0 0,0 0 1 0 0,0-1 0 0 0,0 1-1 0 0,0 0 1 0 0,0-1 0 0 0,0 1-1 0 0,1 0 1 0 0,-1-1 0 0 0,0 1 0 0 0,0-1-1 0 0,-7-3-4 0 0,1 0 0 0 0,-1 0 0 0 0,0 1-1 0 0,0 0 1 0 0,0 0 0 0 0,-1 1 0 0 0,1 0 0 0 0,-9-2-1 0 0,-73-7-178 0 0,1 0 55 0 0,26-2 155 0 0,-167-43-80 0 0,196 44 291 0 0,17 2 249 0 0,54 4-381 0 0,47-2 1 0 0,198-19 182 0 0,-244 22-253 0 0,106-19 35 0 0,-142 23-133 0 0,1 0-103 0 0,-4 1 178 0 0,1 0 0 0 0,-1 0-1 0 0,0 0 1 0 0,1 0 0 0 0,-1 0 0 0 0,0 0 0 0 0,1 0 0 0 0,-1 0-1 0 0,0 0 1 0 0,1 0 0 0 0,-1 0 0 0 0,0 0 0 0 0,1 0 0 0 0,-1 0 0 0 0,0-1-1 0 0,1 1 1 0 0,-1 0 0 0 0,0 0 0 0 0,1 0 0 0 0,-1 0 0 0 0,0-1 0 0 0,0 1-1 0 0,1 0 1 0 0,-1 0 0 0 0,0 0 0 0 0,0-1 0 0 0,1 1 0 0 0,-1 0-1 0 0,0 0 1 0 0,0-1 0 0 0,0 1 0 0 0,0 0 0 0 0,1-1 0 0 0,-1 1 0 0 0,0 0-1 0 0,0-1 1 0 0,0 1 0 0 0,0 0 0 0 0,0-1 0 0 0,0 1 0 0 0,0 0 0 0 0,0-1-1 0 0,0 1 1 0 0,0 0 0 0 0,0-1 0 0 0,-7-6-12 0 0,0 1 0 0 0,0 0 0 0 0,0 0 0 0 0,-1 1 0 0 0,0 0 0 0 0,0 0 0 0 0,0 1 0 0 0,-17-6 0 0 0,-85-24 3 0 0,39 13 6 0 0,53 15 60 0 0,-12-2-37 0 0,1-2 0 0 0,0-2 0 0 0,0 0 0 0 0,-51-33 0 0 0,78 44 45 0 0,2 1-44 0 0,0 0 0 0 0,-1-1-1 0 0,1 1 1 0 0,-1 0 0 0 0,1 0 0 0 0,0-1-1 0 0,0 1 1 0 0,-1 0 0 0 0,1-1 0 0 0,0 1 0 0 0,-1 0-1 0 0,1-1 1 0 0,0 1 0 0 0,0 0 0 0 0,0-1 0 0 0,-1 1-1 0 0,1-1 1 0 0,0 1 0 0 0,0 0 0 0 0,0-1 0 0 0,0 1-1 0 0,0-1 1 0 0,0 1 0 0 0,0-1 0 0 0,0 1 0 0 0,0 0-1 0 0,0-1 1 0 0,0 1 0 0 0,0-1 0 0 0,0 1 0 0 0,0-1-1 0 0,0 1 1 0 0,1-1 0 0 0,0 0-4 0 0,0-1 0 0 0,0 1 0 0 0,1 0 0 0 0,-1-1 0 0 0,1 1 0 0 0,-1 0 0 0 0,1 0 0 0 0,-1 0 0 0 0,1 0 0 0 0,0 0 0 0 0,0 1 0 0 0,-1-1 0 0 0,1 0 0 0 0,0 1 0 0 0,0 0 0 0 0,0-1 0 0 0,0 1 0 0 0,0 0 1 0 0,-1 0-1 0 0,1 0 0 0 0,0 0 0 0 0,2 0 0 0 0,76-4 115 0 0,128-14 140 0 0,-156 8-284 0 0,-49 9-44 0 0,11-5-136 0 0,-13 6 194 0 0,-1 0-1 0 0,0 0 1 0 0,1 0-1 0 0,-1 0 0 0 0,0 0 1 0 0,1 0-1 0 0,-1 0 1 0 0,0 0-1 0 0,0 0 0 0 0,1-1 1 0 0,-1 1-1 0 0,0 0 1 0 0,1 0-1 0 0,-1 0 0 0 0,0 0 1 0 0,0 0-1 0 0,1-1 1 0 0,-1 1-1 0 0,0 0 0 0 0,0 0 1 0 0,0-1-1 0 0,1 1 1 0 0,-1 0-1 0 0,0 0 1 0 0,0-1-1 0 0,0 1 0 0 0,0 0 1 0 0,1 0-1 0 0,-1-1 1 0 0,0 1-1 0 0,0 0 0 0 0,0-1 1 0 0,0 1-1 0 0,0 0 1 0 0,0-1-1 0 0,0 1 0 0 0,0 0 1 0 0,0-1-1 0 0,0 1 1 0 0,0 0-1 0 0,0-1 0 0 0,0 1 1 0 0,0 0-1 0 0,0 0 1 0 0,0-1-1 0 0,0 1 0 0 0,-1 0 1 0 0,1-1-1 0 0,0 1 1 0 0,0 0-1 0 0,0 0 0 0 0,-1-1 1 0 0,-29-16-19 0 0,-1 2 0 0 0,-1 1 0 0 0,0 2 0 0 0,-64-16 1 0 0,50 15-14 0 0,0-1 1 0 0,-43-22 0 0 0,86 35 36 0 0,-9-4 13 0 0,-1-2 0 0 0,1 0 0 0 0,-16-12 0 0 0,27 18 34 0 0,-6-7 121 0 0,-1-4 96 0 0,8 10-147 0 0,3-1-56 0 0,2-1-29 0 0,0 1 1 0 0,0-1-1 0 0,1 1 0 0 0,-1 0 0 0 0,1 0 0 0 0,-1 1 0 0 0,1-1 1 0 0,0 1-1 0 0,0 1 0 0 0,8-2 0 0 0,79-11 24 0 0,-31 6-41 0 0,138-38 114 0 0,-199 46-151 0 0,0 0-1 0 0,0-1 1 0 0,1 1-1 0 0,-1 0 1 0 0,0 0-1 0 0,0-1 1 0 0,0 1 0 0 0,0-1-1 0 0,0 1 1 0 0,0-1-1 0 0,1 0 1 0 0,-1 1-1 0 0,0-1 1 0 0,-1 0-1 0 0,1 1 1 0 0,0-1-1 0 0,0 0 1 0 0,0 0-1 0 0,0 0 1 0 0,-1 0-1 0 0,1 0 1 0 0,0 0-1 0 0,-1 0 1 0 0,1 0-1 0 0,-1 0 1 0 0,1 0-1 0 0,-1-1 1 0 0,0 1 0 0 0,1-2-1 0 0,-1 2 10 0 0,-1 0 0 0 0,1 0 0 0 0,-1-1 1 0 0,1 1-1 0 0,-1 0 0 0 0,1 0 0 0 0,-1 0 0 0 0,0 0 0 0 0,0 0 1 0 0,1 0-1 0 0,-1 0 0 0 0,0 0 0 0 0,0 0 0 0 0,0 0 0 0 0,0 1 0 0 0,0-1 1 0 0,0 0-1 0 0,0 1 0 0 0,0-1 0 0 0,-1 1 0 0 0,1-1 0 0 0,0 1 0 0 0,0-1 1 0 0,0 1-1 0 0,-1 0 0 0 0,1-1 0 0 0,-2 1 0 0 0,-5-2-44 0 0,-17-4-85 0 0,-1 1 0 0 0,-28-1 0 0 0,-22 1-71 0 0,74 5 262 0 0,-57-6 1603 0 0,58 6-1606 0 0,1 1 0 0 0,-1-1 1 0 0,0 0-1 0 0,0 0 0 0 0,1-1 1 0 0,-1 1-1 0 0,0 0 0 0 0,1 0 1 0 0,-1 0-1 0 0,0 0 0 0 0,0-1 1 0 0,1 1-1 0 0,-1 0 0 0 0,0 0 1 0 0,1-1-1 0 0,-1 1 0 0 0,1-1 1 0 0,-1 1-1 0 0,0-1 0 0 0,1 1 1 0 0,-1-1-1 0 0,1 1 0 0 0,-1-1 1 0 0,0 0-1 0 0,28-89 313 0 0,12-225-191 0 0,-33 179-150 0 0,11-113 188 0 0,1 106-193 0 0,-11 87-245 0 0,-7 46-4244 0 0</inkml:trace>
</inkml:ink>
</file>

<file path=ppt/ink/ink20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3-06T02:05:25.851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91 1902 140 0 0,'0'0'630'0'0,"-3"5"-913"0"0,0-1 327 0 0,0 0 3 0 0,0 1 1 0 0,0-1-1 0 0,-1 0 0 0 0,1 0 1 0 0,-1-1-1 0 0,0 1 1 0 0,-5 3-1 0 0,7-5 593 0 0,-16 31 8048 0 0,18-61-8558 0 0,0 21-20 0 0,4-30 279 0 0,1 9-127 0 0,-5-7-83 0 0,-2-10-129 0 0,-2 0 0 0 0,-12-50 0 0 0,7 39-58 0 0,4 20 47 0 0,2-1 0 0 0,1-50-1 0 0,2 84-51 0 0,0-18-312 0 0,1 16 477 0 0,0-1 0 0 0,0 0 0 0 0,1 1 0 0 0,-1 0 0 0 0,1-1 0 0 0,4-7 0 0 0,-3 6-234 0 0,-2 5 154 0 0,32-41 1194 0 0,-30 42-935 0 0,18-7 125 0 0,26-1-344 0 0,1 1 1 0 0,0 3-1 0 0,64 1 1 0 0,-36 1-33 0 0,609-24 38 0 0,-588 24-140 0 0,-3 1 140 0 0,-90 2-151 0 0,17-1-37 0 0,13 1-56 0 0,-31 1 90 0 0,1-1-23 0 0,10 2 44 0 0,-10-2-32 0 0,79 8-113 0 0,-79-7 198 0 0,40 3-24 0 0,56 9 41 0 0,-24 0 36 0 0,87 9-130 0 0,-159-21 30 0 0,69 11 41 0 0,-70-12-46 0 0,19 3 956 0 0,-21-4-924 0 0,0 1 0 0 0,1-1-1 0 0,-1 0 1 0 0,0 1 0 0 0,1-1-1 0 0,-1 0 1 0 0,0 0 0 0 0,0 1-1 0 0,0-1 1 0 0,0 0 0 0 0,0 0-1 0 0,0 0 1 0 0,0-1 0 0 0,0 1-1 0 0,1-1 1 0 0,-1-2 22 0 0,0 1 0 0 0,0 0 0 0 0,0-1 0 0 0,0 1 0 0 0,-1-1 0 0 0,0 1 0 0 0,1-1 0 0 0,-2-5-1 0 0,4-17 55 0 0,0 0 0 0 0,2 0 0 0 0,0 0-1 0 0,12-30 1 0 0,5-26-2 0 0,17-55-86 0 0,-24 91 17 0 0,-2-1 0 0 0,-2 0 0 0 0,5-54 0 0 0,14-168-33 0 0,-25 205 56 0 0,13-104 42 0 0,5 69-180 0 0,-22 96 56 0 0,10-43-263 0 0,-10 35-4493 0 0</inkml:trace>
</inkml:ink>
</file>

<file path=ppt/ink/ink20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3-06T02:05:25.852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61 71 1216 0 0,'0'0'5153'0'0,"5"2"-4916"0"0,11 4-26 0 0,1 0 0 0 0,-1-2 0 0 0,1 0 1 0 0,0-1-1 0 0,30 2 0 0 0,97-1 709 0 0,212-10 1740 0 0,-302 3-2489 0 0,4 5 0 0 0,368-17 1183 0 0,-395 12-1276 0 0,-28 3-82 0 0,2 0-18 0 0,119-7 326 0 0,-121 7-275 0 0,19 0 16 0 0,571-3 1106 0 0,-328 10-987 0 0,-261-7-81 0 0,1 0-57 0 0,16 0 18 0 0,-15 0-26 0 0,19-1 7 0 0,9 1 88 0 0,-31 1-99 0 0,1-1-152 0 0,11 0 35 0 0,-11 0-6 0 0,-13 1-827 0 0,-26 5 928 0 0,26-4-3 0 0,3-2 16 0 0,-48-2-82 0 0,-175-18 240 0 0,47 9-322 0 0,96 11 190 0 0,-221-4 56 0 0,19-19-186 0 0,-36-2 112 0 0,135 26 32 0 0,-203 20-80 0 0,274-15 122 0 0,114-6-107 0 0,-1 0 34 0 0,-81 2 40 0 0,81-2-87 0 0,-60 2 115 0 0,231 1 607 0 0,114 27-589 0 0,-38-3-312 0 0,181 12 62 0 0,-300-34 182 0 0,166 10-564 0 0,-190-13 556 0 0,17-3-160 0 0,-62 2 81 0 0,128-6-28 0 0,-178 5 127 0 0,-1 0-47 0 0,31-5 15 0 0,-31 4-9 0 0,1 1-56 0 0,35-1 0 0 0,-35 1 20 0 0,-1 0-47 0 0,52 7-352 0 0,-51-7 383 0 0,35 5-568 0 0,-24-5 630 0 0,-11 0 32 0 0,8 2 115 0 0,-9 0-506 0 0,-10-1-1830 0 0,-426-24 5124 0 0,385 17-2854 0 0,-517-44 948 0 0,465 51-941 0 0,-287-2 680 0 0,218 2-522 0 0,-245-29 1 0 0,329 21 945 0 0,379 25-909 0 0,416 17-210 0 0,-439-34-194 0 0,-70-2-331 0 0,250 31 1 0 0,-444-29 169 0 0,1 0 1 0 0,-1 1-1 0 0,0-1 1 0 0,0 1-1 0 0,11 5 1 0 0,-1 7-3075 0 0,-8-4-5220 0 0</inkml:trace>
</inkml:ink>
</file>

<file path=ppt/ink/ink20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3-06T02:05:25.853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136 3 376 0 0,'0'0'117'0'0,"-11"-2"12"0"0,11 8 3304 0 0,12 18-3062 0 0,-9-18 52 0 0,19-2 272 0 0,-3-2-270 0 0,-1-2 0 0 0,1 1-1 0 0,29-5 1 0 0,-30 2-257 0 0,0 1 0 0 0,0 1 0 0 0,32 3 0 0 0,146 33 332 0 0,226 33 719 0 0,-305-56-764 0 0,2-5 0 0 0,232-14-1 0 0,-302 4-544 0 0,93 8-1 0 0,-8 2-148 0 0,-45-5 14 0 0,89 15 0 0 0,-12 1 286 0 0,-163-19-94 0 0,35 3-66 0 0,-35-2 71 0 0,6-1-51 0 0,0 1 73 0 0,0 0-1 0 0,0 1 1 0 0,-1 0 0 0 0,1 0 0 0 0,-1 1-1 0 0,1 0 1 0 0,-1 0 0 0 0,15 10 0 0 0,-16-9 6 0 0,0 0 0 0 0,0-1 0 0 0,1 1 0 0 0,-1-1 0 0 0,1-1 1 0 0,13 4-1 0 0,9 2 108 0 0,-27-7-108 0 0,8 0-5 0 0,18 2 246 0 0,-16-5-744 0 0,-23-6 495 0 0,0 0-1 0 0,-1 0 1 0 0,0 1-1 0 0,-1 0 1 0 0,0 1-1 0 0,0 1 1 0 0,0 0-1 0 0,-1 0 1 0 0,1 1 0 0 0,-1 1-1 0 0,-18-3 1 0 0,-27-2 38 0 0,-79-1 1 0 0,55 5 142 0 0,-32-3-104 0 0,-172-19 1771 0 0,257 20-1660 0 0,0-1 0 0 0,-32-14 0 0 0,33 11-118 0 0,-58-12 0 0 0,-437-35 1627 0 0,454 55-1353 0 0,0 3 0 0 0,-100 14 1 0 0,60-4 39 0 0,45 1-172 0 0,47-8-142 0 0,0 0 0 0 0,0-1-1 0 0,0-1 1 0 0,-21 0 0 0 0,-6 3 385 0 0,-7 3-208 0 0,-30 7 28 0 0,77-15-283 0 0,-53 14 243 0 0,-4 1-259 0 0,57-15 43 0 0,-41 10 135 0 0,-30-2-112 0 0,51-8 910 0 0,24 0-903 0 0,0 0 1 0 0,-1 0-1 0 0,1 0 1 0 0,0 0-1 0 0,0 0 1 0 0,0 0-1 0 0,-1 0 0 0 0,1 0 1 0 0,0 0-1 0 0,0-1 1 0 0,0 1-1 0 0,-1 0 1 0 0,1 0-1 0 0,0 0 0 0 0,0 0 1 0 0,0 0-1 0 0,0-1 1 0 0,0 1-1 0 0,-1 0 1 0 0,1 0-1 0 0,0 0 0 0 0,0-1 1 0 0,0 1-1 0 0,0 0 1 0 0,0 0-1 0 0,0 0 1 0 0,0-1-1 0 0,0 1 0 0 0,0 0 1 0 0,0 0-1 0 0,0 0 1 0 0,0-1-1 0 0,0 1 1 0 0,0 0-1 0 0,0 0 0 0 0,0-1 1 0 0,0 1-1 0 0,0 0 1 0 0,0 0-1 0 0,0 0 1 0 0,0-1-1 0 0,0 1 0 0 0,0 0 1 0 0,1-1-1 0 0,2-2 77 0 0,0-1 1 0 0,0 0-1 0 0,1 1 0 0 0,-1 0 0 0 0,1 0 0 0 0,0 0 0 0 0,5-3 0 0 0,-2 2-48 0 0,0 0 0 0 0,0 0 0 0 0,0 1 0 0 0,0 0 0 0 0,13-3 0 0 0,25-12-2 0 0,-32 13-44 0 0,0 0 0 0 0,1 1 1 0 0,0 0-1 0 0,-1 1 1 0 0,1 1-1 0 0,24-2 0 0 0,-1 0 96 0 0,-17 1-92 0 0,1 2-1 0 0,-1 0 1 0 0,1 2-1 0 0,21 2 1 0 0,40 1-60 0 0,382 17 171 0 0,-392-17-190 0 0,-27-4-84 0 0,15-1 189 0 0,-57 1-87 0 0,19-1 20 0 0,-7 0 41 0 0,-11 0 92 0 0,0 2-129 0 0,1 1-12 0 0,34-3-110 0 0,255 7-17 0 0,20 33 143 0 0,39-2 206 0 0,-338-36-212 0 0,35 4-28 0 0,-46-5 19 0 0,37 0-33 0 0,24 5-31 0 0,-63-5 43 0 0,4 1 45 0 0,88 10 130 0 0,-91-10-159 0 0,3-1 13 0 0,57 4 44 0 0,-59-4-67 0 0,0 1-1 0 0,78 1 54 0 0,-77-2 24 0 0,16 2-83 0 0,-9-2-244 0 0,-818-98-1900 0 0,507 82 2119 0 0,296 15 66 0 0,-73-5-31 0 0,-92 4 0 0 0,-2 3 9 0 0,31 3 164 0 0,44 1-140 0 0,40-1 0 0 0,-195 28-69 0 0,112-12-30 0 0,98-13 83 0 0,1 2 1 0 0,-61 23 0 0 0,69-22 7 0 0,-29 7 128 0 0,21-8-132 0 0,-49 5 0 0 0,85-13-10 0 0,-23 3 102 0 0,17-1-150 0 0,7-3-42 0 0,62-25-17017 0 0,-39 17 15530 0 0</inkml:trace>
</inkml:ink>
</file>

<file path=ppt/ink/ink20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3-06T02:05:25.854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406 1 388 0 0,'0'0'14061'0'0,"-1"6"-14036"0"0,-1 41-24 0 0,2 0 0 0 0,8 63 0 0 0,-1-13-58 0 0,-12 152 163 0 0,-2-56-59 0 0,-1-100 511 0 0,7-89-430 0 0,1 16 487 0 0,0 9-1 0 0,0-27 68 0 0,2 1-604 0 0,4 8-10 0 0,-5-9 180 0 0,8-1-244 0 0,-5-1-72 0 0,-8-1-371 0 0,-33-7 410 0 0,34 7 18 0 0,1 1 0 0 0,-1 0 0 0 0,0 0-1 0 0,0 0 1 0 0,1 0 0 0 0,-1 1 0 0 0,0-1-1 0 0,0 1 1 0 0,1-1 0 0 0,-1 1 0 0 0,1 0 0 0 0,-1 0-1 0 0,1 0 1 0 0,-1 1 0 0 0,-4 2 0 0 0,-5 3-40 0 0,-26 8-17 0 0,1 3-1 0 0,1 1 0 0 0,-37 26 1 0 0,19-12 229 0 0,48-29-149 0 0,0 1-1 0 0,0-1 1 0 0,1 1 0 0 0,-1 0-1 0 0,1 0 1 0 0,0 0 0 0 0,1 1 0 0 0,-1 0-1 0 0,1 0 1 0 0,0 0 0 0 0,1 0-1 0 0,-1 1 1 0 0,1-1 0 0 0,0 1 0 0 0,1 0-1 0 0,0 0 1 0 0,0 0 0 0 0,0 0-1 0 0,0 13 1 0 0,0 5 34 0 0,2 0-1 0 0,1 0 1 0 0,1 0-1 0 0,5 26 1 0 0,-4-29 7 0 0,-1-5-35 0 0,1 12 70 0 0,1-1 0 0 0,1 0-1 0 0,1 0 1 0 0,2 0 0 0 0,19 45 0 0 0,-20-62-44 0 0,0 0 1 0 0,1-1-1 0 0,0 0 1 0 0,0 0-1 0 0,1 0 1 0 0,1-2-1 0 0,17 15 0 0 0,83 48 39 0 0,-81-53-23 0 0,-13-10-35 0 0,0 0 0 0 0,0-1 0 0 0,1 0 0 0 0,0-2 1 0 0,0 0-1 0 0,1-1 0 0 0,-1 0 0 0 0,1-2 0 0 0,33 2 0 0 0,-6-5 44 0 0,-1-1 0 0 0,77-14-1 0 0,-102 11-58 0 0,0 1 0 0 0,0-2 0 0 0,0-1 0 0 0,-1 0 0 0 0,0-1 0 0 0,0-1 0 0 0,-1-1 0 0 0,0-1 0 0 0,-1 0-1 0 0,0-1 1 0 0,-1 0 0 0 0,0-1 0 0 0,14-18 0 0 0,-16 13-37 0 0,-2 0 0 0 0,0-1 0 0 0,-1-1 0 0 0,-1 0 0 0 0,-1 0 0 0 0,-1-1 0 0 0,-1 1 0 0 0,5-27 0 0 0,-6 9-58 0 0,-1-78 1 0 0,-20 22 15 0 0,10 77 1 0 0,-1 0 1 0 0,-1 1 0 0 0,0 0-1 0 0,-1 0 1 0 0,0 1 0 0 0,-2 0-1 0 0,0 1 1 0 0,0 0 0 0 0,-1 0-1 0 0,-16-12 1 0 0,19 20-2 0 0,1 1 0 0 0,-1 1 0 0 0,0 0 0 0 0,-13-5 0 0 0,22 9 70 0 0,-4-1 6 0 0,-67-14-141 0 0,41 8 169 0 0,-5 4 10 0 0,-51-13-142 0 0,83 15 104 0 0,-26 1-161 0 0,16 0 94 0 0,-18 0 39 0 0,-35-2 86 0 0,58 1-39 0 0,-40 2-174 0 0,44-1 124 0 0,-37 4 52 0 0,9 0 41 0 0,26-4-4857 0 0</inkml:trace>
</inkml:ink>
</file>

<file path=ppt/ink/ink20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3-06T02:05:25.855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75 1321 604 0 0,'0'0'1870'0'0,"-2"-6"-1837"0"0,-13-21 8264 0 0,10 24-8380 0 0,-12-10 7666 0 0,16 11-7395 0 0,2-34 519 0 0,1 18-577 0 0,0-1 0 0 0,-1 1 0 0 0,-1-1 0 0 0,-3-32 0 0 0,0-13 28 0 0,-15-207 283 0 0,9 136-219 0 0,4 54-305 0 0,5 79 59 0 0,-2-48 626 0 0,4 47-582 0 0,0 1 0 0 0,1-1 0 0 0,-1 1 0 0 0,1 0 0 0 0,-1 0 0 0 0,1 0-1 0 0,0 0 1 0 0,0 1 0 0 0,0-1 0 0 0,0 1 0 0 0,0 0 0 0 0,0 0 0 0 0,1 0 0 0 0,-1 0 0 0 0,0 0-1 0 0,5 0 1 0 0,72-7-155 0 0,-43 4 190 0 0,3-2-31 0 0,331-42-4 0 0,-263 39 30 0 0,-105 9-80 0 0,19-1-111 0 0,15 0-175 0 0,-33 1 196 0 0,-1 1 29 0 0,2-1 131 0 0,-3 0-67 0 0,1 0-1 0 0,0 1 1 0 0,-1-1 0 0 0,1 1 0 0 0,-1 0-1 0 0,0-1 1 0 0,1 1 0 0 0,-1 0 0 0 0,0 1 0 0 0,1-1-1 0 0,-1 0 1 0 0,0 1 0 0 0,0-1 0 0 0,0 1-1 0 0,2 2 1 0 0,-2-3 69 0 0,-1 1-50 0 0,1 0 0 0 0,-1 0 0 0 0,0 0 0 0 0,1 0 0 0 0,-1-1 1 0 0,1 1-1 0 0,0-1 0 0 0,-1 1 0 0 0,1-1 0 0 0,0 0 0 0 0,0 1 0 0 0,0-1 0 0 0,2 1 0 0 0,19 13-49 0 0,-21-13 88 0 0,8 11-203 0 0,-10-13 196 0 0,0 0 1 0 0,0 1-1 0 0,0-1 1 0 0,1 0-1 0 0,-1 1 1 0 0,0-1-1 0 0,0 0 1 0 0,0 0 0 0 0,1 1-1 0 0,-1-1 1 0 0,0 0-1 0 0,0 0 1 0 0,1 1-1 0 0,-1-1 1 0 0,0 0-1 0 0,0 0 1 0 0,1 0-1 0 0,-1 0 1 0 0,0 1-1 0 0,1-1 1 0 0,-1 0 0 0 0,0 0-1 0 0,1 0 1 0 0,-1 0-1 0 0,0 0 1 0 0,1 0-1 0 0,-1 0 1 0 0,0 0-1 0 0,1 0 1 0 0,-1 0-1 0 0,0 0 1 0 0,1 0-1 0 0,-1 0 1 0 0,0 0 0 0 0,1 0-1 0 0,-1 0 1 0 0,0 0-1 0 0,1-1 1 0 0,-1 1-1 0 0,0 0 1 0 0,0 0-1 0 0,1 0 1 0 0,-1 0-1 0 0,0-1 1 0 0,1 1-1 0 0,-1 0 1 0 0,0 0 0 0 0,0-1-1 0 0,0 1 1 0 0,1 0-1 0 0,-1 0 1 0 0,0-1-1 0 0,0 1 1 0 0,1-1-1 0 0,5-35 122 0 0,3-51 1 0 0,2-11-247 0 0,-10 90 122 0 0,0-6-60 0 0,2 0-1 0 0,-1 0 1 0 0,2 0 0 0 0,0 1 0 0 0,6-15 0 0 0,5-28-46 0 0,-7 34-324 0 0,-8 20 325 0 0,1 3-653 0 0,-1-1 722 0 0,0 0 1 0 0,0 0-1 0 0,1 0 1 0 0,-1 0 0 0 0,0 1-1 0 0,0-1 1 0 0,0 0-1 0 0,0 0 1 0 0,1 0-1 0 0,-1 0 1 0 0,0 0-1 0 0,0 0 1 0 0,0 0-1 0 0,1 0 1 0 0,-1 0-1 0 0,0 0 1 0 0,0 1-1 0 0,1-1 1 0 0,-1 0-1 0 0,0 0 1 0 0,0 0 0 0 0,0 0-1 0 0,1-1 1 0 0,-1 1-1 0 0,0 0 1 0 0,0 0-1 0 0,0 0 1 0 0,1 0-1 0 0,-1 0 1 0 0,0 0-1 0 0,0 0 1 0 0,0 0-1 0 0,1 0 1 0 0,-1 0-1 0 0,0-1 1 0 0,0 1 0 0 0,0 0-1 0 0,0 0 1 0 0,1 0-1 0 0,-1 0 1 0 0,0 0-1 0 0,0-1 1 0 0,0 1-1 0 0,0 0 1 0 0,0 0-1 0 0,0 0 1 0 0,0-1-1 0 0,1 1 1 0 0,-1 0-1 0 0,0 0 1 0 0,0 0-1 0 0,0-1 1 0 0,0 1 0 0 0,0 0-1 0 0,0 0 1 0 0,0-1-1 0 0,0 1 1 0 0,0 0-1 0 0,0 0 1 0 0,0 0-1 0 0,0-1 1 0 0,0 1-1 0 0,0 0 1 0 0,-1-1-1 0 0,98 189-633 0 0,-28-48 417 0 0,-10-35 181 0 0,-48-79-55 0 0,7 5 34 0 0,17 33 979 0 0,-34-62-135 0 0,2-7-745 0 0,5-16-44 0 0,0 0-1 0 0,-1 0 0 0 0,-1 0 1 0 0,-1-1-1 0 0,-1 0 0 0 0,2-23 1 0 0,-1 8-26 0 0,13-50 0 0 0,51-127-900 0 0,-68 212 803 0 0,-1 0 64 0 0,0 0 0 0 0,0 0 0 0 0,0 0 0 0 0,1 0 0 0 0,-1 0-1 0 0,1 0 1 0 0,-1 0 0 0 0,1 1 0 0 0,0-1 0 0 0,-1 0 0 0 0,1 0 0 0 0,0 0 0 0 0,0 1 0 0 0,0-1 0 0 0,0 1 0 0 0,1-1 0 0 0,-1 1 0 0 0,0-1 0 0 0,3-1 0 0 0,5 15 52 0 0,-1 0 0 0 0,0 0-1 0 0,0 0 1 0 0,-1 1 0 0 0,-1 0 0 0 0,9 27 0 0 0,25 99-85 0 0,-31-104 111 0 0,2 20-28 0 0,-8-38 19 0 0,0 0 1 0 0,1-1-1 0 0,0 0 1 0 0,2 0-1 0 0,0 0 0 0 0,14 26 1 0 0,-13-11 310 0 0,-7-27-141 0 0,1 0 0 0 0,-1 0 0 0 0,1 0 0 0 0,0 0 0 0 0,0 0-1 0 0,0 0 1 0 0,4 7 0 0 0,-4-9 489 0 0,5-6-605 0 0,2-4-19 0 0,0 0 0 0 0,0-1 0 0 0,-1 0 0 0 0,-1 0 0 0 0,1 0 0 0 0,-2-1 0 0 0,1 0 0 0 0,-1 0 0 0 0,-1-1 0 0 0,0 1 0 0 0,3-13 0 0 0,6-22-79 0 0,10-67 1 0 0,-13 25-7 0 0,-2-130 0 0 0,-5 194-955 0 0,2 18 424 0 0,-2 7 557 0 0,-2 0 0 0 0,1 0 0 0 0,0 1 0 0 0,0-1 0 0 0,-1 0 0 0 0,1 0 0 0 0,-1 1 0 0 0,1-1 0 0 0,-1 1 0 0 0,1 3 0 0 0,8 19-41 0 0,13 45 1 0 0,35 185-361 0 0,-24-100 425 0 0,-30-147 144 0 0,-3-7-109 0 0,0 0-1 0 0,0 0 1 0 0,-1 0-1 0 0,1 1 1 0 0,0-1 0 0 0,-1 0-1 0 0,1 0 1 0 0,-1 0-1 0 0,1 0 1 0 0,-1 1-1 0 0,0-1 1 0 0,1 0-1 0 0,-1 1 1 0 0,0-1-1 0 0,0 0 1 0 0,0 1 0 0 0,0-1-1 0 0,0 2 1 0 0,2 1 262 0 0,-2-4-275 0 0,0 1 0 0 0,0-1 0 0 0,0 0 0 0 0,1 1 0 0 0,-1-1 0 0 0,0 0 0 0 0,0 1 0 0 0,0-1 0 0 0,0 0 0 0 0,0 0 0 0 0,0 1 0 0 0,0-1 0 0 0,0 0 0 0 0,1 0 0 0 0,-1 1 0 0 0,0-1 0 0 0,0 0 0 0 0,0 0 0 0 0,1 1 0 0 0,-1-1 0 0 0,0 0 0 0 0,0 0 0 0 0,1 0 0 0 0,-1 1 0 0 0,0-1 0 0 0,0 0 0 0 0,1 0 0 0 0,-1 0 0 0 0,0 0 0 0 0,0 0 0 0 0,1 0 0 0 0,-1 0 0 0 0,0 1 0 0 0,1-1 0 0 0,-1 0 0 0 0,0 0 0 0 0,1 0 0 0 0,-1 0 1 0 0,0 0-1 0 0,0 0 0 0 0,1-1 0 0 0,-1 1 0 0 0,0 0 0 0 0,1 0 0 0 0,-1 0 0 0 0,0 0 0 0 0,1 0 0 0 0,-1 0 0 0 0,0 0 0 0 0,1-1 0 0 0,9-8 34 0 0,-1-1 0 0 0,1 0-1 0 0,-1 0 1 0 0,-1-1 0 0 0,0 0 0 0 0,12-23 0 0 0,38-89 123 0 0,-34 68-120 0 0,56-123-436 0 0,-57 120 207 0 0,-23 56 136 0 0,13-21-556 0 0,-12 21 592 0 0,-1 10-849 0 0,-3 25 785 0 0,3-25 782 0 0,24 17 400 0 0,3-14-1064 0 0,0-2 0 0 0,1 0 0 0 0,0-2 0 0 0,1-1 0 0 0,-1-2 0 0 0,56 2 0 0 0,33 7-28 0 0,-76-7 10 0 0,1-3 0 0 0,51-2 0 0 0,-58-1-63 0 0,14 2-52 0 0,-44-2 113 0 0,19 0 25 0 0,-7 0-50 0 0,-12 0 23 0 0,17 2-195 0 0,37 1 238 0 0,-55-3 86 0 0,0 0-178 0 0,79 0 1 0 0,-79 0 101 0 0,0 0-155 0 0,11 0 125 0 0,-11 0 13 0 0,-1 0-83 0 0,12 0 4 0 0,-12 0 12 0 0,1 1-7 0 0,80 4-110 0 0,-81-5 189 0 0,1 0-288 0 0,-2 1 181 0 0,1-1 1 0 0,-1 1-1 0 0,1 0 1 0 0,-1-1-1 0 0,0 1 0 0 0,1 0 1 0 0,-1 1-1 0 0,0-1 0 0 0,0 0 1 0 0,0 1-1 0 0,1-1 1 0 0,-1 1-1 0 0,-1 0 0 0 0,1-1 1 0 0,0 1-1 0 0,2 3 0 0 0,-3-3-7 0 0,1 15-37 0 0,1 1 98 0 0,8 25-1 0 0,38 137-90 0 0,-19-64 92 0 0,-10-46-68 0 0,20 138 0 0 0,-22-68-199 0 0,-15-92 251 0 0,2 15 11 0 0,-5-59-11 0 0,2 1-15 0 0,-1 0 0 0 0,0 0 0 0 0,0 0-1 0 0,0 0 1 0 0,-1 0 0 0 0,0 0 0 0 0,0 0-1 0 0,0 7 1 0 0,-1-8 102 0 0,5 67-43 0 0,-4-68-12 0 0,0 14 28 0 0,0 12-389 0 0,-1-18-4565 0 0,-4-4 4100 0 0</inkml:trace>
</inkml:ink>
</file>

<file path=ppt/ink/ink20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3-06T02:05:25.856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28 1236 0 0,'0'0'11531'0'0,"8"0"-11237"0"0,182 6 2366 0 0,388 17-911 0 0,-345-13-1328 0 0,85 5 59 0 0,18 27-352 0 0,-335-41-127 0 0,110 16 106 0 0,181 16 66 0 0,154-20-135 0 0,-443-13-46 0 0,2 0-14 0 0,14 0 37 0 0,-11 0 16 0 0,51-2-64 0 0,-54 2 56 0 0,-1 1 3 0 0,33 0-126 0 0,-34-1 54 0 0,1 0-20 0 0,12 0 119 0 0,-12 0-15 0 0,-1 0-14 0 0,11-1-45 0 0,-10 0-13 0 0,7 1 49 0 0,-11 0-37 0 0,0 0 0 0 0,0 0 0 0 0,0 0 0 0 0,0-1 0 0 0,0 1 0 0 0,0 0 0 0 0,0 0 0 0 0,0 0 0 0 0,0 0 0 0 0,0 0 0 0 0,0 0 0 0 0,0-1 0 0 0,0 1 0 0 0,0 0 0 0 0,0 0 0 0 0,0 0 0 0 0,0 0 0 0 0,0 0 0 0 0,0 0 0 0 0,0 0 1 0 0,0-1-1 0 0,0 1 0 0 0,0 0 0 0 0,0 0 0 0 0,0 0 0 0 0,0 0 0 0 0,0 0 0 0 0,0 0 0 0 0,0 0 0 0 0,0-1 0 0 0,0 1 0 0 0,1 0 0 0 0,-1 0 0 0 0,0 0 0 0 0,0 0 0 0 0,0 0 0 0 0,0 0 0 0 0,0 0 0 0 0,0 0 0 0 0,1 0 0 0 0,-46-13-4 0 0,1 1 1 0 0,-1 3-1 0 0,-49-3 0 0 0,-26-6-41 0 0,-36-15 63 0 0,57 10-60 0 0,-109-9-1 0 0,-108 10 119 0 0,-174 15 93 0 0,107 34-256 0 0,185-11 211 0 0,45 9-99 0 0,46-8 67 0 0,103-17-57 0 0,-40 4 25 0 0,33-3 11 0 0,8-1 22 0 0,-17 5-236 0 0,4-5 137 0 0,11 0-4 0 0,-11 3 308 0 0,-34 1 672 0 0,195 17-874 0 0,177 3-1 0 0,27 2 30 0 0,192 24-412 0 0,-234-20 252 0 0,-97-9 13 0 0,-119-19 88 0 0,-87-2-2 0 0,0 0-47 0 0,12 0 4 0 0,-13 0-35 0 0,20-1 118 0 0,-6 2-66 0 0,-12-1-11 0 0,16 0 28 0 0,120 6 47 0 0,-3 1-249 0 0,-135-7 174 0 0,1 0-45 0 0,10 2 4 0 0,-10-2 24 0 0,0 0-186 0 0,5 0 184 0 0,-3 1-94 0 0,0 0 0 0 0,0-1 0 0 0,0 0 1 0 0,0 0-1 0 0,0-1 0 0 0,0 0 0 0 0,0 0 0 0 0,8-2 0 0 0,-13 2 95 0 0,-2-3-177 0 0,1-1 130 0 0,-2 0 0 0 0,1 0 0 0 0,0 0 0 0 0,-1 0 0 0 0,0 1 0 0 0,0-1 0 0 0,-1 0 0 0 0,1 1 0 0 0,-1 0 0 0 0,0-1 0 0 0,0 1 0 0 0,0 0 0 0 0,-1 1 0 0 0,-5-6 0 0 0,0 2-5 0 0,1 1 0 0 0,-1 0 0 0 0,0 1 0 0 0,0 0 0 0 0,-1 0 0 0 0,-17-5 0 0 0,-11-1-49 0 0,-1 2 0 0 0,-75-7 0 0 0,86 13 42 0 0,-101-9-22 0 0,65 8 43 0 0,-75-16 1 0 0,104 13 64 0 0,1 2-1 0 0,-1 2 1 0 0,-41 0 0 0 0,-183-25 90 0 0,134 12-14 0 0,-1 5 0 0 0,-144 5 0 0 0,142 14-206 0 0,-3 1 172 0 0,67-5 70 0 0,45-4-146 0 0,14 0-2 0 0,-16 1 156 0 0,-35 1-204 0 0,53-2 82 0 0,-21-2 11 0 0,-111-10 222 0 0,131 12 204 0 0,-7 0-271 0 0,7 1 23 0 0,10 2 1074 0 0,84 20-1114 0 0,125 17-1 0 0,107-5-57 0 0,-217-24-137 0 0,460 43-38 0 0,-494-44 54 0 0,70 19-1 0 0,7 2 1 0 0,137 38 97 0 0,-51-10-35 0 0,-86-34-134 0 0,-144-24 119 0 0,28 3 137 0 0,-29-3-177 0 0,10 1 235 0 0</inkml:trace>
</inkml:ink>
</file>

<file path=ppt/ink/ink20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3-06T02:05:25.857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1 163 848 0 0,'0'0'2225'0'0,"23"-37"487"0"0,-1-38-964 0 0,-21 73-1914 0 0,1-4 298 0 0,0 0-1 0 0,-1 0 1 0 0,0 0-1 0 0,0 0 1 0 0,0 0 0 0 0,0-7-1 0 0,4 90 2859 0 0,34 171-1596 0 0,28 259 33 0 0,-61-309-1035 0 0,-8-169-400 0 0,1-24 11 0 0,0 0 1 0 0,1 0-1 0 0,0 0 1 0 0,0 0-1 0 0,0 1 1 0 0,1-1-1 0 0,1 7 1 0 0,-1-8 97 0 0,-1 0-159 0 0,-3 11-429 0 0,-11-10-4876 0 0,12-5 5178 0 0,0-1 0 0 0,0 1 0 0 0,-1-1 0 0 0,1 1 0 0 0,0-1 0 0 0,0 0 0 0 0,0 0 0 0 0,0 0 0 0 0,0 0 0 0 0,0 0 0 0 0,0 0 0 0 0,-3-4 0 0 0,-10-4-3742 0 0,13 8 2331 0 0</inkml:trace>
</inkml:ink>
</file>

<file path=ppt/ink/ink20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3-06T02:05:25.858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57 1944 0 0,'0'0'1528'0'0,"0"-4"-711"0"0,9-48 9714 0 0,-6 60-10235 0 0,53 123 701 0 0,-33-81-416 0 0,30 89-1 0 0,-41-106-506 0 0,-9-28-42 0 0,-1-1 1 0 0,0 1 0 0 0,0 1-1 0 0,-1-1 1 0 0,0 0 0 0 0,1 0-1 0 0,-2 1 1 0 0,2 4 0 0 0,-1-3 16 0 0,0-1 0 0 0,1 0 0 0 0,0 0-1 0 0,1 0 1 0 0,-1 0 0 0 0,1 0 0 0 0,0-1 0 0 0,5 7 0 0 0,-7-10 249 0 0,4 12 433 0 0,-5-13-681 0 0,0-1 0 0 0,0 1 0 0 0,0-1 0 0 0,0 0 1 0 0,1 1-1 0 0,-1-1 0 0 0,0 0 0 0 0,0 1 0 0 0,0-1 0 0 0,0 0 1 0 0,1 1-1 0 0,-1-1 0 0 0,0 0 0 0 0,0 1 0 0 0,1-1 0 0 0,-1 0 0 0 0,0 0 1 0 0,1 1-1 0 0,-1-1 0 0 0,0 0 0 0 0,1 0 0 0 0,-1 1 0 0 0,0-1 1 0 0,1 0-1 0 0,-1 0 0 0 0,0 0 0 0 0,1 0 0 0 0,-1 0 0 0 0,0 0 1 0 0,1 0-1 0 0,-1 0 0 0 0,1 1 0 0 0,-1-1 0 0 0,0 0 0 0 0,1-1 1 0 0,-1 1-1 0 0,0 0 0 0 0,1 0 0 0 0,-1 0 0 0 0,1 0 0 0 0,-1 0 1 0 0,0 0-1 0 0,1 0 0 0 0,-1 0 0 0 0,0-1 0 0 0,1 1 0 0 0,0-1 1 0 0,107-106 1035 0 0,47-42-472 0 0,-127 123-603 0 0,15-10-359 0 0,-39 34 38 0 0,-1-1 0 0 0,0 0 0 0 0,1 0 0 0 0,-1 0 0 0 0,0 0 0 0 0,0 0 0 0 0,2-5 0 0 0,4-3-4251 0 0,-7 9 3222 0 0</inkml:trace>
</inkml:ink>
</file>

<file path=ppt/ink/ink20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3-06T02:05:25.859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7 1000 0 0,'0'0'5861'0'0,"11"-7"-5371"0"0,-5 10 4096 0 0,16 44-4327 0 0,-1 2-1 0 0,-3 0 1 0 0,24 98 0 0 0,-17-21 27 0 0,9 132 0 0 0,-31-219-222 0 0,9 236 14 0 0,-12-273-43 0 0,0 1-13 0 0,0 10 8 0 0,0-10 177 0 0,-1 0-1 0 0,1 0 0 0 0,0 0 1 0 0,0 1-1 0 0,0-1 1 0 0,1 0-1 0 0,-1 0 0 0 0,1 0 1 0 0,0 1-1 0 0,0-1 1 0 0,0 0-1 0 0,0 0 0 0 0,0 0 1 0 0,1-1-1 0 0,-1 1 0 0 0,1 0 1 0 0,0 0-1 0 0,0-1 1 0 0,3 4-1 0 0,-2-4-51 0 0,38-2 327 0 0,194-12 0 0 0,-146 5-400 0 0,161 8 0 0 0,157 49 121 0 0,-226-22-275 0 0,-9-5 209 0 0,239 17-139 0 0,-407-40-18 0 0,3 3 27 0 0,31-5-81 0 0,56 7 228 0 0,0-3-139 0 0,119 3-73 0 0,-118-5 73 0 0,144 19 0 0 0,-59-5-101 0 0,-159-15-28 0 0,54 9-73 0 0,91 14 125 0 0,-89-12-63 0 0,-73-10 91 0 0,58 8-234 0 0,-60-8 256 0 0,1-1 0 0 0,-1 1 0 0 0,1 0 0 0 0,-1 1 0 0 0,0-1 0 0 0,1 0 0 0 0,-1 1 0 0 0,1-1 0 0 0,-1 1 0 0 0,0 0 0 0 0,1-1 0 0 0,-1 1 0 0 0,0 0 0 0 0,0 1 0 0 0,0-1 0 0 0,0 0 0 0 0,4 4 0 0 0,-4-3-58 0 0,-2 1-45 0 0,0 11 64 0 0,-2 9-22 0 0,4 39 18 0 0,20 220 54 0 0,-20-249-69 0 0,0-1 1 0 0,-6 54-1 0 0,2-60 90 0 0,0 1-1 0 0,2-1 1 0 0,1 1-1 0 0,6 29 1 0 0,8 87-118 0 0,-2-64 4 0 0,-10-47 100 0 0,24 144 120 0 0,-16-124-80 0 0,-6-23-62 0 0,16 47 0 0 0,-20-73 4 0 0,9 50 114 0 0,-10-51-107 0 0,0-1 0 0 0,0 0 1 0 0,0 0-1 0 0,0 0 0 0 0,0 0 1 0 0,-1 1-1 0 0,1-1 0 0 0,0 0 0 0 0,0 0 1 0 0,-1 0-1 0 0,1 0 0 0 0,0 0 1 0 0,-1 0-1 0 0,0 0 0 0 0,1 0 1 0 0,-1 0-1 0 0,1 0 0 0 0,-1 0 1 0 0,0 0-1 0 0,0 0 0 0 0,1 0 1 0 0,-1 0-1 0 0,0-1 0 0 0,0 1 1 0 0,0 0-1 0 0,0-1 0 0 0,0 1 1 0 0,0-1-1 0 0,0 1 0 0 0,0-1 0 0 0,0 1 1 0 0,0-1-1 0 0,-1 0 0 0 0,1 1 1 0 0,0-1-1 0 0,0 0 0 0 0,0 0 1 0 0,0 0-1 0 0,-3 0 0 0 0,-58 1 109 0 0,45-2-136 0 0,-278 12-130 0 0,289-11 225 0 0,-2-2-70 0 0,-2 2 71 0 0,0 0 0 0 0,0 0 0 0 0,0 1 0 0 0,-20 3 0 0 0,36 2-26 0 0,9 6-19 0 0,0-2 0 0 0,0 0 0 0 0,1 0 0 0 0,0-1 0 0 0,1-1 1 0 0,23 8-1 0 0,62 18-12 0 0,251 95 115 0 0,-317-113-124 0 0,169 78-29 0 0,-191-88-168 0 0,-12-6 151 0 0,0 1-1 0 0,0-1 1 0 0,0 1 0 0 0,0-1-1 0 0,0 1 1 0 0,0 0 0 0 0,0 0-1 0 0,-1 0 1 0 0,1 0 0 0 0,0 0-1 0 0,-1 0 1 0 0,1 1 0 0 0,-1-1-1 0 0,1 0 1 0 0,-1 1 0 0 0,1-1-1 0 0,1 4 1 0 0,-9-2-61 0 0,-15 4 48 0 0,0 0 0 0 0,-1-2 0 0 0,1 0 0 0 0,-1-1 0 0 0,0-1 0 0 0,-39-1 0 0 0,-54 9-90 0 0,-194 44 119 0 0,235-41-36 0 0,70-13 32 0 0,-48 13 27 0 0,52-14 22 0 0,-1 0 0 0 0,1 0 0 0 0,0 0 0 0 0,0 0 1 0 0,0 0-1 0 0,-1 1 0 0 0,1-1 0 0 0,0 0 0 0 0,0 0 0 0 0,0 0 1 0 0,-1 0-1 0 0,1 1 0 0 0,0-1 0 0 0,0 0 0 0 0,0 0 0 0 0,0 0 1 0 0,-1 0-1 0 0,1 1 0 0 0,0-1 0 0 0,0 0 0 0 0,0 0 0 0 0,0 1 1 0 0,0-1-1 0 0,0 0 0 0 0,0 0 0 0 0,0 1 0 0 0,0-1 0 0 0,0 0 0 0 0,0 0 1 0 0,0 1-1 0 0,0-1 0 0 0,0 0 0 0 0,0 0 0 0 0,0 1 0 0 0,0-1 1 0 0,0 0-1 0 0,0 0 0 0 0,0 1 0 0 0,0-1 0 0 0,0 0 0 0 0,0 0 1 0 0,0 0-1 0 0,0 1 0 0 0,1-1 0 0 0,-1 0 0 0 0,0 0 0 0 0,0 0 1 0 0,0 1-1 0 0,17 13 108 0 0,31 9-49 0 0,219 42 191 0 0,-79-22-176 0 0,-158-35-131 0 0,-1 2 0 0 0,0 1 0 0 0,42 23 0 0 0,-68-32-40 0 0,-1-1-69 0 0,12 9-336 0 0,-14-10 475 0 0,0 1 0 0 0,0-1 0 0 0,1 0 1 0 0,-1 0-1 0 0,0 0 0 0 0,0 0 0 0 0,1 0 1 0 0,-1 1-1 0 0,0-1 0 0 0,0 0 0 0 0,0 0 1 0 0,1 0-1 0 0,-1 1 0 0 0,0-1 0 0 0,0 0 1 0 0,0 0-1 0 0,0 1 0 0 0,0-1 0 0 0,1 0 0 0 0,-1 0 1 0 0,0 1-1 0 0,0-1 0 0 0,0 0 0 0 0,0 0 1 0 0,0 1-1 0 0,0-1 0 0 0,0 0 0 0 0,0 0 1 0 0,0 1-1 0 0,0-1 0 0 0,0 0 0 0 0,0 1 1 0 0,0-1-1 0 0,0 0 0 0 0,0 0 0 0 0,0 1 0 0 0,-1-1 1 0 0,1 0-1 0 0,0 0 0 0 0,0 1 0 0 0,0-1 1 0 0,0 0-1 0 0,0 0 0 0 0,-1 0 0 0 0,1 1 1 0 0,0-1-1 0 0,0 0 0 0 0,0 0 0 0 0,-1 0 1 0 0,1 1-1 0 0,-17 6-57 0 0,0-1 0 0 0,-1-1 0 0 0,1 0 1 0 0,-1-2-1 0 0,0 0 0 0 0,-34 2 0 0 0,-123-9-160 0 0,60 0 244 0 0,-288 34 556 0 0,399-30-533 0 0,1 0 136 0 0,3 0-160 0 0,-1 0 0 0 0,1 0 0 0 0,0 0 0 0 0,-1 0 0 0 0,1 0 0 0 0,0 0 0 0 0,-1 0 0 0 0,1 0 0 0 0,0 0 0 0 0,-1 0 0 0 0,1 0 0 0 0,0 1 0 0 0,-1-1 0 0 0,1 0 0 0 0,0 0 0 0 0,-1 0 0 0 0,1 0 0 0 0,0 1 0 0 0,-1-1 0 0 0,1 0 0 0 0,0 0 0 0 0,0 0 0 0 0,-1 1 0 0 0,1-1 0 0 0,0 0 0 0 0,0 0 0 0 0,0 1 0 0 0,-1-1 0 0 0,1 0 0 0 0,0 1 0 0 0,0-1 0 0 0,0 0 0 0 0,0 1-1 0 0,0-1 1 0 0,-1 0 0 0 0,1 1 0 0 0,0-1 0 0 0,0 0 0 0 0,0 1 0 0 0,0-1 0 0 0,0 0 0 0 0,0 1 0 0 0,0-1 0 0 0,0 0 0 0 0,0 1 0 0 0,1-1 0 0 0,-1 0 0 0 0,0 1 0 0 0,0-1 0 0 0,0 0 0 0 0,0 1 0 0 0,0-1 0 0 0,1 0 0 0 0,-1 1 0 0 0,0-1 0 0 0,0 0 0 0 0,0 0 0 0 0,1 1 0 0 0,-1-1 0 0 0,0 0 0 0 0,0 0 0 0 0,1 1 0 0 0,-1-1 0 0 0,0 0 0 0 0,1 0 0 0 0,-1 1 0 0 0,17 16 254 0 0,-17-17-301 0 0,9 7 61 0 0,1-1 1 0 0,0 0 0 0 0,0-1-1 0 0,0 0 1 0 0,1-1 0 0 0,0 0 0 0 0,21 5-1 0 0,2 2 83 0 0,270 77 367 0 0,-131-40-385 0 0,20-2-196 0 0,-190-45 5 0 0,-2 0-35 0 0,2-1-21 0 0,-1 1 1 0 0,0 0-1 0 0,1 0 0 0 0,-1 0 0 0 0,0 0 1 0 0,1 0-1 0 0,-1 0 0 0 0,0 1 0 0 0,0-1 1 0 0,0 1-1 0 0,2 2 0 0 0,-18 2 107 0 0,-1-1 0 0 0,0 0-1 0 0,0-1 1 0 0,0 0 0 0 0,0-1 0 0 0,-16 1-1 0 0,-31 7-8 0 0,1 2-1 0 0,-80 30 0 0 0,138-42 33 0 0,-45 19 68 0 0,47-20-16 0 0,-1 0-1 0 0,1 0 0 0 0,0 1 1 0 0,-1-1-1 0 0,1 0 0 0 0,0 1 0 0 0,0 0 1 0 0,0-1-1 0 0,-1 1 0 0 0,1 0 1 0 0,0-1-1 0 0,0 1 0 0 0,0 0 1 0 0,0 0-1 0 0,0 0 0 0 0,0 0 0 0 0,1 0 1 0 0,-1 0-1 0 0,0 0 0 0 0,0 0 1 0 0,1 0-1 0 0,-1 0 0 0 0,0 1 0 0 0,1-1 1 0 0,-1 0-1 0 0,1 0 0 0 0,0 1 1 0 0,-1-1-1 0 0,1 0 0 0 0,0 1 0 0 0,0-1 1 0 0,0 0-1 0 0,0 1 0 0 0,0-1 1 0 0,0 0-1 0 0,0 0 0 0 0,0 1 1 0 0,1-1-1 0 0,-1 0 0 0 0,0 1 0 0 0,1-1 1 0 0,-1 0-1 0 0,1 0 0 0 0,0 0 1 0 0,-1 1-1 0 0,2 0 0 0 0,0 3-18 0 0,2 18-31 0 0,-2-14 54 0 0,0-1-1 0 0,0 1 1 0 0,-1-1 0 0 0,0 1 0 0 0,0-1-1 0 0,-1 1 1 0 0,-1 8 0 0 0,-2 35-63 0 0,3-49 41 0 0,0 43 86 0 0,-6 12-82 0 0,3-31 59 0 0,1-14-78 0 0,1 0 0 0 0,-2 0 0 0 0,0 0 0 0 0,0 0 0 0 0,-10 22 0 0 0,-3 13-24 0 0,-11 40 3 0 0,17-61 27 0 0,-11 57 0 0 0,2 17-8 0 0,10-63-1 0 0,2 0 1 0 0,-3 64-1 0 0,9-77 34 0 0,-1 0 0 0 0,-6 29 0 0 0,5-25 2 0 0,3-27-20 0 0,0 2-23 0 0,-6 187 82 0 0,-6-63 25 0 0,12-125-110 0 0,-1 24 42 0 0,-4 5-48 0 0,-2 18 42 0 0,6-46-26 0 0,-3 50 4 0 0,-5 7 289 0 0,9-58-280 0 0</inkml:trace>
</inkml:ink>
</file>

<file path=ppt/ink/ink2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14T13:33:31.080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46 18 5344 0 0,'28'-18'15870'0'0,"-46"25"-14505"0"0,-27 12-650 0 0,42-18-335 0 0,-5 3 202 0 0,12 2 2452 0 0,0-3-3004 0 0,0 1 0 0 0,0-1 0 0 0,1 0 0 0 0,-1-1 0 0 0,1 0 0 0 0,-1 0 0 0 0,11 3 0 0 0,-10-4 7 0 0,1 0-23 0 0,-1 1-1 0 0,0-1 1 0 0,0 1 0 0 0,0 0-1 0 0,0 0 1 0 0,0 1 0 0 0,0-1-1 0 0,-1 1 1 0 0,7 4 0 0 0,-10-5-34 0 0,0 0 0 0 0,1 0 1 0 0,-2 0-1 0 0,1 0 0 0 0,0 0 0 0 0,0 1 1 0 0,0-2-1 0 0,-1 1 0 0 0,1 1 0 0 0,-1-1 1 0 0,1 0-1 0 0,-1 0 0 0 0,0 1 0 0 0,0-1 1 0 0,0 0-1 0 0,0 1 0 0 0,0-1 0 0 0,-1 0 1 0 0,1 1-1 0 0,-1-2 0 0 0,1 1 0 0 0,-1 1 0 0 0,-2 2 1 0 0,1 3-42 0 0,-2 2-342 0 0,-2-1 0 0 0,1 1 0 0 0,-13 14 0 0 0,5-6-2608 0 0,3-3-571 0 0,1-6-2551 0 0,2-5 360 0 0,1-2 1252 0 0</inkml:trace>
</inkml:ink>
</file>

<file path=ppt/ink/ink21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3-06T02:05:25.860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18 1320 0 0,'0'0'9876'0'0,"6"1"-9421"0"0,337 9 3062 0 0,-255-10-3188 0 0,120 1-349 0 0,0 8-1 0 0,-1 10 0 0 0,275 61 1 0 0,-395-61-398 0 0,94 9 0 0 0,-178-28 315 0 0,-141-14-924 0 0,42 1 936 0 0,-426-50-46 0 0,128 11-89 0 0,284 39 209 0 0,-217-14-228 0 0,226 24 863 0 0,97 3-24 0 0,17 0-654 0 0,96 10 0 0 0,207 45 0 0 0,-136-20 83 0 0,-95-20-159 0 0,621 91-1672 0 0,-704-105 1510 0 0,-15-2-887 0 0,-295-19 793 0 0,45 1 333 0 0,97 12 76 0 0,-473-31 806 0 0,636 37 23 0 0,14 3-776 0 0,175 22 173 0 0,173 21 144 0 0,388-7-604 0 0,-743-38 57 0 0,-2 0 32 0 0,11-1 104 0 0,-11 0-53 0 0,-8-2-189 0 0,-422-76 30 0 0,-20 30 130 0 0,-99 17 898 0 0,544 32 14 0 0,13 3-697 0 0,21 7-24 0 0,0-1 0 0 0,1-2 1 0 0,0-2-1 0 0,37 3 0 0 0,149-1 141 0 0,-110-5-120 0 0,223 18-283 0 0,363 69-1 0 0,-653-86 145 0 0,-1 2-1738 0 0,-119-30 1633 0 0,-2 3 0 0 0,0 4 0 0 0,-89-8 0 0 0,71 12 108 0 0,-487-41-489 0 0,474 49 376 0 0,98 5 1082 0 0,16 2-395 0 0,37 5-247 0 0,73 6-85 0 0,-26-8 40 0 0,224 19-139 0 0,-295-22-333 0 0,-12 1-1 0 0,-7-3-1081 0 0,-130-20 925 0 0,2-2 696 0 0,47 14 2947 0 0,135 11-3118 0 0,0 2 0 0 0,0 2 0 0 0,51 14 0 0 0,-38-8-283 0 0,205 40-1683 0 0,-177-33-1625 0 0,2 2-3936 0 0,-71-16 5768 0 0</inkml:trace>
</inkml:ink>
</file>

<file path=ppt/ink/ink21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3-06T02:05:25.899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77 1708 0 0,'0'0'14861'0'0,"6"-5"-14826"0"0,3-2-15 0 0,-6 5 3 0 0,0-1 0 0 0,1 1 0 0 0,-1 0 0 0 0,0 0 0 0 0,1 0 0 0 0,-1 0 0 0 0,1 1 1 0 0,5-3-1 0 0,-7 4 52 0 0,72-13 275 0 0,31 0 46 0 0,41-4 505 0 0,-124 16-543 0 0,-1 0-1 0 0,1 1 0 0 0,-1 2 0 0 0,26 4 0 0 0,35-5 426 0 0,198 6 147 0 0,-197-8-859 0 0,-38 1 10 0 0,231 9-222 0 0,145 15 249 0 0,-330-20 10 0 0,31 1 99 0 0,44-1-259 0 0,-56 1 143 0 0,-106-5-94 0 0,1 0-6 0 0,81 0 4 0 0,-83 0-46 0 0,21 0 57 0 0,-6 0-8 0 0,-14 0-81 0 0,0 0 48 0 0,33-2 73 0 0,-33 2-32 0 0,22 0 54 0 0,43 4-238 0 0,-65-4 151 0 0,0 0 203 0 0,11-2-95 0 0,-11 2-56 0 0,34 4 46 0 0,-35-4-103 0 0,1 0-65 0 0,3 3 179 0 0,2-1 230 0 0,-3 0-3746 0 0</inkml:trace>
</inkml:ink>
</file>

<file path=ppt/ink/ink21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3-06T02:05:25.900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1 808 0 0,'0'0'1214'0'0,"19"1"4500"0"0,-11 41-4624 0 0,4 74 0 0 0,-6-44-610 0 0,25 229 644 0 0,-25-247-967 0 0,-1-9-115 0 0,-2 68 0 0 0,-5-83 408 0 0,0-9-2406 0 0,1-4-5443 0 0</inkml:trace>
</inkml:ink>
</file>

<file path=ppt/ink/ink21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3-06T02:05:25.901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457 51 408 0 0,'-9'-2'123'0'0,"-24"-7"13"0"0,25 7 226 0 0,-13 7 362 0 0,1 4-291 0 0,0 0 0 0 0,1 2-1 0 0,0 0 1 0 0,0 1-1 0 0,2 1 1 0 0,-1 1-1 0 0,2 0 1 0 0,0 2-1 0 0,-19 22 1 0 0,1 9 638 0 0,3 2 0 0 0,1 1 1 0 0,-38 90-1 0 0,63-128-927 0 0,1 0-1 0 0,0 0 0 0 0,1 1 0 0 0,0-1 1 0 0,1 1-1 0 0,1 0 0 0 0,0-1 0 0 0,0 1 1 0 0,1 0-1 0 0,1 0 0 0 0,0-1 0 0 0,1 1 1 0 0,0 0-1 0 0,1-1 0 0 0,7 20 0 0 0,9 25 279 0 0,21 57 255 0 0,15-17-23 0 0,-52-93-621 0 0,1 1 1 0 0,1-1 0 0 0,-1-1 0 0 0,1 1-1 0 0,-1 0 1 0 0,1-1 0 0 0,0 0 0 0 0,0 0-1 0 0,0-1 1 0 0,1 1 0 0 0,-1-1 0 0 0,0 0-1 0 0,1-1 1 0 0,0 1 0 0 0,8 0 0 0 0,6 1-8 0 0,0-2 0 0 0,0 0 0 0 0,0-1 0 0 0,0-1 0 0 0,0-1 0 0 0,0-1 0 0 0,0-1 0 0 0,0 0 0 0 0,-1-1 0 0 0,0-2 0 0 0,0 0 0 0 0,-1 0 0 0 0,1-2 1 0 0,-2 0-1 0 0,1-2 0 0 0,-1 1 0 0 0,-1-2 0 0 0,0 0 0 0 0,-1-1 0 0 0,0-1 0 0 0,-1 0 0 0 0,-1-1 0 0 0,22-31 0 0 0,-12 10-36 0 0,-1-2-1 0 0,-2 0 1 0 0,-2 0-1 0 0,-1-2 1 0 0,-3 0 0 0 0,-1-1-1 0 0,9-47 1 0 0,-20 77 4 0 0,-1 0-1 0 0,0 1 1 0 0,0-1 0 0 0,-1 0 0 0 0,-1 0 0 0 0,0 0 0 0 0,0 0-1 0 0,-1 1 1 0 0,-5-18 0 0 0,0 8-39 0 0,0 0 1 0 0,-2 1-1 0 0,-19-34 0 0 0,20 42-2 0 0,0 1 0 0 0,-1-1-1 0 0,0 2 1 0 0,-1-1 0 0 0,0 1 0 0 0,-1 1 0 0 0,0 0-1 0 0,0 0 1 0 0,0 1 0 0 0,-19-8 0 0 0,11 4 40 0 0,0 0 1 0 0,-27-22-1 0 0,37 26-17 0 0,1 2 0 0 0,-1-1-1 0 0,0 1 1 0 0,0 0 0 0 0,-1 1 0 0 0,0 0-1 0 0,1 0 1 0 0,-16-2 0 0 0,22 4 12 0 0,-1 1 1 0 0,0 0-1 0 0,0 0 1 0 0,0 0-1 0 0,0 0 1 0 0,0 1-1 0 0,0-1 1 0 0,0 1-1 0 0,0 0 1 0 0,0 1-1 0 0,0-1 1 0 0,0 1 0 0 0,0-1-1 0 0,0 1 1 0 0,0 0-1 0 0,0 1 1 0 0,-5 1-1 0 0,-1 2-7 0 0,-56 24-29 0 0,51-21 18 0 0,1 0-1 0 0,0 1 0 0 0,0 1 1 0 0,1 1-1 0 0,1 0 0 0 0,0 0 1 0 0,-11 14-1 0 0,16-17 42 0 0,1 1 0 0 0,0 0 0 0 0,0 0 0 0 0,1 0 0 0 0,0 1-1 0 0,-6 18 1 0 0,-1 0 18 0 0,11-25-91 0 0,-2 9 322 0 0</inkml:trace>
</inkml:ink>
</file>

<file path=ppt/ink/ink21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3-06T02:05:25.902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0 112 0 0,'0'0'1379'0'0,"0"8"-1327"0"0,2 9-187 0 0,1 0 673 0 0,-3 3 2908 0 0,23 27-2330 0 0,9 54-282 0 0,25 86-205 0 0,-41-121-493 0 0,11 126-1 0 0,-24-152-114 0 0,-3 0 1 0 0,-1-1-1 0 0,-2 1 0 0 0,-12 60 0 0 0,5-12 219 0 0,9-69-180 0 0,-1 1 0 0 0,0-1 0 0 0,-9 30 0 0 0,9-35 19 0 0,0 1 0 0 0,1-1 0 0 0,0 1 0 0 0,2 15 0 0 0,0-17 134 0 0,-1-10-146 0 0,0-2-175 0 0,0 0 0 0 0,-1 0-1 0 0,1 0 1 0 0,0 0 0 0 0,0 0 0 0 0,-1 0 0 0 0,1 0 0 0 0,0 0-1 0 0,-1-1 1 0 0,1 1 0 0 0,-1 0 0 0 0,1 0 0 0 0,-1 0 0 0 0,0 0 0 0 0,1-1-1 0 0,-1 1 1 0 0,-1 1 0 0 0,-7-1-94 0 0,0-6-5521 0 0,-10-13 4284 0 0</inkml:trace>
</inkml:ink>
</file>

<file path=ppt/ink/ink21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3-06T02:05:25.903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65 1328 0 0,'0'0'3971'0'0,"6"7"-3836"0"0,135 164 2114 0 0,-46-49-1366 0 0,-80-102-694 0 0,0 1 0 0 0,-2 1-1 0 0,-1 0 1 0 0,16 39 0 0 0,15 28 125 0 0,-5-13 1466 0 0,-37-75-1722 0 0,-1-1 0 0 0,0 0 0 0 0,0 1 1 0 0,1-1-1 0 0,-1 1 0 0 0,0-1 0 0 0,1 1 0 0 0,-1-1 1 0 0,1 0-1 0 0,-1 1 0 0 0,0-1 0 0 0,1 0 1 0 0,-1 1-1 0 0,1-1 0 0 0,-1 0 0 0 0,1 0 0 0 0,-1 0 1 0 0,1 1-1 0 0,-1-1 0 0 0,1 0 0 0 0,-1 0 1 0 0,1 0-1 0 0,-1 0 0 0 0,1 0 0 0 0,0 0 0 0 0,-1 0 1 0 0,1 0-1 0 0,-1 0 0 0 0,1 0 0 0 0,-1 0 1 0 0,1 0-1 0 0,-1 0 0 0 0,1-1 0 0 0,23-12 539 0 0,19-29-196 0 0,-41 40-229 0 0,144-150 820 0 0,116-134-574 0 0,-227 241-465 0 0,-10 12-595 0 0,1 2-1 0 0,35-33 1 0 0,-58 54 367 0 0,-2 7-2191 0 0</inkml:trace>
</inkml:ink>
</file>

<file path=ppt/ink/ink21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3-06T02:05:25.904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73 7 264 0 0,'0'0'397'0'0,"0"-1"-371"0"0,0 1 0 0 0,0 0 0 0 0,0 0 1 0 0,0-1-1 0 0,0 1 0 0 0,0 0 0 0 0,0-1 0 0 0,0 1 1 0 0,1 0-1 0 0,-1 0 0 0 0,0 0 0 0 0,0-1 0 0 0,0 1 1 0 0,0 0-1 0 0,0 0 0 0 0,0-1 0 0 0,1 1 0 0 0,-1 0 1 0 0,0 0-1 0 0,0 0 0 0 0,0-1 0 0 0,0 1 0 0 0,1 0 1 0 0,-1 0-1 0 0,0 0 0 0 0,0 0 0 0 0,1 0 1 0 0,-1-1-1 0 0,0 1 0 0 0,0 0 0 0 0,1 0 0 0 0,-1 0 1 0 0,0 0-1 0 0,0 0 0 0 0,1 0 0 0 0,-1 0 0 0 0,0 0 1 0 0,0 0-1 0 0,1 0 0 0 0,-1 0 0 0 0,0 0 0 0 0,0 0 1 0 0,1 0-1 0 0,-1 0 0 0 0,0 0 0 0 0,0 0 0 0 0,1 1 1 0 0,-1-1-1 0 0,0 0 0 0 0,0 0 0 0 0,1 0 0 0 0,-1 0 1 0 0,0 0-1 0 0,0 1 0 0 0,0-1 0 0 0,0 0 1 0 0,1 0-1 0 0,-1 0 0 0 0,0 0 0 0 0,0 1 0 0 0,0-1 1 0 0,3 10 15 0 0,-2 0 0 0 0,1-1 1 0 0,-2 1-1 0 0,1 0 0 0 0,-1 0 1 0 0,-1 0-1 0 0,0-1 0 0 0,0 1 1 0 0,-5 16-1 0 0,-11 79 201 0 0,7-72-203 0 0,8-23-149 0 0,-1 0 0 0 0,0 0 0 0 0,-1-1 0 0 0,0 1 0 0 0,0-1 0 0 0,-1 1-1 0 0,0-2 1 0 0,-11 15 0 0 0,7-13-1249 0 0</inkml:trace>
</inkml:ink>
</file>

<file path=ppt/ink/ink21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3-06T02:05:25.905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33 1944 0 0,'0'0'1357'0'0,"3"-16"1137"0"0,0 0 7182 0 0,-4 25-9588 0 0,-5 219 775 0 0,7-125-208 0 0,-1-100-646 0 0,0 26 30 0 0,0-23-4779 0 0</inkml:trace>
</inkml:ink>
</file>

<file path=ppt/ink/ink21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3-06T02:05:25.906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7 93 704 0 0,'0'0'3294'0'0,"1"-6"-2933"0"0,8-19 6738 0 0,-4 19-6841 0 0,0 1-1 0 0,1 0 1 0 0,-1 0-1 0 0,1 0 1 0 0,0 1-1 0 0,1 0 0 0 0,8-4 1 0 0,-13 7-26 0 0,33-11 67 0 0,-30 11-301 0 0,-1-1 1 0 0,1 1-1 0 0,-1 0 0 0 0,1 1 0 0 0,0-1 0 0 0,0 1 1 0 0,0 0-1 0 0,-1 0 0 0 0,1 1 0 0 0,0-1 0 0 0,-1 1 1 0 0,1 0-1 0 0,0 0 0 0 0,-1 1 0 0 0,1-1 0 0 0,-1 1 1 0 0,1 0-1 0 0,-1 0 0 0 0,7 5 0 0 0,-10-6-40 0 0,0-1 34 0 0,1 0-1 0 0,-1 1 1 0 0,0-1 0 0 0,0 1 0 0 0,0-1 0 0 0,1 1 0 0 0,-1-1 0 0 0,0 1 0 0 0,0 0 0 0 0,0-1 0 0 0,0 1 0 0 0,0 0-1 0 0,0 0 1 0 0,0 0 0 0 0,0 0 0 0 0,0 0 0 0 0,0 0 0 0 0,-1 0 0 0 0,1 0 0 0 0,0 0 0 0 0,-1 0 0 0 0,1 2 0 0 0,11 27 60 0 0,-11-26-34 0 0,0 1-24 0 0,-2 0 0 0 0,1 0 1 0 0,0-1-1 0 0,-1 1 1 0 0,0 0-1 0 0,0 0 1 0 0,0-1-1 0 0,-1 1 1 0 0,0-1-1 0 0,1 1 0 0 0,-6 7 1 0 0,3-4-8 0 0,-1-1 0 0 0,0 1 0 0 0,0-1 0 0 0,0 0 0 0 0,-1 0 0 0 0,0-1 0 0 0,-1 0 0 0 0,0 0 0 0 0,0 0 0 0 0,0-1 0 0 0,-9 6 0 0 0,-48 30 70 0 0,62-39-19 0 0,-1-1-38 0 0,1 1 0 0 0,-1-1-1 0 0,0 1 1 0 0,1-1 0 0 0,-1 0-1 0 0,0 0 1 0 0,0 0 0 0 0,0-1-1 0 0,0 1 1 0 0,0-1 0 0 0,0 0-1 0 0,0 1 1 0 0,0-1 0 0 0,0 0-1 0 0,-4-1 1 0 0,4 1 625 0 0,-8-1-232 0 0,12-2 438 0 0,18-4 469 0 0,-12 4-1653 0 0,0 0 409 0 0,51-10 161 0 0,-54 13-256 0 0,10 0 12 0 0,-9 0 20 0 0,-1 1 1 0 0,0-1 0 0 0,1 1-1 0 0,-1 0 1 0 0,0 0 0 0 0,1 0-1 0 0,-1 1 1 0 0,0 0-1 0 0,0-1 1 0 0,7 6 0 0 0,8 3 3 0 0,-16-9-8 0 0,0 1-1 0 0,-1 0 1 0 0,0-1-1 0 0,1 1 1 0 0,-1 0-1 0 0,0 1 1 0 0,0-1-1 0 0,0 0 1 0 0,0 0-1 0 0,0 1 1 0 0,-1-1-1 0 0,1 1 1 0 0,-1 0-1 0 0,2 3 0 0 0,2 4 9 0 0,-3-8 14 0 0,0 3-13 0 0,-1-1-1 0 0,1 0 1 0 0,-1 1 0 0 0,0-1-1 0 0,0 0 1 0 0,-1 1 0 0 0,1 0-1 0 0,-1-1 1 0 0,0 1 0 0 0,0-1-1 0 0,-2 7 1 0 0,-3-4-30 0 0,-2-1 0 0 0,1 0 0 0 0,-1 0 0 0 0,0 0 0 0 0,0-1 0 0 0,0 0 1 0 0,-1-1-1 0 0,1 1 0 0 0,-1-2 0 0 0,-15 7 0 0 0,-86 22-53 0 0,103-31 87 0 0,4 0-48 0 0,-25-1-1553 0 0,21-2 1945 0 0,1-3-3567 0 0,28-31-7632 0 0</inkml:trace>
</inkml:ink>
</file>

<file path=ppt/ink/ink21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3-06T02:05:25.907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7 960 0 0,'0'0'2186'0'0,"6"-7"3081"0"0,-4 33-5006 0 0,-1-20-36 0 0,-1-2-20 0 0,0 12 169 0 0,1 1 0 0 0,0 0 0 0 0,2 0 0 0 0,0-1 0 0 0,7 24 0 0 0,17 30 1815 0 0,-26-68-1952 0 0,-1-1-42 0 0,0-1-170 0 0,1 1 0 0 0,-1-1 1 0 0,0 0-1 0 0,0 1 0 0 0,0-1 0 0 0,1 1 1 0 0,-1-1-1 0 0,0 0 0 0 0,0 1 0 0 0,1-1 1 0 0,-1 0-1 0 0,0 1 0 0 0,1-1 0 0 0,-1 0 1 0 0,1 0-1 0 0,-1 1 0 0 0,0-1 1 0 0,1 0-1 0 0,-1 0 0 0 0,1 0 0 0 0,-1 1 1 0 0,1-1-1 0 0,-1 0 0 0 0,0 0 0 0 0,1 0 1 0 0,-1 0-1 0 0,1 0 0 0 0,-1 0 0 0 0,1 0 1 0 0,-1 0-1 0 0,1 0 0 0 0,-1 0 1 0 0,1 0-1 0 0,-1 0 0 0 0,0 0 0 0 0,1-1 1 0 0,-1 1-1 0 0,1 0 0 0 0,0 0 0 0 0,0-1-21 0 0,7-2 42 0 0,-1-1 0 0 0,1 0 0 0 0,-1 0 1 0 0,1-1-1 0 0,-1 0 0 0 0,-1 0 0 0 0,1-1 0 0 0,-1 0 0 0 0,0 0 1 0 0,8-10-1 0 0,-6-2 51 0 0,2-1-143 0 0,-1 0 1 0 0,-1-1-1 0 0,8-31 0 0 0,-5 16-427 0 0,-11 34 463 0 0,0 1 1 0 0,0 0 0 0 0,1 0-1 0 0,-1 0 1 0 0,0 0-1 0 0,0-1 1 0 0,0 1-1 0 0,0 0 1 0 0,1 0-1 0 0,-1 0 1 0 0,0 0 0 0 0,0 0-1 0 0,0 0 1 0 0,0-1-1 0 0,1 1 1 0 0,-1 0-1 0 0,0 0 1 0 0,0 0-1 0 0,1 0 1 0 0,-1 0 0 0 0,0 0-1 0 0,0 0 1 0 0,0 0-1 0 0,1 0 1 0 0,-1 0-1 0 0,0 0 1 0 0,0 0-1 0 0,0 0 1 0 0,1 0 0 0 0,-1 0-1 0 0,0 0 1 0 0,0 0-1 0 0,1 0 1 0 0,-1 0-1 0 0,0 0 1 0 0,0 1 0 0 0,0-1-1 0 0,0 0 1 0 0,1 0-1 0 0,-1 0 1 0 0,0 0-1 0 0,0 0 1 0 0,0 1-1 0 0,0-1 1 0 0,1 0 0 0 0,-1 0-1 0 0,0 0 1 0 0,0 0-1 0 0,0 1 1 0 0,0-1-1 0 0,0 0 1 0 0,0 0-1 0 0,0 0 1 0 0,0 1 0 0 0,1-1-1 0 0,-1 0 1 0 0,0 0-1 0 0,0 1 1 0 0,15 60-611 0 0,-9-30 929 0 0,7 33-6 0 0,-12-61-317 0 0,4 16-2230 0 0,-4-17 1411 0 0,4 4 1194 0 0</inkml:trace>
</inkml:ink>
</file>

<file path=ppt/ink/ink2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14T13:33:31.074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19 161 3440 0 0,'-19'6'28668'0'0,"66"-33"-28512"0"0,2 2 1 0 0,0 2-1 0 0,95-29 1 0 0,-77 29-124 0 0,-4 7-44 0 0,-61 16-5 0 0,-1 0 0 0 0,0 0 0 0 0,0 0 0 0 0,1 0 0 0 0,-1 0 0 0 0,0 1 0 0 0,0-1 0 0 0,0 1 0 0 0,0-1 0 0 0,1 0 0 0 0,-2 0 0 0 0,2 1 0 0 0,-1 0 0 0 0,0 0 0 0 0,0-1 0 0 0,0 0 0 0 0,2 3 0 0 0,-2-3-32 0 0,-1 1 22 0 0,0-1 0 0 0,1 1 0 0 0,0 0 0 0 0,-1-1 0 0 0,1 1 0 0 0,-1 0 0 0 0,0 0 0 0 0,0 0 0 0 0,1-1 0 0 0,-1 1 0 0 0,1 0-1 0 0,-1 0 1 0 0,0-1 0 0 0,0 1 0 0 0,0 0 0 0 0,0 0 0 0 0,0 0 0 0 0,0 0 0 0 0,0 0 0 0 0,0-1 0 0 0,0 1 0 0 0,0 0 0 0 0,0 0 0 0 0,-1-1 0 0 0,1 1-1 0 0,0 0 1 0 0,-1 0 0 0 0,1 1 0 0 0,-9 19-131 0 0,9-21 157 0 0,-21 40-246 0 0,-2-1 0 0 0,-32 40-1 0 0,-30 50-131 0 0,74-109 385 0 0,7-14 16 0 0,0 0 1 0 0,1 1-1 0 0,0-1 1 0 0,1 1-1 0 0,0-1 1 0 0,-1 0-1 0 0,2 1 1 0 0,-1 0-1 0 0,1 0 1 0 0,0 0 0 0 0,0 1-1 0 0,1-2 1 0 0,1 13-1 0 0,0-17-5 0 0,-1 0 0 0 0,1 1 0 0 0,-1-1 0 0 0,0 0 0 0 0,1 1 0 0 0,0-1 0 0 0,0-1 0 0 0,0 2 0 0 0,0-1 0 0 0,0-1 0 0 0,1 2 0 0 0,-1-2 0 0 0,0 2 0 0 0,1-2 0 0 0,-1 1 0 0 0,2-1 0 0 0,-2 1 0 0 0,1-1 0 0 0,0 1 0 0 0,-1-2 0 0 0,2 2 0 0 0,-2-1 0 0 0,2 0 0 0 0,-1 0 0 0 0,0 0 0 0 0,0 0 0 0 0,4 0-1 0 0,2 1 43 0 0,1 1 0 0 0,0-2-1 0 0,0 1 1 0 0,0-1 0 0 0,0-1-1 0 0,12 0 1 0 0,-6-1-89 0 0,9 1-726 0 0,0-2 0 0 0,45-8 0 0 0,-60 6-429 0 0,0 1 0 0 0,0 0 0 0 0,0 0 0 0 0,11-7 0 0 0,-14 5-517 0 0,1 1 1 0 0,-1 0-1 0 0,0-2 1 0 0,1 1-1 0 0,-2 0 1 0 0,6-8-1 0 0,13-29-8507 0 0,-17 28 8947 0 0</inkml:trace>
</inkml:ink>
</file>

<file path=ppt/ink/ink22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3-06T02:05:25.908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93 1 744 0 0,'0'0'1344'0'0,"-5"4"-1011"0"0,-52 43 1848 0 0,55-46-1712 0 0,0 3-10 0 0,-17 23 1224 0 0,18-26-1529 0 0,1-1 0 0 0,-1 1 0 0 0,0-1 0 0 0,1 1 1 0 0,0-1-1 0 0,-1 1 0 0 0,1 0 0 0 0,-1-1 0 0 0,1 1 1 0 0,0-1-1 0 0,-1 1 0 0 0,1 0 0 0 0,0-1 0 0 0,0 1 0 0 0,-1 0 1 0 0,1-1-1 0 0,0 1 0 0 0,0 0 0 0 0,0 0 0 0 0,0-1 1 0 0,0 1-1 0 0,0 0 0 0 0,0-1 0 0 0,0 1 0 0 0,0 0 1 0 0,0 0-1 0 0,1-1 0 0 0,-1 1 0 0 0,0 0 0 0 0,1 0 0 0 0,20 4-38 0 0,-16-3 96 0 0,0-3-153 0 0,2 1-41 0 0,0 0-1 0 0,0 0 1 0 0,1 1 0 0 0,-1 0-1 0 0,0 0 1 0 0,0 1-1 0 0,0 0 1 0 0,0 0 0 0 0,-1 1-1 0 0,1-1 1 0 0,11 8 0 0 0,-14-8-29 0 0,-1 1 1 0 0,1-1-1 0 0,-1 1 1 0 0,1 0-1 0 0,-1 0 1 0 0,0 0-1 0 0,0 1 1 0 0,-1-1-1 0 0,1 1 1 0 0,-1-1-1 0 0,1 1 1 0 0,-1 0-1 0 0,0 0 1 0 0,-1 0-1 0 0,1 0 1 0 0,-1 1-1 0 0,0-1 1 0 0,0 0-1 0 0,0 1 1 0 0,0-1-1 0 0,-1 0 1 0 0,1 6-1 0 0,-2-6 8 0 0,1-1 0 0 0,-1 1 0 0 0,0 0-1 0 0,0 0 1 0 0,0-1 0 0 0,-1 1 0 0 0,1-1 0 0 0,-1 1 0 0 0,0-1-1 0 0,0 1 1 0 0,0-1 0 0 0,0 0 0 0 0,0 0 0 0 0,-1 0 0 0 0,0 0-1 0 0,1-1 1 0 0,-1 1 0 0 0,0-1 0 0 0,0 1 0 0 0,0-1 0 0 0,-1 0-1 0 0,1 0 1 0 0,-5 2 0 0 0,4-3-191 0 0,-22-4-2398 0 0,-1-13-3735 0 0,25 14 4475 0 0</inkml:trace>
</inkml:ink>
</file>

<file path=ppt/ink/ink22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3-06T02:05:25.909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38 1 2292 0 0,'0'0'8155'0'0,"-1"6"-7506"0"0,-3 25 168 0 0,1 0 0 0 0,2 1 0 0 0,2 0-1 0 0,1-1 1 0 0,8 46 0 0 0,-6-41-408 0 0,-3 18 238 0 0,-1-44-520 0 0,-1 1-1 0 0,1 0 1 0 0,1-1-1 0 0,0 1 1 0 0,1 0-1 0 0,3 11 1 0 0,-5 16 156 0 0,1-35-225 0 0,-1 1-7 0 0,-5 34-435 0 0,4-36 139 0 0,1 0 0 0 0,-1 0 0 0 0,0-1-1 0 0,0 1 1 0 0,0-1 0 0 0,0 1 0 0 0,0-1 0 0 0,0 1 0 0 0,0-1-1 0 0,0 1 1 0 0,0-1 0 0 0,-1 0 0 0 0,-1 2 0 0 0,1-2-1228 0 0,-30-23-11049 0 0</inkml:trace>
</inkml:ink>
</file>

<file path=ppt/ink/ink22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3-06T02:05:25.892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320 1118 2516 0 0,'0'0'13337'0'0,"-10"-10"-12968"0"0,9 3 2351 0 0,7-10-2486 0 0,-5 13 241 0 0,1-2-298 0 0,0 1 1 0 0,0 0-1 0 0,0-1 0 0 0,-1 1 0 0 0,0-1 1 0 0,0 1-1 0 0,0-9 0 0 0,-1 11-51 0 0,6-35 549 0 0,66-437 774 0 0,-37 302-1381 0 0,-22 84 2 0 0,1 7-168 0 0,-8 8 75 0 0,-6 70 2 0 0,3-25 16 0 0,-2 27-48 0 0,4-51-342 0 0,-5 52 351 0 0,0 1 0 0 0,0 0 0 0 0,0 0 0 0 0,0-1 0 0 0,0 1 0 0 0,0 0 0 0 0,-1 0 0 0 0,1-1 0 0 0,0 1 0 0 0,0 0 0 0 0,0 0 0 0 0,0-1 0 0 0,0 1 0 0 0,-1 0 0 0 0,1 0 0 0 0,0 0 0 0 0,0 0-1 0 0,0-1 1 0 0,-1 1 0 0 0,1 0 0 0 0,0 0 0 0 0,0 0 0 0 0,0 0 0 0 0,-1 0 0 0 0,1-1 0 0 0,0 1 0 0 0,0 0 0 0 0,-1 0 0 0 0,1 0 0 0 0,0 0 0 0 0,0 0 0 0 0,-1 0 0 0 0,1 0 0 0 0,0 0 0 0 0,0 0 0 0 0,-1 0 0 0 0,1 0 0 0 0,0 0 0 0 0,0 0 0 0 0,-1 0 0 0 0,1 0 0 0 0,0 1 0 0 0,0-1 0 0 0,-1 0 0 0 0,1 0 0 0 0,-23 10-597 0 0,-33 24 614 0 0,44-27-304 0 0,-49 30 155 0 0,-2-3 0 0 0,-86 34 0 0 0,54-23 8 0 0,92-44 193 0 0,-9 4-6397 0 0,37-5-1797 0 0,-15-1 7574 0 0,1 0 1 0 0,-1 0 0 0 0,0-1-1 0 0,14-4 1 0 0,-6 0-920 0 0</inkml:trace>
</inkml:ink>
</file>

<file path=ppt/ink/ink22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3-06T02:05:25.893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88 3 152 0 0,'0'0'329'0'0,"-18"-3"272"0"0,-40 15 9777 0 0,57-12-10366 0 0,1 0 0 0 0,0 0 0 0 0,-1 0 0 0 0,1 0 0 0 0,0 0 0 0 0,-1 0 0 0 0,1 0 0 0 0,-1 0 0 0 0,1 0 0 0 0,0 0 0 0 0,-1 0 0 0 0,1 0 0 0 0,0 0 0 0 0,-1 0 0 0 0,1 0 0 0 0,0 1 0 0 0,-1-1 0 0 0,1 0 0 0 0,0 0 0 0 0,-1 0 0 0 0,1 0 0 0 0,0 1 0 0 0,0-1 0 0 0,-1 0 0 0 0,1 0 0 0 0,0 1 0 0 0,0-1 0 0 0,-1 0 0 0 0,1 0 0 0 0,0 1 0 0 0,0-1 0 0 0,0 0 0 0 0,-1 1 0 0 0,1-1 0 0 0,0 0 0 0 0,0 1 0 0 0,0-1 0 0 0,0 0 0 0 0,0 1 0 0 0,0-1 0 0 0,0 0 0 0 0,0 1 0 0 0,0-1 0 0 0,0 0 0 0 0,0 1 0 0 0,0-1 0 0 0,0 1 0 0 0,0-1 0 0 0,0 0 0 0 0,0 1 0 0 0,0-1 0 0 0,0 0 0 0 0,0 1 0 0 0,0-1 0 0 0,1 1 0 0 0,32 38 754 0 0,3 0 0 0 0,75 63 0 0 0,4 4-2935 0 0,-99-79-7874 0 0</inkml:trace>
</inkml:ink>
</file>

<file path=ppt/ink/ink22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3-06T02:05:25.894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1 928 0 0,'0'0'9977'0'0,"2"5"-9710"0"0,4 15-23 0 0,-5-15 0 0 0,1-1 32 0 0,3 16 57 0 0,0 1 0 0 0,-1 0 0 0 0,0 0 0 0 0,-2 0 0 0 0,-1 40 0 0 0,-1-46-227 0 0,1-1 1 0 0,0 0-1 0 0,5 19 1 0 0,-5-30-94 0 0,0 37 90 0 0,-1-35-128 0 0,7 38-2020 0 0,-6-17-8427 0 0</inkml:trace>
</inkml:ink>
</file>

<file path=ppt/ink/ink22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3-06T02:05:25.895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0 122 572 0 0,'0'0'8793'0'0,"24"-23"-6703"0"0,-22 19-2027 0 0,-1-1 0 0 0,1 1-1 0 0,1 0 1 0 0,-1-1 0 0 0,1 1 0 0 0,-1 0 0 0 0,1 0-1 0 0,0 1 1 0 0,1-1 0 0 0,-1 1 0 0 0,1-1 0 0 0,-1 1-1 0 0,9-5 1 0 0,-2 1 63 0 0,0 1 0 0 0,0 0 0 0 0,0 0 0 0 0,1 1 0 0 0,14-4 1 0 0,-23 8-160 0 0,3 2 24 0 0,1 0-7 0 0,0 0 0 0 0,0 1 0 0 0,0-1 0 0 0,-1 1 0 0 0,1 1 0 0 0,0-1 0 0 0,-1 1 0 0 0,0 0 0 0 0,0 0 0 0 0,0 1 0 0 0,0-1 0 0 0,0 1 0 0 0,0 0 0 0 0,-1 1 0 0 0,0-1 0 0 0,0 1 0 0 0,0 0 0 0 0,-1 0 0 0 0,1 0 0 0 0,-1 0 1 0 0,0 1-1 0 0,-1-1 0 0 0,1 1 0 0 0,-1-1 0 0 0,0 1 0 0 0,1 8 0 0 0,-1-5-34 0 0,-1 1 0 0 0,-1 0 0 0 0,1-1 0 0 0,-1 1 0 0 0,-1-1 0 0 0,0 1 0 0 0,0 0 0 0 0,-1-1 0 0 0,0 0 0 0 0,-1 1 0 0 0,-4 9 0 0 0,2-11 47 0 0,-1-1-1 0 0,0 0 0 0 0,-1 0 1 0 0,1-1-1 0 0,-1 0 0 0 0,0 0 1 0 0,-1 0-1 0 0,0-1 0 0 0,-13 7 1 0 0,18-10-25 0 0,-48 31 4832 0 0,60-36-4731 0 0,47-11 33 0 0,-54 13-115 0 0,3 0-9 0 0,3 0-18 0 0,-2 0 21 0 0,0 0 1 0 0,0 0 0 0 0,-1 1 0 0 0,1 0 0 0 0,0 0 0 0 0,0 0-1 0 0,0 1 1 0 0,-1 0 0 0 0,1 0 0 0 0,0 0 0 0 0,0 1 0 0 0,-1 0 0 0 0,0 0-1 0 0,1 0 1 0 0,-1 1 0 0 0,5 3 0 0 0,-3-2-116 0 0,0 1 0 0 0,-1 0 0 0 0,0 0 0 0 0,11 12 0 0 0,-16-15 62 0 0,-5 2-84 0 0,-7 4 94 0 0,0 0 0 0 0,-1-1 0 0 0,0-1 0 0 0,0 0 0 0 0,0 0 0 0 0,-1-1-1 0 0,0-1 1 0 0,0 0 0 0 0,-23 3 0 0 0,20-3 57 0 0,-59 11-1613 0 0,72-15 1006 0 0,-15-5-6262 0 0</inkml:trace>
</inkml:ink>
</file>

<file path=ppt/ink/ink22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3-06T02:05:25.896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4 1 1412 0 0,'0'0'4747'0'0,"0"6"-4606"0"0,-3 89 2136 0 0,3-88-2001 0 0,1-1 0 0 0,0 0 0 0 0,1 0-1 0 0,-1 1 1 0 0,1-1 0 0 0,1 0 0 0 0,-1 0-1 0 0,1-1 1 0 0,0 1 0 0 0,4 6-1 0 0,-6-10-10 0 0,0-1-220 0 0,-1 0 0 0 0,1 0 0 0 0,-1 0 0 0 0,1 0 1 0 0,-1 0-1 0 0,1 0 0 0 0,0 0 0 0 0,0 0 0 0 0,-1-1 0 0 0,1 1 0 0 0,0 0 0 0 0,0 0 0 0 0,0-1 0 0 0,0 1 1 0 0,0 0-1 0 0,0-1 0 0 0,0 1 0 0 0,0-1 0 0 0,0 0 0 0 0,0 1 0 0 0,2-1 0 0 0,19 7 546 0 0,-19-7-412 0 0,21-16-105 0 0,-19 12-34 0 0,1-1 0 0 0,-1 0 0 0 0,0 0-1 0 0,0-1 1 0 0,-1 0 0 0 0,0 1-1 0 0,0-1 1 0 0,0-1 0 0 0,0 1 0 0 0,-1-1-1 0 0,0 1 1 0 0,-1-1 0 0 0,1 0 0 0 0,1-12-1 0 0,20-46-36 0 0,-24 65-5 0 0,0-1-1 0 0,0 0 1 0 0,0 1 0 0 0,0-1 0 0 0,0 1-1 0 0,0-1 1 0 0,1 1 0 0 0,-1-1 0 0 0,0 0-1 0 0,0 1 1 0 0,1-1 0 0 0,-1 1 0 0 0,0-1-1 0 0,1 1 1 0 0,-1-1 0 0 0,0 1 0 0 0,1 0-1 0 0,-1-1 1 0 0,1 1 0 0 0,-1-1 0 0 0,1 1-1 0 0,-1 0 1 0 0,0-1 0 0 0,1 1 0 0 0,0 0-1 0 0,-1 0 1 0 0,1-1 0 0 0,-1 1 0 0 0,1 0-1 0 0,-1 0 1 0 0,1 0 0 0 0,-1 0-1 0 0,1 0 1 0 0,0 0 0 0 0,-1 0 0 0 0,1 0-1 0 0,-1 0 1 0 0,1 0 0 0 0,0 0 0 0 0,-1 0-1 0 0,1 0 1 0 0,0 0 0 0 0,1 2-18 0 0,0 0 0 0 0,0 0 0 0 0,0 0 0 0 0,-1 0 0 0 0,1 1 0 0 0,-1-1 0 0 0,1 0 0 0 0,-1 1 0 0 0,0-1 0 0 0,2 3 0 0 0,24 79-302 0 0,-27-81-70 0 0,1 1 0 0 0,-1-1 0 0 0,1 0 0 0 0,0 0 1 0 0,0 1-1 0 0,1-1 0 0 0,-1 0 0 0 0,1 0 0 0 0,-1 0 0 0 0,1 0 1 0 0,0-1-1 0 0,0 1 0 0 0,0 0 0 0 0,4 3 0 0 0,22-7-7105 0 0</inkml:trace>
</inkml:ink>
</file>

<file path=ppt/ink/ink22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3-06T02:05:25.897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144 4 1236 0 0,'0'0'885'0'0,"-4"0"-480"0"0,-14-3-43 0 0,14 2 362 0 0,-2 4-422 0 0,-5 3-145 0 0,-70 42 3024 0 0,79-47-2642 0 0,1 0-332 0 0,0 0-1 0 0,0-1 0 0 0,-1 1 0 0 0,1 0 0 0 0,0 0 0 0 0,0-1 0 0 0,0 1 0 0 0,0 0 1 0 0,0 0-1 0 0,1 0 0 0 0,-1 1 0 0 0,0-1 0 0 0,0 0 0 0 0,1 0 0 0 0,-1 0 0 0 0,1 0 0 0 0,-1 1 1 0 0,0 2-1 0 0,0-2 1113 0 0,6-1-1107 0 0,15 4-18 0 0,-14-3-28 0 0,17 2 85 0 0,-11-1-172 0 0,0 1-1 0 0,0 0 1 0 0,-1 1 0 0 0,0 0 0 0 0,0 1-1 0 0,0 0 1 0 0,14 11 0 0 0,-11-8-64 0 0,-12-8-23 0 0,-1 0-1 0 0,1 1 0 0 0,0-1 0 0 0,-1 1 1 0 0,1-1-1 0 0,-1 1 0 0 0,0 0 1 0 0,0-1-1 0 0,1 1 0 0 0,-1 0 0 0 0,0 0 1 0 0,0 0-1 0 0,-1 0 0 0 0,1 0 1 0 0,0 0-1 0 0,-1 0 0 0 0,1 0 0 0 0,-1 1 1 0 0,0-1-1 0 0,1 0 0 0 0,-1 0 0 0 0,0 0 1 0 0,0 0-1 0 0,-1 0 0 0 0,1 1 1 0 0,0-1-1 0 0,-1 0 0 0 0,1 0 0 0 0,-2 3 1 0 0,0-1-25 0 0,1 1 0 0 0,-1-1 0 0 0,0 1 0 0 0,-1-1 0 0 0,1 1 0 0 0,-1-1 0 0 0,0 0 0 0 0,0 0 0 0 0,0-1 0 0 0,0 1 0 0 0,-6 4 0 0 0,-40 19-2187 0 0,46-26 1352 0 0,-11 3-1534 0 0</inkml:trace>
</inkml:ink>
</file>

<file path=ppt/ink/ink22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3-06T02:05:25.898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10 152 2424 0 0,'0'0'8002'0'0,"-1"0"-7898"0"0,0 0 1 0 0,1-1 0 0 0,-1 0-1 0 0,0 1 1 0 0,1-1 0 0 0,-1 1 0 0 0,1-1-1 0 0,-1 0 1 0 0,1 1 0 0 0,-1-1-1 0 0,1 0 1 0 0,-1 1 0 0 0,1-1-1 0 0,0 0 1 0 0,-1 0 0 0 0,1 0 0 0 0,0 1-1 0 0,0-1 1 0 0,-1 0 0 0 0,1 0-1 0 0,0 0 1 0 0,0 0 0 0 0,0 1-1 0 0,0-1 1 0 0,0 0 0 0 0,0 0 0 0 0,1-1-1 0 0,10-11 126 0 0,0 1 0 0 0,1 0 0 0 0,1 0 0 0 0,0 2-1 0 0,0-1 1 0 0,1 2 0 0 0,1 0 0 0 0,-1 1 0 0 0,1 0 0 0 0,1 1 0 0 0,17-6-1 0 0,-29 12-220 0 0,0-1-1 0 0,-1 1 1 0 0,1 0-1 0 0,0 1 1 0 0,0-1-1 0 0,0 0 1 0 0,0 1-1 0 0,0 0 1 0 0,-1 0-1 0 0,1 0 1 0 0,0 1-1 0 0,0-1 1 0 0,0 1-1 0 0,0 0 1 0 0,0 0-1 0 0,-1 0 1 0 0,1 1-1 0 0,0-1 1 0 0,-1 1-1 0 0,1 0 1 0 0,-1 0-1 0 0,0 0 0 0 0,0 0 1 0 0,0 1-1 0 0,0-1 1 0 0,0 1-1 0 0,3 3 1 0 0,-4-3-12 0 0,0 0 0 0 0,0 0 0 0 0,-1 1 0 0 0,1-1 0 0 0,-1 1 0 0 0,1 0 0 0 0,-1-1 0 0 0,0 1 0 0 0,-1 0 0 0 0,1 0 0 0 0,-1-1 0 0 0,1 1 0 0 0,-1 0 0 0 0,0 0 0 0 0,0 0 0 0 0,-1 0 0 0 0,1-1 0 0 0,-1 1 0 0 0,0 0 0 0 0,0-1 0 0 0,0 1 0 0 0,-1 0 0 0 0,-1 3 0 0 0,-5 6 9 0 0,1-1-1 0 0,-2 0 0 0 0,0-1 0 0 0,0 0 0 0 0,-1-1 0 0 0,-11 10 0 0 0,-75 58-226 0 0,68-57 222 0 0,9-5 307 0 0,6-2 1019 0 0,13-14-1281 0 0,0 0 0 0 0,0 0 0 0 0,0 0 0 0 0,0 0 0 0 0,-1 0 0 0 0,1 1 0 0 0,0-1 0 0 0,0 0 0 0 0,0 0 0 0 0,0 0 0 0 0,0 0 0 0 0,0 0 0 0 0,-1 1 0 0 0,1-1 0 0 0,0 0 0 0 0,0 0 0 0 0,0 0-1 0 0,0 0 1 0 0,0 1 0 0 0,0-1 0 0 0,0 0 0 0 0,0 0 0 0 0,0 0 0 0 0,0 1 0 0 0,0-1 0 0 0,0 0 0 0 0,0 0 0 0 0,0 0 0 0 0,0 0 0 0 0,0 1 0 0 0,0-1 0 0 0,0 0 0 0 0,0 0 0 0 0,0 0 0 0 0,0 0 0 0 0,1 1 0 0 0,-1-1-1 0 0,0 0 1 0 0,0 0 0 0 0,0 0 0 0 0,0 0 0 0 0,0 0 0 0 0,0 1 0 0 0,0-1 0 0 0,1 0 0 0 0,-1 0 0 0 0,0 0 0 0 0,0 0 0 0 0,0 0 0 0 0,1 0 0 0 0,241 32 1247 0 0,-202-28-1427 0 0,29 9-2502 0 0,-33 5-6035 0 0,-16-13 2239 0 0</inkml:trace>
</inkml:ink>
</file>

<file path=ppt/ink/ink22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3-06T02:05:25.886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16 14 3376 0 0,'-11'-12'9730'0'0,"6"11"-6190"0"0,7 23-4352 0 0,0-4 1599 0 0,19 272 68 0 0,-7-133-957 0 0,-13-143 84 0 0,0-1 1 0 0,1 1 0 0 0,6 25 0 0 0,-1-8-3107 0 0,-3 2-7986 0 0</inkml:trace>
</inkml:ink>
</file>

<file path=ppt/ink/ink2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14T13:33:31.075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454 28 3480 0 0,'-1'-4'2073'0'0,"1"3"-1535"0"0,0 0 1 0 0,-1 0 0 0 0,1 0 0 0 0,0 0 0 0 0,-1 1 0 0 0,1-2 0 0 0,0 1 0 0 0,-1 1 0 0 0,1-1 0 0 0,-1 0 0 0 0,0 0 0 0 0,0 0 0 0 0,1 1 0 0 0,-1-1 0 0 0,0 0 0 0 0,0 0 0 0 0,1 1-1 0 0,-1-1 1 0 0,-1 0 0 0 0,-24-5 3552 0 0,-35 12-4303 0 0,38-2 1598 0 0,-153 15-1118 0 0,64-4-7564 0 0,108-15 4890 0 0,-32-3-7965 0 0,34 3 8896 0 0</inkml:trace>
</inkml:ink>
</file>

<file path=ppt/ink/ink23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3-06T02:05:25.887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1 139 1860 0 0,'0'0'670'0'0,"0"-9"330"0"0,2 2 1857 0 0,5-3-2536 0 0,0 1 0 0 0,0 0-1 0 0,1 0 1 0 0,1 0 0 0 0,0 1-1 0 0,0 0 1 0 0,0 1 0 0 0,1 0 0 0 0,0 0-1 0 0,0 1 1 0 0,1 1 0 0 0,-1-1-1 0 0,1 2 1 0 0,0 0 0 0 0,1 0-1 0 0,18-3 1 0 0,-21 4-342 0 0,12 8 34 0 0,-8-2-4 0 0,17 10-78 0 0,-28-11 38 0 0,16 38-224 0 0,-18-37 220 0 0,-4 21-20 0 0,-14 34 88 0 0,11-45-45 0 0,-1-1 1 0 0,0 1-1 0 0,-1-2 0 0 0,-1 1 0 0 0,-17 16 0 0 0,21-21 49 0 0,4-5-30 0 0,-39 34 4184 0 0,46-34-4042 0 0,17 4-61 0 0,-17-4 31 0 0,-1-2 12 0 0,75 9 210 0 0,-72-7-361 0 0,1-1 0 0 0,-1 1 1 0 0,-1 1-1 0 0,1-1 0 0 0,0 1 1 0 0,0 0-1 0 0,-1 1 0 0 0,0 0 1 0 0,9 6-1 0 0,-13-8 10 0 0,0 0 0 0 0,0 0 0 0 0,0 0 0 0 0,0 0 1 0 0,-1 0-1 0 0,1 0 0 0 0,-1 0 0 0 0,0 0 0 0 0,0 0 0 0 0,1 1 0 0 0,-1-1 0 0 0,-1 1 1 0 0,1-1-1 0 0,0 1 0 0 0,0-1 0 0 0,-1 1 0 0 0,0-1 0 0 0,1 1 0 0 0,-1-1 1 0 0,0 1-1 0 0,0 0 0 0 0,-1-1 0 0 0,0 6 0 0 0,0-5-35 0 0,1 1 5 0 0,-2 4 36 0 0,0-1-1 0 0,0 0 0 0 0,-1-1 1 0 0,0 1-1 0 0,0 0 0 0 0,-1-1 0 0 0,0 1 1 0 0,0-1-1 0 0,0 0 0 0 0,0-1 1 0 0,-1 1-1 0 0,0-1 0 0 0,-1 0 1 0 0,1 0-1 0 0,-1 0 0 0 0,0-1 0 0 0,0 0 1 0 0,-8 4-1 0 0,-9 6-1138 0 0,-1-2 0 0 0,0-1 0 0 0,-43 13 0 0 0,64-23-217 0 0</inkml:trace>
</inkml:ink>
</file>

<file path=ppt/ink/ink23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3-06T02:05:25.888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2 1 860 0 0,'0'0'462'0'0,"0"7"76"0"0,-1 12 501 0 0,1 0-1 0 0,0 0 1 0 0,2 0 0 0 0,0-1-1 0 0,5 21 1 0 0,-6-33-714 0 0,1 0-1 0 0,0 0 1 0 0,0 0-1 0 0,0 0 1 0 0,0 0 0 0 0,1-1-1 0 0,0 1 1 0 0,0-1-1 0 0,1 0 1 0 0,0 0 0 0 0,0 0-1 0 0,0 0 1 0 0,7 6-1 0 0,-9-9 89 0 0,-1-2-370 0 0,0 1 1 0 0,-1-1 0 0 0,1 0-1 0 0,0 1 1 0 0,0-1 0 0 0,0 0 0 0 0,0 1-1 0 0,0-1 1 0 0,-1 0 0 0 0,1 0 0 0 0,0 0-1 0 0,0 0 1 0 0,0 0 0 0 0,0 0-1 0 0,0 0 1 0 0,0 0 0 0 0,0 0 0 0 0,0 0-1 0 0,0 0 1 0 0,-1-1 0 0 0,1 1 0 0 0,0 0-1 0 0,0-1 1 0 0,1 1 0 0 0,25-9 477 0 0,-26 8-539 0 0,5-2 85 0 0,-1 0 0 0 0,1 0 0 0 0,-1-1 0 0 0,0 0 1 0 0,0 0-1 0 0,0-1 0 0 0,-1 1 0 0 0,0-1 0 0 0,0 0 1 0 0,0 0-1 0 0,0-1 0 0 0,-1 1 0 0 0,0-1 0 0 0,0 1 0 0 0,0-1 1 0 0,-1 0-1 0 0,1 0 0 0 0,1-10 0 0 0,-1 7-54 0 0,0 0 1 0 0,0 0-1 0 0,1 0 0 0 0,1 1 0 0 0,10-16 0 0 0,-14 22-44 0 0,-1 2 27 0 0,0 0 0 0 0,0-1-1 0 0,0 1 1 0 0,0 0-1 0 0,0-1 1 0 0,0 1 0 0 0,0 0-1 0 0,0-1 1 0 0,0 1-1 0 0,1 0 1 0 0,-1 0-1 0 0,0-1 1 0 0,0 1 0 0 0,0 0-1 0 0,0 0 1 0 0,0-1-1 0 0,0 1 1 0 0,1 0 0 0 0,-1 0-1 0 0,0-1 1 0 0,0 1-1 0 0,0 0 1 0 0,1 0 0 0 0,-1-1-1 0 0,0 1 1 0 0,0 0-1 0 0,1 0 1 0 0,-1 0-1 0 0,0 0 1 0 0,0 0 0 0 0,1-1-1 0 0,-1 1 1 0 0,0 0-1 0 0,0 0 1 0 0,1 0 0 0 0,-1 0-1 0 0,0 0 1 0 0,1 0-1 0 0,-1 0 1 0 0,0 0-1 0 0,1 0 1 0 0,-1 0 0 0 0,0 0-1 0 0,0 0 1 0 0,1 0-1 0 0,-1 0 1 0 0,0 0 0 0 0,1 0-1 0 0,-1 1 1 0 0,0-1-1 0 0,0 0 1 0 0,1 0-1 0 0,-1 0 1 0 0,0 0 0 0 0,0 0-1 0 0,1 1 1 0 0,-1-1-1 0 0,0 0 1 0 0,0 0 0 0 0,0 1-1 0 0,1-1 1 0 0,-1 0-1 0 0,0 0 1 0 0,0 1-1 0 0,0-1 1 0 0,1 1 0 0 0,17 19-44 0 0,29 58 773 0 0,-46-76-680 0 0,11 14-342 0 0,-11-15 1046 0 0,3 2-2688 0 0,0 0 0 0 0,0 0 0 0 0,0-1 0 0 0,0 0 0 0 0,0 1-1 0 0,9 2 1 0 0</inkml:trace>
</inkml:ink>
</file>

<file path=ppt/ink/ink23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3-06T02:05:25.889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50 1 1512 0 0,'0'0'511'0'0,"-50"32"10772"0"0,52-32-11257 0 0,0 1 0 0 0,0 0-1 0 0,0 1 1 0 0,0-1 0 0 0,0 0 0 0 0,-1 0 0 0 0,1 1 0 0 0,0-1-1 0 0,-1 1 1 0 0,1 0 0 0 0,1 2 0 0 0,-3-4-16 0 0,4 3 202 0 0,44 21 775 0 0,-42-21-983 0 0,-1 0-1 0 0,0 1 0 0 0,-1 0 0 0 0,1 0 1 0 0,-1 1-1 0 0,8 8 0 0 0,-10-11-12 0 0,-2-1 7 0 0,1-1-1 0 0,0 1 1 0 0,0-1-1 0 0,-1 1 0 0 0,1-1 1 0 0,0 1-1 0 0,-1 0 0 0 0,1-1 1 0 0,0 1-1 0 0,-1 0 1 0 0,1-1-1 0 0,-1 1 0 0 0,1 0 1 0 0,-1 0-1 0 0,0-1 1 0 0,1 1-1 0 0,-1 0 0 0 0,0 0 1 0 0,1 0-1 0 0,-1 0 0 0 0,0 0 1 0 0,0-1-1 0 0,0 1 1 0 0,0 0-1 0 0,0 0 0 0 0,0 0 1 0 0,0 0-1 0 0,0 0 1 0 0,0 1-1 0 0,-2 23-109 0 0,1-21 91 0 0,-10 14 16 0 0,-44 28-401 0 0,54-44 158 0 0,-24 7-1626 0 0,6-28-9681 0 0</inkml:trace>
</inkml:ink>
</file>

<file path=ppt/ink/ink23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3-06T02:05:25.890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18 78 2108 0 0,'0'0'3551'0'0,"-18"-10"5945"0"0,22 5-9326 0 0,0 0 1 0 0,0 0 0 0 0,1 0-1 0 0,-1 0 1 0 0,1 1-1 0 0,0-1 1 0 0,0 1 0 0 0,1 1-1 0 0,-1-1 1 0 0,1 1 0 0 0,0 0-1 0 0,-1 0 1 0 0,2 0 0 0 0,-1 1-1 0 0,0 0 1 0 0,0 0-1 0 0,1 1 1 0 0,-1-1 0 0 0,1 2-1 0 0,-1-1 1 0 0,1 1 0 0 0,-1 0-1 0 0,1 0 1 0 0,7 1-1 0 0,-13 0-183 0 0,1-1 1 0 0,0 1-1 0 0,-1-1 0 0 0,1 1 0 0 0,0 0 0 0 0,-1 0 0 0 0,1 0 0 0 0,-1 0 0 0 0,1 0 0 0 0,-1 0 0 0 0,0 0 0 0 0,1 0 0 0 0,-1 0 0 0 0,0 1 0 0 0,0-1 0 0 0,0 1 0 0 0,0-1 0 0 0,0 1 0 0 0,0-1 0 0 0,0 1 1 0 0,-1-1-1 0 0,1 1 0 0 0,0 0 0 0 0,-1-1 0 0 0,1 1 0 0 0,-1 0 0 0 0,0 0 0 0 0,0-1 0 0 0,0 1 0 0 0,1 0 0 0 0,-2 0 0 0 0,1-1 0 0 0,0 1 0 0 0,0 0 0 0 0,0 0 0 0 0,-2 2 0 0 0,1 3-27 0 0,0 0 0 0 0,-1-1-1 0 0,0 1 1 0 0,0 0 0 0 0,-1-1 0 0 0,0 0-1 0 0,-4 8 1 0 0,-14 15-194 0 0,-33 37-1 0 0,52-65 260 0 0,1 0 0 0 0,-1 1 0 0 0,1 0 0 0 0,-1-1 0 0 0,1 1 0 0 0,0 0 0 0 0,0 0-1 0 0,0-1 1 0 0,0 1 0 0 0,0 0 0 0 0,0 0 0 0 0,1 0 0 0 0,-1 0 0 0 0,1 0 0 0 0,-1 0 0 0 0,1 4-1 0 0,0-5 4 0 0,0 0-1 0 0,0 1 0 0 0,1-1 1 0 0,-1 0-1 0 0,1 1 0 0 0,-1-1 1 0 0,1 0-1 0 0,-1 0 0 0 0,1 0 1 0 0,0 1-1 0 0,-1-1 0 0 0,1 0 1 0 0,0 0-1 0 0,0 0 0 0 0,0 0 1 0 0,0 0-1 0 0,0-1 0 0 0,0 1 0 0 0,2 1 1 0 0,5 2 48 0 0,0 0 0 0 0,0-1 0 0 0,0 1 0 0 0,1-2 0 0 0,15 4 0 0 0,-18-5-134 0 0,3 1 25 0 0,1 1-1 0 0,-1-1 0 0 0,0 1 1 0 0,0 1-1 0 0,0 0 0 0 0,0 0 1 0 0,-1 0-1 0 0,0 1 0 0 0,0 1 1 0 0,0-1-1 0 0,0 1 0 0 0,-1 1 1 0 0,0-1-1 0 0,0 1 0 0 0,-1 1 1 0 0,0-1-1 0 0,0 1 0 0 0,-1 0 1 0 0,6 11-1 0 0,-10-16 11 0 0,0 0 0 0 0,-1 1 0 0 0,0-1 0 0 0,1 1 0 0 0,-1-1 0 0 0,0 1-1 0 0,-1-1 1 0 0,1 1 0 0 0,-1-1 0 0 0,0 0 0 0 0,1 1 0 0 0,-1-1 0 0 0,-1 0 0 0 0,-1 5 0 0 0,0 1-4 0 0,-2 6-131 0 0,-1-1 0 0 0,0 0 0 0 0,-1-1 0 0 0,0 0 0 0 0,-1 0 0 0 0,0 0 0 0 0,-15 16 0 0 0,18-25-231 0 0,1-1-1 0 0,-1 1 1 0 0,0-1 0 0 0,0 0 0 0 0,-1 0 0 0 0,1-1 0 0 0,-1 1 0 0 0,1-1 0 0 0,-1 0 0 0 0,0-1 0 0 0,-9 2 0 0 0,-60 3-8097 0 0,67-6 6612 0 0,-19-4 83 0 0</inkml:trace>
</inkml:ink>
</file>

<file path=ppt/ink/ink23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3-06T02:05:25.891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43 105 552 0 0,'0'0'1394'0'0,"0"1"-1288"0"0,1 0 0 0 0,-1 0 0 0 0,0-1 0 0 0,0 1 0 0 0,0 0 0 0 0,0 0 0 0 0,0 0 0 0 0,0-1 0 0 0,0 1 0 0 0,0 0 0 0 0,0 0 0 0 0,0 0 0 0 0,0 0 0 0 0,0-1-1 0 0,-1 1 1 0 0,1 0 0 0 0,0 0 0 0 0,-1-1 0 0 0,1 1 0 0 0,0 0 0 0 0,-1 0 0 0 0,1-1 0 0 0,-2 2 0 0 0,-17-4 5737 0 0,15 1-5427 0 0,4 1-462 0 0,-1 0 131 0 0,1 0 0 0 0,-1 0-1 0 0,0-1 1 0 0,0 1 0 0 0,1 0 0 0 0,-1 0 0 0 0,0-1 0 0 0,1 1 0 0 0,-1 0-1 0 0,0-1 1 0 0,1 1 0 0 0,-1 0 0 0 0,1-1 0 0 0,-1 1 0 0 0,1-1 0 0 0,-1 1 0 0 0,1-1-1 0 0,-1 1 1 0 0,1-1 0 0 0,-1 1 0 0 0,1-1 0 0 0,-1 0 0 0 0,1 1 0 0 0,0-1-1 0 0,0 0 1 0 0,-1 1 0 0 0,1-1 0 0 0,0 0 0 0 0,0 1 0 0 0,0-1 0 0 0,-1 0 0 0 0,1 0-1 0 0,0 1 1 0 0,0-1 0 0 0,0 0 0 0 0,0 1 0 0 0,1-1 0 0 0,-1 0 0 0 0,0 0-1 0 0,0-1 1 0 0,1 0 1231 0 0,0-1-1260 0 0,-1 0 0 0 0,1 0 0 0 0,0 0 0 0 0,-1 0 0 0 0,1 1 0 0 0,1-1 0 0 0,-1 0 0 0 0,0 1 0 0 0,1-1 0 0 0,-1 1 0 0 0,1 0 0 0 0,2-3 0 0 0,-3 4 60 0 0,24-27 689 0 0,-22 24-904 0 0,-2 2-116 0 0,1 0 0 0 0,0 0 1 0 0,-1 0-1 0 0,1 0 0 0 0,0 0 1 0 0,0 0-1 0 0,0 1 1 0 0,0-1-1 0 0,0 1 0 0 0,1-1 1 0 0,-1 1-1 0 0,0 0 0 0 0,1 0 1 0 0,-1 0-1 0 0,1 0 1 0 0,4-1-1 0 0,24 9-1309 0 0,-25-5 725 0 0,-2-1-1191 0 0,0 1 853 0 0,0-1 1 0 0,0 0-1 0 0,0 1 1 0 0,0-2 0 0 0,8 2-1 0 0,-9-2-549 0 0</inkml:trace>
</inkml:ink>
</file>

<file path=ppt/ink/ink23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3-06T02:05:25.876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6 1253 2456 0 0,'14'-9'16949'0'0,"-12"1"-16749"0"0,0-1 0 0 0,-1 0 0 0 0,0 0 0 0 0,0 1 0 0 0,0-10 0 0 0,-1 15-124 0 0,-4-50 335 0 0,3 27-318 0 0,-1 0 0 0 0,-7-33 0 0 0,5 35-94 0 0,1 1 0 0 0,-1-31 0 0 0,4-235-56 0 0,3 230-21 0 0,13-78 0 0 0,-13 116 100 0 0,3-28-90 0 0,6-34-70 0 0,-10 60 51 0 0,-2 19 6 0 0,0-1 0 0 0,0 1 0 0 0,1-1 1 0 0,-1 1-1 0 0,1 0 0 0 0,0-1 0 0 0,3-6 0 0 0,-3 8-1 0 0,-1-13-750 0 0,0 16 827 0 0,0-1 0 0 0,0 1 0 0 0,0 0 0 0 0,0-1 1 0 0,0 1-1 0 0,0 0 0 0 0,0-1 0 0 0,0 1 0 0 0,0 0 1 0 0,0 0-1 0 0,0-1 0 0 0,0 1 0 0 0,0 0 0 0 0,0-1 0 0 0,0 1 1 0 0,0 0-1 0 0,0-1 0 0 0,0 1 0 0 0,1 0 0 0 0,-1 0 1 0 0,0-1-1 0 0,0 1 0 0 0,0 0 0 0 0,0 0 0 0 0,1-1 0 0 0,-1 1 1 0 0,0 0-1 0 0,0 0 0 0 0,0 0 0 0 0,1-1 0 0 0,-1 1 0 0 0,0 0 1 0 0,0 0-1 0 0,1 0 0 0 0,-1 0 0 0 0,0-1 0 0 0,1 1 1 0 0,-1 0-1 0 0,0 0 0 0 0,0 0 0 0 0,1 0 0 0 0,-1 0 0 0 0,0 0 1 0 0,1 0-1 0 0,-1 0 0 0 0,0 0 0 0 0,1 0 0 0 0,-1 0 0 0 0,0 0 1 0 0,1 0-1 0 0,-1 0 0 0 0,0 0 0 0 0,1 1 0 0 0,19 16 43 0 0,-15-13 30 0 0,-1-1-41 0 0,-1-1 1 0 0,1 0 0 0 0,0 1 0 0 0,0-1-1 0 0,0-1 1 0 0,0 1 0 0 0,0-1 0 0 0,1 1-1 0 0,-1-1 1 0 0,0 0 0 0 0,6 0-1 0 0,69 6 247 0 0,145-5-1 0 0,-141-5-375 0 0,141 15 1 0 0,-103 0 22 0 0,98 12-46 0 0,-216-24 156 0 0,-1 1-46 0 0,1 0 0 0 0,-1 0-1 0 0,0 0 1 0 0,1 0 0 0 0,-1-1-1 0 0,1 1 1 0 0,0-1 0 0 0,-1 0 0 0 0,1 1-1 0 0,2-2 1 0 0,24 3-34 0 0,-26-1 107 0 0,57 6-138 0 0,-56-7 93 0 0,17 4-46 0 0,86 18 28 0 0,-104-21 80 0 0,18 1-32 0 0,-19-1-19 0 0,-1-1 1 0 0,0 0-1 0 0,0 1 1 0 0,0-1-1 0 0,0 0 1 0 0,0 0 0 0 0,1 0-1 0 0,-1 0 1 0 0,0 0-1 0 0,0 0 1 0 0,0 0-1 0 0,1 0 1 0 0,-1 0 0 0 0,0 0-1 0 0,0-1 1 0 0,0 1-1 0 0,0 0 1 0 0,0-1-1 0 0,1 1 1 0 0,-1-1-1 0 0,0 0 1 0 0,0 1 0 0 0,0-1-1 0 0,0 0 1 0 0,-1 1-1 0 0,1-1 1 0 0,0 0-1 0 0,0 0 1 0 0,0 0 0 0 0,-1 0-1 0 0,1 0 1 0 0,0 0-1 0 0,-1 0 1 0 0,1 0-1 0 0,-1 0 1 0 0,1 0 0 0 0,-1 0-1 0 0,1 0 1 0 0,-1 0-1 0 0,0-1 1 0 0,0 1-1 0 0,1 0 1 0 0,-1 0 0 0 0,0 0-1 0 0,0-1 1 0 0,0 0-1 0 0,5-16 17 0 0,0 1 0 0 0,2 0 0 0 0,0 0 0 0 0,1 1 0 0 0,1 0 0 0 0,11-16-1 0 0,8-8-407 0 0,41-43-1 0 0,-63 75 280 0 0,-4 4-23 0 0,1 1 1 0 0,-1 0-1 0 0,1 0 0 0 0,0 0 0 0 0,0 0 1 0 0,0 1-1 0 0,0-1 0 0 0,0 1 0 0 0,7-4 0 0 0,-8 5-29 0 0,3 6 90 0 0,-1 1 1 0 0,0-1-1 0 0,0 1 0 0 0,-1 0 0 0 0,0 0 0 0 0,0 0 0 0 0,0 0 0 0 0,-1 0 0 0 0,3 10 0 0 0,11 68-208 0 0,-5-27 177 0 0,1-3 40 0 0,-1-6 3 0 0,2 0-1 0 0,19 49 1 0 0,-16-53 17 0 0,-13-33 228 0 0,0-1 0 0 0,1 1 0 0 0,0-1 0 0 0,10 17 0 0 0,-14-27-188 0 0,1 1 0 0 0,-1-1 0 0 0,1 1 1 0 0,-1-1-1 0 0,1 1 0 0 0,-1-1 0 0 0,1 1 0 0 0,0-1 0 0 0,-1 0 0 0 0,1 1 0 0 0,0-1 0 0 0,-1 0 0 0 0,1 0 0 0 0,0 0 0 0 0,-1 1 0 0 0,1-1 0 0 0,0 0 0 0 0,-1 0 0 0 0,1 0 0 0 0,0 0 0 0 0,0 0 0 0 0,-1 0 0 0 0,1 0 0 0 0,0 0 0 0 0,-1-1 0 0 0,1 1 0 0 0,0 0 0 0 0,-1 0 0 0 0,1 0 0 0 0,0-1 0 0 0,-1 1 0 0 0,1 0 0 0 0,1-1 0 0 0,16-13 235 0 0,-17 13-287 0 0,8-8 59 0 0,-1-1 0 0 0,0 0 1 0 0,-1 0-1 0 0,0-1 0 0 0,-1 0 0 0 0,0 0 0 0 0,0 0 1 0 0,4-15-1 0 0,-6 16-48 0 0,110-230-636 0 0,-71 162 272 0 0,-42 74 316 0 0,1 1-1 0 0,0-1 0 0 0,0 1 0 0 0,1 0 0 0 0,-1 0 0 0 0,1 0 0 0 0,-1 0 1 0 0,1 0-1 0 0,0 1 0 0 0,0-1 0 0 0,0 1 0 0 0,1 0 0 0 0,-1 0 0 0 0,6-3 1 0 0,-7 5-63 0 0,3 3 24 0 0,1 3 64 0 0,1 1 0 0 0,-1-1 1 0 0,0 2-1 0 0,-1-1 0 0 0,0 0 0 0 0,0 1 0 0 0,0 0 0 0 0,-1 0 0 0 0,0 1 0 0 0,-1-1 0 0 0,5 18 0 0 0,4 20-90 0 0,5 48 1 0 0,-11-64 104 0 0,0 7 117 0 0,-2-7 412 0 0,2 0 0 0 0,12 39 0 0 0,-17-67 317 0 0,6-7-616 0 0,5-5-151 0 0,0-1-1 0 0,0 0 0 0 0,-1-1 0 0 0,0-1 1 0 0,-1 0-1 0 0,-1 0 0 0 0,12-21 0 0 0,18-31-311 0 0,61-114-904 0 0,-100 178 1145 0 0,0 0 1 0 0,0 1-1 0 0,0-1 0 0 0,1 0 0 0 0,-1 1 0 0 0,0-1 0 0 0,0 1 0 0 0,0-1 0 0 0,1 0 0 0 0,-1 1 1 0 0,0-1-1 0 0,1 1 0 0 0,-1-1 0 0 0,1 1 0 0 0,-1-1 0 0 0,1 1 0 0 0,-1-1 0 0 0,1 1 0 0 0,-1 0 1 0 0,1-1-1 0 0,-1 1 0 0 0,1 0 0 0 0,-1-1 0 0 0,1 1 0 0 0,0 0 0 0 0,-1 0 0 0 0,1-1 0 0 0,-1 1 0 0 0,1 0 1 0 0,0 0-1 0 0,-1 0 0 0 0,1 0 0 0 0,0 0 0 0 0,-1 0 0 0 0,1 0 0 0 0,0 0 0 0 0,-1 0 0 0 0,1 0 1 0 0,0 0-1 0 0,-1 1 0 0 0,1-1 0 0 0,-1 0 0 0 0,1 0 0 0 0,0 1 0 0 0,-1-1 0 0 0,1 0 0 0 0,-1 1 1 0 0,1-1-1 0 0,-1 0 0 0 0,1 1 0 0 0,-1-1 0 0 0,1 1 0 0 0,-1-1 0 0 0,1 1 0 0 0,-1-1 0 0 0,0 1 1 0 0,1-1-1 0 0,-1 1 0 0 0,0-1 0 0 0,1 1 0 0 0,-1 0 0 0 0,0-1 0 0 0,0 2 0 0 0,15 36-135 0 0,11 101-163 0 0,-1-16 346 0 0,-8-60-26 0 0,-16-60 18 0 0,18 45 1649 0 0,-16-47-1605 0 0,-1-1 0 0 0,1 0 0 0 0,0 0 0 0 0,0 0 0 0 0,-1 0 1 0 0,1 0-1 0 0,0 0 0 0 0,0-1 0 0 0,-1 1 0 0 0,1-1 0 0 0,0 0 0 0 0,-1 0 0 0 0,1 0 0 0 0,0 0 0 0 0,-1 0 0 0 0,3-3 1 0 0,52-25 263 0 0,-22 17-141 0 0,-15 6-271 0 0,-18 6 64 0 0,1-1 18 0 0,362-21-112 0 0,-216 18 292 0 0,239 20-588 0 0,-71 1 189 0 0,-235-14 199 0 0,-48-1-59 0 0,0-1 0 0 0,56-6 0 0 0,-8 7 33 0 0,249-30-676 0 0,-253 25-142 0 0,-77 3 860 0 0,0 1 1 0 0,-1 0 0 0 0,1 0-1 0 0,0 0 1 0 0,-1-1 0 0 0,1 1-1 0 0,0 0 1 0 0,-1 0 0 0 0,1 0-1 0 0,-1 0 1 0 0,0 0 0 0 0,1 0-1 0 0,-1 0 1 0 0,0 0 0 0 0,1 0-1 0 0,-1 0 1 0 0,0 0 0 0 0,0 1-1 0 0,0-1 1 0 0,0 0 0 0 0,0 0-1 0 0,0 1 1 0 0,-1 32-59 0 0,-1-18 36 0 0,-9 47-133 0 0,-24 118 115 0 0,31-163 50 0 0,1-1 0 0 0,1 1 0 0 0,1 0 1 0 0,1 31-1 0 0,0-20-91 0 0,-14 137 53 0 0,13-157 50 0 0,-5 26 18 0 0,3-23-56 0 0,1 1 0 0 0,1 0-1 0 0,0 0 1 0 0,1 17 0 0 0,0 79 115 0 0,0-106-47 0 0,0 37-98 0 0,-2-25 95 0 0,0 1 1 0 0,2 30 0 0 0,0-42 7 0 0,0 66 46 0 0,0-67 20 0 0,-3 19-2363 0 0,2-13-1035 0 0</inkml:trace>
</inkml:ink>
</file>

<file path=ppt/ink/ink23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3-06T02:05:25.877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1 2160 0 0,'0'0'11433'0'0,"4"7"-11071"0"0,2 1-195 0 0,-1 1 1 0 0,-1 0-1 0 0,0 0 0 0 0,0 0 0 0 0,-1 1 0 0 0,0-1 0 0 0,-1 1 0 0 0,3 16 0 0 0,23 140 1191 0 0,-20-122-995 0 0,41 188 578 0 0,-40-163-540 0 0,-8-66-363 0 0,0 0-4 0 0,2 8-30 0 0,3 15 932 0 0,-5-24-1427 0 0,-1 0-1 0 0,0 1 1 0 0,0-1 0 0 0,0 0 0 0 0,0 0-1 0 0,0 1 1 0 0,0-1 0 0 0,-1 0 0 0 0,1 0-1 0 0,-1 1 1 0 0,1-1 0 0 0,-1 0-1 0 0,0 0 1 0 0,0 0 0 0 0,0 0 0 0 0,-2 3-1 0 0,-14-2-8280 0 0,14-3 6986 0 0</inkml:trace>
</inkml:ink>
</file>

<file path=ppt/ink/ink23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3-06T02:05:25.878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320 86 2076 0 0,'0'0'11717'0'0,"-5"-1"-11557"0"0,-17-4-49 0 0,17 4 15 0 0,-41 16 511 0 0,36-10-544 0 0,1 0 1 0 0,0 1-1 0 0,0 0 0 0 0,1 0 1 0 0,0 1-1 0 0,0 0 1 0 0,0 0-1 0 0,1 1 1 0 0,-12 16-1 0 0,-1 0 23 0 0,6-7 59 0 0,0 1-1 0 0,2 0 0 0 0,0 1 0 0 0,-15 35 1 0 0,2-7 416 0 0,21-37-474 0 0,0 0-1 0 0,1 1 0 0 0,0-1 0 0 0,0 1 1 0 0,1-1-1 0 0,1 1 0 0 0,0 0 0 0 0,0 0 1 0 0,1-1-1 0 0,0 1 0 0 0,1 0 1 0 0,0 0-1 0 0,1-1 0 0 0,0 1 0 0 0,1 0 1 0 0,0-1-1 0 0,6 15 0 0 0,8 14 222 0 0,1 0-1 0 0,47 72 1 0 0,-60-103-249 0 0,1 0-1 0 0,-1-1 1 0 0,1 0-1 0 0,1 0 1 0 0,0 0 0 0 0,-1 0-1 0 0,2-1 1 0 0,-1 0 0 0 0,1-1-1 0 0,0 0 1 0 0,0 0-1 0 0,1-1 1 0 0,-1 0 0 0 0,1 0-1 0 0,0-1 1 0 0,0 0 0 0 0,10 2-1 0 0,-4-3-16 0 0,0 0 0 0 0,1-2 0 0 0,-1 1-1 0 0,0-2 1 0 0,0 0 0 0 0,0-1 0 0 0,0 0-1 0 0,0-2 1 0 0,0 1 0 0 0,15-7 0 0 0,11-4-4 0 0,0-1 0 0 0,-1-2 0 0 0,-1-2-1 0 0,-1-2 1 0 0,-1-1 0 0 0,0-2 0 0 0,54-46 0 0 0,-81 59-87 0 0,0 1-1 0 0,-1-1 0 0 0,-1-1 1 0 0,0 1-1 0 0,0-1 1 0 0,-1-1-1 0 0,-1 0 1 0 0,0 1-1 0 0,-1-2 1 0 0,0 1-1 0 0,-1-1 1 0 0,0 0-1 0 0,-1 1 0 0 0,-1-1 1 0 0,0-1-1 0 0,-1-13 1 0 0,-1-8-112 0 0,-1-1 1 0 0,-3 1-1 0 0,0 1 1 0 0,-3-1-1 0 0,-11-38 1 0 0,16 66 83 0 0,0 0 0 0 0,0-1 0 0 0,-1 1 1 0 0,0 1-1 0 0,0-1 0 0 0,-1 0 0 0 0,0 1 0 0 0,0 0 1 0 0,-1 0-1 0 0,0 0 0 0 0,0 0 0 0 0,-1 1 0 0 0,0 0 1 0 0,0 0-1 0 0,0 0 0 0 0,-1 1 0 0 0,1 0 0 0 0,-2 0 1 0 0,1 1-1 0 0,0 0 0 0 0,-1 0 0 0 0,1 1 0 0 0,-1 0 1 0 0,0 0-1 0 0,0 1 0 0 0,-10-2 0 0 0,-41 0-77 0 0,1 3-1 0 0,-1 2 0 0 0,-69 11 1 0 0,114-11 159 0 0,0 2 1 0 0,1 0 0 0 0,-1 0 0 0 0,-23 10-1 0 0,30-9-554 0 0,1-1-1 0 0,-1 1 0 0 0,1 0 1 0 0,0 0-1 0 0,0 0 0 0 0,-8 9 1 0 0,-6 9-13493 0 0</inkml:trace>
</inkml:ink>
</file>

<file path=ppt/ink/ink23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3-06T02:05:25.879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1 3140 0 0,'0'0'11771'0'0,"1"4"-11517"0"0,34 116 1306 0 0,5 103-935 0 0,-35-165-761 0 0,-4-47-4754 0 0</inkml:trace>
</inkml:ink>
</file>

<file path=ppt/ink/ink23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3-06T02:05:25.880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0 177 2024 0 0,'0'0'3380'0'0,"14"-34"4301"0"0,-8 23-7112 0 0,5-2-160 0 0,0 0 0 0 0,2 1 0 0 0,-1 1 0 0 0,2 0 0 0 0,-1 0-1 0 0,1 1 1 0 0,1 1 0 0 0,0 1 0 0 0,0 0 0 0 0,1 0 0 0 0,29-8 0 0 0,-43 16-420 0 0,1-1 0 0 0,-1 1 0 0 0,1 0 0 0 0,0 0-1 0 0,-1 0 1 0 0,1 0 0 0 0,-1 0 0 0 0,1 1 0 0 0,-1-1 0 0 0,0 1 0 0 0,1 0 0 0 0,-1-1 0 0 0,1 1-1 0 0,-1 0 1 0 0,0 1 0 0 0,0-1 0 0 0,0 0 0 0 0,1 1 0 0 0,-1-1 0 0 0,0 1 0 0 0,-1-1 0 0 0,1 1-1 0 0,0 0 1 0 0,0 0 0 0 0,-1 0 0 0 0,1 0 0 0 0,-1 0 0 0 0,0 0 0 0 0,2 5 0 0 0,-1-4-21 0 0,-1-1 1 0 0,-1 1 0 0 0,1 0-1 0 0,0 1 1 0 0,-1-1 0 0 0,1 0-1 0 0,-1 0 1 0 0,0 0 0 0 0,0 0-1 0 0,0 0 1 0 0,-1 0 0 0 0,1 0-1 0 0,-1 0 1 0 0,1 0-1 0 0,-1 0 1 0 0,0 0 0 0 0,0 0-1 0 0,0 0 1 0 0,-1 0 0 0 0,1 0-1 0 0,-4 4 1 0 0,2-2-45 0 0,-3 5-10 0 0,0-1 0 0 0,-1 0-1 0 0,0 0 1 0 0,-12 12-1 0 0,2-2-48 0 0,-29 24 39 0 0,44-41 219 0 0,2-2-92 0 0,0 0 1 0 0,-1 0-1 0 0,1 0 0 0 0,0 0 0 0 0,0 0 0 0 0,-1 0 0 0 0,1 1 1 0 0,0-1-1 0 0,-1 0 0 0 0,1 0 0 0 0,0 0 0 0 0,0 1 1 0 0,-1-1-1 0 0,1 0 0 0 0,0 0 0 0 0,0 0 0 0 0,0 1 0 0 0,-1-1 1 0 0,1 0-1 0 0,0 1 0 0 0,0-1 0 0 0,0 0 0 0 0,0 0 1 0 0,0 1-1 0 0,0-1 0 0 0,-1 0 0 0 0,1 1 0 0 0,0-1 0 0 0,0 0 1 0 0,0 0-1 0 0,0 1 0 0 0,0-1 0 0 0,0 0 0 0 0,0 1 0 0 0,0-1 1 0 0,0 0-1 0 0,1 1 0 0 0,-1-1 0 0 0,0 0 0 0 0,0 1 1 0 0,0-1-1 0 0,0 0 0 0 0,0 0 0 0 0,0 1 0 0 0,1-1 0 0 0,-1 0 1 0 0,0 0-1 0 0,0 1 0 0 0,0-1 0 0 0,1 0 0 0 0,62 13 275 0 0,-59-13-302 0 0,0 1 58 0 0,4 0-126 0 0,1 1 1 0 0,-1 1-1 0 0,0-1 0 0 0,0 1 0 0 0,12 7 0 0 0,-16-8 22 0 0,-1 0 0 0 0,0 0 0 0 0,0 1 0 0 0,0-1 0 0 0,0 1 0 0 0,0 0 0 0 0,-1 0 0 0 0,1 0 0 0 0,-1 0 0 0 0,1 0 0 0 0,-1 1 0 0 0,-1-1 0 0 0,1 1 0 0 0,0-1 0 0 0,-1 1 1 0 0,1 0-1 0 0,0 6 0 0 0,-1-6 22 0 0,0 0 0 0 0,-1 0 1 0 0,0 0-1 0 0,0 0 0 0 0,0-1 1 0 0,0 1-1 0 0,0 0 1 0 0,-1 0-1 0 0,0 0 0 0 0,0 0 1 0 0,0 0-1 0 0,0-1 0 0 0,0 1 1 0 0,-1 0-1 0 0,0-1 1 0 0,1 0-1 0 0,-1 1 0 0 0,-1-1 1 0 0,1 0-1 0 0,0 0 0 0 0,-4 4 1 0 0,-5 3-209 0 0,-1 0 0 0 0,0 0 0 0 0,0-1 0 0 0,-17 8 0 0 0,-6 7-2149 0 0,33-23 1353 0 0,-8 3-1731 0 0</inkml:trace>
</inkml:ink>
</file>

<file path=ppt/ink/ink2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14T13:33:31.076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107 1 4472 0 0,'0'0'1869'0'0,"-2"5"-87"0"0,-6 7 435 0 0,1 1 1 0 0,0 0-1 0 0,-4 16 0 0 0,-23 87 2250 0 0,14-42-3699 0 0,14-55-1255 0 0,-5 25-2576 0 0,11-41 2325 0 0,0-1 0 0 0,0 1 0 0 0,1-1 0 0 0,-1 0-1 0 0,1 1 1 0 0,-1-1 0 0 0,0 0 0 0 0,2 0 0 0 0,-1 1 0 0 0,1 1 0 0 0,-1-1-1616 0 0,12 8-3409 0 0</inkml:trace>
</inkml:ink>
</file>

<file path=ppt/ink/ink24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3-06T02:05:25.881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0 1136 0 0,'0'0'4188'0'0,"2"5"-3647"0"0,11 70 3631 0 0,-4-13-2373 0 0,-8-59-1689 0 0,-1 0 1 0 0,1-1-1 0 0,0 1 1 0 0,1 0-1 0 0,-1-1 1 0 0,0 1-1 0 0,1 0 1 0 0,-1-1-1 0 0,1 0 1 0 0,0 1-1 0 0,0-1 1 0 0,0 0-1 0 0,0 0 1 0 0,0 0-1 0 0,1 0 1 0 0,-1 0-1 0 0,1-1 1 0 0,4 3-1 0 0,-4-2 192 0 0,-1-2-261 0 0,-1 1-1 0 0,1-1 0 0 0,-1 0 1 0 0,1 0-1 0 0,0 0 0 0 0,-1 0 1 0 0,1 0-1 0 0,0 0 0 0 0,-1 0 1 0 0,1-1-1 0 0,-1 1 0 0 0,1 0 0 0 0,-1-1 1 0 0,1 0-1 0 0,-1 1 0 0 0,1-1 1 0 0,1-1-1 0 0,28-10 270 0 0,-16 1-247 0 0,0 0-1 0 0,-1-2 0 0 0,0 1 0 0 0,-1-2 1 0 0,21-26-1 0 0,-33 38-96 0 0,-1 2-8 0 0,0-1 0 0 0,1 1 0 0 0,-1-1 0 0 0,0 1 0 0 0,1-1 0 0 0,-1 1 0 0 0,0 0 0 0 0,1-1 0 0 0,-1 1 0 0 0,0 0 0 0 0,1-1 0 0 0,-1 1 0 0 0,1 0 0 0 0,-1 0 0 0 0,1-1-1 0 0,-1 1 1 0 0,1 0 0 0 0,-1 0 0 0 0,0 0 0 0 0,1 0 0 0 0,-1-1 0 0 0,1 1 0 0 0,-1 0 0 0 0,1 0 0 0 0,-1 0 0 0 0,1 0 0 0 0,-1 0 0 0 0,1 0 0 0 0,-1 0 0 0 0,1 1 0 0 0,-1-1-1 0 0,1 0 1 0 0,-1 0 0 0 0,1 0 0 0 0,3 6 60 0 0,0-1-1 0 0,-1 1 0 0 0,0 0 0 0 0,-1 0 1 0 0,1 0-1 0 0,-1 0 0 0 0,0 0 1 0 0,0 0-1 0 0,-1 1 0 0 0,1 6 1 0 0,8 31 203 0 0,-4-27 205 0 0,10 0-10473 0 0,-9-14 8208 0 0,-4-2-26 0 0</inkml:trace>
</inkml:ink>
</file>

<file path=ppt/ink/ink24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3-06T02:05:25.882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56 0 1440 0 0,'-55'48'10980'0'0,"56"-47"-10943"0"0,0 0-1 0 0,1 0 1 0 0,-1 0 0 0 0,1 0-1 0 0,-1-1 1 0 0,1 1 0 0 0,-1-1 0 0 0,1 1-1 0 0,0-1 1 0 0,-1 1 0 0 0,1-1-1 0 0,2 0 1 0 0,0 1 49 0 0,2 1 186 0 0,37 0 508 0 0,-39-1-763 0 0,0 0 1 0 0,-1 0-1 0 0,1 0 1 0 0,-1 1-1 0 0,0-1 1 0 0,1 1-1 0 0,-1 0 1 0 0,0 0 0 0 0,0 0-1 0 0,0 0 1 0 0,0 0-1 0 0,0 1 1 0 0,-1-1-1 0 0,1 1 1 0 0,-1 0-1 0 0,1 0 1 0 0,-1 0-1 0 0,0 0 1 0 0,0 0 0 0 0,0 0-1 0 0,-1 1 1 0 0,1-1-1 0 0,-1 1 1 0 0,2 6-1 0 0,-3-7-91 0 0,-1 1 14 0 0,-3 4-102 0 0,-1 0-1 0 0,0 0 1 0 0,0-1-1 0 0,-1 1 1 0 0,0-1-1 0 0,0-1 1 0 0,-14 12-1 0 0,-8 10-3304 0 0,26-25 1433 0 0</inkml:trace>
</inkml:ink>
</file>

<file path=ppt/ink/ink24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3-06T02:05:25.883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19 1 1880 0 0,'0'0'3722'0'0,"-2"8"-3260"0"0,-11 165 4097 0 0,10-53-955 0 0,3-117-2803 0 0,0-3-735 0 0,0 1 0 0 0,0-1 0 0 0,0 1 0 0 0,0 0 0 0 0,0-1 0 0 0,0 1 0 0 0,0 0 1 0 0,0-1-1 0 0,0 1 0 0 0,0 0 0 0 0,1-1 0 0 0,-1 1 0 0 0,0-1 0 0 0,0 1 0 0 0,1 0 0 0 0,-1-1 0 0 0,0 1 0 0 0,1-1 0 0 0,-1 1 0 0 0,1-1 0 0 0,-1 1 0 0 0,1-1 0 0 0,-1 0 0 0 0,1 1 0 0 0,0 0 1 0 0,15-1 29 0 0,-13 0 81 0 0,3-3-81 0 0,62-23 285 0 0,1-2-2335 0 0,-25 7-5788 0 0,-26 8 1649 0 0,-6 1 4406 0 0</inkml:trace>
</inkml:ink>
</file>

<file path=ppt/ink/ink24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3-06T02:05:25.884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105 0 2548 0 0,'0'0'926'0'0,"-3"6"8"0"0,-4 9-84 0 0,1 1 0 0 0,1-1-1 0 0,0 1 1 0 0,1 0 0 0 0,-2 19-1 0 0,-11 94 2294 0 0,16-119-3033 0 0,-22 178 2209 0 0,20-156-1927 0 0,-3 10-69 0 0,3-27-1029 0 0,0 0 0 0 0,1 1-1 0 0,1-1 1 0 0,0 18 0 0 0,1-32 520 0 0,-1 30-2225 0 0,-2-11-3905 0 0,-2-8 4591 0 0</inkml:trace>
</inkml:ink>
</file>

<file path=ppt/ink/ink24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3-06T02:05:25.885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5 141 580 0 0,'0'0'6130'0'0,"-4"-10"-5519"0"0,4 3 4663 0 0,19-29-4501 0 0,-16 34-654 0 0,-3-1-46 0 0,1 1 0 0 0,0 0 1 0 0,0 0-1 0 0,0 0 0 0 0,0 0 1 0 0,0 0-1 0 0,0 0 0 0 0,0 0 1 0 0,1 0-1 0 0,-1 0 0 0 0,1 0 1 0 0,0 1-1 0 0,-1-1 0 0 0,1 0 1 0 0,0 1-1 0 0,0 0 0 0 0,0-1 1 0 0,0 1-1 0 0,4-2 0 0 0,10-8 320 0 0,-15 9-293 0 0,5-3-54 0 0,-1 1-1 0 0,1-1 0 0 0,-1 1 1 0 0,1 0-1 0 0,1 1 1 0 0,12-6-1 0 0,7 18-269 0 0,-20-7 135 0 0,1 3 331 0 0,18 16-13874 0 0</inkml:trace>
</inkml:ink>
</file>

<file path=ppt/ink/ink24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3-06T02:05:25.872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143 87 3132 0 0,'0'0'5929'0'0,"-3"-1"-6826"0"0,-9-3 4847 0 0,12 4-3738 0 0,0 0-1 0 0,-1 0 1 0 0,1 0-1 0 0,0 0 1 0 0,-1 0-1 0 0,1 0 1 0 0,0 0-1 0 0,-1 0 1 0 0,1 0-1 0 0,0-1 1 0 0,-1 1-1 0 0,1 0 1 0 0,0 0-1 0 0,-1 0 1 0 0,1 0-1 0 0,0-1 1 0 0,-1 1 0 0 0,1 0-1 0 0,0 0 1 0 0,0 0-1 0 0,-1-1 1 0 0,1 1-1 0 0,0 0 1 0 0,0-1-1 0 0,0 1 1 0 0,-1 0-1 0 0,1 0 1 0 0,0-1-1 0 0,0 1 1 0 0,0 0-1 0 0,0-1 1 0 0,0 1-1 0 0,0 0 1 0 0,0-1 0 0 0,0 1-1 0 0,-1-1 1 0 0,1 1-1 0 0,0 0 1 0 0,0-1-1 0 0,1 1 1 0 0,-1 0-1 0 0,0-1 1 0 0,0 1-1 0 0,12-13 125 0 0,1 1-1 0 0,1 1 1 0 0,26-17-1 0 0,-38 27-319 0 0,-1 0-22 0 0,-1 1-1 0 0,1-1 0 0 0,0 1 1 0 0,-1-1-1 0 0,1 1 0 0 0,0-1 1 0 0,-1 1-1 0 0,1-1 0 0 0,0 1 1 0 0,-1 0-1 0 0,1-1 0 0 0,0 1 0 0 0,0 0 1 0 0,0 0-1 0 0,-1 0 0 0 0,1 0 1 0 0,0-1-1 0 0,0 1 0 0 0,0 0 1 0 0,-1 0-1 0 0,1 1 0 0 0,0-1 1 0 0,0 0-1 0 0,0 0 0 0 0,-1 0 0 0 0,1 0 1 0 0,0 1-1 0 0,0-1 0 0 0,-1 0 1 0 0,1 1-1 0 0,0-1 0 0 0,0 0 1 0 0,-1 1-1 0 0,1-1 0 0 0,0 1 1 0 0,-1 0-1 0 0,2 0 0 0 0,23 19-254 0 0,-24-19 247 0 0,0 1 1 0 0,-1-1-1 0 0,1 1 0 0 0,0-1 1 0 0,-1 1-1 0 0,1 0 1 0 0,-1-1-1 0 0,1 1 0 0 0,-1 0 1 0 0,0 0-1 0 0,0-1 0 0 0,0 1 1 0 0,0 0-1 0 0,0 0 0 0 0,-1 2 1 0 0,2 11-46 0 0,0-1-14 0 0,-1-1-1 0 0,0 1 1 0 0,0 0 0 0 0,-2-1-1 0 0,1 1 1 0 0,-2 0-1 0 0,0-1 1 0 0,-5 15-1 0 0,-2 0-33 0 0,0 0-1 0 0,-27 47 1 0 0,-102 134-217 0 0,137-204 271 0 0,-5 8 22 0 0,-19 22 386 0 0,25-33-251 0 0,-9 11 539 0 0,9-12-612 0 0,1-1 0 0 0,0 1 0 0 0,0-1 0 0 0,-1 0-1 0 0,1 1 1 0 0,0-1 0 0 0,0 1 0 0 0,0-1 0 0 0,0 1 0 0 0,0-1 0 0 0,-1 1 0 0 0,1-1 0 0 0,0 1 0 0 0,0-1-1 0 0,0 1 1 0 0,0-1 0 0 0,0 1 0 0 0,1-1 0 0 0,-1 1 0 0 0,0-1 0 0 0,0 1 0 0 0,0-1 0 0 0,0 0 0 0 0,0 1-1 0 0,1-1 1 0 0,-1 1 0 0 0,0-1 0 0 0,0 1 0 0 0,1-1 0 0 0,-1 0 0 0 0,0 1 0 0 0,1-1 0 0 0,-1 0 0 0 0,0 1-1 0 0,1-1 1 0 0,-1 0 0 0 0,1 1 0 0 0,-1-1 0 0 0,0 0 0 0 0,1 0 0 0 0,-1 0 0 0 0,1 1 0 0 0,-1-1 0 0 0,1 0-1 0 0,-1 0 1 0 0,1 0 0 0 0,39 9 522 0 0,39-6-421 0 0,-77-3-87 0 0,200-14 103 0 0,-138 7-1787 0 0,-61 7 423 0 0,1-1-814 0 0,11-1-1010 0 0,-11 1 80 0 0,15-21-8119 0 0,-15 9 9495 0 0</inkml:trace>
</inkml:ink>
</file>

<file path=ppt/ink/ink24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3-06T02:05:25.873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560 1 2364 0 0,'-19'0'822'0'0,"15"0"-48"0"0,0 0-92 0 0,-146 14 4659 0 0,90-6-5478 0 0,-101 28 0 0 0,65-12-2608 0 0,34-17-2485 0 0,59-7 3596 0 0</inkml:trace>
</inkml:ink>
</file>

<file path=ppt/ink/ink24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3-06T02:05:25.874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66 54 2364 0 0,'0'0'8014'0'0,"1"10"-7730"0"0,-2 11-67 0 0,0 0 0 0 0,-1 0 1 0 0,-1 0-1 0 0,-1 0 0 0 0,-1-1 1 0 0,-12 34-1 0 0,-9 31-46 0 0,25-83-303 0 0,-2 2 28 0 0,0 1 175 0 0,11-36-4835 0 0,2 4 3910 0 0,14-27 0 0 0,-16 38-65 0 0,0-1 0 0 0,-1 0 0 0 0,6-23 1 0 0,-4 12 421 0 0,23-42 1014 0 0,-31 68-178 0 0,7-20 1291 0 0,-8 21-1446 0 0,0 1 0 0 0,0-1 0 0 0,0 0 0 0 0,0 1 0 0 0,1-1 0 0 0,-1 0 0 0 0,0 1 1 0 0,1-1-1 0 0,-1 0 0 0 0,0 1 0 0 0,1-1 0 0 0,-1 1 0 0 0,1-1 0 0 0,-1 0 0 0 0,1 1 1 0 0,-1-1-1 0 0,1 1 0 0 0,-1 0 0 0 0,1-1 0 0 0,-1 1 0 0 0,1-1 0 0 0,0 1 0 0 0,-1 0 0 0 0,1-1 1 0 0,0 1-1 0 0,-1 0 0 0 0,1 0 0 0 0,0 0 0 0 0,-1-1 0 0 0,1 1 0 0 0,0 0 0 0 0,-1 0 1 0 0,1 0-1 0 0,0 0 0 0 0,1 0 0 0 0,7 8 51 0 0,1-1 0 0 0,-1 1-1 0 0,0 0 1 0 0,-1 1 0 0 0,0 0 0 0 0,0 1-1 0 0,-1-1 1 0 0,0 2 0 0 0,0-1 0 0 0,-2 1 0 0 0,1-1-1 0 0,-1 1 1 0 0,-1 1 0 0 0,5 15 0 0 0,-8-17-758 0 0,1 0 1 0 0,-2-1 0 0 0,0 1 0 0 0,0 0 0 0 0,0 0-1 0 0,-1 0 1 0 0,-4 14 0 0 0,5-22-82 0 0,-1 2 11 0 0,-4 14-1516 0 0,2-10-2792 0 0</inkml:trace>
</inkml:ink>
</file>

<file path=ppt/ink/ink24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3-06T02:05:25.875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180 2 1932 0 0,'0'0'1452'0'0,"-22"-1"1381"0"0,-34 1-917 0 0,52 0-1826 0 0,0 0-132 0 0,-8 1-181 0 0,-25 4-633 0 0,7 4-3356 0 0,16-2 2466 0 0</inkml:trace>
</inkml:ink>
</file>

<file path=ppt/ink/ink24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3-06T02:05:25.868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64 190 1452 0 0,'0'0'648'0'0,"-9"-2"0"0"0,-46-16 18235 0 0,61 10-18719 0 0,1 1 1 0 0,-1 0 0 0 0,1 1 0 0 0,1-1-1 0 0,-1 1 1 0 0,1 1 0 0 0,0-1-1 0 0,0 1 1 0 0,14-6 0 0 0,94-33 329 0 0,-44 18-134 0 0,-55 19-540 0 0,0 0 0 0 0,1 2 0 0 0,30-7 0 0 0,-45 12-27 0 0,2 18-261 0 0,-4-17 452 0 0,0 1 1 0 0,-1 0-1 0 0,1 0 0 0 0,0-1 1 0 0,-1 1-1 0 0,0 0 0 0 0,1 0 1 0 0,-1 0-1 0 0,0-1 1 0 0,0 1-1 0 0,0 0 0 0 0,0 0 1 0 0,0 0-1 0 0,0 0 1 0 0,-1-1-1 0 0,1 1 0 0 0,-1 0 1 0 0,0 2-1 0 0,-19 44-174 0 0,-3 0 0 0 0,-1-1 0 0 0,-38 53 0 0 0,40-65 81 0 0,-97 160 88 0 0,107-168 787 0 0,12-27-736 0 0,0 1-1 0 0,0-1 0 0 0,0 0 0 0 0,0 0 0 0 0,0 1 0 0 0,-1-1 0 0 0,1 0 0 0 0,0 1 0 0 0,0-1 1 0 0,0 0-1 0 0,0 0 0 0 0,0 1 0 0 0,1-1 0 0 0,-1 0 0 0 0,0 1 0 0 0,0-1 0 0 0,0 0 0 0 0,0 0 0 0 0,0 1 1 0 0,0-1-1 0 0,0 0 0 0 0,1 1 0 0 0,-1-1 0 0 0,0 0 0 0 0,0 0 0 0 0,0 0 0 0 0,0 1 0 0 0,1-1 0 0 0,-1 0 1 0 0,0 0-1 0 0,0 0 0 0 0,1 1 0 0 0,-1-1 0 0 0,0 0 0 0 0,0 0 0 0 0,1 0 0 0 0,-1 0 0 0 0,0 0 0 0 0,0 0 1 0 0,1 1-1 0 0,6-2 88 0 0,-1-1 0 0 0,1 1 0 0 0,-1-1 0 0 0,0 0 0 0 0,1 0 0 0 0,6-4 1 0 0,-10 5-187 0 0,40-16 238 0 0,-6 4-117 0 0,57-31 0 0 0,-22 6-3595 0 0,-54 34-8257 0 0,-2-2 5305 0 0,-13 4 4679 0 0</inkml:trace>
</inkml:ink>
</file>

<file path=ppt/ink/ink2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14T13:33:31.068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33 13 2804 0 0,'-11'-9'6826'0'0,"11"8"-6242"0"0,-1 1 0 0 0,0-1 0 0 0,0 1 0 0 0,1 0 0 0 0,-1 0-1 0 0,0-1 1 0 0,0 1 0 0 0,1 0 0 0 0,-1 0 0 0 0,0-1 0 0 0,0 1 0 0 0,0 0 0 0 0,0 0-1 0 0,0 0 1 0 0,0 0 0 0 0,1 0 0 0 0,-1 0 0 0 0,0 1 0 0 0,0-1 0 0 0,1 0 0 0 0,-1 1-1 0 0,-1-1 1 0 0,2 0 0 0 0,-2 1 0 0 0,2 9 2728 0 0,8 10-3855 0 0,1-3 833 0 0,0 1-1 0 0,1-1 0 0 0,1 0 0 0 0,0-1 0 0 0,1-1 0 0 0,1 0 0 0 0,0-1 0 0 0,2 0 0 0 0,-1-1 1 0 0,1-1-1 0 0,1 1 0 0 0,26 13 0 0 0,0-10-629 0 0,-35-13 171 0 0,-1-1 0 0 0,1 0 1 0 0,0 1-1 0 0,0 0 0 0 0,0 1 1 0 0,-1 0-1 0 0,0 0 0 0 0,11 9 1 0 0,-16-12 122 0 0,-1-1 1 0 0,1 1 0 0 0,0 1 0 0 0,-1-2-1 0 0,1 1 1 0 0,-1 0 0 0 0,0 0 0 0 0,1 0-1 0 0,-1 0 1 0 0,0 1 0 0 0,1-2 0 0 0,-1 1-1 0 0,0 1 1 0 0,0-2 0 0 0,0 1 0 0 0,0 1-1 0 0,0-2 1 0 0,0 2 0 0 0,0-1 0 0 0,0-1-1 0 0,0 2 1 0 0,-1-1 0 0 0,0 1 0 0 0,-16 31-454 0 0,-32 21 324 0 0,47-52 166 0 0,-103 105-444 0 0,37-36-6629 0 0,77-107-10788 0 0,-3 19 16359 0 0</inkml:trace>
</inkml:ink>
</file>

<file path=ppt/ink/ink25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3-06T02:05:25.869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253 2 2884 0 0,'-21'-1'3583'0'0,"-85"26"1392"0"0,17-4-5893 0 0,78-16-1256 0 0,7-3 593 0 0,-2 0-2480 0 0,-9 1 2169 0 0</inkml:trace>
</inkml:ink>
</file>

<file path=ppt/ink/ink25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3-06T02:05:25.870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0 2884 0 0,'0'0'8489'0'0,"3"7"-7962"0"0,5 26 905 0 0,8 43-1 0 0,-9-35-728 0 0,11 50-26 0 0,-17-88-1121 0 0,-1 11-1601 0 0</inkml:trace>
</inkml:ink>
</file>

<file path=ppt/ink/ink25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3-06T02:05:25.871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3 193 2344 0 0,'-1'-2'569'0'0,"1"0"0"0"0,-1 0 1 0 0,1-1-1 0 0,-1 1 0 0 0,1 0 0 0 0,0 0 0 0 0,0-1 0 0 0,0 1 0 0 0,0 0 1 0 0,1 0-1 0 0,-1-1 0 0 0,0 1 0 0 0,1 0 0 0 0,0 0 0 0 0,1-4 0 0 0,23-35 2619 0 0,-16 30-2945 0 0,0 1 1 0 0,1 1 0 0 0,0 0-1 0 0,22-16 1 0 0,22-10 229 0 0,-52 34-446 0 0,0-1-2 0 0,-1 1-43 0 0,0 0 0 0 0,0 0 0 0 0,0 0-1 0 0,0 1 1 0 0,0-1 0 0 0,0 0 0 0 0,1 0 0 0 0,-1 1-1 0 0,0-1 1 0 0,0 1 0 0 0,1-1 0 0 0,-1 1 0 0 0,0-1 0 0 0,0 1-1 0 0,1 0 1 0 0,-1 0 0 0 0,0-1 0 0 0,1 1 0 0 0,2 1-1 0 0,-3 0 8 0 0,0 1-1 0 0,-1 0 0 0 0,1-1 0 0 0,0 1 0 0 0,0 0 0 0 0,-1 0 0 0 0,1 0 0 0 0,-1 0 1 0 0,0 0-1 0 0,0-1 0 0 0,1 1 0 0 0,-1 0 0 0 0,0 0 0 0 0,-1 0 0 0 0,1 0 0 0 0,-1 4 1 0 0,-1-1-27 0 0,1 0 1 0 0,-2 0-1 0 0,1 1 1 0 0,-1-1-1 0 0,1-1 1 0 0,-7 8-1 0 0,-20 33-109 0 0,28-42 162 0 0,-14 15 177 0 0,15-18-142 0 0,-1 0 0 0 0,1 0 0 0 0,-1 1 0 0 0,1-1 0 0 0,-1 0 1 0 0,1 1-1 0 0,-1-1 0 0 0,1 1 0 0 0,0-1 0 0 0,-1 1 0 0 0,1-1 0 0 0,-1 1 1 0 0,1-1-1 0 0,0 1 0 0 0,0-1 0 0 0,-1 1 0 0 0,1-1 0 0 0,0 1 1 0 0,0-1-1 0 0,0 1 0 0 0,0-1 0 0 0,0 1 0 0 0,-1 0 0 0 0,1-1 1 0 0,0 1-1 0 0,0-1 0 0 0,1 1 0 0 0,-1 0 0 0 0,0-1 0 0 0,0 1 0 0 0,0-1 1 0 0,0 1-1 0 0,0-1 0 0 0,1 1 0 0 0,-1 0 0 0 0,24 2-2 0 0,-18-3 58 0 0,35 6 18 0 0,-25 1-341 0 0,-8 0 165 0 0,-6-6 25 0 0,0 1 0 0 0,-1-1 1 0 0,1 1-1 0 0,0 0 0 0 0,-1 0 0 0 0,1 0 0 0 0,0-1 0 0 0,-1 2 0 0 0,0-1 0 0 0,2 4 1 0 0,-2-4-12 0 0,2 2 22 0 0,0 1 0 0 0,-1 0 0 0 0,0 0-1 0 0,0 0 1 0 0,0 1 0 0 0,0-1 0 0 0,-1 0-1 0 0,2 10 1 0 0,-3-13-5 0 0,1 4-10 0 0,-1-1 0 0 0,1 0 1 0 0,-1 1-1 0 0,0-1 0 0 0,-1 0 0 0 0,1 1 1 0 0,-1-1-1 0 0,0 0 0 0 0,-1 0 0 0 0,1 1 0 0 0,-1-1 1 0 0,0 0-1 0 0,0-1 0 0 0,-1 1 0 0 0,1 0 1 0 0,-1-1-1 0 0,0 1 0 0 0,0-1 0 0 0,-7 7 1 0 0,-6 6-1208 0 0,-2 0 1 0 0,0-1 0 0 0,-22 14 0 0 0,34-25 535 0 0,3-3-118 0 0,0 0 0 0 0,0 0 1 0 0,0 0-1 0 0,0-1 0 0 0,0 1 1 0 0,-1-1-1 0 0,1 1 0 0 0,-1-1 0 0 0,-6 1 1 0 0,-6-1-941 0 0</inkml:trace>
</inkml:ink>
</file>

<file path=ppt/ink/ink25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3-06T02:05:25.865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2 122 880 0 0,'0'-14'15245'0'0,"73"-17"-13394"0"0,107-37-709 0 0,-178 67-1175 0 0,0 0-15 0 0,0 0-1 0 0,0 0 1 0 0,0 0-1 0 0,-1 1 1 0 0,1-1-1 0 0,0 0 1 0 0,0 1-1 0 0,0-1 0 0 0,0 1 1 0 0,0 0-1 0 0,0 0 1 0 0,1-1-1 0 0,-1 1 1 0 0,0 1-1 0 0,0-1 1 0 0,0 0-1 0 0,0 0 1 0 0,0 1-1 0 0,0-1 1 0 0,0 1-1 0 0,0 0 1 0 0,0 0-1 0 0,-1-1 1 0 0,3 3-1 0 0,0-1-39 0 0,-9 46-208 0 0,1-29 250 0 0,-2 0 0 0 0,0-1 1 0 0,-1 0-1 0 0,0 0 0 0 0,-2-1 1 0 0,-17 27-1 0 0,-75 89-30 0 0,70-95 98 0 0,-67 73 850 0 0,96-109-696 0 0,-7 10 756 0 0,9-11-915 0 0,-1 0-1 0 0,1-1 0 0 0,0 1 1 0 0,0 0-1 0 0,0 0 0 0 0,0 0 1 0 0,0 0-1 0 0,0-1 0 0 0,0 1 1 0 0,1 0-1 0 0,-1 0 0 0 0,0 0 1 0 0,0 0-1 0 0,1-1 1 0 0,-1 1-1 0 0,0 0 0 0 0,1 0 1 0 0,-1-1-1 0 0,1 1 0 0 0,-1 0 1 0 0,1-1-1 0 0,-1 1 0 0 0,1-1 1 0 0,-1 1-1 0 0,1 0 0 0 0,0-1 1 0 0,-1 1-1 0 0,1-1 0 0 0,0 0 1 0 0,0 1-1 0 0,-1-1 0 0 0,1 1 1 0 0,1-1-1 0 0,0 1-52 0 0,1 2 80 0 0,20 0 92 0 0,10 1 16 0 0,0-1 1 0 0,0-2 0 0 0,34-3-1 0 0,-51 2-135 0 0,136-8-44 0 0,-148 8-60 0 0,0 1 2 0 0,4-1-344 0 0,29 2-1644 0 0,-26 1-2488 0 0,14-10-7014 0 0</inkml:trace>
</inkml:ink>
</file>

<file path=ppt/ink/ink25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3-06T02:05:25.866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299 1 3704 0 0,'0'0'4948'0'0,"-22"0"-2496"0"0,-119 16 830 0 0,50-14-5484 0 0,87-2 1019 0 0,0 1-316 0 0,-30 1-4623 0 0,32-1 4398 0 0</inkml:trace>
</inkml:ink>
</file>

<file path=ppt/ink/ink25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3-06T02:05:25.867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181 16 1840 0 0,'0'0'5843'0'0,"1"-10"-5580"0"0,-1 10-233 0 0,0 0 0 0 0,0-1 0 0 0,0 1 0 0 0,0 0-1 0 0,0 0 1 0 0,0 0 0 0 0,0 0 0 0 0,0-1 0 0 0,0 1 0 0 0,0 0 0 0 0,0 0-1 0 0,0 0 1 0 0,0 0 0 0 0,0-1 0 0 0,0 1 0 0 0,0 0 0 0 0,0 0 0 0 0,0 0-1 0 0,0 0 1 0 0,0-1 0 0 0,0 1 0 0 0,0 0 0 0 0,0 0 0 0 0,0 0 0 0 0,0 0-1 0 0,0 0 1 0 0,-1 0 0 0 0,1-1 0 0 0,0 1 0 0 0,0 0 0 0 0,0 0 0 0 0,0 0-1 0 0,0 0 1 0 0,0 0 0 0 0,-1 0 0 0 0,1 0 0 0 0,0 0 0 0 0,0-1 0 0 0,0 1-1 0 0,0 0 1 0 0,-1 0 0 0 0,1 0 0 0 0,0 0 0 0 0,0 0 0 0 0,0 0 0 0 0,0 0-1 0 0,-1 0 1 0 0,1 0 0 0 0,0 0 0 0 0,0 0 0 0 0,0 0 0 0 0,0 0 0 0 0,-1 0-1 0 0,1 0 1 0 0,0 1 0 0 0,0-1 0 0 0,0 0 0 0 0,0 0 0 0 0,0 0 0 0 0,-1 0-1 0 0,1 0 1 0 0,0 0 0 0 0,0 0 0 0 0,0 0 0 0 0,0 0 0 0 0,0 1 0 0 0,0-1-1 0 0,-1 0 1 0 0,-21 17 617 0 0,0 1 0 0 0,1 0 0 0 0,1 2 0 0 0,1 0 0 0 0,1 1 0 0 0,-29 45 0 0 0,45-62-498 0 0,1 0 0 0 0,0 0 0 0 0,1 0 0 0 0,-1 1 0 0 0,1-1 0 0 0,-1 0 0 0 0,1 5-1 0 0,0-6-80 0 0,4 30 864 0 0,-3-29-850 0 0,0-1 1 0 0,1 0 0 0 0,0 1 0 0 0,0-1 1 0 0,0-1-1 0 0,0 1 0 0 0,1 0 0 0 0,-1 0 1 0 0,1-1-1 0 0,-1 1 0 0 0,1-1 1 0 0,0 0-1 0 0,0 0 0 0 0,0 0 0 0 0,0 0 1 0 0,1-1-1 0 0,-1 1 0 0 0,0-1 1 0 0,1 0-1 0 0,-1 0 0 0 0,7 1 0 0 0,6 0 7 0 0,0-1 0 0 0,0-1-1 0 0,0-1 1 0 0,1 0 0 0 0,-1-1-1 0 0,28-7 1 0 0,42-20-3032 0 0,-72 16-5031 0 0,-4-3 3329 0 0,-7 10 2830 0 0,-1 3 115 0 0</inkml:trace>
</inkml:ink>
</file>

<file path=ppt/ink/ink25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3-06T02:05:25.861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0 133 3540 0 0,'0'0'13034'0'0,"1"-4"-12422"0"0,0 1-115 0 0,0 1 1 0 0,0-1-1 0 0,0 1 1 0 0,0-1-1 0 0,0 1 1 0 0,1-1-1 0 0,-1 1 1 0 0,1 0-1 0 0,0 0 1 0 0,2-3-1 0 0,29-21 1594 0 0,64-21-2053 0 0,-67 34 249 0 0,-16 9-391 0 0,1 1 0 0 0,0 0-1 0 0,17-1 1 0 0,-28 4-19 0 0,0 2-9 0 0,-1-1 106 0 0,0 0 0 0 0,0 0 1 0 0,0 0-1 0 0,0 1 1 0 0,-1-1-1 0 0,1 1 1 0 0,0 0-1 0 0,-1 0 0 0 0,1 0 1 0 0,-1 0-1 0 0,0 0 1 0 0,1 1-1 0 0,-1-1 0 0 0,0 1 1 0 0,-1-1-1 0 0,1 1 1 0 0,0 0-1 0 0,-1 0 1 0 0,1 0-1 0 0,-1 0 0 0 0,0 0 1 0 0,0 0-1 0 0,0 0 1 0 0,-1 0-1 0 0,1 0 1 0 0,0 5-1 0 0,-1 2-16 0 0,-1 0-1 0 0,0 0 1 0 0,0-1-1 0 0,-1 1 1 0 0,0-1 0 0 0,-1 1-1 0 0,0-1 1 0 0,-5 12-1 0 0,-15 33-63 0 0,-2-1 0 0 0,-44 69 0 0 0,28-57-128 0 0,18-28 302 0 0,-2 0-1 0 0,-37 44 1 0 0,61-81 28 0 0,0 1-1 0 0,0-1 1 0 0,1 1-1 0 0,-1 0 1 0 0,0-1-1 0 0,0 1 1 0 0,1 0 0 0 0,-1 0-1 0 0,1-1 1 0 0,-1 1-1 0 0,0 0 1 0 0,1 0-1 0 0,-1 0 1 0 0,1 0 0 0 0,0 0-1 0 0,-1 0 1 0 0,1-1-1 0 0,0 1 1 0 0,0 0-1 0 0,-1 0 1 0 0,1 0-1 0 0,0 0 1 0 0,0 0 0 0 0,0 0-1 0 0,0 2 1 0 0,1-2-71 0 0,0-1 1 0 0,1 0-1 0 0,-1 1 1 0 0,0-1 0 0 0,0 0-1 0 0,0 1 1 0 0,0-1-1 0 0,0 0 1 0 0,0 0-1 0 0,1 0 1 0 0,-1 0 0 0 0,0 0-1 0 0,0 0 1 0 0,0 0-1 0 0,0-1 1 0 0,0 1-1 0 0,2-1 1 0 0,56-19 28 0 0,-11 0 65 0 0,57-16 1 0 0,-16 6-556 0 0,-86 29 278 0 0,0 0 38 0 0,63-16-2346 0 0,-63 16 1697 0 0,1 2-1316 0 0,10 5-766 0 0,10 3-3452 0 0,-7-6-1907 0 0</inkml:trace>
</inkml:ink>
</file>

<file path=ppt/ink/ink25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3-06T02:05:25.862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451 30 2168 0 0,'-5'-4'536'0'0,"-1"0"-1"0"0,1 1 0 0 0,-1 0 1 0 0,0 0-1 0 0,0 1 0 0 0,0 0 1 0 0,-1 0-1 0 0,1 0 1 0 0,-1 1-1 0 0,1 0 0 0 0,-1 0 1 0 0,1 0-1 0 0,-1 1 0 0 0,1 0 1 0 0,-1 0-1 0 0,-7 2 1 0 0,-16 2 32 0 0,0 2 0 0 0,-37 12 0 0 0,29-7 244 0 0,-6 2-1006 0 0,-34 8-1952 0 0,27-16-7050 0 0</inkml:trace>
</inkml:ink>
</file>

<file path=ppt/ink/ink25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3-06T02:05:25.863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1 1400 0 0,'0'0'10644'0'0,"4"6"-10336"0"0,3 6 150 0 0,-1 0 0 0 0,0 1-1 0 0,7 23 1 0 0,18 69-1044 0 0,-30-101-165 0 0,-4 9-913 0 0,0-6-2926 0 0,-9 5 638 0 0</inkml:trace>
</inkml:ink>
</file>

<file path=ppt/ink/ink25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3-06T02:05:25.864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0 176 2556 0 0,'0'-14'1511'0'0,"2"7"2085"0"0,3-3-2379 0 0,0 1 0 0 0,1 0-1 0 0,0 0 1 0 0,1 1-1 0 0,0-1 1 0 0,11-9-1 0 0,-6 7-846 0 0,1 1 0 0 0,0 0 0 0 0,0 1-1 0 0,1 1 1 0 0,0 0 0 0 0,24-9 0 0 0,-33 15-337 0 0,-2 0-32 0 0,1 1-1 0 0,-1 0 1 0 0,1 0 0 0 0,0 0-1 0 0,-1 1 1 0 0,1-1 0 0 0,-1 1-1 0 0,1 0 1 0 0,0 0-1 0 0,-1 0 1 0 0,1 0 0 0 0,0 1-1 0 0,-1 0 1 0 0,1-1-1 0 0,3 3 1 0 0,-2-2-16 0 0,1 0 0 0 0,-1 0 0 0 0,0 1 0 0 0,0 0 0 0 0,0 0 0 0 0,0 0 0 0 0,-1 1 0 0 0,1-1 0 0 0,0 1 0 0 0,-1 1 0 0 0,0-1 0 0 0,0 0 0 0 0,0 1 0 0 0,0 0 0 0 0,-1 0 0 0 0,7 8 0 0 0,-9-9-29 0 0,0 0 25 0 0,-1 1 0 0 0,0-1-1 0 0,-1 1 1 0 0,1 0 0 0 0,-1-1 0 0 0,0 1 0 0 0,1-1 0 0 0,-1 1 0 0 0,-1-1 0 0 0,1 1 0 0 0,-1-1 0 0 0,1 0 0 0 0,-1 0 0 0 0,0 0-1 0 0,0 0 1 0 0,0 0 0 0 0,0 0 0 0 0,-1 0 0 0 0,1-1 0 0 0,-1 1 0 0 0,0-1 0 0 0,0 0 0 0 0,-3 3 0 0 0,-65 50-129 0 0,49-39-749 0 0,1 1 1 0 0,0 0-1 0 0,-29 33 0 0 0,24-7-8390 0 0,24-40 7442 0 0,1-1 150 0 0,-7 9 243 0 0</inkml:trace>
</inkml:ink>
</file>

<file path=ppt/ink/ink2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14T13:33:31.069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82 1 3008 0 0,'-5'2'1456'0'0,"-15"9"-22"0"0,18-10-1065 0 0,1 0 0 0 0,-1 1 0 0 0,1-1 0 0 0,-1 1 1 0 0,1-1-1 0 0,0 1 0 0 0,0-1 0 0 0,0 2 0 0 0,0-2 0 0 0,0 1 0 0 0,0 0 0 0 0,0 0 1 0 0,1 0-1 0 0,-1-1 0 0 0,0 4 0 0 0,1-3 51 0 0,-11 39 2936 0 0,-6 54 0 0 0,12-49-2875 0 0,0 48-1 0 0,5-92-760 0 0,0 0 1 0 0,0 0-1 0 0,0-1 1 0 0,1 1-1 0 0,-1 0 0 0 0,1 0 1 0 0,-1-1-1 0 0,0 2 0 0 0,1-2 1 0 0,0 1-1 0 0,0-1 0 0 0,-1 1 1 0 0,2-1-1 0 0,-1 1 0 0 0,-1-1 1 0 0,2 1-1 0 0,-1-1 0 0 0,0 1 1 0 0,1-1-1 0 0,-1 0 0 0 0,1 0 1 0 0,-1 0-1 0 0,1 0 1 0 0,1 1-1 0 0,29-18-9801 0 0,-20 6 8544 0 0</inkml:trace>
</inkml:ink>
</file>

<file path=ppt/ink/ink2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14T13:33:31.070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502 16 3632 0 0,'0'0'3479'0'0,"6"-6"-1715"0"0,-9-1 5030 0 0,-14 6-5626 0 0,-2 0 0 0 0,-33 5 0 0 0,-95 23-500 0 0,88-15-808 0 0,54-11 25 0 0,-99 23-1763 0 0,93-21 862 0 0,1 0 1 0 0,-1 1-1 0 0,1 0 0 0 0,0 1 1 0 0,1 0-1 0 0,-1 1 0 0 0,-10 9 1 0 0,18-14 607 0 0,1 0 0 0 0,1 1 0 0 0,-2-1 0 0 0,1 1 0 0 0,1-1 0 0 0,-1 0 0 0 0,0 1 0 0 0,1-1 1 0 0,-1 1-1 0 0,1 0 0 0 0,0 0 0 0 0,-1-1 0 0 0,1 1 0 0 0,0-1 0 0 0,-1 1 0 0 0,1-1 0 0 0,1 4 0 0 0,-1-2-932 0 0</inkml:trace>
</inkml:ink>
</file>

<file path=ppt/ink/ink2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14T13:33:31.071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298 0 4164 0 0,'0'0'4564'0'0,"10"8"4082"0"0,-39 6-7552 0 0,1 0 0 0 0,-57 17 0 0 0,63-25-1093 0 0,-44 12-1843 0 0,5-11-3959 0 0,44-12-2628 0 0</inkml:trace>
</inkml:ink>
</file>

<file path=ppt/ink/ink2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14T13:33:31.072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26 1 1656 0 0,'0'0'4087'0'0,"-4"2"-2849"0"0,3 1-809 0 0,-1-3-186 0 0,2 1 0 0 0,-2 1 0 0 0,1-2 0 0 0,0 1 1 0 0,0 0-1 0 0,-1 0 0 0 0,1 0 0 0 0,-1 0 0 0 0,1-1 0 0 0,0 1 1 0 0,0 0-1 0 0,-4-1 0 0 0,10 41 4849 0 0,7 79 462 0 0,-8-59-5149 0 0,-3-32-7346 0 0,-7-21 4799 0 0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14T13:33:31.081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17 830 1176 0 0,'0'0'19370'0'0,"-8"4"-19462"0"0,8-4 134 0 0,-1 0 1 0 0,1 0-1 0 0,0 0 0 0 0,0 0 1 0 0,-1 0-1 0 0,1 0 0 0 0,0 0 1 0 0,-1 0-1 0 0,1 0 1 0 0,0 0-1 0 0,0 0 0 0 0,0 0 1 0 0,0 0-1 0 0,0 0 0 0 0,-1 0 1 0 0,1 0-1 0 0,0 0 1 0 0,-1 0-1 0 0,1 0 0 0 0,0 0 1 0 0,0 0-1 0 0,-1 0 0 0 0,1 0 1 0 0,0 0-1 0 0,0-1 0 0 0,0 1 1 0 0,0 0-1 0 0,0 0 1 0 0,0 0-1 0 0,-1-1 0 0 0,1 1 1 0 0,0 0-1 0 0,0 0 0 0 0,0 0 1 0 0,-1-1-1 0 0,1 1 1 0 0,0 0-1 0 0,0 0 0 0 0,0 0 1 0 0,0 0-1 0 0,0 0 0 0 0,0-1 1 0 0,0 1-1 0 0,0 0 0 0 0,0-1 1 0 0,0 1-1 0 0,0 0 1 0 0,0 0-1 0 0,0-1 0 0 0,0 1 1 0 0,0 0-1 0 0,0 0 0 0 0,2-65 788 0 0,-2 62-719 0 0,5-33 309 0 0,-1-5 100 0 0,1-43 0 0 0,-1 35-429 0 0,0-21 212 0 0,-4-75-295 0 0,0 142-49 0 0,-3-51 111 0 0,3 48-67 0 0,0 0-1 0 0,0 0 1 0 0,0 0 0 0 0,-1 0-1 0 0,0 0 1 0 0,-2-6 38 0 0,3-6-141 0 0,-5-42 267 0 0,5 57-182 0 0,0-47 10 0 0,-3 41 45 0 0,3 6-5 0 0,0-1-97 0 0,1-18 918 0 0,0 9-660 0 0,0 3-2851 0 0,-1-5-10192 0 0,33 1 3354 0 0,-22 6 8032 0 0</inkml:trace>
</inkml:ink>
</file>

<file path=ppt/ink/ink3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14T13:33:31.073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97 3232 0 0,'10'-14'4917'0'0,"-8"8"-4333"0"0,1 1-1 0 0,0 0 1 0 0,0 0-1 0 0,0 0 1 0 0,0 0-1 0 0,1 1 1 0 0,0 0-1 0 0,0-1 1 0 0,0 1-1 0 0,0 1 1 0 0,1-1-1 0 0,-1 1 1 0 0,1-1-1 0 0,0 2 1 0 0,1-1-1 0 0,-2 0 1 0 0,2 0-1 0 0,-1 2 1 0 0,1-2-1 0 0,10 0 1 0 0,-14 3-212 0 0,19-1 803 0 0,-19 0-1161 0 0,-2 1-1 0 0,1 0 1 0 0,0 0-1 0 0,0 0 1 0 0,0 0-1 0 0,0 0 1 0 0,0 0-1 0 0,-1 0 1 0 0,1 1-1 0 0,1-1 1 0 0,-2 0-1 0 0,1 1 1 0 0,0-1-1 0 0,0 0 1 0 0,0 0-1 0 0,-1 1 1 0 0,1-1 0 0 0,0 1-1 0 0,0-1 1 0 0,-1 1-1 0 0,1-1 1 0 0,0 1-1 0 0,0 1 1 0 0,-2 3-10 0 0,0 0 1 0 0,-1-1-1 0 0,0 1 1 0 0,0-1 0 0 0,0 1-1 0 0,-1-1 1 0 0,1 0-1 0 0,-1 1 1 0 0,0-1-1 0 0,0-1 1 0 0,0 1-1 0 0,-1-1 1 0 0,0 1 0 0 0,0-1-1 0 0,-5 5 1 0 0,-2 1 103 0 0,10-7 69 0 0,0-2-183 0 0,-10 10 818 0 0,11-10-696 0 0,-1 0 0 0 0,1 1 0 0 0,-1-1 0 0 0,1 1-1 0 0,0-1 1 0 0,0 0 0 0 0,-1 1 0 0 0,1-1 0 0 0,0 0 0 0 0,-1 0 0 0 0,1 1 0 0 0,0-1-1 0 0,-1 1 1 0 0,1-1 0 0 0,0 1 0 0 0,0-1 0 0 0,0 0 0 0 0,0 1 0 0 0,0-1 0 0 0,0 1 0 0 0,0-1-1 0 0,0 1 1 0 0,0-1 0 0 0,0 0 0 0 0,0 1 0 0 0,0-1 0 0 0,0 1 0 0 0,0-1 0 0 0,0 1-1 0 0,0-1 1 0 0,0 1 0 0 0,83 43 608 0 0,-73-37-1475 0 0,1-1 0 0 0,-1 1 0 0 0,12 12 0 0 0,-20-18-64 0 0,-2 1 280 0 0,1 0 1 0 0,0-1-1 0 0,0 1 1 0 0,0 0-1 0 0,-1-1 1 0 0,2 1-1 0 0,-1-1 1 0 0,0 1-1 0 0,0-1 1 0 0,0 1-1 0 0,1-1 1 0 0,-1 0-1 0 0,0 1 1 0 0,1-2-1 0 0,-1 2 1 0 0,1-1-1 0 0,-1-1 1 0 0,2 1-1 0 0,0 1 1 0 0,0-1-1704 0 0,19-2-7139 0 0</inkml:trace>
</inkml:ink>
</file>

<file path=ppt/ink/ink3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14T13:33:31.060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0 1000 0 0,'0'0'24920'0'0,"7"2"-24666"0"0,46 11 243 0 0,1-4 1 0 0,0-2-1 0 0,82 0 1 0 0,-16 0-436 0 0,125 3 103 0 0,169 1-319 0 0,-369-10 222 0 0,11 1-110 0 0,260 5-235 0 0,-301-7 356 0 0,-7 0-31 0 0,8 0-21 0 0,45 0-13 0 0,-58 0 61 0 0,2 0-52 0 0,102 0-187 0 0,-103 0 163 0 0,22 1-37 0 0,-13 0 55 0 0,-10 0 24 0 0,33-1-110 0 0,-33 1 146 0 0,0-1-159 0 0,12 1 64 0 0,-11 0 40 0 0,0-1-88 0 0,10 0 91 0 0,-10 1-57 0 0,63 7-79 0 0,-45-4 111 0 0,-19-4 50 0 0,0 0-37 0 0,9 3 42 0 0,-9-2-9 0 0,1-1-66 0 0,86 12 160 0 0,-86-12-25 0 0,21 2-288 0 0,10-1 80 0 0,-31-1 163 0 0,17 2-151 0 0,-7-1 111 0 0,-10 0-64 0 0,56 2 98 0 0,-56-3-54 0 0,-1 1 21 0 0,307 23 121 0 0,-229-15-146 0 0,69 5 221 0 0,205 15-545 0 0,54-14 497 0 0,-370-14-183 0 0,213 4-181 0 0,-176-6-13 0 0,-74 1 197 0 0,3 0-26 0 0,161-5 200 0 0,-162 5-113 0 0,-1 0-33 0 0,8 0-63 0 0,49-4 90 0 0,-56 4-30 0 0,-1-1-58 0 0,7 1-10 0 0,-7 0 49 0 0,23-2-184 0 0,1 0 903 0 0,-9 3-3723 0 0,-37 25-14643 0 0,16-23 16838 0 0,0-1 0 0 0,0 0-1 0 0,-1 0 1 0 0,1 0 0 0 0,-1-1 0 0 0,1 1-1 0 0,-8 1 1 0 0,-4-1-642 0 0</inkml:trace>
</inkml:ink>
</file>

<file path=ppt/ink/ink3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14T13:33:31.061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57 9 1440 0 0,'0'0'3468'0'0,"-9"-9"-3459"0"0,2 13 2848 0 0,-14 32-442 0 0,20-34-2012 0 0,-3 14 885 0 0,-10 124 2238 0 0,14-126-3264 0 0,0 31 709 0 0,8 67-1 0 0,2-32-442 0 0,19 107-282 0 0,-13-62 167 0 0,-15-121-418 0 0,9 78 264 0 0,-10-79-270 0 0,0 0 14 0 0,0 12-11 0 0,4 44 26 0 0,-3-56-3 0 0,1 2 9 0 0,-6 21-47 0 0,-4 67 1328 0 0,8-90-1241 0 0,0 1-35 0 0,1 0 0 0 0,-1 1 1 0 0,0 0 0 0 0,-1-2-1 0 0,1 2 1 0 0,0-1 0 0 0,-3 6 0 0 0,1 3 185 0 0,2-1-247 0 0,0-10 238 0 0,22 4-18777 0 0</inkml:trace>
</inkml:ink>
</file>

<file path=ppt/ink/ink3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14T13:33:31.062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785 56 2364 0 0,'0'0'7544'0'0,"-8"-3"-6971"0"0,-247-35 5608 0 0,-148 23-2901 0 0,329 15-3012 0 0,70 0-168 0 0,-5 2 326 0 0,8-2-363 0 0,-1 0 1 0 0,1-1-1 0 0,-1 1 1 0 0,1 0-1 0 0,0 1 0 0 0,-1-1 1 0 0,2 0-1 0 0,-2 0 1 0 0,1 0-1 0 0,0 0 0 0 0,-1 1 1 0 0,2-1-1 0 0,-2 1 1 0 0,1 0-1 0 0,0-1 0 0 0,0 0 1 0 0,-1 1-1 0 0,0 1 1 0 0,3 9 110 0 0,0 1 0 0 0,1-2 0 0 0,0 0 0 0 0,5 13 0 0 0,-2-10-114 0 0,-2 1 0 0 0,1-1 0 0 0,-2 1 0 0 0,1 22 0 0 0,-11 157 100 0 0,-13-48 448 0 0,21-108-339 0 0,-2-33-174 0 0,1-1 0 0 0,0 1 1 0 0,0 0-1 0 0,0 0 1 0 0,1 0-1 0 0,-1 0 1 0 0,1 0-1 0 0,0 1 1 0 0,0-2-1 0 0,0 1 1 0 0,1 1-1 0 0,0-1 1 0 0,-1 0-1 0 0,3 5 1 0 0,-2-6 473 0 0,-1 35-604 0 0,2-32 79 0 0,-1-1 0 0 0,0 1 0 0 0,0 1-1 0 0,-1-1 1 0 0,0 0 0 0 0,0 0 0 0 0,0 6 0 0 0,0-8 1 0 0,0-3-33 0 0,0 0-1 0 0,0 0 0 0 0,0 0 0 0 0,0 0 0 0 0,0 1 0 0 0,0-1 0 0 0,1-1 0 0 0,-1 2 0 0 0,1-1 0 0 0,0 0 1 0 0,-1 0-1 0 0,1 0 0 0 0,-1-1 0 0 0,0 2 0 0 0,1-1 0 0 0,0-1 0 0 0,0 1 0 0 0,-1 0 0 0 0,3 1 0 0 0,-1 0 533 0 0,2-2-513 0 0,148 17-867 0 0,290-6 0 0 0,-333-11 207 0 0,-106 0 579 0 0,1 0-22 0 0,31 0 83 0 0,-32 0 23 0 0,1 0-63 0 0,92 6-455 0 0,-93-6 464 0 0,0-4-1197 0 0,-2 4 1214 0 0,-1 0-1 0 0,0-1 0 0 0,1 1 1 0 0,-1 0-1 0 0,0 0 0 0 0,1-1 0 0 0,-1 1 1 0 0,0 0-1 0 0,1-1 0 0 0,-1 1 1 0 0,0 0-1 0 0,0-1 0 0 0,0 1 0 0 0,0 0 1 0 0,0 0-1 0 0,0 0 0 0 0,1-1 1 0 0,-1 1-1 0 0,0 0 0 0 0,0-1 0 0 0,0 1 1 0 0,0-1-1 0 0,0 1 0 0 0,0 0 1 0 0,0 0-1 0 0,0-1 0 0 0,0 1 0 0 0,0 0 1 0 0,0-1-1 0 0,0 1 0 0 0,0-1 1 0 0,0 1-1 0 0,0 0 0 0 0,0 0 0 0 0,-1 0 1 0 0,1-1-1 0 0,0 1 0 0 0,0-1 1 0 0,0 0-1 0 0,-9-19-6 0 0,2 0 0 0 0,0-1 0 0 0,2-1 0 0 0,0 1 0 0 0,-3-42 0 0 0,4 14 68 0 0,3 43-38 0 0,0-1 1 0 0,0 1 0 0 0,1-1-1 0 0,0 0 1 0 0,0 0 0 0 0,0 0-1 0 0,1 0 1 0 0,0 0 0 0 0,3-10-1 0 0,-2 11-32 0 0,-1 2 0 0 0,0-2 0 0 0,0 1-1 0 0,0 0 1 0 0,-1-11 0 0 0,3-20-105 0 0,-1 22 126 0 0,0 0 1 0 0,-2 1 0 0 0,1-1-1 0 0,-3-23 1 0 0,-1-3 8 0 0,-1-50 103 0 0,2 50-1897 0 0,0 16-2094 0 0,2 21 2796 0 0</inkml:trace>
</inkml:ink>
</file>

<file path=ppt/ink/ink3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14T13:33:31.063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80 992 0 0,'0'0'862'0'0,"1"-3"-837"0"0,17-50 599 0 0,-17 51-203 0 0,13-19 14371 0 0,-10 186-13085 0 0,-4-125-1626 0 0,0-16 95 0 0,-2 5 62 0 0,0-13-98 0 0,2-4-41 0 0,0 1 7 0 0,0-3-29 0 0,1 22 236 0 0,0-16-251 0 0,0 0 0 0 0,-1 0 0 0 0,-4 23 0 0 0,-4 197 272 0 0,8-212-393 0 0,0-21 84 0 0,0 51-40 0 0,0 53-54 0 0,5-52 173 0 0,-5-52-122 0 0,1 1 27 0 0,0-1 0 0 0,0 0 0 0 0,0 0 0 0 0,-1 1 0 0 0,0-1 0 0 0,0 1 0 0 0,0-1 0 0 0,0 1 0 0 0,-1 4 0 0 0,2 24 156 0 0,6 14-216 0 0,-6-43 35 0 0,-1 0 17 0 0,0 12 32 0 0,0-12-82 0 0,-3 17 78 0 0,5-7-37 0 0,-1-9 41 0 0,-1 16-31 0 0,0 50 137 0 0,0-67-101 0 0,0 18-187 0 0,0 58 810 0 0,0-76-299 0 0,5 17-426 0 0,-7-17 89 0 0,1 2 24 0 0,10 23 2598 0 0,-5-23-6591 0 0</inkml:trace>
</inkml:ink>
</file>

<file path=ppt/ink/ink3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14T13:33:31.064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6 13 2364 0 0,'-5'-13'20961'0'0,"14"31"-16549"0"0,0 4-5671 0 0,-5-3 1402 0 0,16 56 213 0 0,-6-27-4091 0 0,-13-48 3567 0 0,-1 0-1 0 0,0 1 1 0 0,1-1-1 0 0,-1 1 1 0 0,1 0-1 0 0,-1-1 1 0 0,1 0 0 0 0,-1 0-1 0 0,0 1 1 0 0,0-1-1 0 0,1 1 1 0 0,0-1-1 0 0,-1 1 1 0 0,1-1 0 0 0,-1 0-1 0 0,0 1 1 0 0,1-1-1 0 0,0 0 1 0 0,-1 0-1 0 0,1 0 1 0 0,-1 0-1 0 0,0 0 1 0 0,1 0 0 0 0,0 0-1 0 0,0 0 1 0 0,-1 0-1 0 0,0 0 1 0 0,1 0-1 0 0,0 0 1 0 0,-1 0 0 0 0,1 0-1 0 0,0 0 1 0 0,-1 0-1 0 0,0 0 1 0 0,1 0-1 0 0,0-1 1 0 0,-1 1-1 0 0,1 0 1 0 0,0-2 0 0 0,17-9-2652 0 0,-17 11 3294 0 0,11-11-1237 0 0,-2 1 1 0 0,0-1 0 0 0,0-1 0 0 0,0 1 0 0 0,-2-1 0 0 0,15-25 0 0 0,-22 35 736 0 0,33-50 4163 0 0,-32 50-3171 0 0,0 0 315 0 0,7 2 4279 0 0,-9 25-5143 0 0,0-19-4 0 0,-1-1-54 0 0,-27 78 1236 0 0,28-82-1581 0 0,-10 25 757 0 0,-22 42 1 0 0,31-67-703 0 0,-15 54 514 0 0,15-53-552 0 0,0 1 23 0 0,-2 9-11 0 0,-10 45 76 0 0,13-54-99 0 0,0 0 19 0 0,-1-1 0 0 0,1 0 0 0 0,-1 0 0 0 0,0 1 0 0 0,1-1 0 0 0,0 1 0 0 0,0-1 0 0 0,0 1 0 0 0,0-1-1 0 0,0 1 1 0 0,1-1 0 0 0,1 5 0 0 0,-2-4 1 0 0,-1 6-1607 0 0,-1 20 4973 0 0,3-16-5832 0 0,0-2-5738 0 0</inkml:trace>
</inkml:ink>
</file>

<file path=ppt/ink/ink3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14T13:33:31.065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24 1 4596 0 0,'0'0'11638'0'0,"-2"7"-11025"0"0,-5 21 1190 0 0,-3 51 0 0 0,7-30-609 0 0,3-38-2474 0 0,-1 0 1 0 0,0 0-1 0 0,1 1 1 0 0,1-2-1 0 0,3 15 1 0 0,-4-15-2053 0 0,-1-6 1730 0 0,3 2-4352 0 0,6 10 4192 0 0</inkml:trace>
</inkml:ink>
</file>

<file path=ppt/ink/ink3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14T13:33:31.066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518 1 4584 0 0,'0'0'3827'0'0,"-6"2"-2767"0"0,-26 4 914 0 0,0 4 0 0 0,-47 19-1 0 0,-67 37-8 0 0,44-19-2436 0 0,22-2-5046 0 0,51-26 67 0 0,20-8 2023 0 0,7-9 1947 0 0</inkml:trace>
</inkml:ink>
</file>

<file path=ppt/ink/ink3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14T13:33:31.067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37 3612 0 0,'8'-4'2562'0'0,"-1"1"932"0"0,23-6 266 0 0,1 1 1 0 0,39-5-1 0 0,-36 18-1494 0 0,-32-4-2204 0 0,-1-1 0 0 0,1 1-1 0 0,-1 0 1 0 0,1-1 0 0 0,-1 0-1 0 0,1 1 1 0 0,-1 1-1 0 0,1-2 1 0 0,-1 1 0 0 0,0 0-1 0 0,1 1 1 0 0,-2-2-1 0 0,2 1 1 0 0,-1 1 0 0 0,-1-1-1 0 0,2 0 1 0 0,-1 0 0 0 0,1 3-1 0 0,-1 4 49 0 0,-1-1 0 0 0,1 2 0 0 0,-2-2 0 0 0,1 1 0 0 0,-1 0-1 0 0,0 0 1 0 0,-1 0 0 0 0,0-1 0 0 0,0 0 0 0 0,-1 1 0 0 0,-6 13 0 0 0,2-8-34 0 0,0 0 0 0 0,0 0 0 0 0,-2-1 0 0 0,0 0 1 0 0,-15 15-1 0 0,21-24-25 0 0,0 0 0 0 0,0 0 0 0 0,1 1 0 0 0,-1-1-1 0 0,1 1 1 0 0,-1 0 0 0 0,1 0 0 0 0,1 0 0 0 0,-2-1 0 0 0,2 2 0 0 0,-3 6 0 0 0,-9 5 402 0 0,11-15-213 0 0,1 0 0 0 0,-1 1 0 0 0,1-2 0 0 0,0 2-1 0 0,0-1 1 0 0,-1 0 0 0 0,1 1 0 0 0,0-1 0 0 0,0 1 0 0 0,0-1 0 0 0,0 1 0 0 0,1-1 0 0 0,-2 3 0 0 0,2-3-184 0 0,0 0 1 0 0,1-1 0 0 0,-1 1 0 0 0,0 0-1 0 0,1-1 1 0 0,-1 1 0 0 0,0-1-1 0 0,0 1 1 0 0,1 0 0 0 0,0-1-1 0 0,-1 1 1 0 0,1-1 0 0 0,-1 0-1 0 0,0 1 1 0 0,1 0 0 0 0,0-1-1 0 0,0 1 1 0 0,0-1 0 0 0,-1 1-1 0 0,0-1 1 0 0,1 0 0 0 0,0 0-1 0 0,0 0 1 0 0,-1 0 0 0 0,1 0-1 0 0,0 1 1 0 0,0-1 0 0 0,0 0-1 0 0,39 3 183 0 0,45-11-1238 0 0,-76 8 935 0 0,53-5-1848 0 0,-14 1-1963 0 0,-9 0-3338 0 0,-26 1 3295 0 0,1 2 0 0 0,-1 0 0 0 0,19 2 0 0 0,-9 0 2230 0 0</inkml:trace>
</inkml:ink>
</file>

<file path=ppt/ink/ink3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14T13:33:31.056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0 3816 0 0,'0'3'26428'0'0,"2"1"-24446"0"0,1 13-6322 0 0,-2-9 6545 0 0,62 233-611 0 0,-8-47-512 0 0,-25-55-1082 0 0,-26-126 0 0 0,1 2 0 0 0,-1 0 0 0 0,-4-15 0 0 0,0 0 0 0 0,0 0 0 0 0,0 0 0 0 0,0 0 0 0 0,0 1 0 0 0,1-1 0 0 0,-1 0 0 0 0,0 1 0 0 0,0-1 0 0 0,0 0 0 0 0,0 1 0 0 0,1-1 0 0 0,-1 0 0 0 0,0 1 0 0 0,0-1 0 0 0,0 0 0 0 0,0 0 0 0 0,0 0 0 0 0,0 0 0 0 0,1 0 0 0 0,-1 0 0 0 0,0 0 0 0 0,0 1 0 0 0,1-1 0 0 0,-1 0 0 0 0,0 0 0 0 0,1 0 0 0 0,-1 0 0 0 0,0 0 0 0 0,0 0 0 0 0,0 0 0 0 0,1 1 0 0 0,-1-1 0 0 0,0 0 0 0 0,1 0 0 0 0,-1 0 0 0 0,0-1 0 0 0,1 1 0 0 0,-1 0 0 0 0,0 0 0 0 0,1 0 0 0 0,-1 0 0 0 0,0 0 0 0 0,0 0 0 0 0,4-4 0 0 0,-1 0 0 0 0,-1 1 0 0 0,2-1 0 0 0,-2 0 0 0 0,1 0 0 0 0,-1 0 0 0 0,0 0 0 0 0,0-1 0 0 0,-1 1 0 0 0,1 0 0 0 0,-1-1 0 0 0,1-5 0 0 0,13-72 0 0 0,-10 53 0 0 0,10-59-943 0 0,4 1 0 0 0,42-121 1 0 0,-56 196 459 0 0,14-33-2227 0 0,-2 18-2977 0 0,14 67-12913 0 0,-26-28 17121 0 0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14T13:33:31.082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129 251 880 0 0,'-5'-6'15838'0'0,"0"41"-14036"0"0,-2 55 1 0 0,7 0-652 0 0,-18 120 0 0 0,14-177-69 0 0,1 40-1 0 0,3-69-873 0 0,-5 20 1215 0 0,4-23-1330 0 0,1 0 0 0 0,0 0 0 0 0,0 0 0 0 0,0 0 1 0 0,0 1-1 0 0,0-2 0 0 0,0 1 0 0 0,0 1 0 0 0,0-1 0 0 0,1 0 0 0 0,-1 0 0 0 0,0 0 0 0 0,1 0 1 0 0,-1 0-1 0 0,0 0 0 0 0,1 0 0 0 0,-1 0 0 0 0,1 0 0 0 0,0-1 0 0 0,-1 2 0 0 0,1-1 0 0 0,0 0 1 0 0,0-1-1 0 0,0 1 0 0 0,0 1 0 0 0,27 2 191 0 0,1 0 0 0 0,-1-3 0 0 0,56-1 0 0 0,4 0-165 0 0,1 3-96 0 0,18 1-127 0 0,-103-4 112 0 0,22 2-311 0 0,53 1 8 0 0,-76-3 352 0 0,3 1-75 0 0,-1 1-1 0 0,1 0 0 0 0,0-2 0 0 0,0 1 1 0 0,-1 0-1 0 0,8-1 0 0 0,-1 1-46 0 0,64 9-121 0 0,-62-8 181 0 0,47 5-1059 0 0,-58-6 911 0 0,6-37-1027 0 0,-22-292 1315 0 0,13 297-75 0 0,-2-9-59 0 0,3 0 0 0 0,2 2-1 0 0,12-66 1 0 0,-5 56-120 0 0,-8 32 49 0 0,1 0-1 0 0,1 0 1 0 0,6-16-1 0 0,0-15-86 0 0,-7 31 119 0 0,-1 11 25 0 0,2-19-278 0 0,-4-7-236 0 0,-1 28 473 0 0,-17 0-165 0 0,-11-2 138 0 0,-581 78 624 0 0,437-47-398 0 0,158-24-330 0 0,13-3 148 0 0,-1 2-39 0 0,-5 0-202 0 0,-3 0-1184 0 0,-5 2-704 0 0,12-2 595 0 0,0-1-108 0 0,1 0 3881 0 0,-2-1-3754 0 0,-13 0-12909 0 0,12-1 12325 0 0,3 2 675 0 0</inkml:trace>
</inkml:ink>
</file>

<file path=ppt/ink/ink4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14T13:33:31.057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0 4064 0 0,'4'0'1539'0'0,"10"0"-95"0"0,-10 0-134 0 0,0 1-103 0 0,5-1-187 0 0,-5 0-528 0 0,0 0 0 0 0,0 0-1 0 0,0 0 1 0 0,0 1-1 0 0,0-1 1 0 0,0 1 0 0 0,-1 0-1 0 0,7 3 1 0 0,-8-4 142 0 0,24 20 1901 0 0,-25-17-2458 0 0,0-1 0 0 0,-1 0 0 0 0,1 1 1 0 0,0-1-1 0 0,-1 1 0 0 0,0-1 0 0 0,0 0 1 0 0,0 1-1 0 0,0 0 0 0 0,0-1 0 0 0,0 0 1 0 0,-1 1-1 0 0,0-1 0 0 0,0 0 0 0 0,1 1 1 0 0,-1-1-1 0 0,-1 4 0 0 0,-26 46 695 0 0,10-19 452 0 0,18-30-936 0 0,0 0-156 0 0,0 0 1 0 0,0 0-1 0 0,0 1 0 0 0,0-1 1 0 0,0 0-1 0 0,1 0 1 0 0,0 1-1 0 0,0-1 0 0 0,0 0 1 0 0,0 0-1 0 0,1 0 0 0 0,-1 0 1 0 0,1 0-1 0 0,0 0 0 0 0,-1 0 1 0 0,5 3-1 0 0,0 2-70 0 0,0 0 0 0 0,1 0-1 0 0,1-1 1 0 0,13 11 0 0 0,-17-16-41 0 0,7 7 1 0 0,5 24-189 0 0,-15-31 104 0 0,0 2 1 0 0,0-1-1 0 0,0 0 1 0 0,0 0-1 0 0,0 0 1 0 0,-1 1 0 0 0,0-1-1 0 0,0 0 1 0 0,0 0-1 0 0,0 0 1 0 0,0 1-1 0 0,-1-1 1 0 0,0 0-1 0 0,0 0 1 0 0,0 1-1 0 0,1-1 1 0 0,-2 0-1 0 0,1 0 1 0 0,-1 0-1 0 0,-1 3 1 0 0,0-3-110 0 0,0 0 1 0 0,0 0-1 0 0,-1 0 1 0 0,1 0 0 0 0,-1-1-1 0 0,0 1 1 0 0,1 0-1 0 0,-1-2 1 0 0,-1 2-1 0 0,1-2 1 0 0,1 1-1 0 0,-8 1 1 0 0,-49 11-4803 0 0,59-13 4769 0 0,-1-1-1263 0 0,-5 3-1735 0 0,3-2 911 0 0</inkml:trace>
</inkml:ink>
</file>

<file path=ppt/ink/ink4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14T13:33:31.058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5 1904 0 0,'6'-5'18331'0'0,"2"55"-16735"0"0,2 66 0 0 0,0 11-291 0 0,-8-83-936 0 0,-3-37-309 0 0,1 1-1 0 0,1-1 1 0 0,-1 1 0 0 0,1 0 0 0 0,0-1-1 0 0,4 12 1 0 0,-4-12-272 0 0,0-1 0 0 0,0 0 0 0 0,-1 0 0 0 0,0 0-1 0 0,0 0 1 0 0,-2 10 0 0 0,-5 13-4997 0 0,3-21 4505 0 0</inkml:trace>
</inkml:ink>
</file>

<file path=ppt/ink/ink4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14T13:33:31.059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21 205 2068 0 0,'-4'-6'1760'0'0,"1"0"1"0"0,0-1-1 0 0,0 1 0 0 0,0-1 1 0 0,-2-11 2091 0 0,7-3 739 0 0,1 12-3889 0 0,2 1-1 0 0,0 0 1 0 0,1 1-1 0 0,-1-1 1 0 0,0 1 0 0 0,2 0-1 0 0,-1 1 1 0 0,1-1-1 0 0,11-9 1 0 0,-8 10-368 0 0,0-1 0 0 0,-1 1 0 0 0,1 0 0 0 0,1 0 0 0 0,0 2 0 0 0,-1-1 0 0 0,14-3 0 0 0,-21 8-186 0 0,-2 0-125 0 0,0-1 1 0 0,0 1-1 0 0,0-1 1 0 0,0 1-1 0 0,0 0 1 0 0,0 0-1 0 0,1 0 1 0 0,-2 0-1 0 0,2 0 1 0 0,-1 0-1 0 0,0 0 1 0 0,0 1-1 0 0,0-1 1 0 0,0 0-1 0 0,0 1 1 0 0,0-1 0 0 0,1 1-1 0 0,1 1-20 0 0,-1 1 0 0 0,1-1 0 0 0,-1 0 0 0 0,-1 1 0 0 0,2 0 1 0 0,-2 0-1 0 0,1-1 0 0 0,0 1 0 0 0,-1 0 0 0 0,0 0 0 0 0,1 0 0 0 0,-1 0 0 0 0,-1 0 0 0 0,1 1 0 0 0,0-1 0 0 0,0 0 1 0 0,-1 1-1 0 0,0 4 0 0 0,0-5-12 0 0,-4 17 26 0 0,1-7-43 0 0,0 1 1 0 0,-2-1 0 0 0,-7 20-1 0 0,10-28 36 0 0,1-3-79 0 0,-32 47-120 0 0,33-49 248 0 0,-1 0 1 0 0,1 1 0 0 0,-1-1 0 0 0,0 0 0 0 0,0 1 0 0 0,1-1-1 0 0,-1 1 1 0 0,1-1 0 0 0,-1 0 0 0 0,0 0 0 0 0,1 1-1 0 0,-1 0 1 0 0,1-1 0 0 0,0 1 0 0 0,-1-1 0 0 0,0 1-1 0 0,1-1 1 0 0,-1 1 0 0 0,1 0 0 0 0,0-1 0 0 0,0 1 0 0 0,0 0-1 0 0,-1-1 1 0 0,1 1 0 0 0,0-1 0 0 0,0 1 0 0 0,0 1-1 0 0,13 5 1424 0 0,-9-4-1926 0 0,2-2 504 0 0,48 17 307 0 0,-45-14-318 0 0,54 32-198 0 0,66 48 1 0 0,-124-80-2145 0 0,13 13 4724 0 0,-11-12-5538 0 0</inkml:trace>
</inkml:ink>
</file>

<file path=ppt/ink/ink4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14T13:33:31.054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12 19 572 0 0,'-11'-19'23427'0'0,"11"27"-22918"0"0,4 153 2453 0 0,0 10-5816 0 0,-4-156 2153 0 0,0-13 189 0 0,0 0 1 0 0,0 0 0 0 0,-1 0-1 0 0,2 1 1 0 0,-1-2 0 0 0,0 1-1 0 0,0 1 1 0 0,0-2-1 0 0,1 1 1 0 0,-1 1 0 0 0,1-2-1 0 0,0 2 1 0 0,-1-2 0 0 0,1 1-1 0 0,2 3 1 0 0,32-24-14202 0 0</inkml:trace>
</inkml:ink>
</file>

<file path=ppt/ink/ink4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14T13:33:31.055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386 1 3664 0 0,'0'0'7004'0'0,"-6"0"-5780"0"0,-11-1 303 0 0,0 2 0 0 0,0 0 0 0 0,-17 3 1 0 0,-59 15 875 0 0,29-5-3992 0 0,0-3-3352 0 0,54-11 3730 0 0,-42 8-9845 0 0,41-3 9653 0 0</inkml:trace>
</inkml:ink>
</file>

<file path=ppt/ink/ink4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14T13:33:31.053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453 1 4564 0 0,'0'0'13343'0'0,"-6"2"-12877"0"0,-48 6 626 0 0,0-2 0 0 0,-69-1 0 0 0,67-3-1389 0 0,37-1-587 0 0,-63-1-2672 0 0,28-6-7966 0 0,53 5 9656 0 0,0-1 240 0 0,-2-8 228 0 0</inkml:trace>
</inkml:ink>
</file>

<file path=ppt/ink/ink4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14T13:35:00.699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15 344 2956 0 0,'0'0'1028'0'0,"-14"-6"15842"0"0,30 5-14994 0 0,19-1-1913 0 0,33 2 659 0 0,334 15 331 0 0,-180 6-744 0 0,-187-21-373 0 0,-33 0 191 0 0,0 0-67 0 0,4 0-26 0 0,25 1 191 0 0,-29-2-98 0 0,-2 2-159 0 0,1-1 135 0 0,-1 0 0 0 0,0 0 0 0 0,1 0 0 0 0,-1 0 0 0 0,1 0 0 0 0,-1-1 0 0 0,0 1 0 0 0,0 0 0 0 0,1 0 0 0 0,-1 0 0 0 0,0 0 0 0 0,1 0 0 0 0,-1 0 0 0 0,1 0 0 0 0,-1 0 0 0 0,0-1 0 0 0,0 1 0 0 0,0 0 0 0 0,1 0 0 0 0,-1-1 0 0 0,0 1 0 0 0,1 0 0 0 0,-1-1 0 0 0,-2-12 145 0 0,0 9-150 0 0,1 1 0 0 0,1-1-1 0 0,-1 1 1 0 0,1-1 0 0 0,-1 1-1 0 0,1-1 1 0 0,0 1 0 0 0,0-1-1 0 0,1 1 1 0 0,-1-1-1 0 0,1 1 1 0 0,-1-1 0 0 0,1 1-1 0 0,2-4 1 0 0,8-14-56 0 0,1 1 0 0 0,1 1-1 0 0,15-18 1 0 0,-4 6-378 0 0,-23 30 330 0 0,3-3-209 0 0,-4 4 289 0 0,0 0 1 0 0,0 0-1 0 0,0-1 0 0 0,0 1 1 0 0,0 0-1 0 0,0 0 1 0 0,0 0-1 0 0,0 0 0 0 0,0 0 1 0 0,0 0-1 0 0,0 0 0 0 0,0 0 1 0 0,1-1-1 0 0,-1 1 1 0 0,0 0-1 0 0,0 0 0 0 0,0 0 1 0 0,0 0-1 0 0,0 0 0 0 0,0 0 1 0 0,0 0-1 0 0,0 0 0 0 0,1 0 1 0 0,-1 0-1 0 0,0 0 1 0 0,0 0-1 0 0,0 0 0 0 0,0 0 1 0 0,0 0-1 0 0,0 0 0 0 0,1 0 1 0 0,-1 0-1 0 0,0 0 1 0 0,0 0-1 0 0,0 0 0 0 0,0 0 1 0 0,0 0-1 0 0,0 0 0 0 0,0 0 1 0 0,0 0-1 0 0,0 0 0 0 0,0 0 1 0 0,0 0-1 0 0,1 0 1 0 0,-1 0-1 0 0,0 0 0 0 0,0 1 1 0 0,0-1-1 0 0,0 0 0 0 0,0 0 1 0 0,0 0-1 0 0,0 0 1 0 0,0 0-1 0 0,0 0 0 0 0,0 0 1 0 0,0 0-1 0 0,0 1 0 0 0,1-1 1 0 0,23 214-56 0 0,-20-183 73 0 0,10 41 113 0 0,-4-26 222 0 0,-7-26-201 0 0,2-4 132 0 0,-5-14-238 0 0,0 3-70 0 0,0-4 159 0 0,1-2 614 0 0,8-40-528 0 0,26-67 0 0 0,-4 14-410 0 0,-16 38-34 0 0,15-47-835 0 0,-19 83 242 0 0,-10 17 774 0 0,1 0 0 0 0,0 0 0 0 0,0 0 1 0 0,-1-1-1 0 0,0 1 0 0 0,1 0 0 0 0,-2-1 0 0 0,1 1 0 0 0,1-5 0 0 0,2 1-1 0 0,-4 7 50 0 0,0 0 0 0 0,0 0 0 0 0,0-1-1 0 0,0 1 1 0 0,0 0 0 0 0,0 0 0 0 0,0 0 0 0 0,0 0-1 0 0,1 0 1 0 0,-1 0 0 0 0,0-1 0 0 0,0 1 0 0 0,0 0-1 0 0,0 0 1 0 0,0 0 0 0 0,1 0 0 0 0,-1 0-1 0 0,0-1 1 0 0,0 1 0 0 0,0 0 0 0 0,0 0 0 0 0,0 0-1 0 0,0 0 1 0 0,1 0 0 0 0,-1 0 0 0 0,0 0 0 0 0,0 0-1 0 0,0 0 1 0 0,1 0 0 0 0,-1 0 0 0 0,0 0 0 0 0,0 0-1 0 0,1 0 1 0 0,-1 0 0 0 0,0 0 0 0 0,0 0 0 0 0,0 0-1 0 0,1 0 1 0 0,4 14-30 0 0,0 0-1 0 0,-1 0 1 0 0,-1 0 0 0 0,3 17-1 0 0,0-1 60 0 0,1 7-50 0 0,19 76 362 0 0,15 72 187 0 0,-40-178-302 0 0,-1-5-145 0 0,0-1 0 0 0,0 1 0 0 0,1 0-1 0 0,-1 0 1 0 0,1-1 0 0 0,0 1 0 0 0,-1 0-1 0 0,1 0 1 0 0,-1-1 0 0 0,1 1 0 0 0,0-1 0 0 0,2 4-1 0 0,-2-5 485 0 0,1-2-468 0 0,2-6-1 0 0,0 1-1 0 0,-1-1 0 0 0,0 1 1 0 0,0-1-1 0 0,-1 0 0 0 0,2-13 0 0 0,0 7 38 0 0,0-4-177 0 0,2-25 0 0 0,4-7 13 0 0,-5 14-288 0 0,1-1-1 0 0,15-48 1 0 0,-13 55 85 0 0,22-65-420 0 0,-20 68 98 0 0,-9 26 470 0 0,0 0-41 0 0,-1 1 139 0 0,0-1 1 0 0,0 1 0 0 0,0 0-1 0 0,0 0 1 0 0,0 0 0 0 0,0 0-1 0 0,0 0 1 0 0,0-1 0 0 0,0 1-1 0 0,1 0 1 0 0,-1 0 0 0 0,0 0-1 0 0,0 0 1 0 0,0 0 0 0 0,0 0-1 0 0,0 0 1 0 0,0 0 0 0 0,0 0-1 0 0,0 0 1 0 0,0 0 0 0 0,0 0-1 0 0,0 0 1 0 0,0-1 0 0 0,0 1-1 0 0,0 0 1 0 0,1 0 0 0 0,-1 0-1 0 0,0 0 1 0 0,0 0 0 0 0,0 0-1 0 0,0 0 1 0 0,0 0 0 0 0,0 0-1 0 0,1 0 1 0 0,-1 0 0 0 0,0 0-1 0 0,0 0 1 0 0,0 0 0 0 0,0 0-1 0 0,0 0 1 0 0,1 0 0 0 0,-1 0-1 0 0,0 0 1 0 0,0 0 0 0 0,0 0-1 0 0,0 0 1 0 0,0 1 0 0 0,0-1-1 0 0,0 0 1 0 0,0 0 0 0 0,0 0-1 0 0,0 0 1 0 0,0 0 0 0 0,1 0-1 0 0,-1 0 1 0 0,0 0 0 0 0,0 0-1 0 0,2 3-6 0 0,-1 0 0 0 0,1-1-1 0 0,-1 1 1 0 0,1 0-1 0 0,-1 0 1 0 0,0 0-1 0 0,0 0 1 0 0,0 0 0 0 0,-1 0-1 0 0,1 0 1 0 0,-1 0-1 0 0,1 7 1 0 0,0 68-94 0 0,-2 75 128 0 0,-4 51 669 0 0,5-191-566 0 0,0-10-38 0 0,1-1-1 0 0,-1 1 0 0 0,1 0 0 0 0,0-1 0 0 0,-1 1 1 0 0,1 0-1 0 0,0-1 0 0 0,2 4 0 0 0,-2-5 46 0 0,-1 0-103 0 0,1-1 0 0 0,-1 0 0 0 0,0 0-1 0 0,0 1 1 0 0,1-1 0 0 0,-1 0 0 0 0,0 0 0 0 0,1 0 0 0 0,-1 1 0 0 0,1-1-1 0 0,-1 0 1 0 0,0 0 0 0 0,0 0 0 0 0,1 0 0 0 0,-1 0 0 0 0,1 0 0 0 0,-1 0-1 0 0,1 0 1 0 0,-1 0 0 0 0,0 0 0 0 0,1 0 0 0 0,-1 0 0 0 0,1 0 0 0 0,2-2-22 0 0,-1 1 0 0 0,1-1 0 0 0,0 1 0 0 0,-1-1 0 0 0,0 0 0 0 0,1 0 0 0 0,-2 0 0 0 0,1 0 0 0 0,1 0 0 0 0,-2-1 0 0 0,1 0 0 0 0,-1 1 0 0 0,3-5 0 0 0,69-173-1080 0 0,-57 135 797 0 0,11-36-445 0 0,20-49-228 0 0,-36 102 360 0 0,-11 28 486 0 0,2-2-31 0 0,-2 2 126 0 0,1 0 0 0 0,-1 0 0 0 0,0 0 0 0 0,0 0 0 0 0,0-1 0 0 0,0 1 0 0 0,0 0 0 0 0,0 0-1 0 0,0 0 1 0 0,0 0 0 0 0,0 0 0 0 0,0-1 0 0 0,0 1 0 0 0,0 0 0 0 0,0 0 0 0 0,1 0 0 0 0,-1 0 0 0 0,0 0 0 0 0,0 0 0 0 0,0 0 0 0 0,0 0 0 0 0,0 0 0 0 0,1 0-1 0 0,-1 0 1 0 0,0 0 0 0 0,0 0 0 0 0,0 0 0 0 0,0 0 0 0 0,1 0 0 0 0,-1 0 0 0 0,0 0 0 0 0,0 0 0 0 0,0 0 0 0 0,0 0 0 0 0,0 0 0 0 0,0 0 0 0 0,0 0 0 0 0,1 0-1 0 0,-1 0 1 0 0,0 0 0 0 0,0 0 0 0 0,0 0 0 0 0,0 0 0 0 0,0 0 0 0 0,1 0 0 0 0,-1 0 0 0 0,0 0 0 0 0,0 1 0 0 0,0-1 0 0 0,0 0 0 0 0,0 0 0 0 0,3 5-30 0 0,-1-1 1 0 0,0 1-1 0 0,-1 0 1 0 0,1 0-1 0 0,-1 0 1 0 0,0 0-1 0 0,0 0 1 0 0,0 0-1 0 0,-1 0 1 0 0,0 9-1 0 0,1 25 202 0 0,-1 36 269 0 0,-5 29 125 0 0,4-74-386 0 0,1-21-107 0 0,0-1-1 0 0,-1 1 0 0 0,1-1 0 0 0,-5 15 1 0 0,4-19-10 0 0,1 0 1 0 0,-1 0 0 0 0,1 0 0 0 0,0 0-1 0 0,0 6 1 0 0,0-2-59 0 0,0-6 40 0 0,0 0 72 0 0,0 13 138 0 0,0-14-156 0 0,0 9 396 0 0,0 15 7311 0 0,1-30-7695 0 0,22-89 212 0 0,-6 32-1311 0 0,-17 61 891 0 0,7-18-685 0 0,-7 17 790 0 0,10-23 18 0 0,-10 24 31 0 0,1 0-113 0 0,0-4 99 0 0,0 4 150 0 0,7-9 1089 0 0,-8 9-1158 0 0,3-1-120 0 0,0 0 0 0 0,0 0 0 0 0,0 0 1 0 0,-1 1-1 0 0,1-1 0 0 0,6-1 0 0 0,-6 1 18 0 0,10-3 24 0 0,-1 1 0 0 0,0-1 0 0 0,1 2-1 0 0,18-4 1 0 0,37-8-367 0 0,-52 11 289 0 0,1 1 1 0 0,1 1 0 0 0,17-1 0 0 0,2 0-136 0 0,126-7 126 0 0,204 33-955 0 0,-151-2 709 0 0,-162-17 365 0 0,-52-4-55 0 0,17 2 49 0 0,-3-4 330 0 0,-14 2-329 0 0,6-4-112 0 0,11-3-47 0 0,-18 6 43 0 0,0 1 25 0 0,0 0-1 0 0,0 0 1 0 0,-1 0-1 0 0,1 0 1 0 0,0 0-1 0 0,0 0 1 0 0,-1 0-1 0 0,1-1 1 0 0,0 1-1 0 0,-1 0 1 0 0,1-1-1 0 0,-1 1 1 0 0,1-1-1 0 0,0 1 1 0 0,0 0 0 0 0,-1-1-1 0 0,0 0 1 0 0,1 1-1 0 0,0-1 1 0 0,-1 1-1 0 0,1-1 1 0 0,-1 1-1 0 0,1-1 1 0 0,-1 0-1 0 0,0 0 1 0 0,0 1-1 0 0,1-1 1 0 0,-1 0-1 0 0,0 0 1 0 0,1 1-1 0 0,-1-1 1 0 0,0 0 0 0 0,0 0-1 0 0,0 1 1 0 0,0-1-1 0 0,0 0 1 0 0,0 0-1 0 0,0-1 1 0 0,1-26-56 0 0,1 22 85 0 0,-1 0-1 0 0,1 1 1 0 0,-1 0 0 0 0,2-1-1 0 0,-1 1 1 0 0,1 0 0 0 0,-1 0-1 0 0,5-5 1 0 0,30-36-313 0 0,-31 39 248 0 0,1 0-28 0 0,-1 1 1 0 0,1-1 0 0 0,0 1-1 0 0,0 1 1 0 0,1 0 0 0 0,0 0-1 0 0,-1 0 1 0 0,2 1 0 0 0,-1 0 0 0 0,1 0-1 0 0,-1 1 1 0 0,1 1 0 0 0,0-1-1 0 0,0 1 1 0 0,0 1 0 0 0,0-1-1 0 0,13 1 1 0 0,-19 1 56 0 0,-1 0 0 0 0,1 0 0 0 0,-1 0 0 0 0,1 1-1 0 0,-1-1 1 0 0,0 1 0 0 0,1 0 0 0 0,-1-1 0 0 0,1 1 0 0 0,-1 1 0 0 0,0-2 0 0 0,1 2-1 0 0,-1-1 1 0 0,0 0 0 0 0,0 1 0 0 0,0 0 0 0 0,3 2 0 0 0,-3-1 2 0 0,0 1 0 0 0,1-1 0 0 0,-1 0-1 0 0,-1 1 1 0 0,1-1 0 0 0,0 1 0 0 0,-1-1 0 0 0,0 1 0 0 0,0-1 0 0 0,1 7 0 0 0,0 0-16 0 0,-1 0 0 0 0,0 0 0 0 0,-1 0 0 0 0,-1 0-1 0 0,1 0 1 0 0,-2 0 0 0 0,-4 19 0 0 0,-21 50-283 0 0,11-44 1185 0 0,16-34-91 0 0,1-5-622 0 0,7-20 112 0 0,0 1 1 0 0,2 0-1 0 0,24-41 0 0 0,-18 43-387 0 0,0 0 0 0 0,2 1 0 0 0,0 1 0 0 0,31-24 0 0 0,-47 42 75 0 0,-1-1-1 0 0,1 1 0 0 0,0 0 1 0 0,1 0-1 0 0,-2 0 0 0 0,1 0 1 0 0,1 1-1 0 0,-1-1 0 0 0,0 1 1 0 0,3-1-1 0 0,-4 1-77 0 0,1 0 49 0 0,0 1 62 0 0,0-1 0 0 0,0 1 0 0 0,0-1 0 0 0,-1 1 0 0 0,1 0 0 0 0,0 0 0 0 0,-1 0 0 0 0,1 0 0 0 0,0 0-1 0 0,-1 0 1 0 0,1 1 0 0 0,-1-1 0 0 0,0 0 0 0 0,0 1 0 0 0,1-1 0 0 0,-1 1 0 0 0,0-1 0 0 0,0 1 0 0 0,0-1 0 0 0,0 1 0 0 0,-1 0 0 0 0,1 0 0 0 0,1 3 0 0 0,0 4-28 0 0,0 1 0 0 0,0 0 1 0 0,0 15-1 0 0,0-2-176 0 0,-1-17 210 0 0,-1 0 1 0 0,0 1-1 0 0,0-1 0 0 0,0 0 0 0 0,-1 0 0 0 0,1 0 0 0 0,-4 9 0 0 0,-5 34-132 0 0,7-35 209 0 0,2-13 43 0 0,0 0-116 0 0,-2 5 68 0 0,15-35 607 0 0,21-38-1 0 0,-19 45-673 0 0,54-76-213 0 0,-65 95 167 0 0,-1 0 0 0 0,1 1 1 0 0,0-1-1 0 0,0 1 0 0 0,-1 0 0 0 0,1 0 1 0 0,0 0-1 0 0,1 0 0 0 0,-1 1 1 0 0,0 0-1 0 0,1 0 0 0 0,-1 0 0 0 0,8 0 1 0 0,-8 1 27 0 0,0 1 0 0 0,0-1 1 0 0,0 1-1 0 0,-1 0 0 0 0,1 0 0 0 0,0 0 1 0 0,0 1-1 0 0,0 0 0 0 0,-1-1 1 0 0,1 1-1 0 0,-1 0 0 0 0,0 0 0 0 0,1 1 1 0 0,-1-1-1 0 0,0 1 0 0 0,-1 0 1 0 0,1-1-1 0 0,0 1 0 0 0,-1 1 0 0 0,1-1 1 0 0,-1 0-1 0 0,0 1 0 0 0,0-1 1 0 0,-1 1-1 0 0,1-1 0 0 0,-1 1 0 0 0,1 0 1 0 0,-1-1-1 0 0,0 1 0 0 0,-1 0 1 0 0,2 6-1 0 0,-1 36-202 0 0,-2-25 359 0 0,1-20-17 0 0,0 4-45 0 0,0-5-48 0 0,0 0-1 0 0,0 0 1 0 0,0 0 0 0 0,0 0-1 0 0,0 0 1 0 0,0 0 0 0 0,1 0-1 0 0,-1 0 1 0 0,0 0-1 0 0,0 0 1 0 0,0 0 0 0 0,0 0-1 0 0,0 0 1 0 0,0 0 0 0 0,0 0-1 0 0,0 0 1 0 0,0 0 0 0 0,0 0-1 0 0,0 0 1 0 0,0 0-1 0 0,0 0 1 0 0,0 0 0 0 0,0 0-1 0 0,0 0 1 0 0,0 0 0 0 0,0 0-1 0 0,0 0 1 0 0,0 0 0 0 0,0 0-1 0 0,0 0 1 0 0,0 0 0 0 0,0 0-1 0 0,0 0 1 0 0,0 0-1 0 0,0 0 1 0 0,0 0 0 0 0,0 0-1 0 0,0 0 1 0 0,0 0 0 0 0,0 0-1 0 0,0 0 1 0 0,0 1 0 0 0,35-92 83 0 0,-31 77-97 0 0,2 0-1 0 0,0 0 1 0 0,1 1-1 0 0,12-21 1 0 0,-15 30-27 0 0,-1 0-1 0 0,0-1 1 0 0,1 1-1 0 0,0 0 1 0 0,0 1 0 0 0,0-1-1 0 0,0 0 1 0 0,8-3-1 0 0,-10 6 9 0 0,0 0-1 0 0,-1 0 1 0 0,1 0 0 0 0,0 1-1 0 0,-1-1 1 0 0,2 1-1 0 0,-2-1 1 0 0,2 1 0 0 0,-2 0-1 0 0,1 0 1 0 0,0 0-1 0 0,0 0 1 0 0,0 0 0 0 0,0 0-1 0 0,0 0 1 0 0,0 1-1 0 0,0-1 1 0 0,0 1 0 0 0,-1 0-1 0 0,1-1 1 0 0,0 1-1 0 0,0 0 1 0 0,0 0 0 0 0,-1 0-1 0 0,1 0 1 0 0,-1 1-1 0 0,4 1 1 0 0,-2 0-22 0 0,0 1 0 0 0,0 0 1 0 0,0 0-1 0 0,0 0 0 0 0,-1 0 1 0 0,1 1-1 0 0,-1-1 0 0 0,0 0 0 0 0,-1 1 1 0 0,1 0-1 0 0,-1 0 0 0 0,2 7 0 0 0,-2-3 35 0 0,1 0 0 0 0,-2 1 0 0 0,1-1 0 0 0,-1 0 0 0 0,-2 16 0 0 0,-9 32-10 0 0,9-45 74 0 0,2-7 22 0 0,-1 1 0 0 0,0-1 1 0 0,-1 0-1 0 0,-3 8 0 0 0,4-10-20 0 0,0 0 0 0 0,0 1-1 0 0,0-1 1 0 0,1 1 0 0 0,-2 3 0 0 0,0 8 478 0 0,1-14-260 0 0,-8 22 2657 0 0,8-20 552 0 0,7-3-2113 0 0,13-5-1778 0 0,-4 1 603 0 0,23-7-175 0 0,-1 0 28 0 0,-12 3-192 0 0,0 2 1 0 0,1 0 0 0 0,0 1 0 0 0,42-1 0 0 0,66 5-245 0 0,112 1 277 0 0,240-18 193 0 0,-272 4-252 0 0,-67 7 88 0 0,323-21 379 0 0,-95 0-405 0 0,-295 24-3199 0 0,-79 5 3295 0 0,0-1-1 0 0,-1 1 0 0 0,1-1 0 0 0,0 1 1 0 0,0 0-1 0 0,-1 0 0 0 0,1 0 0 0 0,-1 0 1 0 0,1 0-1 0 0,0-1 0 0 0,-1 1 0 0 0,0 0 1 0 0,0 0-1 0 0,1 0 0 0 0,-1 0 0 0 0,0 0 1 0 0,1 0-1 0 0,-1 0 0 0 0,0 0 1 0 0,0 1-1 0 0,1 3 80 0 0,3 11-91 0 0,-1 0 0 0 0,0 0 0 0 0,-2 0 0 0 0,1 1 0 0 0,-2-1 0 0 0,-2 22 0 0 0,-20 135-310 0 0,16-137 389 0 0,-10 97-102 0 0,6-36 95 0 0,7-73 18 0 0,1-10-90 0 0,-4 62-47 0 0,6-64 10 0 0,-1 0 0 0 0,-3 22 0 0 0,0-1 200 0 0,4-32-155 0 0,-1 1 13 0 0,1 1-1 0 0,-1-1 1 0 0,1 0 0 0 0,-1 1 0 0 0,1-1 0 0 0,0 1 0 0 0,0-1-1 0 0,0 4 1 0 0,1-3 1 0 0,-3 26 0 0 0,2-28 1789 0 0,3 1-1548 0 0,-3-2-225 0 0,1 0 0 0 0,-1 0 0 0 0,0 1 1 0 0,0-1-1 0 0,0 0 0 0 0,1 0 0 0 0,-1 0 0 0 0,0 1 1 0 0,0-1-1 0 0,1 0 0 0 0,-1 0 0 0 0,0 0 0 0 0,0 0 1 0 0,0 0-1 0 0,0 0 0 0 0,1 1 0 0 0,-1-1 0 0 0,0 0 1 0 0,1 0-1 0 0,-1 0 0 0 0,0 0 0 0 0,1 0 0 0 0,-1 0 1 0 0,0 0-1 0 0,0 0 0 0 0,0 0 0 0 0,1 0 0 0 0,-1-1 0 0 0,0 1 1 0 0,0 0-1 0 0,1 0 0 0 0,-1 0 0 0 0,1 0 0 0 0,49-9-77 0 0,76-5 0 0 0,-124 14 6 0 0,0 0-1 0 0,0 0 0 0 0,0 0 1 0 0,-1 0-1 0 0,1 0 1 0 0,0 0-1 0 0,0 0 0 0 0,-1 1 1 0 0,1-1-1 0 0,0 1 0 0 0,0-1 1 0 0,-1 0-1 0 0,1 1 0 0 0,-1 0 1 0 0,1 0-1 0 0,-1-1 0 0 0,1 2 1 0 0,-1-1-1 0 0,1 0 0 0 0,-1 0 1 0 0,1 0-1 0 0,-1 0 0 0 0,0 1 1 0 0,0-1-1 0 0,0 0 0 0 0,0 1 1 0 0,0-1-1 0 0,0 1 1 0 0,0 0-1 0 0,0-1 0 0 0,-1 1 1 0 0,1 0-1 0 0,0 1 0 0 0,0 4-17 0 0,1-1 0 0 0,-2 0 0 0 0,1 0 0 0 0,-1 0 0 0 0,0 0 0 0 0,0 0 0 0 0,-2 8 0 0 0,-1 4-42 0 0,-8 19 0 0 0,8-26 79 0 0,1-4 0 0 0,0-1 0 0 0,-1-1-1 0 0,-1 1 1 0 0,1 0-1 0 0,0 0 1 0 0,-1-1 0 0 0,0 0-1 0 0,0 0 1 0 0,-7 7 0 0 0,-6 3-110 0 0,-25 18 0 0 0,37-29 133 0 0,-74 44-30 0 0,77-46 15 0 0,-16 9 10 0 0,5-4 116 0 0,-2 3 622 0 0,14-9 28 0 0,3 0-631 0 0,50 14 119 0 0,-34-10-352 0 0,-1 0 0 0 0,1 1 0 0 0,21 12 0 0 0,-38-18 93 0 0,0 1 0 0 0,0-1 1 0 0,0 1-1 0 0,0 0 1 0 0,0-1-1 0 0,0 1 1 0 0,-1 0-1 0 0,1 0 1 0 0,0-1-1 0 0,-1 1 0 0 0,1 0 1 0 0,0 0-1 0 0,-1 0 1 0 0,1 0-1 0 0,-1 0 1 0 0,1 0-1 0 0,-1 0 0 0 0,1 0 1 0 0,-1 2-1 0 0,1 19-374 0 0,-2-15 326 0 0,1-2 7 0 0,-2 0 0 0 0,1 0 1 0 0,-1 1-1 0 0,0-2 0 0 0,-3 6 0 0 0,1-4 32 0 0,0 0-1 0 0,0 0 1 0 0,-1-1 0 0 0,1 0 0 0 0,-1 1-1 0 0,0-2 1 0 0,-1 1 0 0 0,1-1 0 0 0,0 0-1 0 0,-1 0 1 0 0,-1 0 0 0 0,-6 3 0 0 0,-8 1 21 0 0,0 0 0 0 0,-31 7 0 0 0,8-3-120 0 0,1 1 330 0 0,42-12-99 0 0,-7 1 220 0 0,4 0-18 0 0,5-1 292 0 0,24 6-568 0 0,0 2 0 0 0,-2 0 0 0 0,1 1 0 0 0,42 25 0 0 0,-55-27-141 0 0,-1 0 1 0 0,19 18 0 0 0,-11-9 78 0 0,-4 0-53 0 0,-8-7-25 0 0,-4-8 37 0 0,-1 1 54 0 0,0-1-1 0 0,1 1 1 0 0,-1 0 0 0 0,-1 0-1 0 0,1 0 1 0 0,0 0-1 0 0,0 0 1 0 0,-1 0-1 0 0,0 0 1 0 0,0 0 0 0 0,0 0-1 0 0,0 0 1 0 0,0 0-1 0 0,0 0 1 0 0,-1 0-1 0 0,0 0 1 0 0,0 0 0 0 0,1 0-1 0 0,-1-1 1 0 0,-1 1-1 0 0,1 0 1 0 0,0-1 0 0 0,0 1-1 0 0,-1 0 1 0 0,0-1-1 0 0,0 0 1 0 0,0 1-1 0 0,0-1 1 0 0,0 0 0 0 0,0 0-1 0 0,-4 3 1 0 0,-4 2-14 0 0,0-1 0 0 0,-1 0 0 0 0,0-1 1 0 0,0 0-1 0 0,-21 6 0 0 0,28-10 4 0 0,-73 18 204 0 0,21-7-275 0 0,30-7 237 0 0,25-5-149 0 0,-1 1 45 0 0,-13 2-34 0 0,14-3 98 0 0,-4 1-37 0 0,3 0 98 0 0,6-1 673 0 0,37 0-809 0 0,-9 0-109 0 0,55 6 1 0 0,-79-5 51 0 0,1 1 0 0 0,0 0 0 0 0,-1 0 0 0 0,0 1 0 0 0,1 0 1 0 0,-1 1-1 0 0,0-1 0 0 0,0 1 0 0 0,-1 1 0 0 0,1-1 0 0 0,8 9 1 0 0,-13-10 17 0 0,1 0-69 0 0,-1-1 1 0 0,0 1-1 0 0,0 0 0 0 0,-1 0 1 0 0,1 0-1 0 0,0 0 0 0 0,-1 1 1 0 0,0-1-1 0 0,0 1 0 0 0,1 0 0 0 0,1 7 1 0 0,-3-9 17 0 0,-2 0 31 0 0,-1 1 10 0 0,0 0 1 0 0,-1 0-1 0 0,1 0 0 0 0,-1 0 0 0 0,1 0 1 0 0,-1-1-1 0 0,0 1 0 0 0,0-1 0 0 0,0 0 0 0 0,0 0 1 0 0,0 0-1 0 0,0 0 0 0 0,-1 0 0 0 0,-4 1 1 0 0,-10 3-27 0 0,-31 8 0 0 0,16-5 14 0 0,-90 17 50 0 0,106-23 19 0 0,-14 2 132 0 0,30-4-151 0 0,-26 4 2587 0 0,26-5-2592 0 0,1 1-1 0 0,0-1 1 0 0,0 0 0 0 0,-1 0-1 0 0,1 0 1 0 0,-1 1-1 0 0,1-1 1 0 0,0 0 0 0 0,-1 0-1 0 0,1 0 1 0 0,0 0-1 0 0,0 1 1 0 0,0-1 0 0 0,0 0-1 0 0,-1 1 1 0 0,1-1-1 0 0,0 1 1 0 0,0-1 0 0 0,-1 0-1 0 0,1 1 1 0 0,0-1-1 0 0,0 0 1 0 0,0 0 0 0 0,0 1-1 0 0,0-1 1 0 0,0 1-1 0 0,0-1 1 0 0,0 1 0 0 0,0-1-1 0 0,0 0 1 0 0,0 0-1 0 0,0 1 1 0 0,0 0 0 0 0,0-1-26 0 0,0 2-29 0 0,1 0 38 0 0,0 4 16 0 0,2 6-12 0 0,-2 1 1 0 0,0-1-1 0 0,0 0 1 0 0,-3 23-1 0 0,1-18 1 0 0,2 24 0 0 0,1-7 9 0 0,-3 56 1 0 0,-2-20 100 0 0,2 236-147 0 0,1-275 125 0 0,0-29-73 0 0,0 8 86 0 0,0-9-75 0 0,-1 1 0 0 0,1-1 1 0 0,0 1-1 0 0,0-1 0 0 0,0 1 1 0 0,1-1-1 0 0,-1 1 1 0 0,0-1-1 0 0,1 3 0 0 0,0-2-107 0 0,-1 0 1 0 0,0-1-1 0 0,0 1 0 0 0,-1 0 0 0 0,1-1 0 0 0,0 1 0 0 0,-1-1 0 0 0,1 1 0 0 0,-1-1 0 0 0,1 1 0 0 0,-1-1 0 0 0,1 1 0 0 0,-3 1 1 0 0,-32 1 18 0 0,-46 5 50 0 0,-208 31 217 0 0,43-4-346 0 0,214-33 117 0 0,-564 52 62 0 0,195-54-106 0 0,-164-44 181 0 0,379 27-78 0 0,-146-8-55 0 0,-138-13 100 0 0,129 11 247 0 0,24 3-183 0 0,-220-18-135 0 0,154 9 447 0 0,10 1 482 0 0,-36 2-171 0 0,311 24-424 0 0,97 5-398 0 0,-12-1 137 0 0,-6 1 458 0 0,10-1-2175 0 0,0 1-7189 0 0,24-1 4789 0 0,6-6 2227 0 0,-7 2-328 0 0,49-17-4144 0 0,-39 14 4675 0 0</inkml:trace>
</inkml:ink>
</file>

<file path=ppt/ink/ink4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14T13:35:00.700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19 0 1216 0 0,'-1'0'-504'0'0,"0"0"843"0"0,0 0-1 0 0,0 0 1 0 0,0 0-1 0 0,1 0 1 0 0,-1 1-1 0 0,0-1 1 0 0,0 0-1 0 0,0 0 1 0 0,1 1-1 0 0,-1-1 1 0 0,0 1-1 0 0,0-1 0 0 0,1 0 1 0 0,-1 1-1 0 0,0 0 587 0 0,-1 9 1184 0 0,1-4-1456 0 0,0 0 0 0 0,0 1 0 0 0,1-1 0 0 0,0 1 0 0 0,0-1 0 0 0,3 9 0 0 0,-1 17 542 0 0,-1-2-296 0 0,7 36 0 0 0,1 17-258 0 0,-4-4 236 0 0,22 112 0 0 0,-17-143-436 0 0,22 98 505 0 0,-26-124-770 0 0,5 37 0 0 0,-7-18-1446 0 0,-4-39 1193 0 0,-2 10 628 0 0,2-5-3412 0 0,20-14-13011 0 0</inkml:trace>
</inkml:ink>
</file>

<file path=ppt/ink/ink4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14T13:35:00.701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1210 7 1932 0 0,'0'0'10240'0'0,"-3"-1"-9658"0"0,-4-1-194 0 0,-1 1 1 0 0,1 0-1 0 0,-1 0 1 0 0,1 1-1 0 0,0 0 1 0 0,-1 0-1 0 0,1 1 1 0 0,-11 2-1 0 0,-17 0 681 0 0,-432 54 4001 0 0,453-55-5020 0 0,-298 49 766 0 0,234-38 2 0 0,77-13-589 0 0,-9 2 681 0 0,5-1-679 0 0,4-1-110 0 0,0 0 0 0 0,-1 0 0 0 0,1 0 0 0 0,0 0-1 0 0,0 1 1 0 0,-1-1 0 0 0,1 0 0 0 0,0 1 0 0 0,-1 0-1 0 0,1-1 1 0 0,-2 2 0 0 0,3-2-161 0 0,0 11 118 0 0,2 31-36 0 0,2-1-1 0 0,11 48 1 0 0,-15-81-111 0 0,2 6-31 0 0,2 32 167 0 0,-2-30-12 0 0,-2 10 132 0 0,1 10-311 0 0,-1-34 86 0 0,0 2 186 0 0,-1-2 280 0 0,1 0 1 0 0,0 1-1 0 0,0-1 1 0 0,0 1 0 0 0,1-1-1 0 0,-1 1 1 0 0,1 2-1 0 0,-89-4-2777 0 0,-37 3 1275 0 0,123-3 1056 0 0,-3-1 146 0 0,3 2-7 0 0,5 0 542 0 0,19 6-414 0 0,0-1 0 0 0,29 7 0 0 0,54 4 35 0 0,-37-6-105 0 0,54 8-1151 0 0,-120-20 723 0 0,4 0-103 0 0,-5 1 159 0 0,-4 0-904 0 0,-100 5 725 0 0,-11 0 204 0 0,79-1 252 0 0,-53 13-1 0 0,87-18 68 0 0,1 0-129 0 0,0 0 1 0 0,-1 0-1 0 0,1 0 1 0 0,0 0 0 0 0,0 0-1 0 0,-1 1 1 0 0,1-1-1 0 0,0 0 1 0 0,0 0-1 0 0,0 0 1 0 0,-1 0 0 0 0,1 0-1 0 0,0 0 1 0 0,0 0-1 0 0,0 0 1 0 0,0 1 0 0 0,0-1-1 0 0,-1 0 1 0 0,1 0-1 0 0,0 0 1 0 0,0 0-1 0 0,0 0 1 0 0,0 0 0 0 0,0 1-1 0 0,-1-1 1 0 0,1 0-1 0 0,0 0 1 0 0,0 0-1 0 0,0 1 1 0 0,0-1 0 0 0,0 0-1 0 0,0 0 1 0 0,0 1-1 0 0,0-1 1 0 0,0 0-1 0 0,0 0 1 0 0,0 0 0 0 0,0 0-1 0 0,0 1 1 0 0,0-1-1 0 0,0 0 1 0 0,0 1-1 0 0,5 2 42 0 0,-1 0 0 0 0,1-1 0 0 0,-1 1 0 0 0,1 0-1 0 0,0-2 1 0 0,0 1 0 0 0,6 2 0 0 0,41 7-35 0 0,-15-3-125 0 0,88 19 129 0 0,-40-9-1204 0 0,-84-18 1053 0 0,-4 2-315 0 0,-4 0 413 0 0,1 1 0 0 0,0-1 1 0 0,-1 0-1 0 0,0 0 0 0 0,-11 1 0 0 0,-42 1-214 0 0,18-1 69 0 0,-99 13 179 0 0,140-16-5 0 0,-1 0 39 0 0,-12 4 422 0 0,13-4-322 0 0,4 1-85 0 0,35 11-22 0 0,0-1 0 0 0,0-3-1 0 0,1-1 1 0 0,49 3 0 0 0,-66-6-280 0 0,-3-2-44 0 0,-17-2 123 0 0,-1 1-16 0 0,-1-1 167 0 0,1 0 0 0 0,-1 0-1 0 0,0 0 1 0 0,0 0 0 0 0,0 0 0 0 0,0 0-1 0 0,0 0 1 0 0,1 0 0 0 0,-1 0 0 0 0,0 0-1 0 0,0 0 1 0 0,0 0 0 0 0,0 0 0 0 0,0 0-1 0 0,0 0 1 0 0,1 0 0 0 0,-1 0 0 0 0,0 0-1 0 0,0 0 1 0 0,0 0 0 0 0,0 0 0 0 0,0 0-1 0 0,0 0 1 0 0,0 0 0 0 0,0 0 0 0 0,0 0-1 0 0,0 1 1 0 0,0-1 0 0 0,0 0 0 0 0,1 0-1 0 0,-1 0 1 0 0,0 0 0 0 0,0 0 0 0 0,0 0-1 0 0,0 0 1 0 0,0 1 0 0 0,0-1 0 0 0,0 0-1 0 0,0 0 1 0 0,0 0 0 0 0,0 0 0 0 0,0 0-1 0 0,0 0 1 0 0,0 0 0 0 0,0 0 0 0 0,0 0-1 0 0,0 1 1 0 0,0-1 0 0 0,0 0 0 0 0,0 0-1 0 0,0 0 1 0 0,0 0 0 0 0,0 0 0 0 0,0 0-1 0 0,0 1 1 0 0,0-1 0 0 0,0 0 0 0 0,0 0-1 0 0,0 0 1 0 0,-1 0 0 0 0,1 0 0 0 0,0 0-1 0 0,0 0 1 0 0,0 1 0 0 0,0-1 0 0 0,0 0-1 0 0,-13 6-141 0 0,-24 4 55 0 0,7-4 186 0 0,-183 28 830 0 0,177-29 688 0 0,34-5-1123 0 0,-6 1-269 0 0,4 0 588 0 0,23-2-931 0 0,-14 1-49 0 0,-5 0 5 0 0,1 0 160 0 0,-1 0 0 0 0,0 0 0 0 0,1 0-1 0 0,-1 0 1 0 0,1 1 0 0 0,0-1 0 0 0,-1 0 0 0 0,0 0 0 0 0,1 0 0 0 0,-1 1 0 0 0,1-1 0 0 0,-1 0-1 0 0,1 0 1 0 0,-1 1 0 0 0,1-1 0 0 0,-1 0 0 0 0,0 0 0 0 0,0 1 0 0 0,1-1 0 0 0,-1 0 0 0 0,0 1 0 0 0,1-1-1 0 0,-1 1 1 0 0,1 0-25 0 0,0 0-1 0 0,-1 0 0 0 0,1 0 1 0 0,0 0-1 0 0,-1 0 0 0 0,0 0 0 0 0,1-1 1 0 0,-1 2-1 0 0,1-1 0 0 0,-1 0 1 0 0,1 2-1 0 0,-2 8-15 0 0,-1-1 0 0 0,0 1 0 0 0,0-1 0 0 0,-1 1 0 0 0,0-1 0 0 0,-1 1 0 0 0,0-1 0 0 0,-7 10 0 0 0,9-14 61 0 0,0-1 0 0 0,0 0 0 0 0,0 1 0 0 0,-1 5 0 0 0,1 0-12 0 0,2-10 46 0 0,-8 15 137 0 0,7-12-85 0 0,0 5 1779 0 0,7-8-841 0 0,-3 0-1403 0 0,-1-1 443 0 0,23-4 203 0 0,319-23-23 0 0,-110 13-422 0 0,-137 9 107 0 0,-2 1-87 0 0,7 2 311 0 0,-72 2-264 0 0,-25 0 73 0 0,16 0 95 0 0,33-5-1 0 0,-47 4-120 0 0,20-1-34 0 0,-19 2 59 0 0,-7 0-14 0 0,9 0 77 0 0,3-2-19 0 0,24 2 1 0 0,-36 0-81 0 0,2 0 119 0 0,17-1-78 0 0,-19 1-1 0 0,1 1-58 0 0,7 0 16 0 0,-7-1 58 0 0,0 0-20 0 0,18 0-22 0 0,-18 0 72 0 0,9 1-972 0 0,-11-1 935 0 0,0 0 0 0 0,1 0 0 0 0,-1 0 0 0 0,1 0 0 0 0,-1 0 0 0 0,1 0 1 0 0,-1 0-1 0 0,0 0 0 0 0,1 0 0 0 0,-1 0 0 0 0,1-1 0 0 0,-1 1 0 0 0,1 0 0 0 0,-1 0 1 0 0,0 0-1 0 0,0-1 0 0 0,1 1 0 0 0,-1 0 0 0 0,1-1 0 0 0,-1 1 0 0 0,1 0 0 0 0,-1-2 6 0 0,1 1 0 0 0,-1 0 0 0 0,0 0 0 0 0,1 0 0 0 0,-1 0 0 0 0,0 0 0 0 0,0-1 0 0 0,0 1 0 0 0,0 0 0 0 0,0-2 0 0 0,0-106-51 0 0,0 101 60 0 0,0 0 0 0 0,-4-14 1 0 0,4 21-25 0 0,-1-12-207 0 0,-1 7 8 0 0,2-3-247 0 0,0-2 167 0 0,1 11 316 0 0,-1-1 0 0 0,0 1 0 0 0,0 0 1 0 0,0-1-1 0 0,0 1 0 0 0,1 0 0 0 0,-1 0 0 0 0,0 0 1 0 0,0-1-1 0 0,0 1 0 0 0,0 0 0 0 0,1 0 0 0 0,-1-1 1 0 0,0 1-1 0 0,1 0 0 0 0,-1 0 0 0 0,0 0 1 0 0,1-1-1 0 0,-1 1 0 0 0,0 0 0 0 0,1 0 0 0 0,-1 0 1 0 0,0 0-1 0 0,0 0 0 0 0,1 0 0 0 0,1-1-16 0 0,16 0 71 0 0,61-10 80 0 0,-69 9-115 0 0,0-1 0 0 0,0-1 0 0 0,0 1 0 0 0,-1-2 0 0 0,15-7 0 0 0,-17 8-123 0 0,0 0 0 0 0,0-1 0 0 0,0 0 0 0 0,-1 0-1 0 0,0 0 1 0 0,0-1 0 0 0,-1 0 0 0 0,6-7 0 0 0,-7 8-28 0 0,0-4 23 0 0,-2 5 19 0 0,2-13-314 0 0,-4 17 375 0 0,0-1 0 0 0,0 0 0 0 0,0 0 0 0 0,-1 0 0 0 0,1 1-1 0 0,0-1 1 0 0,0 0 0 0 0,-1 1 0 0 0,1-1 0 0 0,0 1 0 0 0,-1-1 0 0 0,1 0 0 0 0,0 1 0 0 0,-1-1 0 0 0,1 1 0 0 0,-1-1-1 0 0,1 1 1 0 0,-1-1 0 0 0,1 1 0 0 0,-1-1 0 0 0,1 1 0 0 0,-1 0 0 0 0,0-1 0 0 0,1 1 0 0 0,-2-1 0 0 0,-3-1-56 0 0,-1-1 1 0 0,0 2-1 0 0,1-1 1 0 0,-1 0-1 0 0,0 1 1 0 0,-7-1-1 0 0,-43 1-446 0 0,34 1 566 0 0,21 0-1 0 0,-15 0 232 0 0,7-1 199 0 0,9 1-460 0 0,-1 0 0 0 0,1 0 0 0 0,0 0 0 0 0,0 0 1 0 0,0 0-1 0 0,0 0 0 0 0,0 0 0 0 0,0 0 0 0 0,0 0 1 0 0,-1 0-1 0 0,1 0 0 0 0,0 0 0 0 0,0 0 0 0 0,0 0 0 0 0,0 0 1 0 0,0-1-1 0 0,0 1 0 0 0,0 0 0 0 0,0 0 0 0 0,-1 0 1 0 0,1 0-1 0 0,0 0 0 0 0,0 0 0 0 0,0 0 0 0 0,0 0 1 0 0,0 0-1 0 0,0 0 0 0 0,0 0 0 0 0,0-1 0 0 0,0 1 1 0 0,0 0-1 0 0,0 0 0 0 0,0 0 0 0 0,0 0 0 0 0,0 0 1 0 0,0 0-1 0 0,0 0 0 0 0,0-1 0 0 0,0 1 0 0 0,0 0 1 0 0,0 0-1 0 0,0 0 0 0 0,0 0 0 0 0,0 0 0 0 0,0 0 1 0 0,0 0-1 0 0,0 0 0 0 0,0 0 0 0 0,8-9-17 0 0,0 2 0 0 0,0-1-1 0 0,1 1 1 0 0,12-8 0 0 0,-6 5-211 0 0,0-1 1 0 0,19-18 0 0 0,-27 23 198 0 0,-6 5 108 0 0,2-2-97 0 0,3-5-480 0 0,-6 7 461 0 0,1 1 0 0 0,-1 0 1 0 0,0 0-1 0 0,0-1 0 0 0,0 1 0 0 0,0 0 1 0 0,0-1-1 0 0,0 1 0 0 0,0 0 0 0 0,0 0 1 0 0,0 0-1 0 0,0-1 0 0 0,0 1 1 0 0,0 0-1 0 0,0-1 0 0 0,0 1 0 0 0,0 0 1 0 0,0 0-1 0 0,0-1 0 0 0,0 1 1 0 0,0 0-1 0 0,0 0 0 0 0,0-1 0 0 0,0 1 1 0 0,0 0-1 0 0,0 0 0 0 0,0-1 1 0 0,0 1-1 0 0,0 0 0 0 0,0 0 0 0 0,-1-1 1 0 0,-1 0-3 0 0,0 0 1 0 0,0 0-1 0 0,0 0 1 0 0,0 0-1 0 0,0 0 1 0 0,0 1-1 0 0,0-1 1 0 0,0 1-1 0 0,-1 0 1 0 0,1 0-1 0 0,0-1 1 0 0,-3 1-1 0 0,-33 3-185 0 0,26-2 196 0 0,-119 17-521 0 0,74-11 1382 0 0,55-7-602 0 0,-8 2 215 0 0,10-2-425 0 0,-1 0-1 0 0,1 0 0 0 0,0 0 1 0 0,0 0-1 0 0,-1 0 1 0 0,1 0-1 0 0,-1 0 0 0 0,1 0 1 0 0,0 0-1 0 0,-1 0 1 0 0,1 0-1 0 0,0 0 1 0 0,0 0-1 0 0,-1 0 0 0 0,1-1 1 0 0,0 1-1 0 0,-1 0 1 0 0,1 0-1 0 0,0 0 1 0 0,-1 0-1 0 0,1-1 0 0 0,0 1 1 0 0,0 0-1 0 0,-1 0 1 0 0,1-1-1 0 0,0 1 0 0 0,0 0 1 0 0,0-1-1 0 0,-1 1 1 0 0,3-4-11 0 0,1 0 0 0 0,-1 0 1 0 0,1 0-1 0 0,0 1 0 0 0,0-1 0 0 0,5-4 1 0 0,28-23-34 0 0,-23 19-57 0 0,27-16-88 0 0,-19 15-21 0 0,3-5 24 0 0,-10 7-39 0 0,26-15 1 0 0,-27 15 124 0 0,0-2-478 0 0,-13 13 394 0 0,-2-2-367 0 0,-7-3 430 0 0,4 5 13 0 0,0 0 1 0 0,-1 0 0 0 0,1 1 0 0 0,-1 0 0 0 0,-8 2-1 0 0,10-1 60 0 0,-97 19-186 0 0,100-21 258 0 0,-2 1 161 0 0,0-1-346 0 0,4-2 2205 0 0,73-50-2212 0 0,-24 18-192 0 0,-49 33 282 0 0,0 1-1 0 0,0-1 0 0 0,0 1 0 0 0,0-1 1 0 0,0 0-1 0 0,0 0 0 0 0,-1 0 1 0 0,1 0-1 0 0,0 0 0 0 0,0 0 0 0 0,-1 0 1 0 0,2-1-1 0 0,-2 2 18 0 0,0-1-1 0 0,0 1 1 0 0,-1-1 0 0 0,1 1-1 0 0,0-1 1 0 0,0 1 0 0 0,0 0-1 0 0,-1-1 1 0 0,1 1 0 0 0,0-1-1 0 0,0 1 1 0 0,0 0 0 0 0,-1-1-1 0 0,1 1 1 0 0,0 0 0 0 0,-1-1-1 0 0,1 1 1 0 0,-1 0 0 0 0,1 0-1 0 0,0 0 1 0 0,0-1 0 0 0,-1 1-1 0 0,1 0 1 0 0,-2-1 0 0 0,-1 1-3 0 0,0-1 0 0 0,-1 1 0 0 0,1 0 0 0 0,0 0 1 0 0,-1 0-1 0 0,1 1 0 0 0,0-1 0 0 0,-1 1 1 0 0,1 0-1 0 0,-4 1 0 0 0,2-1-40 0 0,-54 12-42 0 0,57-13 49 0 0,-3 1 311 0 0,1 1 1 0 0,-1-1-1 0 0,1 0 1 0 0,-1 0-1 0 0,-6 0 1 0 0,10-1-245 0 0,1 0 1 0 0,-1 0-1 0 0,1 0 1 0 0,0-1-1 0 0,-1 1 1 0 0,1 0 0 0 0,0 0-1 0 0,0 0 1 0 0,-1-1-1 0 0,1 1 1 0 0,-1 0-1 0 0,1-1 1 0 0,0 1-1 0 0,0 0 1 0 0,-1 0-1 0 0,1 0 1 0 0,0-1 0 0 0,0 1-1 0 0,0 0 1 0 0,0-1-1 0 0,-1 1 1 0 0,1-1-1 0 0,0 1 1 0 0,0 0-1 0 0,0 0 1 0 0,0-1 0 0 0,0 1-1 0 0,-1-1 1 0 0,1 1-1 0 0,0-1 1 0 0,0 0-1 0 0,4-13 336 0 0,-3 11-393 0 0,5-22 152 0 0,-1 1-1 0 0,4-48 0 0 0,-8 61-109 0 0,4-55-688 0 0,-5 64 466 0 0,-7-13-1215 0 0,3 13 1279 0 0,0 0 0 0 0,-1 0-1 0 0,1 0 1 0 0,-5-1-1 0 0,8 3 134 0 0,-4-1-896 0 0,1 0 0 0 0,0 0-1 0 0,-1 1 1 0 0,-6 0 0 0 0,2 2-785 0 0,-13 2-1966 0 0,-23 10 0 0 0,18-2-3165 0 0</inkml:trace>
</inkml:ink>
</file>

<file path=ppt/ink/ink4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14T13:35:00.702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68 112 580 0 0,'0'0'21'0'0,"-3"-17"666"0"0,3 10 645 0 0,-1 0-1 0 0,0 0 0 0 0,-3-8 1 0 0,4 14-440 0 0,-3-8 725 0 0,0-13 35 0 0,2 21-1354 0 0,-2-9 1317 0 0,-1-2 429 0 0,1 8 3271 0 0,-1 15-5191 0 0,3-8 12 0 0,1-2-89 0 0,0 0-1 0 0,0 0 1 0 0,0 1-1 0 0,0-2 0 0 0,0 1 1 0 0,-1 1-1 0 0,1-1 1 0 0,0 0-1 0 0,0 0 1 0 0,-1 0-1 0 0,0 1 1 0 0,-2 12 749 0 0,0 48 639 0 0,2-15-1101 0 0,2-35-265 0 0,-1 0-1 0 0,-1-1 1 0 0,-2 16-1 0 0,0-9 18 0 0,1 1 0 0 0,1 24 0 0 0,-1 7 34 0 0,0 32 147 0 0,-1 4 2 0 0,3-27-149 0 0,-2 9-88 0 0,0 19 279 0 0,-1-40-581 0 0,3-46 459 0 0,0 1-111 0 0,0 66-361 0 0,-4-30 591 0 0,6-29-358 0 0,-2-9 57 0 0,0 0 1 0 0,0 1 0 0 0,0-1-1 0 0,0 1 1 0 0,0-1-1 0 0,1 0 1 0 0,-1 0 0 0 0,0 1-1 0 0,0-1 1 0 0,0 1 0 0 0,0-1-1 0 0,0 0 1 0 0,-1 1-1 0 0,1-1 1 0 0,0 0 0 0 0,0 1-1 0 0,0-1 1 0 0,0 0 0 0 0,0 1-1 0 0,0-1 1 0 0,-1 0-1 0 0,1 1 1 0 0,0-1 0 0 0,0 0-1 0 0,-1 1 1 0 0,1 3 951 0 0,0-2-3547 0 0,6-19-9304 0 0,0 1 8455 0 0,9-18 0 0 0,-1 9 1527 0 0,2-3 172 0 0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14T13:33:31.083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36 1184 1020 0 0,'0'0'10427'0'0,"2"-1"-10540"0"0,7-10 8001 0 0,-16-24-6601 0 0,6 32-995 0 0,-22-152 2999 0 0,13 49-2722 0 0,4-130 0 0 0,11 171-414 0 0,7-166 60 0 0,-11 215-197 0 0,-1 2 0 0 0,3-1 1 0 0,3-20-1 0 0,-3 23-1 0 0,-1 0 0 0 0,0 0 1 0 0,0-17-1 0 0,9-73-21 0 0,-9 96 103 0 0,0 2-66 0 0,0-20-76 0 0,-2 15-1532 0 0,1-8 4878 0 0,-2 5-4390 0 0,-1 4-5655 0 0,-22-5-12536 0 0</inkml:trace>
</inkml:ink>
</file>

<file path=ppt/ink/ink5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14T13:35:00.703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2226 15 2516 0 0,'8'-7'3599'0'0,"-4"2"-617"0"0,-4 2 551 0 0,-19 3-2646 0 0,1 0 0 0 0,-28 5 0 0 0,-4 0-233 0 0,-13-1 38 0 0,-124 8 461 0 0,2 17-510 0 0,59 0-204 0 0,-156 33 177 0 0,221-51-465 0 0,-76 5 0 0 0,121-15-125 0 0,1 0 1 0 0,-1-1-1 0 0,1-1 1 0 0,-1 0-1 0 0,0-1 1 0 0,1-1-1 0 0,-30-9 1 0 0,19 2-73 0 0,-1 2 0 0 0,0 1 0 0 0,0 1 0 0 0,-33-2 0 0 0,57 7 74 0 0,0 1-5 0 0,-17 2 36 0 0,-19-1 101 0 0,3 1 195 0 0,-47-4-1 0 0,74 2-304 0 0,-13-2 387 0 0,3 1 459 0 0,18 1-889 0 0,1 0 0 0 0,0 0 0 0 0,-1 0 0 0 0,1 1 0 0 0,0-1 0 0 0,-1 0 0 0 0,1 0 0 0 0,0 0 0 0 0,0 0 0 0 0,-1 0 0 0 0,1 0 0 0 0,0 1 0 0 0,0-1 0 0 0,-1 0 1 0 0,1 1-1 0 0,0-1 0 0 0,0 0 0 0 0,-1 1 0 0 0,1-1 0 0 0,0 0 0 0 0,0 0 0 0 0,0 0 0 0 0,0 1 0 0 0,0-1 0 0 0,0 1 0 0 0,0-1 0 0 0,0 0 0 0 0,0 1 0 0 0,0-1 0 0 0,0 0 0 0 0,0 0 0 0 0,0 1 0 0 0,0-1 0 0 0,0 0 0 0 0,0 1 0 0 0,0-1 0 0 0,0 1 0 0 0,0-1 0 0 0,0 0 0 0 0,0 3 1 0 0,1-1 87 0 0,24 380 84 0 0,-24-338-302 0 0,3 35-32 0 0,-2-59 161 0 0,0 28 0 0 0,-2-47-52 0 0,5 25-168 0 0,-5-24 227 0 0,2 30-188 0 0,-2-30 217 0 0,4 17 80 0 0,-4-17-268 0 0,-1 0 0 0 0,1 0 0 0 0,0 0 1 0 0,0-1-1 0 0,-1 1 0 0 0,1 0 0 0 0,-1 0 1 0 0,0 0-1 0 0,0 1 0 0 0,0-1 117 0 0,-10 0 60 0 0,-48 2 502 0 0,-35 3-310 0 0,81-5-134 0 0,-14 2-42 0 0,-46 12 0 0 0,64-13-49 0 0,0 0 0 0 0,1 1-1 0 0,-1-1 1 0 0,1 2 0 0 0,0 0-1 0 0,0 0 1 0 0,1 0-1 0 0,-1 1 1 0 0,-7 7 0 0 0,10-8 32 0 0,1 0 0 0 0,0-1 0 0 0,0 2 0 0 0,0-1 1 0 0,1 0-1 0 0,0 1 0 0 0,0 0 0 0 0,0-1 0 0 0,1 1 0 0 0,-1 0 1 0 0,1 0-1 0 0,1 1 0 0 0,-1-1 0 0 0,0 9 0 0 0,2-7 50 0 0,0-5-50 0 0,0 0-1 0 0,0 0 0 0 0,0 0 0 0 0,0-1 0 0 0,1 1 0 0 0,0 3 0 0 0,-1-4-19 0 0,1-1 0 0 0,0 0 0 0 0,-1 0-1 0 0,1 0 1 0 0,0 0 0 0 0,0 0 0 0 0,-1 0 0 0 0,2 0 0 0 0,-1 0-1 0 0,0 0 1 0 0,-1-1 0 0 0,2 1 0 0 0,-1 0 0 0 0,0 0-1 0 0,0-1 1 0 0,1 1 0 0 0,13 5-43 0 0,-1-1 0 0 0,1 0 0 0 0,-1-2 0 0 0,27 5 0 0 0,17 4-80 0 0,-30-4 45 0 0,42 13-313 0 0,-69-21 260 0 0,9 3-238 0 0,-10-3 352 0 0,0 0 0 0 0,0 0 0 0 0,0 0 0 0 0,0 0 0 0 0,1 0 0 0 0,-1 0 0 0 0,0 0 0 0 0,0 0 0 0 0,0 0 0 0 0,0 0 0 0 0,0 0 0 0 0,0 0 0 0 0,1 1 0 0 0,-1-1 0 0 0,0 0 0 0 0,0 0 0 0 0,0 0 0 0 0,0 0 0 0 0,0 0 0 0 0,0 1 0 0 0,0-1 0 0 0,0 0 0 0 0,0 0 0 0 0,0 0 0 0 0,0 0 0 0 0,0 0 0 0 0,0 1 0 0 0,0-1 0 0 0,0 0 0 0 0,0 0 0 0 0,0 0 0 0 0,0 0 0 0 0,0 0 0 0 0,0 0 0 0 0,0 0 0 0 0,0 1 0 0 0,0-1 0 0 0,0 0 0 0 0,0 0 0 0 0,0 0 0 0 0,0 0 0 0 0,0 0 0 0 0,0 1 0 0 0,0-1 0 0 0,-1 0 0 0 0,1 0 0 0 0,0 0 0 0 0,0 0 0 0 0,0 0 0 0 0,0 0 0 0 0,0 0 0 0 0,0 1 0 0 0,-1-1 0 0 0,1 0 0 0 0,0 0 0 0 0,0 0 0 0 0,0 0 0 0 0,0 0 0 0 0,0 0 0 0 0,-1 0 0 0 0,1 0 0 0 0,0 0 0 0 0,0 0 0 0 0,-17 9-68 0 0,-24 5 191 0 0,33-12-116 0 0,-104 32 157 0 0,97-28-100 0 0,0 1 0 0 0,0 0 0 0 0,1 1 0 0 0,0 0 0 0 0,-13 11 0 0 0,23-16-11 0 0,3-3-33 0 0,0 1-1 0 0,0 0 1 0 0,1 0 0 0 0,-1-1-1 0 0,0 1 1 0 0,0 1-1 0 0,0-1 1 0 0,1-1 0 0 0,-1 1-1 0 0,0 1 1 0 0,0-2-1 0 0,1 2 1 0 0,0-1 0 0 0,-1 0-1 0 0,1 0 1 0 0,-1 2-1 0 0,0-2 3 0 0,1 0 0 0 0,0 1 0 0 0,0-1-1 0 0,-1 1 1 0 0,1-1 0 0 0,0 1 0 0 0,0-1 0 0 0,0 0-1 0 0,0 1 1 0 0,0-1 0 0 0,1 1 0 0 0,-1-1-1 0 0,0 1 1 0 0,0-1 0 0 0,1 0 0 0 0,-1 1 0 0 0,1-1-1 0 0,0 1 1 0 0,-1-1 0 0 0,1 0 0 0 0,0 0-1 0 0,0 0 1 0 0,-1 1 0 0 0,1-1 0 0 0,0 0 0 0 0,1 0-1 0 0,-2 0 1 0 0,4 1 0 0 0,0 2 41 0 0,1-1-1 0 0,-1-1 1 0 0,1 1-1 0 0,-1 0 1 0 0,1-1 0 0 0,9 3-1 0 0,20 4-261 0 0,46 5 0 0 0,-29-5 50 0 0,0 2-28 0 0,-50-10 146 0 0,1-1-7 0 0,7 2-206 0 0,-5 0 107 0 0,-5-2 26 0 0,-55 7 295 0 0,17-2-61 0 0,-53 12-1 0 0,81-14-78 0 0,0 1-1 0 0,0 0 0 0 0,0 0 0 0 0,1 1 1 0 0,0 0-1 0 0,0 1 0 0 0,0 0 0 0 0,1 1 1 0 0,-13 11-1 0 0,19-16 1 0 0,1 0 1 0 0,-1 0-1 0 0,1 1 0 0 0,-1 0 1 0 0,1-1-1 0 0,0 1 0 0 0,0 0 1 0 0,1 0-1 0 0,-1 0 0 0 0,0 0 1 0 0,1 0-1 0 0,-2 6 0 0 0,3-7-11 0 0,1 1 0 0 0,0-1 1 0 0,-1 1-1 0 0,1-1 0 0 0,0 0 0 0 0,0 1 0 0 0,0-1 0 0 0,0 0 0 0 0,0 0 0 0 0,1 0 0 0 0,0 0 0 0 0,-1 0 0 0 0,1-1 0 0 0,0 1 0 0 0,2 2 0 0 0,7 4 5 0 0,1 0 0 0 0,-1 0 1 0 0,1-2-1 0 0,1 1 0 0 0,0-1 0 0 0,16 4 0 0 0,82 20 18 0 0,-102-28 14 0 0,23 5-251 0 0,-31-7 128 0 0,4 1 62 0 0,-5-1-5 0 0,0 0 0 0 0,-1 0-1 0 0,1 0 1 0 0,0 0 0 0 0,0 0 0 0 0,0 0 0 0 0,0 0 0 0 0,0 0 0 0 0,0 0 0 0 0,0 0 0 0 0,0 0 0 0 0,0 0 0 0 0,0 0-1 0 0,0 0 1 0 0,0 1 0 0 0,0-1 0 0 0,0 0 0 0 0,0 0 0 0 0,0 0 0 0 0,0 0 0 0 0,0 0 0 0 0,0 0 0 0 0,0 0 0 0 0,0 0-1 0 0,0 0 1 0 0,0 0 0 0 0,0 0 0 0 0,0 0 0 0 0,0 0 0 0 0,0 0 0 0 0,0 0 0 0 0,0 0 0 0 0,0 0 0 0 0,0 0 0 0 0,0 0 0 0 0,0 0-1 0 0,0 0 1 0 0,0 0 0 0 0,0 0 0 0 0,0 1 0 0 0,0-1 0 0 0,0 0 0 0 0,0 0 0 0 0,0 0 0 0 0,0 0 0 0 0,0 0 0 0 0,0 0-1 0 0,0 0 1 0 0,0 0 0 0 0,0 0 0 0 0,0 0 0 0 0,0 0 0 0 0,0 0 0 0 0,0 0 0 0 0,0 0 0 0 0,-73 19 206 0 0,33-9-151 0 0,-45 16-1 0 0,71-20 35 0 0,-8 1-19 0 0,1 2 0 0 0,0 0 0 0 0,1 1 0 0 0,-28 20 0 0 0,47-29-57 0 0,0-1 1 0 0,0 1-1 0 0,0 0 0 0 0,0 0 1 0 0,1-1-1 0 0,-1 1 0 0 0,1 0 1 0 0,-1 0-1 0 0,0 0 0 0 0,1 0 1 0 0,0 0-1 0 0,-1 0 0 0 0,1 0 0 0 0,-1 0 1 0 0,1 0-1 0 0,0 1 0 0 0,-1-2 1 0 0,1 2-1 0 0,0-1 0 0 0,0 0 1 0 0,0 0-1 0 0,0 0 0 0 0,0 0 1 0 0,0 0-1 0 0,0 0 0 0 0,1 0 0 0 0,-1 0 1 0 0,0 1-1 0 0,1-2 0 0 0,-1 1 1 0 0,1 1-1 0 0,-1-2 0 0 0,1 1 1 0 0,-1 0-1 0 0,1 1 0 0 0,0-2 1 0 0,-1 1-1 0 0,2 1 0 0 0,1 2 46 0 0,1 0 1 0 0,0 0-1 0 0,-1-1 0 0 0,1 1 1 0 0,0-1-1 0 0,6 4 0 0 0,-1-3-13 0 0,-1 0-1 0 0,1-1 0 0 0,0 0 1 0 0,0 0-1 0 0,0-1 1 0 0,0 1-1 0 0,13 0 1 0 0,66 0 276 0 0,-31 0-1071 0 0,-55-2 632 0 0,3-1-28 0 0,-4 0 141 0 0,-1 0 0 0 0,0 0 0 0 0,0 0 1 0 0,0 0-1 0 0,0 0 0 0 0,0 0 0 0 0,0 0 0 0 0,0 0 0 0 0,0 0 0 0 0,0 0 0 0 0,0 0 0 0 0,0 0 1 0 0,1 0-1 0 0,-1 0 0 0 0,0 0 0 0 0,0 0 0 0 0,0 0 0 0 0,0 0 0 0 0,0 0 0 0 0,0 0 1 0 0,0 0-1 0 0,0 0 0 0 0,0 0 0 0 0,0 0 0 0 0,0 0 0 0 0,0 0 0 0 0,0 0 0 0 0,0 0 0 0 0,0 0 1 0 0,1 0-1 0 0,-1 0 0 0 0,0 1 0 0 0,0-1 0 0 0,0 0 0 0 0,0 0 0 0 0,0 0 0 0 0,0 0 1 0 0,0 0-1 0 0,0 0 0 0 0,0 0 0 0 0,0 0 0 0 0,0 0 0 0 0,0 0 0 0 0,0 0 0 0 0,0 1 1 0 0,0-1-1 0 0,0 0 0 0 0,0 0 0 0 0,0 0 0 0 0,0 0 0 0 0,-1 0 0 0 0,1 0 0 0 0,0 0 0 0 0,0 0 1 0 0,0 0-1 0 0,0 0 0 0 0,0 0 0 0 0,0 0 0 0 0,0 1 0 0 0,0-1 0 0 0,0 0 0 0 0,0 0 0 0 0,-19 9 30 0 0,-29 9 0 0 0,5-1 17 0 0,38-15 74 0 0,0 1 0 0 0,0-1 0 0 0,1 1-1 0 0,-1 0 1 0 0,0 0 0 0 0,2 0-1 0 0,-2 1 1 0 0,1 0 0 0 0,-4 5-1 0 0,7-8-63 0 0,1 0 0 0 0,-1-1 0 0 0,1 1 0 0 0,-1 0 0 0 0,1 0-1 0 0,-1 0 1 0 0,1 0 0 0 0,-1 0 0 0 0,1 0 0 0 0,0 0 0 0 0,0 0 0 0 0,0 0 0 0 0,-1 0-1 0 0,1 0 1 0 0,0 0 0 0 0,0 0 0 0 0,0 0 0 0 0,0 0 0 0 0,0 0 0 0 0,1 0-1 0 0,-1 0 1 0 0,0 0 0 0 0,0 0 0 0 0,1 0 0 0 0,-1 0 0 0 0,0 0 0 0 0,1 0 0 0 0,0 1-1 0 0,0 0 46 0 0,20 10 491 0 0,-7-8-452 0 0,0-1-1 0 0,1 0 1 0 0,-1-1-1 0 0,0 0 1 0 0,20-1 0 0 0,-5 1-128 0 0,-27-2 16 0 0,0 0 33 0 0,41 0 146 0 0,-20-1-303 0 0,9 1 120 0 0,-25-1-54 0 0,-3 0 20 0 0,-1 1 0 0 0,0 0 0 0 0,1-1 0 0 0,0 1 0 0 0,-1 0 0 0 0,6 1 0 0 0,-6-1-60 0 0,-2 11-1055 0 0,-3 0 1167 0 0,-1-1 1 0 0,-5 13 0 0 0,4-10-29 0 0,0-1 1 0 0,-3 16 0 0 0,-4 37 107 0 0,4-25-138 0 0,1 1 1 0 0,0 40-1 0 0,-1 24 223 0 0,7-100-289 0 0,0-2 117 0 0,0 1 0 0 0,0 0 0 0 0,-1 0 0 0 0,1-1 1 0 0,-1 1-1 0 0,-1 3 0 0 0,2 18 55 0 0,0-23-22 0 0,0 1-71 0 0,0-3 50 0 0,0 0 0 0 0,0 0 0 0 0,0 1 0 0 0,0-1 1 0 0,0 0-1 0 0,0 1 0 0 0,0-1 0 0 0,-1 0 0 0 0,1 0 0 0 0,1 0 0 0 0,-1 1 0 0 0,0-1 0 0 0,0 0 0 0 0,0 1 0 0 0,0-1 0 0 0,0 0 0 0 0,0 1 0 0 0,0-1 0 0 0,0 0 0 0 0,0 0 0 0 0,0 0 0 0 0,0 1 0 0 0,0-1 0 0 0,1 0 1 0 0,-1 1-1 0 0,18 2 480 0 0,-9-1-432 0 0,43 6 61 0 0,0-2 0 0 0,89-1 0 0 0,158-34-747 0 0,-53 4 251 0 0,3 20 264 0 0,174 51-234 0 0,-287-27-141 0 0,-40-10-1078 0 0,-31-6-3714 0 0,-51-3 626 0 0,24-2 0 0 0,-38 2 4599 0 0,2-1-1543 0 0,11-2-4931 0 0,-6 0 4842 0 0</inkml:trace>
</inkml:ink>
</file>

<file path=ppt/ink/ink5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14T13:35:00.704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256 42 2108 0 0,'0'-2'344'0'0,"-1"-1"0"0"0,1 1 0 0 0,-1 0-1 0 0,0-1 1 0 0,1 1 0 0 0,-1 0 0 0 0,0 0 0 0 0,0 0-1 0 0,0 0 1 0 0,0 0 0 0 0,-1 0 0 0 0,1 0 0 0 0,-3-3-1 0 0,3 4-200 0 0,0 0 0 0 0,-1 1 0 0 0,1-1 0 0 0,-1 0 0 0 0,1 0 0 0 0,0 1 0 0 0,-1-1-1 0 0,1 0 1 0 0,-1 1 0 0 0,1 0 0 0 0,-1-1 0 0 0,0 1 0 0 0,1 0 0 0 0,-1 0 0 0 0,1 0-1 0 0,-1 0 1 0 0,0 0 0 0 0,1 0 0 0 0,-4 1 0 0 0,-2 1 97 0 0,-1 1 1 0 0,0-1-1 0 0,0 1 0 0 0,1 1 1 0 0,-1 0-1 0 0,-11 8 0 0 0,-40 32 510 0 0,56-41-697 0 0,-6 4 178 0 0,2 1 1 0 0,-1 0 0 0 0,1 0-1 0 0,0 0 1 0 0,0 1 0 0 0,-5 10-1 0 0,9-13 40 0 0,-1 0 0 0 0,1 1-1 0 0,1 0 1 0 0,-1-1 0 0 0,1 1-1 0 0,0 0 1 0 0,0 0 0 0 0,1 0-1 0 0,-1 15 1 0 0,2-20-145 0 0,0 0 0 0 0,0 1 0 0 0,0-1 0 0 0,0 0 0 0 0,1 0 0 0 0,-1 0 0 0 0,1 0 0 0 0,0 0 0 0 0,-1 1 0 0 0,1-2 0 0 0,0 2 0 0 0,0-2 0 0 0,0 1 0 0 0,0 0 0 0 0,1 0 0 0 0,-1 0 0 0 0,0-1 0 0 0,3 3 0 0 0,-3-3-51 0 0,1 0 0 0 0,-1 0 0 0 0,1 0-1 0 0,-1-1 1 0 0,1 1 0 0 0,-1-1 0 0 0,1 1 0 0 0,0-1 0 0 0,0 1 0 0 0,-1-1 0 0 0,1 0 0 0 0,0 0 0 0 0,0 0 0 0 0,-1 0 0 0 0,1 0 0 0 0,-1 0-1 0 0,1-1 1 0 0,0 1 0 0 0,0 0 0 0 0,-1-1 0 0 0,1 1 0 0 0,-1-1 0 0 0,4-1 0 0 0,4-3 41 0 0,0 0 0 0 0,-1-1 0 0 0,1 1 0 0 0,-1-1 0 0 0,11-11 0 0 0,-5 3 78 0 0,22-28 0 0 0,-28 32-209 0 0,-1 0 0 0 0,-1 0 1 0 0,1-1-1 0 0,-1 0 0 0 0,-1 1 0 0 0,0-2 1 0 0,4-15-1 0 0,0-8-584 0 0,-7 28-103 0 0,-6 20 487 0 0,4-7 215 0 0,-2-1 0 0 0,2 0 0 0 0,-1 0 0 0 0,1 0 0 0 0,0 0 0 0 0,0 0 0 0 0,1 1 0 0 0,1 8 0 0 0,2 3 50 0 0,8 19-1 0 0,-8-25-25 0 0,-1-1-8 0 0,1 0 0 0 0,1 0 0 0 0,0-1 0 0 0,0 1 0 0 0,7 7 0 0 0,-9-12-225 0 0,1 0 0 0 0,0-1-1 0 0,0 0 1 0 0,0 0-1 0 0,1 0 1 0 0,-1 0 0 0 0,1-1-1 0 0,-1 0 1 0 0,1 0 0 0 0,8 4-1 0 0,-9-6-224 0 0,-1-1 0 0 0,1 1-1 0 0,-1-1 1 0 0,1 1 0 0 0,-1-1-1 0 0,0 0 1 0 0,1-1 0 0 0,-1 1-1 0 0,1 0 1 0 0,-1-1 0 0 0,6-2 0 0 0,3 0-3657 0 0,20-10 1 0 0,-23 9 2195 0 0,1 0 76 0 0</inkml:trace>
</inkml:ink>
</file>

<file path=ppt/ink/ink5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14T13:35:00.705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20 13 3756 0 0,'-2'3'5948'0'0,"1"-3"-5287"0"0,1 0 0 0 0,0 0 0 0 0,-1 0 0 0 0,1 0 0 0 0,-1 0-1 0 0,1 0 1 0 0,0 0 0 0 0,-1 0 0 0 0,1 0 0 0 0,0 0 0 0 0,-1 0 0 0 0,1 0 0 0 0,-1 0-1 0 0,0 0 1 0 0,3-7 5447 0 0,0 1-7359 0 0,-1 3 1465 0 0,-3 8-1916 0 0,-8 18-876 0 0,7-6-2192 0 0,3-15 2531 0 0,0 0-464 0 0,0 5 38 0 0,3 5-3465 0 0,-2-5 4381 0 0</inkml:trace>
</inkml:ink>
</file>

<file path=ppt/ink/ink5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14T13:35:00.706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2 1 4340 0 0,'0'0'3709'0'0,"-2"6"5228"0"0,8 3-18479 0 0</inkml:trace>
</inkml:ink>
</file>

<file path=ppt/ink/ink5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14T13:35:00.707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13 0 3100 0 0,'0'0'3762'0'0,"0"4"-2717"0"0,-5 19 798 0 0,1 0 0 0 0,0 33-1 0 0,4 54 440 0 0,0-56-1443 0 0,0-23-584 0 0,1 47 627 0 0,0-66-1574 0 0,0 0 1 0 0,1-1-1 0 0,1 0 0 0 0,5 18 1 0 0,-8-28-168 0 0,0 1 0 0 0,1-1 0 0 0,0 1 0 0 0,0-1 0 0 0,-1 1 1 0 0,1-1-1 0 0,0 1 0 0 0,0-1 0 0 0,0 0 0 0 0,0 1 0 0 0,1-1 1 0 0,-2 0-1 0 0,4 2 0 0 0,-3-2-728 0 0</inkml:trace>
</inkml:ink>
</file>

<file path=ppt/ink/ink5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14T13:35:00.708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23 4 1740 0 0,'0'0'1304'0'0,"-3"-1"1405"0"0,-4-1 8296 0 0,5 13-10093 0 0,0 1-111 0 0,1 1 0 0 0,0 14 0 0 0,0-2-120 0 0,-1 2-236 0 0,0-11-634 0 0,0 1 0 0 0,2-1 0 0 0,0 1 0 0 0,1-1 0 0 0,4 24 0 0 0,2-25-1464 0 0,-7-14 1280 0 0,1-1 1 0 0,0 1-1 0 0,-1-1 1 0 0,1 1 0 0 0,-1 0-1 0 0,1-1 1 0 0,0 0-1 0 0,0 1 1 0 0,-1-1 0 0 0,1 1-1 0 0,0-1 1 0 0,0 1-1 0 0,0-1 1 0 0,-1 0 0 0 0,1 0-1 0 0,0 0 1 0 0,0 0-1 0 0,1 1 1 0 0,-1-1-341 0 0,1-1 0 0 0,0 1 0 0 0,0 0 0 0 0,-1 0 0 0 0,1 0 0 0 0,-1-1 0 0 0,1 1 0 0 0,-1-1 0 0 0,3 0 0 0 0,8-7-1036 0 0,-3 1-104 0 0</inkml:trace>
</inkml:ink>
</file>

<file path=ppt/ink/ink5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14T13:35:00.709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438 0 3952 0 0,'-2'0'1551'0'0,"-61"7"4832"0"0,-33 10-3582 0 0,53-9-1871 0 0,21-4-1114 0 0,0 1 0 0 0,1 0 0 0 0,-40 18 0 0 0,51-19-402 0 0,1 1 0 0 0,0 1 1 0 0,0-1-1 0 0,0 1 0 0 0,1 0 1 0 0,0 1-1 0 0,1 0 1 0 0,-1 1-1 0 0,1-1 0 0 0,-10 15 1 0 0,16-21 267 0 0,1 1 0 0 0,-1 0 0 0 0,0 0 0 0 0,0-1 0 0 0,0 1 0 0 0,1 0 0 0 0,-1 0 0 0 0,1 0 1 0 0,-1 0-1 0 0,1 0 0 0 0,0 0 0 0 0,0 0 0 0 0,0 0 0 0 0,0 0 0 0 0,0 0 0 0 0,0 0 0 0 0,2 2 0 0 0,2 3-1366 0 0</inkml:trace>
</inkml:ink>
</file>

<file path=ppt/ink/ink5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14T13:35:00.710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272 1 4532 0 0,'4'0'8751'0'0,"-8"2"-5477"0"0,-12 5-1356 0 0,-27 9-1485 0 0,9-5 649 0 0,-47 24 1 0 0,60-25-2051 0 0,-29 22 0 0 0,39-25-76 0 0,1-1-950 0 0,5-2-2650 0 0,31-8-6003 0 0</inkml:trace>
</inkml:ink>
</file>

<file path=ppt/ink/ink5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14T13:35:00.711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201 174 2516 0 0,'0'0'101'0'0,"0"0"0"0"0,0 0 0 0 0,0 0 0 0 0,0 0-1 0 0,0 0 1 0 0,0 0 0 0 0,0 0 0 0 0,0 0 0 0 0,0 0-1 0 0,0 0 1 0 0,1 0 0 0 0,-1 0 0 0 0,0 0 0 0 0,0 0 0 0 0,0 0-1 0 0,0 0 1 0 0,0 0 0 0 0,0 0 0 0 0,0 0 0 0 0,0-1 0 0 0,1 1-1 0 0,-1 0 1 0 0,0 0 0 0 0,0 0 0 0 0,0 0 0 0 0,0 0 0 0 0,0 0-1 0 0,0 0 1 0 0,0 0 0 0 0,0 0 0 0 0,0 0 0 0 0,0 0-1 0 0,0-1 1 0 0,0 1 0 0 0,0 0 0 0 0,0 0 0 0 0,0 0 0 0 0,0 0-1 0 0,0 0 1 0 0,0 0 0 0 0,0-1 0 0 0,0 1 0 0 0,0 0 0 0 0,0 0-1 0 0,0 0 1 0 0,0 0 0 0 0,0 0 0 0 0,0 0 0 0 0,0-1-1 0 0,0 1 1 0 0,0 0 0 0 0,-8-1 1171 0 0,-12 2-832 0 0,4 2 215 0 0,0 1 0 0 0,0 1 0 0 0,-28 12 1 0 0,38-14-363 0 0,0 1 1 0 0,0 0 0 0 0,0 0 0 0 0,1 0 0 0 0,0 1 0 0 0,-1 0 0 0 0,1 0 0 0 0,0 0-1 0 0,1 1 1 0 0,0-1 0 0 0,-6 10 0 0 0,8-12-26 0 0,0 0 0 0 0,1 0-1 0 0,-1 1 1 0 0,0-1 0 0 0,1 0 0 0 0,0 1 0 0 0,0-1-1 0 0,0 1 1 0 0,0-1 0 0 0,0 6 0 0 0,1-8 1176 0 0,10-11-1234 0 0,-2-1 0 0 0,0 0 0 0 0,0 0 0 0 0,0-1 0 0 0,-1 1 0 0 0,-1-2 0 0 0,0 0 1 0 0,-1 1-1 0 0,5-19 0 0 0,-2 6-140 0 0,6-34 1 0 0,-11 48-133 0 0,-2 0 0 0 0,0 0 0 0 0,-1 0 0 0 0,0 0 1 0 0,-2-20-1 0 0,1 30-7 0 0,1 5-137 0 0,-3 8 189 0 0,2 1-1 0 0,1 0 1 0 0,-1 0-1 0 0,4 24 1 0 0,-2-31-22 0 0,-1 0-1 0 0,2-1 1 0 0,-1 1-1 0 0,1 0 1 0 0,-1-1 0 0 0,1 1-1 0 0,1-1 1 0 0,-1 1-1 0 0,1-1 1 0 0,0 0-1 0 0,0 0 1 0 0,0-1 0 0 0,8 9-1 0 0,-9-11 0 0 0,1-1 0 0 0,0 1 0 0 0,0 0 1 0 0,0-1-1 0 0,0 1 0 0 0,1-1 0 0 0,-1 0 0 0 0,0 0 0 0 0,0-1 0 0 0,1 1 0 0 0,-1-1 0 0 0,0 1 0 0 0,1-1 0 0 0,-1 0 0 0 0,1 0 0 0 0,-1-1 0 0 0,5 0 0 0 0,5-1-11 0 0,0-1-1 0 0,-1 0 0 0 0,15-6 0 0 0,-22 7 26 0 0,0 0 1 0 0,1 0-1 0 0,-1-1 0 0 0,0 1 0 0 0,0-1 1 0 0,0 0-1 0 0,-1 0 0 0 0,1 0 0 0 0,-1-1 1 0 0,1 0-1 0 0,-1 0 0 0 0,6-7 0 0 0,-10 9-1 0 0,0 1 0 0 0,1 0 0 0 0,-1 0 0 0 0,0 0 0 0 0,0-1 0 0 0,0 1-1 0 0,0 0 1 0 0,-1 0 0 0 0,1-1 0 0 0,0 1 0 0 0,-1 0 0 0 0,1 0-1 0 0,-1-1 1 0 0,1 1 0 0 0,0 0 0 0 0,-1 0 0 0 0,0 0 0 0 0,0 0-1 0 0,1 0 1 0 0,-1 0 0 0 0,0 0 0 0 0,0 0 0 0 0,0 0 0 0 0,1 0-1 0 0,-1 0 1 0 0,-1 0 0 0 0,2 1 0 0 0,-2-1 0 0 0,1 1 0 0 0,0-1 0 0 0,0 0-1 0 0,0 1 1 0 0,-3-1 0 0 0,2 1 6 0 0,0 0 0 0 0,0 0 0 0 0,0 0 1 0 0,0 0-1 0 0,0 1 0 0 0,0-1 0 0 0,0 0 0 0 0,0 1 0 0 0,0-1 0 0 0,0 1 0 0 0,0 0 1 0 0,0 0-1 0 0,0 0 0 0 0,1 0 0 0 0,-1 0 0 0 0,0 0 0 0 0,-2 3 0 0 0,1-2 33 0 0,1 1 0 0 0,-1 0 0 0 0,0 1-1 0 0,1-1 1 0 0,0 0 0 0 0,-1 1 0 0 0,2 0-1 0 0,-4 6 1 0 0,3-5-4 0 0,0 0 1 0 0,1 1-1 0 0,-1-1 1 0 0,2 0-1 0 0,-1 1 0 0 0,0-1 1 0 0,0 1-1 0 0,1-1 1 0 0,0 0-1 0 0,1 1 0 0 0,-1-1 1 0 0,1 0-1 0 0,0 1 1 0 0,3 7-1 0 0,-3-10-111 0 0,0-2-1 0 0,0 1 1 0 0,0 0-1 0 0,0 0 1 0 0,0 0 0 0 0,0-1-1 0 0,1 1 1 0 0,-1-1-1 0 0,1 1 1 0 0,-1-1-1 0 0,1 1 1 0 0,-1-1 0 0 0,1 0-1 0 0,0 0 1 0 0,0 0-1 0 0,0 0 1 0 0,-1 0 0 0 0,5 1-1 0 0,-3-1-306 0 0,1-1-1 0 0,-1 1 1 0 0,0-1-1 0 0,1 0 1 0 0,-1 0-1 0 0,0 0 1 0 0,1 0-1 0 0,-1-1 0 0 0,1 0 1 0 0,4 0-1 0 0,4-4-1190 0 0,0 1-1 0 0,-1-1 1 0 0,0-1-1 0 0,0 0 0 0 0,11-8 1 0 0,-3 1-150 0 0</inkml:trace>
</inkml:ink>
</file>

<file path=ppt/ink/ink5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14T13:35:00.712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183 1 1604 0 0,'-127'62'2710'0'0,"123"-59"-2285"0"0,-1-1 1 0 0,1 1-1 0 0,0-1 0 0 0,0 1 0 0 0,0 0 0 0 0,0 0 0 0 0,1 1 0 0 0,-1-1 0 0 0,1 1 0 0 0,0 0 0 0 0,0 0 0 0 0,0 0 1 0 0,-2 5-1 0 0,5-9-356 0 0,0 1 0 0 0,0-1 0 0 0,-1 0 0 0 0,1 0 0 0 0,0 0 0 0 0,0 1 0 0 0,0-1 0 0 0,-1 1 0 0 0,1-1 0 0 0,0 0 0 0 0,0 1 0 0 0,0-1 1 0 0,0 0-1 0 0,0 1 0 0 0,0-1 0 0 0,0 0 0 0 0,0 1 0 0 0,0-1 0 0 0,0 1 0 0 0,0-1 0 0 0,0 0 0 0 0,0 0 0 0 0,0 1 0 0 0,0-1 0 0 0,0 1 0 0 0,1-1 0 0 0,-1 0 1 0 0,0 1-1 0 0,0-1 0 0 0,0 0 0 0 0,1 0 0 0 0,-1 1 0 0 0,0-1 0 0 0,0 0 0 0 0,1 0 0 0 0,-1 1 0 0 0,0-1 0 0 0,0 0 0 0 0,1 0 0 0 0,-1 1 0 0 0,0-1 1 0 0,1 0-1 0 0,-1 0 0 0 0,0 0 0 0 0,1 1 0 0 0,-1-1 0 0 0,0 0 0 0 0,0 0 0 0 0,1 0 0 0 0,-1 0 0 0 0,1 0 0 0 0,-1 0 0 0 0,1 0 0 0 0,0 0 0 0 0,15-2 1087 0 0,-12 1-1032 0 0,-1 0 1 0 0,0-1-1 0 0,0 1 0 0 0,0-1 0 0 0,0 0 1 0 0,1 0-1 0 0,-1 0 0 0 0,-1 0 1 0 0,1-1-1 0 0,-1 1 0 0 0,1 0 0 0 0,2-4 1 0 0,1-2 187 0 0,-1-1 0 0 0,8-15-1 0 0,4-5 228 0 0,-15 26-386 0 0,2-6-55 0 0,-4 9-90 0 0,0 0 0 0 0,0 0 1 0 0,0 0-1 0 0,0-1 0 0 0,0 1 0 0 0,1 0 0 0 0,-1 0 0 0 0,0 0 0 0 0,0 0 0 0 0,0 0 0 0 0,0 0 0 0 0,0 0 0 0 0,0-1 1 0 0,0 1-1 0 0,0 0 0 0 0,0 0 0 0 0,0 0 0 0 0,0 0 0 0 0,0 0 0 0 0,0 0 0 0 0,0 0 0 0 0,0 0 0 0 0,1 0 1 0 0,-1 0-1 0 0,0 0 0 0 0,0 0 0 0 0,0 0 0 0 0,0 0 0 0 0,0 0 0 0 0,0 0 0 0 0,0 0 0 0 0,1 0 0 0 0,-1 0 1 0 0,0 0-1 0 0,0 0 0 0 0,0 0 0 0 0,0 0 0 0 0,0 0 0 0 0,0 0 0 0 0,0 0 0 0 0,0 0 0 0 0,0 0 0 0 0,0 0 0 0 0,0 0 1 0 0,0 0-1 0 0,1 0 0 0 0,-1 0 0 0 0,0 0 0 0 0,0 0 0 0 0,0 0 0 0 0,0 0 0 0 0,0 0 0 0 0,0 0 0 0 0,0 0 1 0 0,0 0-1 0 0,1 0 0 0 0,-1 0 0 0 0,0 0 0 0 0,0 0 0 0 0,0 1 0 0 0,22 74 318 0 0,-22-74-418 0 0,1 0 0 0 0,-1 0 0 0 0,0 0 0 0 0,1 0 0 0 0,-1 0 0 0 0,0 0 0 0 0,1 0 0 0 0,-1 0 0 0 0,1 0 0 0 0,0 0 0 0 0,-1 0 0 0 0,1-1 0 0 0,0 1 0 0 0,0 0 0 0 0,-1 0 0 0 0,1-1 0 0 0,0 1 0 0 0,0 0 0 0 0,0-1 0 0 0,0 1 0 0 0,0-1 0 0 0,0 1 0 0 0,1 0 0 0 0,0-1-125 0 0,0 0 0 0 0,-1 0-1 0 0,1 0 1 0 0,-1 0-1 0 0,1 0 1 0 0,-1 0 0 0 0,1-1-1 0 0,0 1 1 0 0,-1-1-1 0 0,1 1 1 0 0,-1 0-1 0 0,1-1 1 0 0,-1 0 0 0 0,2 0-1 0 0,3-3-793 0 0,0 0-1 0 0,-1 0 0 0 0,0 0 1 0 0,0 0-1 0 0,-1-1 1 0 0,8-9-1 0 0,12-19-3003 0 0,-13 15 2067 0 0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14T13:33:31.084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1 232 0 0,'0'0'-132'0'0</inkml:trace>
</inkml:ink>
</file>

<file path=ppt/ink/ink6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14T13:35:00.713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1 4176 0 0,'6'102'6016'0'0,"17"48"-2157"0"0,-20-139-3744 0 0,-1 4-430 0 0,1 1 0 0 0,1 0 0 0 0,1-1 1 0 0,0 0-1 0 0,9 19 0 0 0,-5-22-1111 0 0,-7-10 389 0 0,0 1 0 0 0,1-1 0 0 0,-1 1 0 0 0,1-1 0 0 0,0-1 0 0 0,-1 2 0 0 0,1-2 0 0 0,4 3-1 0 0,-6-4-399 0 0</inkml:trace>
</inkml:ink>
</file>

<file path=ppt/ink/ink6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14T13:35:00.714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19 5056 0 0,'1'-11'5827'0'0,"3"6"-4115"0"0,-4 5-1520 0 0,0 0 0 0 0,0 0 0 0 0,0 0 0 0 0,0-1 0 0 0,1 1 0 0 0,-1 0 0 0 0,0 0 0 0 0,0-1 0 0 0,0 1-1 0 0,0 0 1 0 0,1 0 0 0 0,-1 0 0 0 0,0 0 0 0 0,0-1 0 0 0,1 1 0 0 0,-1 0 0 0 0,0 0 0 0 0,0 0 0 0 0,1 0 0 0 0,-1 0 0 0 0,0 0 0 0 0,1 0 0 0 0,-1 0-1 0 0,0 0 1 0 0,0 0 0 0 0,0 0 0 0 0,1 0 0 0 0,-1 0 0 0 0,0 0 0 0 0,0 0 0 0 0,1 0 0 0 0,-1 0 0 0 0,0 0 0 0 0,1 0 0 0 0,-1 1 0 0 0,0-1 0 0 0,0 0-1 0 0,12 13 1081 0 0,-2 1 0 0 0,12 18 0 0 0,-10-13-563 0 0,16 17 0 0 0,-21-27-633 0 0,0 0-559 0 0,0-1 0 0 0,1 0 1 0 0,-1-1-1 0 0,11 8 0 0 0,-16-14-162 0 0,1 2 1 0 0,0-2 0 0 0,0 1-1 0 0,0-1 1 0 0,1 0 0 0 0,-1 0-1 0 0,0 0 1 0 0,0 0-1 0 0,0 0 1 0 0,1-1 0 0 0,-1 1-1 0 0,0-1 1 0 0,1 0 0 0 0,-1 0-1 0 0,0 0 1 0 0,0 0-1 0 0,7-2 1 0 0,-6 1-237 0 0,1 0 0 0 0,-1-1 0 0 0,0 0 0 0 0,1 0 0 0 0,-1 0 0 0 0,0 0 0 0 0,0 0 0 0 0,0-1 0 0 0,5-4 0 0 0,0-1-850 0 0</inkml:trace>
</inkml:ink>
</file>

<file path=ppt/ink/ink6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14T13:35:00.715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226 1 3880 0 0,'-18'9'1775'0'0,"-1"1"0"0"0,2 1 0 0 0,0 1 0 0 0,-22 17 0 0 0,18-12-1468 0 0,-36 22 0 0 0,57-39-318 0 0,-24 15-2415 0 0,11-5-2437 0 0</inkml:trace>
</inkml:ink>
</file>

<file path=ppt/ink/ink6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14T13:35:00.716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194 0 2252 0 0,'0'0'3952'0'0,"-3"3"-3573"0"0,-23 13 727 0 0,0-1 0 0 0,-49 20-1 0 0,55-26-412 0 0,17-8-313 0 0,0 0 0 0 0,0 0 0 0 0,0 1 0 0 0,0 0 0 0 0,0 0 0 0 0,0-1 0 0 0,0 2 0 0 0,1-1 0 0 0,0 0 0 0 0,-1 0 0 0 0,-2 4 0 0 0,4-5-100 0 0,1 0-198 0 0,0-1 1 0 0,-1 1 0 0 0,1 0-1 0 0,0-1 1 0 0,0 0-1 0 0,0 1 1 0 0,0 0 0 0 0,-1-1-1 0 0,1 1 1 0 0,0-1-1 0 0,0 1 1 0 0,0 0 0 0 0,0-1-1 0 0,0 1 1 0 0,0 0-1 0 0,0-1 1 0 0,0 1 0 0 0,1-1-1 0 0,-1 1 1 0 0,0 0 0 0 0,4 17 1075 0 0,-2-10-947 0 0,-1 1 0 0 0,1 0-1 0 0,-1 0 1 0 0,0 0 0 0 0,-2 17 0 0 0,-7 47-465 0 0,0-18-3266 0 0,8-53 2926 0 0,0 0-1 0 0,0 0 0 0 0,0 0 0 0 0,0 0 0 0 0,0-1 0 0 0,1 2 1 0 0,-1-2-1 0 0,1 1 0 0 0,0 0 0 0 0,0 2 0 0 0,0-3-1682 0 0,6 1-1729 0 0,-6-2 2211 0 0</inkml:trace>
</inkml:ink>
</file>

<file path=ppt/ink/ink6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14T13:35:00.717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97 9 2976 0 0,'0'0'1190'0'0,"0"-1"-978"0"0,0 1 1 0 0,0-1-1 0 0,0 1 0 0 0,0 0 0 0 0,-1-1 0 0 0,1 1 0 0 0,0 0 0 0 0,0-1 0 0 0,0 1 1 0 0,0 0-1 0 0,-1-1 0 0 0,1 1 0 0 0,0-1 0 0 0,0 1 0 0 0,0 0 0 0 0,-1 0 0 0 0,1 0 0 0 0,0-1 1 0 0,-1 1-1 0 0,0-1 0 0 0,-4 1 496 0 0,0-1 0 0 0,0 1 0 0 0,0 0 0 0 0,-1 0 0 0 0,1 1 1 0 0,-10 1-1 0 0,4 1-2234 0 0,-22 7 0 0 0,32-9 198 0 0</inkml:trace>
</inkml:ink>
</file>

<file path=ppt/ink/ink6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14T13:35:00.718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2 4676 0 0,'0'-1'370'0'0,"1"1"-1"0"0,0 0 0 0 0,-1 0 0 0 0,1-1 1 0 0,-1 1-1 0 0,1 0 0 0 0,0 0 0 0 0,-1 0 1 0 0,1 0-1 0 0,-1 0 0 0 0,1 0 0 0 0,0 0 1 0 0,-1 0-1 0 0,1 0 0 0 0,0 0 0 0 0,-1 0 1 0 0,1 0-1 0 0,-1 1 0 0 0,1-1 0 0 0,0 1 1 0 0,0 0-96 0 0,0-1 0 0 0,0 0 1 0 0,-1 1-1 0 0,1 0 0 0 0,0 0 1 0 0,-1-1-1 0 0,1 1 1 0 0,-1 0-1 0 0,1 0 0 0 0,-1 0 1 0 0,1 0-1 0 0,0 1 1 0 0,0 4 193 0 0,1 0 1 0 0,-1-1-1 0 0,1 13 1 0 0,-1-10 465 0 0,9 132 2914 0 0,-13-129-4997 0 0,0-7-2101 0 0,-3-17-12416 0 0,5 10 13873 0 0</inkml:trace>
</inkml:ink>
</file>

<file path=ppt/ink/ink6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14T13:35:00.719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1 122 4380 0 0,'0'-2'1477'0'0,"1"0"-1166"0"0,0-2 1505 0 0,0 0-1 0 0,0 0 1 0 0,1-1-1 0 0,3-5 4463 0 0,-3 13-5694 0 0,5 7-117 0 0,-6-7-13 0 0,2 0 275 0 0,-3-3-679 0 0,1 0-1 0 0,-1 1 1 0 0,0-1-1 0 0,0 0 1 0 0,1 1-1 0 0,-1-1 1 0 0,0 0-1 0 0,0 1 1 0 0,0-1-1 0 0,1 0 1 0 0,-1 1-1 0 0,1-1 1 0 0,-1 0-1 0 0,0 0 1 0 0,1 0-1 0 0,-1 0 1 0 0,0 0-1 0 0,0 1 1 0 0,1-1-1 0 0,-1 0 1 0 0,1 0-1 0 0,-1 0 1 0 0,1 0-1 0 0,-1 0 1 0 0,0 0-1 0 0,1 0 1 0 0,-1 0-1 0 0,1 0 1 0 0,-1 0-1 0 0,0 0 1 0 0,1 0-1 0 0,0-1 1 0 0,7-3-19 0 0,0 0 1 0 0,1-1 0 0 0,-2-1 0 0 0,1 1 0 0 0,-1-1-1 0 0,0 0 1 0 0,0-1 0 0 0,8-10 0 0 0,8-7 42 0 0,-12 12-142 0 0,8-6-170 0 0,-19 18 233 0 0,1 1-63 0 0,0 0 57 0 0,0-1 0 0 0,0 1 0 0 0,0 0 1 0 0,0 0-1 0 0,-1 0 0 0 0,1 0 0 0 0,0 0 0 0 0,-1 0 1 0 0,2 1-1 0 0,-2-1 3 0 0,3 5-14 0 0,0 0-1 0 0,0 1 0 0 0,-1-1 0 0 0,0 1 1 0 0,0 0-1 0 0,2 12 0 0 0,0-1 14 0 0,28 92 762 0 0,-23-84-1082 0 0,-4-17 271 0 0,-4-9-510 0 0,0 1-1 0 0,0-1 1 0 0,0 1 0 0 0,0-1 0 0 0,0 1 0 0 0,-1-1 0 0 0,1 1 0 0 0,0-1 0 0 0,0 0 0 0 0,0 0 0 0 0,0 1 0 0 0,0-1 0 0 0,1 0 0 0 0,14-2-9494 0 0,-6-3 6253 0 0,-3 0 2270 0 0</inkml:trace>
</inkml:ink>
</file>

<file path=ppt/ink/ink6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14T13:35:00.720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36 107 3508 0 0,'2'2'1163'0'0,"1"5"-591"0"0,0-1 0 0 0,0 1 0 0 0,0 0 0 0 0,-2 0 0 0 0,1 0 0 0 0,0 0 0 0 0,-1 0 0 0 0,-1 1 0 0 0,1-1 0 0 0,-1 13 0 0 0,4 28 1437 0 0,-2-28-834 0 0,0-10-6842 0 0,-1-23 2700 0 0,-1 9 2777 0 0,0-1-1 0 0,0 1 1 0 0,-1-1-1 0 0,0 1 1 0 0,0 0-1 0 0,-1-1 1 0 0,0 1-1 0 0,1 0 1 0 0,-1 0-1 0 0,0 0 1 0 0,0 0-1 0 0,0 0 1 0 0,-5-4-1 0 0,2-1 19 0 0,4 7 85 0 0,-15-25 1123 0 0,12 19 646 0 0,0 0-1 0 0,0 0 1 0 0,-3-10-1 0 0,7 15-1362 0 0,-1 0 0 0 0,1-1 1 0 0,0 1-1 0 0,0 0 0 0 0,0 0 1 0 0,0 0-1 0 0,1 0 0 0 0,-1 0 0 0 0,1 0 1 0 0,0 0-1 0 0,-1 1 0 0 0,2-1 1 0 0,-1 0-1 0 0,0 0 0 0 0,0 0 0 0 0,1 1 1 0 0,0-1-1 0 0,-1 1 0 0 0,1-1 0 0 0,0 1 1 0 0,0 0-1 0 0,3-3 0 0 0,2-2 221 0 0,0 1 0 0 0,0 0-1 0 0,1 0 1 0 0,0 1 0 0 0,14-8 0 0 0,-18 11-326 0 0,1 0 1 0 0,-1 1 0 0 0,1-1 0 0 0,0 2-1 0 0,-1-2 1 0 0,9 1 0 0 0,-11 1-164 0 0,-2 0-50 0 0,0 0-1 0 0,0 0 0 0 0,1 1 0 0 0,-1-1 1 0 0,0 0-1 0 0,0 0 0 0 0,0 0 0 0 0,0 0 0 0 0,0 1 1 0 0,0-1-1 0 0,0 0 0 0 0,0 0 0 0 0,1 0 1 0 0,-1 0-1 0 0,0 1 0 0 0,0-1 0 0 0,0 0 0 0 0,1 0 1 0 0,-1 0-1 0 0,0 0 0 0 0,0 0 0 0 0,1 0 1 0 0,-1 0-1 0 0,0 0 0 0 0,0 0 0 0 0,0 0 0 0 0,1 0 1 0 0,-1 0-1 0 0,0 0 0 0 0,0 0 0 0 0,1 0 1 0 0,-1 0-1 0 0,0 0 1 0 0,1 0-1 0 0,-1 0 0 0 0,1 0 1 0 0,-1 0-1 0 0,0 0 0 0 0,0 0 1 0 0,1 0-1 0 0,-1 1 1 0 0,0-1-1 0 0,1 0 0 0 0,-1 0 1 0 0,0 0-1 0 0,1 1 1 0 0,-1-1-1 0 0,0 0 0 0 0,0 1 1 0 0,1-1-1 0 0,-1 0 0 0 0,0 0 1 0 0,0 0-1 0 0,1 1 1 0 0,-1-1-1 0 0,0 0 0 0 0,0 1 1 0 0,0 1-11 0 0,0 1 0 0 0,0-1 0 0 0,0 0 0 0 0,0 0 0 0 0,-1 1 1 0 0,1-1-1 0 0,-1 0 0 0 0,1 0 0 0 0,-1 0 0 0 0,0 0 0 0 0,0 1 1 0 0,0-2-1 0 0,0 2 0 0 0,0-2 0 0 0,0 1 0 0 0,-1 0 0 0 0,1 0 0 0 0,-1-1 1 0 0,-2 3-1 0 0,-6 6 277 0 0,-22 17 0 0 0,18-16 1299 0 0,14-10-348 0 0,2 1-936 0 0,3 3-110 0 0,0-1-1 0 0,1 0 1 0 0,0 0 0 0 0,0-1 0 0 0,0 0 0 0 0,7 3-1 0 0,43 14 446 0 0,2 1-487 0 0,-48-17-387 0 0,-1 1 1 0 0,1 0-1 0 0,12 10 0 0 0,-18-12-433 0 0,0 0-1 0 0,0 1 1 0 0,-1-1 0 0 0,1 1-1 0 0,-1 0 1 0 0,0 1 0 0 0,0-2-1 0 0,0 2 1 0 0,3 6 0 0 0,-5-9-233 0 0,0 0 1 0 0,1 1-1 0 0,-1-1 1 0 0,1 0 0 0 0,0 0-1 0 0,-1 1 1 0 0,2-2-1 0 0,-2 1 1 0 0,1 0 0 0 0,1 0-1 0 0,-1-1 1 0 0,0 1 0 0 0,1-1-1 0 0,-1 1 1 0 0,0-1-1 0 0,1 0 1 0 0,4 1 0 0 0,2 1-928 0 0</inkml:trace>
</inkml:ink>
</file>

<file path=ppt/ink/ink6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14T13:35:00.721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39 0 2280 0 0,'0'0'1010'0'0,"-10"3"2846"0"0,-4 1-2244 0 0,0 1 17326 0 0,21-5-18842 0 0,0 0 0 0 0,-1 1 1 0 0,1 0-1 0 0,0 1 0 0 0,0-1 1 0 0,12 6-1 0 0,101 42 156 0 0,-112-45-508 0 0,-1 0 0 0 0,1 0 0 0 0,0 1 0 0 0,-1 0 0 0 0,0 1 0 0 0,10 10 0 0 0,-15-14 218 0 0,0 1 0 0 0,0-1 1 0 0,-1 1-1 0 0,1 0 0 0 0,-1 0 0 0 0,0 0 1 0 0,0 0-1 0 0,0 0 0 0 0,0 0 0 0 0,0 0 1 0 0,-1 0-1 0 0,1 0 0 0 0,-1 1 0 0 0,0-1 1 0 0,0 0-1 0 0,0 0 0 0 0,-1 5 0 0 0,-1 6-85 0 0,0 0-1 0 0,-8 20 0 0 0,0 0-2 0 0,-2 0-1 0 0,-2-1 1 0 0,-1-1 0 0 0,-2 0-1 0 0,-38 55 1 0 0,53-84-6 0 0,1-1 0 0 0,-1 1 1 0 0,0-1-1 0 0,0 1 0 0 0,1 0 0 0 0,0 0 1 0 0,-2 4-1 0 0,1-4-360 0 0,-2 5-167 0 0,4-8 471 0 0,0 0 1 0 0,0 0-1 0 0,0 0 1 0 0,0 0-1 0 0,0 1 1 0 0,0-1-1 0 0,0 0 1 0 0,0 0-1 0 0,0 0 1 0 0,0 1-1 0 0,0-1 0 0 0,0 0 1 0 0,0 0-1 0 0,0 0 1 0 0,0 0-1 0 0,1 1 1 0 0,-1-1-1 0 0,0 0 1 0 0,0 0-1 0 0,0 0 1 0 0,0 0-1 0 0,0 0 1 0 0,0 0-1 0 0,0 0 1 0 0,0 0-1 0 0,0 0 1 0 0,0 1-1 0 0,1-1 1 0 0,-1 0-1 0 0,0 0 1 0 0,0 0-1 0 0,0 0 1 0 0,8 3-2641 0 0,-6-2-78 0 0,13-25-5772 0 0,-11 15 6878 0 0</inkml:trace>
</inkml:ink>
</file>

<file path=ppt/ink/ink6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14T13:35:00.722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1 4044 0 0,'0'0'5522'0'0,"0"3"-4458"0"0,0 108 5872 0 0,0 2-6640 0 0,0-110-455 0 0,1 1 0 0 0,0-1 0 0 0,-1 1 0 0 0,1-1 0 0 0,2 6 0 0 0,5 2-2546 0 0,-8-11 2196 0 0,1 1-1 0 0,0-1 0 0 0,-1 1 1 0 0,1-1-1 0 0,0 0 1 0 0,-1 1-1 0 0,1-1 1 0 0,-1 0-1 0 0,1 1 0 0 0,0-1 1 0 0,0 0-1 0 0,0 0 1 0 0,-1 0-1 0 0,1 0 0 0 0,1 1 1 0 0,-1-2 245 0 0,0 1 0 0 0,0-1 0 0 0,0 1-1 0 0,0-1 1 0 0,0 1 0 0 0,0 0 0 0 0,1-1 0 0 0,-1 0 0 0 0,0 0 0 0 0,0 1 0 0 0,0-1 0 0 0,1-2 0 0 0,0 2-289 0 0,7-7-1235 0 0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14T13:33:31.085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52 1668 0 0,'5'-12'16764'0'0,"-4"19"-15997"0"0,14 50 2419 0 0,24 57 1 0 0,-18-55-1981 0 0,18 78 1 0 0,-29-91-373 0 0,1-1 0 0 0,3 0 0 0 0,23 53 1 0 0,-36-96-111 0 0,5-6-528 0 0,2-1-171 0 0,-2-2-1 0 0,1 1 1 0 0,-1 0-1 0 0,-1-1 1 0 0,1 0-1 0 0,-1 1 0 0 0,0-2 1 0 0,0 0-1 0 0,-1 1 1 0 0,0-1-1 0 0,4-12 1 0 0,73-292-671 0 0,-49 173-686 0 0,-9 76-325 0 0,-9 27-4119 0 0,0 50-6157 0 0,-12-11 11668 0 0,1 0 0 0 0,-1 0 0 0 0,0 1 0 0 0,0-1 0 0 0,-1 0 0 0 0,1 1 0 0 0,-1-1 0 0 0,1 1 0 0 0,-1-1 0 0 0,0 1 0 0 0,0 0 0 0 0,0 6 0 0 0,5 66-5922 0 0,-3-58 4727 0 0</inkml:trace>
</inkml:ink>
</file>

<file path=ppt/ink/ink7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14T13:35:00.723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356 28 1892 0 0,'0'-1'188'0'0,"0"0"1"0"0,0 1-1 0 0,0-1 0 0 0,0 0 1 0 0,0 1-1 0 0,0-1 0 0 0,0 0 1 0 0,-1 0-1 0 0,1 0 0 0 0,0 1 1 0 0,-1-1-1 0 0,1 1 0 0 0,-1-2 0 0 0,-13-1 1203 0 0,-1-1-1 0 0,1 1 0 0 0,0 2 0 0 0,-26-1 0 0 0,6-1-253 0 0,20 3-1036 0 0,0 0 0 0 0,0 0 0 0 0,1 2 0 0 0,-1-1 0 0 0,-22 8 0 0 0,16-4-1563 0 0,-27 13 1 0 0,39-14-460 0 0,-1 0-1 0 0,1 1 1 0 0,-12 9 0 0 0,15-10 299 0 0</inkml:trace>
</inkml:ink>
</file>

<file path=ppt/ink/ink7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14T13:35:00.724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189 1 3940 0 0,'14'0'1874'0'0,"-8"1"5827"0"0,-81 19-5970 0 0,-47 11-3744 0 0,116-28 1743 0 0,1-2-2824 0 0</inkml:trace>
</inkml:ink>
</file>

<file path=ppt/ink/ink7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14T13:35:00.725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50 50 3560 0 0,'0'0'6275'0'0,"-1"-7"-4178"0"0,2 4 2635 0 0,16-17 972 0 0,-15 18-5509 0 0,1 0 0 0 0,0 0 0 0 0,-1 0 0 0 0,1 1 0 0 0,0-1 0 0 0,-1 1 0 0 0,2 0 0 0 0,-1-1 0 0 0,0 1 0 0 0,6-1 0 0 0,-8 2-198 0 0,-1 0 1 0 0,1-1-1 0 0,0 1 0 0 0,0 0 1 0 0,-1 0-1 0 0,1 0 0 0 0,0 0 1 0 0,0 0-1 0 0,0 0 0 0 0,-1 0 1 0 0,1 0-1 0 0,0 0 0 0 0,0 0 1 0 0,0 0-1 0 0,-1 1 0 0 0,1-1 1 0 0,0 0-1 0 0,0 1 0 0 0,-1-1 1 0 0,1 1-1 0 0,0-1 0 0 0,-1 0 1 0 0,1 1-1 0 0,0-1 0 0 0,-1 1 1 0 0,1-1-1 0 0,-1 1 0 0 0,1-1 1 0 0,-1 1-1 0 0,1 0 0 0 0,-1-1 1 0 0,1 1-1 0 0,-1 0 0 0 0,0-1 1 0 0,1 1-1 0 0,-1 0 1 0 0,0 0-1 0 0,1-1 0 0 0,-1 1 1 0 0,0 0-1 0 0,0 0 0 0 0,0 0 1 0 0,0-1-1 0 0,0 1 0 0 0,0 0 1 0 0,0 0-1 0 0,0 0 0 0 0,0 1 1 0 0,-1 3-10 0 0,0 0 1 0 0,0 1 0 0 0,0-1 0 0 0,-1 0 0 0 0,-3 9 0 0 0,-1-4-49 0 0,-1 0 0 0 0,0-1-1 0 0,1 0 1 0 0,-2 0-1 0 0,0 0 1 0 0,0-1 0 0 0,-18 13-1 0 0,-15 16 1638 0 0,41-36-264 0 0,0-1-1304 0 0,0 0 1 0 0,1 0-1 0 0,-1 0 0 0 0,0 0 1 0 0,1 0-1 0 0,-1 0 0 0 0,1 0 1 0 0,-1 0-1 0 0,0 0 0 0 0,0 0 1 0 0,0 0-1 0 0,1 0 0 0 0,-1 1 1 0 0,0-1-1 0 0,1 0 0 0 0,-1 0 1 0 0,0 0-1 0 0,1 1 0 0 0,-1-1 1 0 0,0 0-1 0 0,0 0 0 0 0,0 0 1 0 0,0 0-1 0 0,0 1 0 0 0,1-1 1 0 0,-1 1-1 0 0,0-1 1 0 0,1 1 0 0 0,-1-1 0 0 0,0 0 1 0 0,1 1-1 0 0,-1-1 0 0 0,1 1 0 0 0,-1-1 0 0 0,0 0 0 0 0,1 1 0 0 0,-1-1 0 0 0,1 0 1 0 0,-1 1-1 0 0,1-1 0 0 0,-1 0 0 0 0,0 0 0 0 0,1 0 0 0 0,-1 0 0 0 0,1 0 0 0 0,-1 1 0 0 0,1-1 1 0 0,-1 0-1 0 0,1 0 0 0 0,76 3 556 0 0,-5-1-1099 0 0,-62-1-140 0 0,1 1-1 0 0,-1 0 1 0 0,0 0 0 0 0,17 7 0 0 0,-23-8-70 0 0,0 2 0 0 0,0-2-1 0 0,0 2 1 0 0,-1-1 0 0 0,0 1 0 0 0,1-1 0 0 0,-1 1 0 0 0,4 4 0 0 0,10 16-10253 0 0,-9-14 7213 0 0</inkml:trace>
</inkml:ink>
</file>

<file path=ppt/ink/ink7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14T13:35:00.726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19 32 3888 0 0,'7'-16'3927'0'0,"-6"12"-2200"0"0,-1 3-1550 0 0,0 0 0 0 0,0 1 0 0 0,0-1 0 0 0,0 1 1 0 0,0-1-1 0 0,1 0 0 0 0,-1 0 0 0 0,0 1 0 0 0,1-1 0 0 0,-1 0 0 0 0,0 1 0 0 0,0-1 0 0 0,1 1 0 0 0,-1-1 0 0 0,1 1 0 0 0,0-2 0 0 0,-3 11 5968 0 0,-2 24-4099 0 0,-1 4-1113 0 0,-5 56 538 0 0,1-6-3051 0 0,8-82 1129 0 0,0-1 1 0 0,1 1 0 0 0,0-1-1 0 0,1 8 1 0 0,4 7-8247 0 0,-2-19 3114 0 0,-2 0 5270 0 0,0-1 1 0 0,0 1 0 0 0,0 0-1 0 0,0-1 1 0 0,0 1-1 0 0,0-1 1 0 0,2 0 0 0 0,0-1-240 0 0,5-3-1024 0 0</inkml:trace>
</inkml:ink>
</file>

<file path=ppt/ink/ink7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14T13:35:00.727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287 23 3888 0 0,'0'0'1493'0'0,"-8"-8"3771"0"0,-2 4-4338 0 0,0 2 0 0 0,0-1 0 0 0,0 1 1 0 0,-1 1-1 0 0,1-1 0 0 0,0 2 0 0 0,-19 0 0 0 0,6 3-1140 0 0,1-1 0 0 0,-35 10 0 0 0,50-10-776 0 0,0 0 0 0 0,1 1 0 0 0,-1 0 0 0 0,-9 5 0 0 0,14-7 177 0 0,-1 2-1 0 0,0-2 1 0 0,0 1 0 0 0,0 1-1 0 0,1-1 1 0 0,0 0-1 0 0,-1 1 1 0 0,1 0 0 0 0,0-1-1 0 0,0 1 1 0 0,-2 4 0 0 0,1 2-869 0 0</inkml:trace>
</inkml:ink>
</file>

<file path=ppt/ink/ink7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14T13:35:00.728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12 2916 0 0,'0'0'22630'0'0,"3"0"-21918"0"0,17 0 321 0 0,-1-1 1 0 0,22-4 0 0 0,17 0-189 0 0,-3 6-1422 0 0,108 15-1 0 0,-104-8-1057 0 0,-38-6 516 0 0,-13 0-1107 0 0,1-1 0 0 0,16 0-1 0 0,-23-1 3 0 0,3-6-3709 0 0,-10-8-3122 0 0,0 2 7375 0 0</inkml:trace>
</inkml:ink>
</file>

<file path=ppt/ink/ink7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14T13:35:00.729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12 66 2548 0 0,'0'0'872'0'0,"-11"-12"15730"0"0,11 13-16482 0 0,0 6 221 0 0,1 2 0 0 0,1-2 0 0 0,-1 2 0 0 0,1-2-1 0 0,4 13 1 0 0,21 43 1456 0 0,-10-22-863 0 0,11 19 452 0 0,-28-59-1371 0 0,0-1-1 0 0,0 0 1 0 0,0 0 0 0 0,1 1 0 0 0,-1-1 0 0 0,0 0 0 0 0,0 1 0 0 0,0-1 0 0 0,0 1-1 0 0,1-1 1 0 0,-1 0 0 0 0,0 0 0 0 0,0 0 0 0 0,1 1 0 0 0,-1-1 0 0 0,0 0-1 0 0,1 1 1 0 0,-1-1 0 0 0,0 0 0 0 0,0 0 0 0 0,0 0 0 0 0,1 1 0 0 0,-1-1 0 0 0,1 0-1 0 0,-1 0 1 0 0,0 0 0 0 0,1 0 0 0 0,-1 0 0 0 0,0 0 0 0 0,1 0 0 0 0,-1 0-1 0 0,0 0 1 0 0,1 0 0 0 0,-1 0 0 0 0,1 0 0 0 0,-1 0 0 0 0,0 0 0 0 0,1 0 0 0 0,0-1 4 0 0,0 0 1 0 0,0 0 0 0 0,0 1 0 0 0,0-1 0 0 0,0 0-1 0 0,0 0 1 0 0,0 0 0 0 0,0-1 0 0 0,-1 2 0 0 0,2-4-1 0 0,15-35 35 0 0,-17 36-38 0 0,54-157-431 0 0,-52 153 88 0 0,1 0-1 0 0,1 0 1 0 0,-1 0 0 0 0,8-9 0 0 0,-9 13-17 0 0,-1 1 1 0 0,1 0-1 0 0,0 0 1 0 0,-1 1-1 0 0,2-1 1 0 0,-2 0-1 0 0,1 1 1 0 0,1-1-1 0 0,-1 1 1 0 0,0-1-1 0 0,1 1 1 0 0,-1 0-1 0 0,0 0 1 0 0,0 0-1 0 0,1 1 1 0 0,4-2-1 0 0,-4 2-896 0 0,0 1 0 0 0,1 0 0 0 0,-1 0 0 0 0,0-1-1 0 0,0 2 1 0 0,1-1 0 0 0,-1 0 0 0 0,0 1-1 0 0,-1-1 1 0 0,1 1 0 0 0,4 3 0 0 0,1 1-696 0 0,-1 1 118 0 0</inkml:trace>
</inkml:ink>
</file>

<file path=ppt/ink/ink7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14T13:35:00.730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7 40 3396 0 0,'0'0'11541'0'0,"2"-4"-10632"0"0,-1 3-727 0 0,0-1 0 0 0,0 0 0 0 0,1 0 0 0 0,-1 0 0 0 0,0 1 0 0 0,0-1-1 0 0,1 1 1 0 0,0-1 0 0 0,0 0 0 0 0,-1 1 0 0 0,1 0 0 0 0,0 0 0 0 0,0 0 0 0 0,0 0 0 0 0,0 0 0 0 0,0 0 0 0 0,0 0 0 0 0,2 0-1 0 0,39-9 1930 0 0,-41 10-2097 0 0,-2 0-14 0 0,1 0 1 0 0,-1 0-1 0 0,0 1 1 0 0,0-1-1 0 0,0 0 1 0 0,0 0-1 0 0,0 0 1 0 0,0 1-1 0 0,0-1 0 0 0,0 0 1 0 0,0 0-1 0 0,0 0 1 0 0,1 0-1 0 0,-1 0 1 0 0,0 1-1 0 0,0-1 1 0 0,0 0-1 0 0,0 0 1 0 0,0 0-1 0 0,0 0 1 0 0,0 0-1 0 0,0 0 1 0 0,1 0-1 0 0,-1 0 1 0 0,0 0-1 0 0,0 0 1 0 0,0 0-1 0 0,0 0 1 0 0,1 0-1 0 0,-1 0 1 0 0,0 0-1 0 0,0 0-1 0 0,1 0 0 0 0,-1 0 0 0 0,0 0 0 0 0,0 1 1 0 0,0-1-1 0 0,0 0 0 0 0,1 0 0 0 0,-1 0 0 0 0,0 0 0 0 0,0 0 0 0 0,1 0 0 0 0,-1 1 0 0 0,0-1 0 0 0,0 0 0 0 0,1 0 0 0 0,-1 0 0 0 0,0 0 0 0 0,0 1 0 0 0,0-1 0 0 0,0 0 1 0 0,0 0-1 0 0,0 0 0 0 0,0 0 0 0 0,0 1 0 0 0,0-1 0 0 0,1 0 0 0 0,-1 0 0 0 0,0 1 0 0 0,0-1 0 0 0,0 0 0 0 0,0 0 0 0 0,0 1 0 0 0,0 2-10 0 0,-1-1-1 0 0,1 0 1 0 0,-1 1-1 0 0,1-1 0 0 0,-1 0 1 0 0,0 1-1 0 0,0-1 1 0 0,0 0-1 0 0,0 0 1 0 0,0 1-1 0 0,-1-2 1 0 0,1 2-1 0 0,-3 1 0 0 0,-27 27 19 0 0,14-15-86 0 0,4-5 46 0 0,-6 8 1894 0 0,19-18-1064 0 0,0 0-754 0 0,0 0 0 0 0,0-1 1 0 0,0 1-1 0 0,1 0 0 0 0,-1-1 0 0 0,0 1 0 0 0,1-1 0 0 0,-1 1 0 0 0,0 0 0 0 0,1 0 0 0 0,-1 0 1 0 0,0-1-1 0 0,1 0 0 0 0,0 1 0 0 0,-1 0 0 0 0,1-1 0 0 0,-1 1 0 0 0,1-1 0 0 0,0 0 1 0 0,-1 1-1 0 0,1-1 0 0 0,0 1 0 0 0,-1-1 0 0 0,2 1 0 0 0,21 7 568 0 0,-17-6-526 0 0,25 6-366 0 0,40 6-1 0 0,12 2-5331 0 0,-75-14 1572 0 0,0 0-1 0 0,0-1 1 0 0,13 1-1 0 0,-12-2 2208 0 0</inkml:trace>
</inkml:ink>
</file>

<file path=ppt/ink/ink7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14T13:35:00.731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9 8 2088 0 0,'0'0'3586'0'0,"-8"-7"10313"0"0,14 18-13849 0 0,21 22 1027 0 0,34 33-1 0 0,-45-50-914 0 0,0 2 98 0 0,-12-12-98 0 0,2-1-1 0 0,-2 1 1 0 0,2-2 0 0 0,-1 1-1 0 0,10 7 1 0 0,-14-12-99 0 0,0 0 1 0 0,0 0-1 0 0,0 1 0 0 0,0-1 0 0 0,0 0 1 0 0,0 1-1 0 0,0-1 0 0 0,0 0 1 0 0,0 0-1 0 0,1 0 0 0 0,-1 0 0 0 0,0 0 1 0 0,0 0-1 0 0,0-1 0 0 0,0 1 0 0 0,0 0 1 0 0,0-1-1 0 0,0 1 0 0 0,0 0 1 0 0,0-1-1 0 0,0 1 0 0 0,0-1 0 0 0,0 0 1 0 0,0 1-1 0 0,0-1 0 0 0,0 1 0 0 0,0-1 1 0 0,-1 0-1 0 0,3-2 0 0 0,1-2-3 0 0,0 0 0 0 0,0 0 0 0 0,5-10 0 0 0,-8 14-33 0 0,12-19-284 0 0,1 1 0 0 0,1 1 0 0 0,23-22 0 0 0,-32 34 108 0 0,-5 5 147 0 0,2-3-501 0 0,1 0 1 0 0,0 0 0 0 0,1 0-1 0 0,7-5 1 0 0,-10 8-203 0 0,0 0 1 0 0,1 0 0 0 0,-1 1 0 0 0,0-1 0 0 0,1 0-1 0 0,-1 1 1 0 0,1-1 0 0 0,-1 1 0 0 0,0 0-1 0 0,0 0 1 0 0,1 0 0 0 0,-1 0 0 0 0,1 0 0 0 0,2 1-1 0 0,22 4-8015 0 0,-25-4 7006 0 0</inkml:trace>
</inkml:ink>
</file>

<file path=ppt/ink/ink7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14T13:35:00.732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0 3284 0 0,'0'0'11051'0'0,"0"3"-10526"0"0,1 14 630 0 0,6 31 0 0 0,1-1-591 0 0,-7-39-815 0 0,0-1-1 0 0,1 1 0 0 0,0-1 1 0 0,5 13-1 0 0,-6-16-417 0 0,1-1 0 0 0,0 1 0 0 0,0-1 1 0 0,0 1-1 0 0,5 5 0 0 0,-6-9 482 0 0,0 1 0 0 0,-1-1 0 0 0,1 1 0 0 0,0-1 0 0 0,-1 1 0 0 0,1-1-1 0 0,-1 0 1 0 0,1 0 0 0 0,0 0 0 0 0,-1 1 0 0 0,1-1 0 0 0,0 0 0 0 0,-1 0 0 0 0,1 0 0 0 0,0 0-1 0 0,-1 0 1 0 0,1 0 0 0 0,0 0 0 0 0,-1 0 0 0 0,1 0 0 0 0,0 0 0 0 0,0 0 0 0 0,-1-1 0 0 0,1 1 0 0 0,0 0-1 0 0,14-10-3928 0 0,-7 4 2330 0 0</inkml:trace>
</inkml:ink>
</file>

<file path=ppt/ink/ink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14T13:33:31.086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98 10 3324 0 0,'16'-5'4025'0'0,"-5"2"-2920"0"0,-8 1-128 0 0,-9 4 5117 0 0,-7-1-5948 0 0,8 0-14 0 0,-1 0-1 0 0,1-1 0 0 0,1 2 1 0 0,-2-1-1 0 0,2 1 0 0 0,-9 4 1 0 0,11-5 221 0 0,-2 0-101 0 0,-1 1 0 0 0,0 0 0 0 0,1 0 0 0 0,0 1 0 0 0,-1-1 0 0 0,2 0 0 0 0,-1 1 0 0 0,0 0 0 0 0,0 0 0 0 0,1 1 0 0 0,-1-1 0 0 0,1 1 0 0 0,-4 7 0 0 0,5-10 346 0 0,1 5-158 0 0,1-6-400 0 0,0 0-1 0 0,0 1 0 0 0,0-1 1 0 0,0 1-1 0 0,-1-1 0 0 0,1 1 1 0 0,0 0-1 0 0,0-1 0 0 0,-1 0 1 0 0,1 1-1 0 0,0-1 0 0 0,0 1 1 0 0,0 0-1 0 0,0-1 1 0 0,0 0-1 0 0,0 1 0 0 0,0 0 1 0 0,0-1-1 0 0,0 1 0 0 0,1-1 1 0 0,-1 0-1 0 0,0 1 0 0 0,0 0 1 0 0,1-1-1 0 0,-1 1 0 0 0,0-1 1 0 0,0 0-1 0 0,0 1 0 0 0,6 5 89 0 0,1 0 0 0 0,-1-1-1 0 0,0 0 1 0 0,1-1-1 0 0,1 1 1 0 0,10 4 0 0 0,-11-6-106 0 0,0 0 1 0 0,0 1 0 0 0,-1 0 0 0 0,0-1 0 0 0,0 2-1 0 0,0 0 1 0 0,0 0 0 0 0,0 0 0 0 0,-1 1 0 0 0,0-1-1 0 0,5 8 1 0 0,-7-8-28 0 0,-1 1 0 0 0,0 0 0 0 0,1-1 0 0 0,-2 1 0 0 0,1 0 0 0 0,-2 0 0 0 0,2 0 0 0 0,-2 0 0 0 0,1 0 0 0 0,-1 0 0 0 0,0 0 0 0 0,0 0 0 0 0,-1 0 0 0 0,0 0 0 0 0,0 1 0 0 0,-1-1 0 0 0,-2 5 0 0 0,3-6-149 0 0,-1 0 1 0 0,0 0 0 0 0,0 0 0 0 0,-1 0-1 0 0,0 0 1 0 0,1-1 0 0 0,-1 1 0 0 0,-1-1 0 0 0,1 0-1 0 0,-1 0 1 0 0,0 0 0 0 0,1 0 0 0 0,-2-1 0 0 0,1 1-1 0 0,-10 4 1 0 0,-34 13-8599 0 0,42-19 6650 0 0,3-1 17 0 0,3 12-3320 0 0,0-11 4762 0 0</inkml:trace>
</inkml:ink>
</file>

<file path=ppt/ink/ink8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14T13:35:00.733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244 6 1996 0 0,'-6'-6'3740'0'0,"-5"7"-2589"0"0,1 0 0 0 0,0 1 0 0 0,-1 0 0 0 0,-10 4 0 0 0,-15 2-9 0 0,17-4-784 0 0,-42 8-422 0 0,57-10-381 0 0,-1-1 1 0 0,0 2-1 0 0,0-2 1 0 0,1 1 0 0 0,-1 1-1 0 0,0 0 1 0 0,1 0 0 0 0,0 0-1 0 0,-5 5 1 0 0,8-7 125 0 0,0 0 1 0 0,0 0-1 0 0,0 0 1 0 0,0 0-1 0 0,1 0 1 0 0,-1 0-1 0 0,1 1 1 0 0,-1-1-1 0 0,1 0 1 0 0,-1 0-1 0 0,1 0 1 0 0,0 1-1 0 0,-1-1 0 0 0,1 1 1 0 0,0-1-1 0 0,0 0 1 0 0,0 1-1 0 0,0 1 1 0 0,3 7-1417 0 0</inkml:trace>
</inkml:ink>
</file>

<file path=ppt/ink/ink8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14T13:35:00.734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168 14 2464 0 0,'1'-1'1520'0'0,"16"-8"4092"0"0,-15 8-4568 0 0,2-1 67 0 0,-3 2-420 0 0,-3 0 3565 0 0,-1 0-4230 0 0,-87 20 1819 0 0,44-4-2912 0 0,36-12-1315 0 0,-22 12 0 0 0,22-5-8037 0 0</inkml:trace>
</inkml:ink>
</file>

<file path=ppt/ink/ink8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14T13:35:00.735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27 3252 0 0,'0'0'6122'0'0,"1"3"-5401"0"0,2 5 644 0 0,-1 0-1 0 0,2 15 1 0 0,-1-5 183 0 0,-3-17-1181 0 0,0 13 735 0 0,2-11 2691 0 0,10-19-3249 0 0,19-32 1 0 0,-30 47-528 0 0,9-13 200 0 0,-10 13-216 0 0,0 1 1 0 0,0-1-1 0 0,0 1 1 0 0,0 0-1 0 0,1 0 1 0 0,-1-1-1 0 0,0 1 1 0 0,0 0-1 0 0,1-1 0 0 0,-1 1 1 0 0,0 0-1 0 0,0-1 1 0 0,1 1-1 0 0,-1 0 1 0 0,0 0-1 0 0,1 0 1 0 0,-1-1-1 0 0,0 1 1 0 0,1 0-1 0 0,-1 0 1 0 0,1 0-1 0 0,-1 0 1 0 0,0 0-1 0 0,0 0 1 0 0,1 0-1 0 0,-1 0 1 0 0,1 0-1 0 0,-1 0 1 0 0,1 0-1 0 0,-1 0 1 0 0,0 0-1 0 0,0 0 1 0 0,1 0-1 0 0,-1 0 1 0 0,1 0-1 0 0,-1 0 1 0 0,0 0-1 0 0,1 0 1 0 0,-1 0-1 0 0,1 1 1 0 0,10 15 28 0 0,-9-12 15 0 0,-1-2-19 0 0,0-1 0 0 0,0 1 0 0 0,0-1 0 0 0,0 1 0 0 0,0-1 1 0 0,0 0-1 0 0,0 1 0 0 0,0-2 0 0 0,0 2 0 0 0,1-1 0 0 0,-1 0 0 0 0,3 1 0 0 0,-3-1 32 0 0,9-6 112 0 0,2-1-60 0 0,-2 0 1 0 0,13-10-1 0 0,-16 10-156 0 0,2 1 0 0 0,16-10 0 0 0,-24 15 20 0 0,0 0-1 0 0,0 0 1 0 0,1 0 0 0 0,-2 0-1 0 0,2 0 1 0 0,-1 0 0 0 0,0 0-1 0 0,0 0 1 0 0,0 0 0 0 0,0 0-1 0 0,0 1 1 0 0,1-1 0 0 0,-2 1-1 0 0,2-1 1 0 0,-1 1-1 0 0,-1-1 1 0 0,3 1 0 0 0,14 11-695 0 0,-17-12 713 0 0,3 2-215 0 0,0 1 0 0 0,0-1-1 0 0,-1 1 1 0 0,1-1 0 0 0,-1 1 0 0 0,4 5 0 0 0,-3-5-462 0 0,0-1 0 0 0,0 1 0 0 0,1-1-1 0 0,-1 0 1 0 0,7 4 0 0 0,-7-5 228 0 0,44 23-12762 0 0,-46-23 11381 0 0</inkml:trace>
</inkml:ink>
</file>

<file path=ppt/ink/ink8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14T13:35:00.694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55 12 2712 0 0,'0'0'6139'0'0,"0"-1"-5044"0"0,1 0-742 0 0,-1 0 0 0 0,0 1 0 0 0,0-1 0 0 0,0 1 0 0 0,0-1 0 0 0,0 1 1 0 0,0 0-1 0 0,0-1 0 0 0,0 1 0 0 0,1-1 0 0 0,-1 1 0 0 0,0-1 0 0 0,1 1 1 0 0,-1 0-1 0 0,0 0 0 0 0,1-1 0 0 0,-1 1 0 0 0,0 0 0 0 0,0-1 1 0 0,1 1-1 0 0,-1 0 0 0 0,1-1 0 0 0,0 1 0 0 0,0 0-187 0 0,-1 0-1 0 0,0 0 1 0 0,1 0-1 0 0,0 0 1 0 0,-1 0 0 0 0,1 0-1 0 0,-1 0 1 0 0,0 1-1 0 0,1-1 1 0 0,-1 0-1 0 0,1 0 1 0 0,-1 1 0 0 0,1-1-1 0 0,-1 0 1 0 0,0 1-1 0 0,1-1 1 0 0,-1 0-1 0 0,1 1 1 0 0,16 22 756 0 0,-16-20-836 0 0,0 0 0 0 0,1 0 0 0 0,-1 0 0 0 0,0 0 0 0 0,1 5 0 0 0,1 2 16 0 0,-3-8-89 0 0,1-1 1 0 0,-1 1 0 0 0,1-1-1 0 0,-1 1 1 0 0,0-1-1 0 0,1 1 1 0 0,-1-1 0 0 0,0 1-1 0 0,0 0 1 0 0,-1-1 0 0 0,1 1-1 0 0,0 0 1 0 0,-1 2-1 0 0,-1 3 24 0 0,2-3-111 0 0,-1 0-1 0 0,0 0 1 0 0,0 0-1 0 0,0 0 0 0 0,-1 0 1 0 0,1 0-1 0 0,-1-1 1 0 0,1 1-1 0 0,-2 0 1 0 0,1-1-1 0 0,0 1 1 0 0,0-1-1 0 0,-1 0 1 0 0,-4 4-1 0 0,4-3-673 0 0,-2-1-1 0 0,0 1 1 0 0,1-1 0 0 0,-1 0 0 0 0,-8 4-1 0 0,13-7 504 0 0,-1 1 0 0 0,0-1 0 0 0,1 0 0 0 0,-1 0 0 0 0,0 1 0 0 0,0-1 0 0 0,1 0 0 0 0,-1 0 0 0 0,0 0 0 0 0,0 0 0 0 0,0 0 0 0 0,1 0 0 0 0,-1 0 0 0 0,0 0 0 0 0,0-1 0 0 0,1 1 0 0 0,-1 0-1 0 0,0 0 1 0 0,0-1 0 0 0,1 1 0 0 0,-1 0 0 0 0,0-1 0 0 0,1 1 0 0 0,-1-1 0 0 0,0 1 0 0 0,1-1 0 0 0,-1 1 0 0 0,1 0 0 0 0,-1-1 0 0 0,1 0 0 0 0,-1 1 0 0 0,1-1 0 0 0,-1-1 0 0 0,-1 0-601 0 0,1 0 1 0 0,0-1 0 0 0,0 1 0 0 0,0 0-1 0 0,0-1 1 0 0,0 1 0 0 0,0-1 0 0 0,0-2-1 0 0,1-3-769 0 0</inkml:trace>
</inkml:ink>
</file>

<file path=ppt/ink/ink8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14T13:35:00.695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68 4104 0 0,'16'-38'11207'0'0,"-10"27"-11543"0"0,4 1-3789 0 0,-9 10 2989 0 0,13-8-6161 0 0,-13 8 5616 0 0</inkml:trace>
</inkml:ink>
</file>

<file path=ppt/ink/ink8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14T13:35:00.696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1 1768 0 0,'0'0'15030'0'0,"3"3"-14522"0"0,43 51 1940 0 0,12 12-637 0 0,-43-50-1478 0 0,32 30-993 0 0,-40-41-486 0 0,0 0 0 0 0,13 8 0 0 0,-20-13 955 0 0,1 0 0 0 0,-1 1 0 0 0,1-1 0 0 0,0 0 0 0 0,0 1-1 0 0,-1-1 1 0 0,1 0 0 0 0,0 0 0 0 0,-1 0 0 0 0,1 0 0 0 0,0 0-1 0 0,-1 0 1 0 0,1 0 0 0 0,0 0 0 0 0,0 0 0 0 0,-1 0 0 0 0,1 0-1 0 0,0-1 1 0 0,-1 1 0 0 0,1 0 0 0 0,-1-1 0 0 0,1 1 0 0 0,0 0 0 0 0,0 0-1 0 0,-1-1 1 0 0,1 1 0 0 0,-1-1 0 0 0,1 1 0 0 0,-1-1 0 0 0,1 1-1 0 0,0-1 1 0 0,-1 1 0 0 0,0-1 0 0 0,0 0 0 0 0,1 1 0 0 0,-1-1-1 0 0,1 1 1 0 0,-1-1 0 0 0,0 0 0 0 0,1 0 0 0 0,-1 1 0 0 0,0-1-1 0 0,0-1 1 0 0,2-3-1397 0 0,-1 0 0 0 0,1-1 0 0 0,0-11 0 0 0,-2 17 1320 0 0,0-13-1409 0 0</inkml:trace>
</inkml:ink>
</file>

<file path=ppt/ink/ink8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14T13:35:00.697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135 1 2772 0 0,'0'0'2435'0'0,"-2"2"-1196"0"0,-4 5-422 0 0,1 1 1 0 0,0 0-1 0 0,-1 0 0 0 0,2 0 0 0 0,0 1 1 0 0,0-1-1 0 0,-5 18 0 0 0,-5 10 566 0 0,-43 108 2633 0 0,45-107-4291 0 0,5-14-2818 0 0,7-22 2821 0 0,0 0-1 0 0,0 0 0 0 0,0 0 0 0 0,0-1 0 0 0,0 1 1 0 0,0 0-1 0 0,0 0 0 0 0,0-1 0 0 0,1 1 0 0 0,-1 0 1 0 0,0-1-1 0 0,1 1 0 0 0,0 1 0 0 0,0 6-7793 0 0</inkml:trace>
</inkml:ink>
</file>

<file path=ppt/ink/ink8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14T13:35:00.698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65 2444 0 0,'0'0'5980'0'0,"2"2"-5236"0"0,1 2-177 0 0,-1-1 1 0 0,1 1-1 0 0,0 0 1 0 0,-1 0 0 0 0,2 7-1 0 0,-3-10-253 0 0,1 3 68 0 0,-2-4-165 0 0,0 0 1 0 0,0 1-1 0 0,0 0 1 0 0,1-1-1 0 0,-1 1 1 0 0,0-1-1 0 0,0 0 1 0 0,1 1-1 0 0,-1 0 1 0 0,1-1-1 0 0,-1 1 1 0 0,1-1 0 0 0,-1 0-1 0 0,0 0 1 0 0,1 1-1 0 0,-1-1 1 0 0,1 1-1 0 0,16-34 598 0 0,-13 24-453 0 0,0 0 0 0 0,1 1 0 0 0,6-9 0 0 0,-11 16-259 0 0,2 2-66 0 0,1-1 0 0 0,-1 1 0 0 0,0 0 0 0 0,0 0 0 0 0,0-1 0 0 0,0 2-1 0 0,0-1 1 0 0,0 0 0 0 0,0 0 0 0 0,0 0 0 0 0,0 1 0 0 0,-1-1 0 0 0,1 1-1 0 0,0 0 1 0 0,-1-1 0 0 0,0 1 0 0 0,2 2 0 0 0,3 3 63 0 0,-5-6-29 0 0,2 1 104 0 0,-3-2-172 0 0,0 0 0 0 0,0 1 1 0 0,0-1-1 0 0,0 0 0 0 0,0 0 0 0 0,0 0 1 0 0,0 0-1 0 0,0 1 0 0 0,1-1 1 0 0,-1 0-1 0 0,0 0 0 0 0,0 0 0 0 0,0 0 1 0 0,0 0-1 0 0,0 0 0 0 0,1 0 0 0 0,-1 0 1 0 0,0 0-1 0 0,0 1 0 0 0,0-1 1 0 0,1 0-1 0 0,-1 0 0 0 0,0 0 0 0 0,0 0 1 0 0,0 0-1 0 0,0 0 0 0 0,0 0 0 0 0,0 0 1 0 0,1 0-1 0 0,-1 0 0 0 0,0 0 1 0 0,0 0-1 0 0,0 0 0 0 0,1 0 0 0 0,-1 0 1 0 0,0 0-1 0 0,0 0 0 0 0,0 0 0 0 0,1 0 1 0 0,-1-1-1 0 0,0 1 0 0 0,5-2-1 0 0,0 0 0 0 0,1-1 1 0 0,-1 0-1 0 0,0 0 0 0 0,-1 0 0 0 0,1-1 0 0 0,-1 0 0 0 0,7-7 0 0 0,-5 6-45 0 0,0 0 1 0 0,0-1-1 0 0,0 2 0 0 0,13-8 1 0 0,-18 11 12 0 0,-1 1 1 0 0,2 0-1 0 0,-1 0 1 0 0,0 0-1 0 0,0 0 1 0 0,0 0 0 0 0,0 0-1 0 0,0 0 1 0 0,1 0-1 0 0,-2 0 1 0 0,1 1 0 0 0,1-1-1 0 0,-2 0 1 0 0,2 1-1 0 0,-1-1 1 0 0,-1 1-1 0 0,1-1 1 0 0,0 1 0 0 0,1-1-1 0 0,-1 2 1 0 0,18 14-502 0 0,-14-11 335 0 0,26 29-1753 0 0,-9-14-3385 0 0,-21-19 4655 0 0,0-1 1 0 0,0 1-1 0 0,0 0 0 0 0,0-1 1 0 0,0 0-1 0 0,0 1 0 0 0,1-1 0 0 0,-2 0 1 0 0,2 1-1 0 0,0-1 0 0 0,1 1-634 0 0,-2-1-463 0 0</inkml:trace>
</inkml:ink>
</file>

<file path=ppt/ink/ink8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14T13:35:00.672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9 57 2404 0 0,'0'0'8837'0'0,"-4"-2"-7829"0"0,4 2-924 0 0,0 0 0 0 0,0 0 0 0 0,-1 0 0 0 0,1 0 0 0 0,0 0 0 0 0,0 0 0 0 0,0 0 0 0 0,0 0 0 0 0,0 0 0 0 0,0 0-1 0 0,0 0 1 0 0,0 0 0 0 0,0 0 0 0 0,0 0 0 0 0,0 0 0 0 0,-1 0 0 0 0,1 0 0 0 0,0 0 0 0 0,0 0 0 0 0,0 0 0 0 0,0 0 0 0 0,0 0 0 0 0,0 0 0 0 0,-1 0 0 0 0,1 0 0 0 0,0 0 0 0 0,0 0 0 0 0,0 0-1 0 0,0 0 1 0 0,0 0 0 0 0,0 0 0 0 0,0 0 0 0 0,0 0 0 0 0,-1 1 0 0 0,1-1 0 0 0,0 0 0 0 0,0 0 0 0 0,0 0 0 0 0,0 0 0 0 0,0 0 0 0 0,0 0 0 0 0,0 0 0 0 0,0 0 0 0 0,0 1 0 0 0,0-1-1 0 0,0 0 1 0 0,0 0 0 0 0,0 0 0 0 0,0 0 0 0 0,0 0 0 0 0,4 25 1231 0 0,2-1-1 0 0,10 27 0 0 0,1 7 114 0 0,-15-51-1491 0 0,5 20 1572 0 0,-7-27-1495 0 0,0 0 1 0 0,0 0-1 0 0,0 0 0 0 0,0 0 0 0 0,0 0 1 0 0,0 0-1 0 0,0 0 0 0 0,0 0 1 0 0,0 0-1 0 0,0-1 0 0 0,1 1 1 0 0,-1 0-1 0 0,0 0 0 0 0,0 0 1 0 0,0 0-1 0 0,0 0 0 0 0,0 0 1 0 0,0 0-1 0 0,0 0 0 0 0,0 0 0 0 0,0 0 1 0 0,0 0-1 0 0,0 0 0 0 0,0 0 1 0 0,0 0-1 0 0,1 0 0 0 0,-1 0 1 0 0,0 0-1 0 0,0 0 0 0 0,0 0 1 0 0,0 0-1 0 0,0 0 0 0 0,0 0 1 0 0,0 0-1 0 0,0 0 0 0 0,0 0 0 0 0,0 0 1 0 0,0 0-1 0 0,0 0 0 0 0,1 0 1 0 0,-1 0-1 0 0,0 0 0 0 0,0 0 1 0 0,0 0-1 0 0,0 1 0 0 0,0-1 1 0 0,0 0-1 0 0,0 0 0 0 0,0 0 1 0 0,0 0-1 0 0,0 0 0 0 0,0 0 0 0 0,0 0 1 0 0,0 0-1 0 0,0 0 0 0 0,0 0 1 0 0,0 0-1 0 0,0 0 0 0 0,0 0 1 0 0,0 1-1 0 0,1-19 209 0 0,-1 9-233 0 0,1 0 1 0 0,0-1-1 0 0,0 1 0 0 0,1 0 1 0 0,0 0-1 0 0,0 0 0 0 0,1 0 1 0 0,1 0-1 0 0,-1 1 0 0 0,2-1 1 0 0,-1 1-1 0 0,1 0 0 0 0,0 0 1 0 0,0 0-1 0 0,1 1 1 0 0,0 0-1 0 0,0 0 0 0 0,9-6 1 0 0,-4 4-224 0 0,0 0 0 0 0,0 1 1 0 0,1 1-1 0 0,0 0 1 0 0,0 0-1 0 0,1 1 0 0 0,23-7 1 0 0,-35 13 101 0 0,0-1 0 0 0,0 1 1 0 0,1 0-1 0 0,-1 0 0 0 0,0 0 0 0 0,1 0 1 0 0,-1 0-1 0 0,1 0 0 0 0,-1 0 1 0 0,0 1-1 0 0,1-1 0 0 0,-1 1 0 0 0,0-1 1 0 0,0 1-1 0 0,1-1 0 0 0,1 2 1 0 0,18 14-3715 0 0,-11-8 1013 0 0,12 11-8563 0 0,-17-15 9606 0 0</inkml:trace>
</inkml:ink>
</file>

<file path=ppt/ink/ink8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14T13:35:00.673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65 20 848 0 0,'0'0'641'0'0,"-3"-1"-3460"0"0,-1-2 6645 0 0,-7-4 11083 0 0,8 4-13196 0 0,2 2-1643 0 0,1 1-679 0 0,0-1 628 0 0,0 1 0 0 0,0 0 0 0 0,0 0 0 0 0,0-1 0 0 0,0 1 0 0 0,0 0 0 0 0,0 0 0 0 0,-1 0 1 0 0,1 0-1 0 0,0 0 0 0 0,0-1 0 0 0,0 1 0 0 0,0 0 0 0 0,0 0 0 0 0,0 0 0 0 0,0-1 0 0 0,0 1 1 0 0,-1 0-1 0 0,1 0 0 0 0,0 0 0 0 0,0 0 0 0 0,0 0 0 0 0,-1-1 0 0 0,1 1 0 0 0,0 0 0 0 0,0 0 0 0 0,0 0 1 0 0,-1 0-1 0 0,1 0 0 0 0,0 0 0 0 0,0 0 0 0 0,0 0 0 0 0,0 0 0 0 0,-1 0 0 0 0,1 0 0 0 0,0 0 1 0 0,0 0-1 0 0,-1 0 0 0 0,1 0 0 0 0,0 0 0 0 0,0 0 0 0 0,0 0 0 0 0,-1 0 0 0 0,1 0 0 0 0,0 1 0 0 0,0-1 1 0 0,0 0-1 0 0,0 0 0 0 0,0 0 0 0 0,-1 0 0 0 0,1 1 0 0 0,-13 8 1039 0 0,12-8-1013 0 0,-6 5 189 0 0,-3 2-196 0 0,10-8 394 0 0,-3 3 56 0 0,2-2-1186 0 0,10-14-4069 0 0,-8 11 4370 0 0,10-3-4092 0 0,0 1-3911 0 0</inkml:trace>
</inkml:ink>
</file>

<file path=ppt/ink/ink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14T13:33:31.087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86 5424 0 0,'0'0'21501'0'0,"8"0"-20759"0"0,254-20 3341 0 0,-213 14-4411 0 0,-31 4 266 0 0,44-9-9378 0 0,-58 10 8077 0 0,0-1 0 0 0,0 1 0 0 0,0-1 0 0 0,0 0 0 0 0,-1 0 0 0 0,1-1 0 0 0,0 1 0 0 0,-1 0 0 0 0,0-1 0 0 0,0 0 0 0 0,0 0 0 0 0,0 0 0 0 0,3-5 0 0 0,1-2-219 0 0</inkml:trace>
</inkml:ink>
</file>

<file path=ppt/ink/ink9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14T13:35:00.674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31 1 664 0 0,'0'0'1348'0'0,"-1"0"-1286"0"0,0 0 0 0 0,1 0 0 0 0,0-1 0 0 0,-1 1 0 0 0,0 0 0 0 0,1 0 0 0 0,-1 0 0 0 0,1 0 0 0 0,-1 0 0 0 0,0 0 0 0 0,1 0 1 0 0,-1 0-1 0 0,1 0 0 0 0,-1 0 0 0 0,0 1 0 0 0,-8 5-660 0 0,3 0 10561 0 0,9-2-5764 0 0,6 0 796 0 0,-3-8-4858 0 0,-2 3 1309 0 0,-6 3-1443 0 0,-1 1-1 0 0,1-1 1 0 0,-1 1-1 0 0,1 0 1 0 0,0 0-1 0 0,0 0 0 0 0,0 0 1 0 0,1 0-1 0 0,-1 1 1 0 0,1-1-1 0 0,0 0 0 0 0,0 1 1 0 0,0-1-1 0 0,0 1 1 0 0,0 3-1 0 0,0 1 88 0 0,1-1-1 0 0,0 1 0 0 0,0 0 1 0 0,1-1-1 0 0,0 1 1 0 0,0 0-1 0 0,5 12 1 0 0,-5-20-89 0 0,-1 1 1 0 0,0 0-1 0 0,1 0 1 0 0,0-1 0 0 0,0 1-1 0 0,-1 0 1 0 0,1 0 0 0 0,0-1-1 0 0,0 1 1 0 0,-1-1-1 0 0,1 1 1 0 0,0-1 0 0 0,0 1-1 0 0,0-1 1 0 0,0 0 0 0 0,0 1-1 0 0,0-1 1 0 0,-1 0 0 0 0,2 0-1 0 0,-1 0 1 0 0,-1 1-1 0 0,1-1 1 0 0,0 0 0 0 0,0 0-1 0 0,0 0 1 0 0,0-1 0 0 0,0 1-1 0 0,2 0 1 0 0,28-8-560 0 0,-27 7 412 0 0,52-19-3721 0 0,-38 13-1852 0 0,0-2-6041 0 0</inkml:trace>
</inkml:ink>
</file>

<file path=ppt/ink/ink9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14T13:35:00.689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99 11 3972 0 0,'0'0'20054'0'0,"3"-2"-19538"0"0,9-4-7 0 0,-10 4 1803 0 0,13 14-1826 0 0,-14-9-467 0 0,1 1 0 0 0,-1-1 1 0 0,0 0-1 0 0,0 1 1 0 0,0-1-1 0 0,0 1 1 0 0,0-1-1 0 0,-1 1 1 0 0,0-1-1 0 0,0 8 1 0 0,0 1-23 0 0,0 1 0 0 0,-2-1 1 0 0,1 1-1 0 0,-7 18 1 0 0,8-27-123 0 0,-2 0 1 0 0,2-1 0 0 0,-2 0 0 0 0,1 1 0 0 0,-1-1 0 0 0,1 0 0 0 0,-2 0 0 0 0,2 1-1 0 0,-1-1 1 0 0,-1 0 0 0 0,1-1 0 0 0,-1 1 0 0 0,1 0 0 0 0,-1-1 0 0 0,0 1 0 0 0,0-1-1 0 0,0-1 1 0 0,0 2 0 0 0,-5 1 0 0 0,7-4-85 0 0,-1 0 0 0 0,0 0 0 0 0,1 1 1 0 0,-1-1-1 0 0,0 0 0 0 0,0 0 0 0 0,0-1 0 0 0,0 1 0 0 0,1 0 0 0 0,-1 0 0 0 0,0-1 1 0 0,0 1-1 0 0,1-1 0 0 0,-3-1 0 0 0,0 1-475 0 0,1-1-1 0 0,0 0 1 0 0,-1 0-1 0 0,1 0 1 0 0,-5-5-1 0 0,5 3-539 0 0,0 0 0 0 0,0-1 0 0 0,1 1 1 0 0,-1 0-1 0 0,1-1 0 0 0,0 0 0 0 0,0 1 0 0 0,1-1 0 0 0,0 0 0 0 0,-1 0 1 0 0,1 0-1 0 0,0-9 0 0 0,-1 5-621 0 0</inkml:trace>
</inkml:ink>
</file>

<file path=ppt/ink/ink9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14T13:35:00.690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42 4624 0 0,'2'-6'1502'0'0,"2"-3"5218"0"0,-1 3-4662 0 0,-3 5-78 0 0,5-8-562 0 0,2-1-6857 0 0,17 10-5272 0 0,-14-1 8883 0 0</inkml:trace>
</inkml:ink>
</file>

<file path=ppt/ink/ink9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14T13:35:00.691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14 4216 0 0,'0'0'800'0'0,"0"-1"0"0"0,0 0 0 0 0,0 0 0 0 0,0 1 0 0 0,0-1 0 0 0,0 0 0 0 0,1 0 0 0 0,-1 0 0 0 0,0 1 0 0 0,0-1 0 0 0,1 0 0 0 0,-1 1 0 0 0,1-1 0 0 0,-1 1 0 0 0,0-1 0 0 0,2-1 0 0 0,3 5 3342 0 0,3 5-4081 0 0,-7-7-355 0 0,47 59 3465 0 0,36 45-1197 0 0,-56-73-2175 0 0,19 22-2789 0 0,-46-54 2663 0 0,-1 1 0 0 0,1 0 0 0 0,0 0 0 0 0,0-1 0 0 0,-1 1 0 0 0,1-1 0 0 0,0 1 0 0 0,1-1 0 0 0,-2 1 0 0 0,1-1 0 0 0,0 0 0 0 0,0 1 0 0 0,0-1 0 0 0,0 0 0 0 0,0 1 0 0 0,0-1 0 0 0,1 0 0 0 0,-2 0 0 0 0,1 0 0 0 0,1 0 0 0 0,-2 0 0 0 0,2 0 0 0 0,-1-1 0 0 0,0 1 0 0 0,0 0 0 0 0,0-1 0 0 0,0 1 0 0 0,0 0 0 0 0,0 0 0 0 0,0-1 0 0 0,-1 0 0 0 0,1 1 0 0 0,0-1 0 0 0,0 1 0 0 0,0-1 0 0 0,0 0 0 0 0,0 0 0 0 0,0 1 0 0 0,-1-1 0 0 0,1 0 0 0 0,-1 0 0 0 0,1 0 0 0 0,0 1 0 0 0,-1-2 0 0 0,0 1 0 0 0,1 1 0 0 0,-1-1 0 0 0,0-1 0 0 0,1 2 0 0 0,-1-2 0 0 0,0 1 0 0 0,0 1 0 0 0,1-3 0 0 0,1-18-3760 0 0,-2 9 2357 0 0</inkml:trace>
</inkml:ink>
</file>

<file path=ppt/ink/ink9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14T13:35:00.692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195 4 4216 0 0,'0'0'138'0'0,"0"0"0"0"0,0 0 0 0 0,0-1 0 0 0,0 1 0 0 0,0 0 0 0 0,0 0 0 0 0,0 0 0 0 0,0 0 0 0 0,0 0 0 0 0,0 0 0 0 0,0 0 0 0 0,0-1 0 0 0,-1 0 1656 0 0,1 1-1656 0 0,0 0 0 0 0,0 0 0 0 0,0 0 0 0 0,0 0 0 0 0,0 0 0 0 0,0 0 0 0 0,0 0 0 0 0,0 0 0 0 0,-1 0 0 0 0,1 0 0 0 0,0 0 0 0 0,0 0 0 0 0,0 0 0 0 0,0 0 0 0 0,0 0 0 0 0,0 0 0 0 0,0 0 0 0 0,-1 0 0 0 0,1 0 0 0 0,0 0 0 0 0,0 0 0 0 0,0 0 0 0 0,-7 4 1189 0 0,5-2-1239 0 0,0 0 0 0 0,0 0-1 0 0,0 0 1 0 0,1 0 0 0 0,-1 0 0 0 0,-2 3-1 0 0,-6 14 848 0 0,-16 27 1114 0 0,-32 78 0 0 0,57-123-2040 0 0,-28 72 604 0 0,24-63-1286 0 0,0 0 0 0 0,-1 0 0 0 0,0-1 0 0 0,0-1 0 0 0,-8 10-1 0 0,11-12-857 0 0</inkml:trace>
</inkml:ink>
</file>

<file path=ppt/ink/ink9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14T13:35:00.693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67 3696 0 0,'0'0'8732'0'0,"3"5"-6785"0"0,-1-3 2067 0 0,9 4-1544 0 0,-9-5-1904 0 0,-1-1-75 0 0,7 1-111 0 0,-1-1 0 0 0,1 1 0 0 0,-1-1 0 0 0,0 0 0 0 0,0-1 0 0 0,1 0 0 0 0,9-2 0 0 0,51-18 591 0 0,-64 19-858 0 0,0 1-170 0 0,0-1 0 0 0,0 1 0 0 0,-1-1 0 0 0,1 0 0 0 0,-1 0 0 0 0,0-1 0 0 0,4-3 0 0 0,-6 6 27 0 0,0 0 0 0 0,-1-1 0 0 0,1 0-1 0 0,-1 1 1 0 0,0-1 0 0 0,1 0 0 0 0,-1 1-1 0 0,0-1 1 0 0,1 1 0 0 0,-1-1-1 0 0,0 0 1 0 0,1 1 0 0 0,-1-1 0 0 0,0 0-1 0 0,0 0 1 0 0,0 1 0 0 0,0-1 0 0 0,0 0-1 0 0,0 0 1 0 0,0 1 0 0 0,0-1 0 0 0,0 0-1 0 0,0 1 1 0 0,0-1 0 0 0,-1 0 0 0 0,1 1-1 0 0,0-1 1 0 0,-1 0 0 0 0,0 0 0 0 0,1-1-5 0 0,-1 1 1 0 0,1 0-1 0 0,-1 0 1 0 0,0 0 0 0 0,0 0-1 0 0,1 0 1 0 0,-1 0-1 0 0,0 0 1 0 0,0 1 0 0 0,0-1-1 0 0,0 0 1 0 0,-1 0 0 0 0,-1 0 7 0 0,0 0 1 0 0,0 1-1 0 0,0-1 1 0 0,0 1-1 0 0,-1 0 1 0 0,1 0-1 0 0,0 0 1 0 0,0 0 0 0 0,0 1-1 0 0,0 0 1 0 0,0-1-1 0 0,0 1 1 0 0,0 0-1 0 0,0 0 1 0 0,1 0-1 0 0,-1 1 1 0 0,0-1 0 0 0,0 1-1 0 0,1 0 1 0 0,-1-1-1 0 0,-2 4 1 0 0,1-2 78 0 0,0 1 1 0 0,0-1 0 0 0,0 1-1 0 0,1 0 1 0 0,0 0 0 0 0,-1 0-1 0 0,2 1 1 0 0,-1 0 0 0 0,0-1-1 0 0,1 1 1 0 0,-3 6 0 0 0,4-7 31 0 0,0 0 1 0 0,0 0 0 0 0,0 0-1 0 0,0 1 1 0 0,1-1 0 0 0,0 0-1 0 0,0 0 1 0 0,0 1 0 0 0,0-1 0 0 0,1 0-1 0 0,2 8 1 0 0,-3-9-35 0 0,2 0 0 0 0,-1-1 0 0 0,0 1 0 0 0,1-1 0 0 0,-1 1 0 0 0,1-1 0 0 0,0 0 0 0 0,0 1 0 0 0,0-1 0 0 0,0 0 0 0 0,0 0 0 0 0,0-1 0 0 0,0 1 0 0 0,1 0 0 0 0,-1-1 0 0 0,1 1 0 0 0,-1-1 0 0 0,5 2 0 0 0,-2-1-471 0 0,0-1 0 0 0,0 1-1 0 0,1-1 1 0 0,6 1 0 0 0,-6-2-936 0 0,0 1 0 0 0,1-1 0 0 0,-1-1 0 0 0,0 1 0 0 0,11-4-1 0 0,-7 2-1481 0 0,1-1 0 0 0,14-8-1 0 0,5-3 65 0 0,-25 11 777 0 0,-4 2 160 0 0</inkml:trace>
</inkml:ink>
</file>

<file path=ppt/ink/ink9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14T13:35:00.685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32 4624 0 0,'0'0'1809'0'0,"1"-1"-72"0"0,1-6 672 0 0,5-16 10718 0 0,-7 22-11096 0 0,1 7-1868 0 0,7 45 502 0 0,1 87 0 0 0,-5-56-348 0 0,0 4-509 0 0,-3-31-3734 0 0,-1-55 3602 0 0,0 0 0 0 0,0 1 0 0 0,-1 0 1 0 0,1-1-1 0 0,0 1 0 0 0,1-1 0 0 0,-1 1 0 0 0,0-1 0 0 0,0 0 1 0 0,0 1-1 0 0,0 0 0 0 0,0-1 0 0 0,0 1 0 0 0,1-1 0 0 0,-1 0 1 0 0,0 1-1 0 0,0-1 0 0 0,1 1 0 0 0,-1-1 0 0 0,0 0 1 0 0,0 1-1 0 0,1-1 0 0 0,-1 0 0 0 0,0 1 0 0 0,1-1 0 0 0,-1 0 1 0 0,1 1-1 0 0,-1-1 0 0 0,0 0 0 0 0,1 0 0 0 0,0 1 1 0 0,-2-25-11180 0 0</inkml:trace>
</inkml:ink>
</file>

<file path=ppt/ink/ink9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14T13:35:00.686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2 140 3460 0 0,'-1'-4'1300'0'0,"1"-1"1"0"0,0 1-1 0 0,0-1 0 0 0,0 0 0 0 0,1 1 0 0 0,0-6 1 0 0,1 3 136 0 0,0 0 1 0 0,0 0 0 0 0,6-12 0 0 0,-6 14-1052 0 0,0 1 0 0 0,0 0 1 0 0,1-1-1 0 0,0 1 0 0 0,-1 0 1 0 0,2 0-1 0 0,-1 0 0 0 0,0 1 1 0 0,1-1-1 0 0,0 1 0 0 0,0 0 1 0 0,-1 0-1 0 0,10-5 0 0 0,-12 7-344 0 0,0 1-1 0 0,0-1 1 0 0,1 1-1 0 0,0-1 1 0 0,-1 1-1 0 0,1-1 1 0 0,-1 1-1 0 0,1 0 0 0 0,-1 0 1 0 0,1 0-1 0 0,-1 0 1 0 0,1 0-1 0 0,-1 0 1 0 0,1 0-1 0 0,-1 0 1 0 0,1 1-1 0 0,-1-1 0 0 0,2 2 1 0 0,-2-2-25 0 0,0 1 1 0 0,1 0-1 0 0,-2 0 1 0 0,1-1 0 0 0,0 1-1 0 0,0 0 1 0 0,0 0-1 0 0,0 0 1 0 0,0 0-1 0 0,-1 1 1 0 0,1-2-1 0 0,0 2 1 0 0,-1-1-1 0 0,1 0 1 0 0,-1 1-1 0 0,1 1 1 0 0,0 2-22 0 0,1 0 1 0 0,-2 0-1 0 0,0 0 0 0 0,1 0 0 0 0,-1 0 1 0 0,-1 1-1 0 0,1-1 0 0 0,-2 7 1 0 0,-1-1 10 0 0,-1-1-1 0 0,0 1 1 0 0,-1-1 0 0 0,0-1 0 0 0,0 1 0 0 0,-1-1 0 0 0,-9 11 0 0 0,8-10 9 0 0,7-10 108 0 0,-1 1 0 0 0,0-1 0 0 0,1 1 0 0 0,-1 0 0 0 0,1-1 0 0 0,-1 1 0 0 0,1 0-1 0 0,-1 0 1 0 0,1 0 0 0 0,-1 0 0 0 0,1 0 0 0 0,0 0 0 0 0,0-1 0 0 0,-1 1 0 0 0,1 0 0 0 0,0 0 0 0 0,0 0 0 0 0,0 0 0 0 0,0 1 0 0 0,1-2-49 0 0,0 1-1 0 0,0 0 1 0 0,0-1 0 0 0,1 1 0 0 0,-1-1 0 0 0,0 0 0 0 0,1 1 0 0 0,-1-1 0 0 0,0 0-1 0 0,1 0 1 0 0,-1 1 0 0 0,2-2 0 0 0,2 2-143 0 0,1 0 110 0 0,0 0 0 0 0,1 1 1 0 0,-1-1-1 0 0,0 1 0 0 0,0 1 0 0 0,0-1 0 0 0,0 1 0 0 0,-1 0 0 0 0,1 1 0 0 0,9 6 0 0 0,0 4-337 0 0,0 0 0 0 0,14 17 0 0 0,-6-6-1853 0 0,-5-6-5857 0 0,-5-27-9169 0 0</inkml:trace>
</inkml:ink>
</file>

<file path=ppt/ink/ink9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14T13:35:00.687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0 107 5260 0 0,'0'0'11256'0'0,"6"3"-9527"0"0,-2-2 1872 0 0,2-2-3190 0 0,-1 0 0 0 0,0 0 0 0 0,1 1 0 0 0,-1-2 0 0 0,0 1 0 0 0,0-1 0 0 0,0 0 0 0 0,0 0 0 0 0,0-1 0 0 0,6-3 0 0 0,7-6 102 0 0,21-20 0 0 0,-12 11-473 0 0,-26 20-66 0 0,0 1 0 0 0,-1 0 0 0 0,0 0 0 0 0,1 0 0 0 0,-1-1 0 0 0,1 1 0 0 0,-1-1 0 0 0,1 1 0 0 0,-1-1 0 0 0,0 1 0 0 0,1-1-1 0 0,-1 1 1 0 0,0 0 0 0 0,1-1 0 0 0,-1 0 0 0 0,0 1 0 0 0,1-1 0 0 0,-1 1 0 0 0,0-1 0 0 0,0 1 0 0 0,0-1 0 0 0,0 0 0 0 0,0 1 0 0 0,0 0 0 0 0,0-1 0 0 0,0 0 0 0 0,0 1 0 0 0,0-1-1 0 0,0 1 1 0 0,0-1 0 0 0,0 0 0 0 0,0 1 0 0 0,0-1 0 0 0,0 1 0 0 0,-1-1 0 0 0,1 0 0 0 0,-1 1 10 0 0,0-1-1 0 0,1 0 1 0 0,0 1-1 0 0,-1 0 1 0 0,0-1 0 0 0,0 1-1 0 0,1 0 1 0 0,-1-1-1 0 0,0 1 1 0 0,0 0 0 0 0,1-1-1 0 0,-1 1 1 0 0,0 0-1 0 0,1 0 1 0 0,-1 0 0 0 0,0 0-1 0 0,0 0 1 0 0,0 0-1 0 0,1 0 1 0 0,-1 0 0 0 0,0 0-1 0 0,0 0 1 0 0,1 0-1 0 0,-1 1 1 0 0,0-1 0 0 0,1 0-1 0 0,-2 1 1 0 0,-5 2-34 0 0,1 1 1 0 0,-1-1 0 0 0,1 1-1 0 0,-1 0 1 0 0,1 1 0 0 0,1-1-1 0 0,-1 1 1 0 0,1 0 0 0 0,0 1 0 0 0,0-1-1 0 0,0 1 1 0 0,-4 7 0 0 0,7-9 89 0 0,0-1 1 0 0,0 1 0 0 0,0 0 0 0 0,1-1-1 0 0,-1 1 1 0 0,1 0 0 0 0,0 0 0 0 0,0 0-1 0 0,0 0 1 0 0,1-1 0 0 0,0 1 0 0 0,-1 1 0 0 0,1-1-1 0 0,1-1 1 0 0,-1 1 0 0 0,0 1 0 0 0,1-1-1 0 0,0 0 1 0 0,0-1 0 0 0,0 1 0 0 0,0 0-1 0 0,1 0 1 0 0,0 0 0 0 0,3 5 0 0 0,-3-5-34 0 0,1-1 1 0 0,0 1-1 0 0,0-1 1 0 0,0 0 0 0 0,0 0-1 0 0,0 1 1 0 0,1-2-1 0 0,0 1 1 0 0,-1-1-1 0 0,1 0 1 0 0,0 1 0 0 0,0-1-1 0 0,0 0 1 0 0,0-1-1 0 0,0 1 1 0 0,1-1-1 0 0,-1 0 1 0 0,0 0 0 0 0,1-1-1 0 0,-1 1 1 0 0,7-1-1 0 0,-3 0-735 0 0,-2-1-1 0 0,1 1 0 0 0,0-1 1 0 0,0-1-1 0 0,11-2 1 0 0,-11 1-1828 0 0,1 0 0 0 0,-1 0 1 0 0,1-1-1 0 0,10-7 0 0 0,-7 1-3788 0 0,-2 3 4632 0 0</inkml:trace>
</inkml:ink>
</file>

<file path=ppt/ink/ink9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2-14T13:35:00.688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4 125 1464 0 0,'-3'8'20673'0'0,"17"2"-19757"0"0,-13-10-390 0 0,10 3 10 0 0,40-1-123 0 0,-50-2-434 0 0,2 0 42 0 0,4-1 63 0 0,35 0-55 0 0,-41 0-60 0 0,1 1-3 0 0,7-1-49 0 0,0 0 1 0 0,0-1-1 0 0,13-3 0 0 0,-21 4 92 0 0,1 0-84 0 0,8-3-38 0 0,-8 3 119 0 0,5-7-114 0 0,-5 7 67 0 0,0-1 1 0 0,-1 1 0 0 0,0-1 0 0 0,0 0-1 0 0,1 0 1 0 0,-1 1 0 0 0,0-1 0 0 0,0 0 0 0 0,0 0-1 0 0,0 0 1 0 0,0 0 0 0 0,0 0 0 0 0,-1 0-1 0 0,1 0 1 0 0,-1 0 0 0 0,0 0 0 0 0,1 0 0 0 0,-1 0-1 0 0,0 0 1 0 0,0-4 0 0 0,-1 3-56 0 0,1 2 101 0 0,-1-13-196 0 0,1 11 139 0 0,-1 1 0 0 0,1-1-1 0 0,-1 0 1 0 0,0 0 0 0 0,0 0-1 0 0,-2-4 1 0 0,-2-8-259 0 0,4 14 274 0 0,-4-7-33 0 0,5 8 59 0 0,0-1 0 0 0,-1 0 0 0 0,1 1 0 0 0,0-1 0 0 0,0 0 0 0 0,0 0-1 0 0,-1 1 1 0 0,1-1 0 0 0,-1 1 0 0 0,1-1 0 0 0,-1 1 0 0 0,1-1 0 0 0,0 0 0 0 0,-1 1 0 0 0,0 0 0 0 0,0-2 0 0 0,-13 1-89 0 0,12 1 61 0 0,0 1 61 0 0,-20 8-22 0 0,-37 22-1 0 0,15-7-147 0 0,39-22 144 0 0,3-1 15 0 0,-5 7 56 0 0,6-7-57 0 0,-1 0 15 0 0,0 2 1 0 0,0-2-1 0 0,0 1 0 0 0,1 1 1 0 0,-1-1-1 0 0,1 0 1 0 0,-1 0-1 0 0,1 1 0 0 0,0-1 1 0 0,0 1-1 0 0,0-1 1 0 0,0 1-1 0 0,0-1 0 0 0,0 1 1 0 0,1 0-1 0 0,0 0 1 0 0,0-1-1 0 0,-1 6 0 0 0,0-2 143 0 0,0 0-141 0 0,7 18-66 0 0,-6 4 5 0 0,0-26-18 0 0,0 8 186 0 0,1-8-115 0 0,-1 1 0 0 0,0-2 0 0 0,1 1 1 0 0,0 0-1 0 0,-1 0 0 0 0,1 0 1 0 0,0 0-1 0 0,1 2 0 0 0,-2-3 104 0 0,1 0-124 0 0,-1 0 0 0 0,1 0 0 0 0,0 0 0 0 0,-1 0 0 0 0,0 0 1 0 0,1-1-1 0 0,0 1 0 0 0,0 0 0 0 0,-1 0 0 0 0,1-1 0 0 0,0 1 0 0 0,0-1 0 0 0,1 2 0 0 0,3 2 146 0 0,18 13 445 0 0,-22-16-450 0 0,0-1-142 0 0,2 1-64 0 0,6 4 188 0 0,-8-5-152 0 0,6 0 16 0 0,0-1 50 0 0,0 0-1 0 0,-1 0 1 0 0,1-1 0 0 0,-1 1-1 0 0,0-1 1 0 0,9-4 0 0 0,-10 3 53 0 0,44-20-49 0 0,-45 21-31 0 0,0 0-1 0 0,0-1 1 0 0,0 1-1 0 0,6-5 1 0 0,12-6-53 0 0,-19 12-355 0 0,0 0 0 0 0,-1-1 0 0 0,1 1 1 0 0,0-1-1 0 0,0 1 0 0 0,4-5 0 0 0,-6 6-541 0 0,2-3-4277 0 0,13-1-6751 0 0,-13 4 11612 0 0,-1 0-1386 0 0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43762" cy="465927"/>
          </a:xfrm>
          <a:prstGeom prst="rect">
            <a:avLst/>
          </a:prstGeom>
        </p:spPr>
        <p:txBody>
          <a:bodyPr vert="horz" wrap="square" lIns="93315" tIns="46657" rIns="93315" bIns="46657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7769" y="0"/>
            <a:ext cx="3043762" cy="465927"/>
          </a:xfrm>
          <a:prstGeom prst="rect">
            <a:avLst/>
          </a:prstGeom>
        </p:spPr>
        <p:txBody>
          <a:bodyPr vert="horz" wrap="square" lIns="93315" tIns="46657" rIns="93315" bIns="46657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24C5774C-03E1-499A-B4E4-895282C04360}" type="datetimeFigureOut">
              <a:rPr lang="en-US"/>
              <a:pPr>
                <a:defRPr/>
              </a:pPr>
              <a:t>2/16/2026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09575" y="698500"/>
            <a:ext cx="6203950" cy="34909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315" tIns="46657" rIns="93315" bIns="46657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82" y="4421588"/>
            <a:ext cx="5619736" cy="4188622"/>
          </a:xfrm>
          <a:prstGeom prst="rect">
            <a:avLst/>
          </a:prstGeom>
        </p:spPr>
        <p:txBody>
          <a:bodyPr vert="horz" lIns="93315" tIns="46657" rIns="93315" bIns="46657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41599"/>
            <a:ext cx="3043762" cy="465927"/>
          </a:xfrm>
          <a:prstGeom prst="rect">
            <a:avLst/>
          </a:prstGeom>
        </p:spPr>
        <p:txBody>
          <a:bodyPr vert="horz" wrap="square" lIns="93315" tIns="46657" rIns="93315" bIns="46657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7769" y="8841599"/>
            <a:ext cx="3043762" cy="465927"/>
          </a:xfrm>
          <a:prstGeom prst="rect">
            <a:avLst/>
          </a:prstGeom>
        </p:spPr>
        <p:txBody>
          <a:bodyPr vert="horz" wrap="square" lIns="93315" tIns="46657" rIns="93315" bIns="46657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169181FC-D85A-4591-8BD1-5E6A6B17461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060960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409575" y="698500"/>
            <a:ext cx="6203950" cy="3490913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403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dirty="0"/>
          </a:p>
        </p:txBody>
      </p:sp>
      <p:sp>
        <p:nvSpPr>
          <p:cNvPr id="4403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35743" indent="-282978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31913" indent="-226383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584678" indent="-226383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37443" indent="-226383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490208" indent="-226383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Font typeface="Wingdings" pitchFamily="2" charset="2"/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42974" indent="-226383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Font typeface="Wingdings" pitchFamily="2" charset="2"/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395739" indent="-226383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Font typeface="Wingdings" pitchFamily="2" charset="2"/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48504" indent="-226383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Font typeface="Wingdings" pitchFamily="2" charset="2"/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FFA44757-FF1F-42D8-B2CA-5FE2A078B1AB}" type="slidenum">
              <a:rPr lang="en-US" altLang="en-US" sz="1200"/>
              <a:pPr eaLnBrk="1" hangingPunct="1"/>
              <a:t>1</a:t>
            </a:fld>
            <a:endParaRPr lang="en-US" altLang="en-US" sz="1200" dirty="0"/>
          </a:p>
        </p:txBody>
      </p:sp>
    </p:spTree>
    <p:extLst>
      <p:ext uri="{BB962C8B-B14F-4D97-AF65-F5344CB8AC3E}">
        <p14:creationId xmlns:p14="http://schemas.microsoft.com/office/powerpoint/2010/main" val="81821331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69181FC-D85A-4591-8BD1-5E6A6B17461A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729784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69181FC-D85A-4591-8BD1-5E6A6B17461A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02136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Line 4103"/>
          <p:cNvSpPr>
            <a:spLocks noChangeShapeType="1"/>
          </p:cNvSpPr>
          <p:nvPr userDrawn="1"/>
        </p:nvSpPr>
        <p:spPr bwMode="auto">
          <a:xfrm>
            <a:off x="0" y="3048000"/>
            <a:ext cx="11988800" cy="0"/>
          </a:xfrm>
          <a:prstGeom prst="line">
            <a:avLst/>
          </a:prstGeom>
          <a:noFill/>
          <a:ln w="76200">
            <a:solidFill>
              <a:srgbClr val="50000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>
              <a:defRPr/>
            </a:pPr>
            <a:endParaRPr lang="en-US" sz="2800" dirty="0"/>
          </a:p>
        </p:txBody>
      </p:sp>
      <p:sp>
        <p:nvSpPr>
          <p:cNvPr id="10" name="Rectangle 4098"/>
          <p:cNvSpPr>
            <a:spLocks noGrp="1" noChangeArrowheads="1"/>
          </p:cNvSpPr>
          <p:nvPr>
            <p:ph type="ctrTitle" sz="quarter"/>
          </p:nvPr>
        </p:nvSpPr>
        <p:spPr>
          <a:xfrm>
            <a:off x="914400" y="228600"/>
            <a:ext cx="10363200" cy="1447800"/>
          </a:xfrm>
        </p:spPr>
        <p:txBody>
          <a:bodyPr/>
          <a:lstStyle>
            <a:lvl1pPr algn="ctr">
              <a:defRPr sz="3600" b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Rectangle 4099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930400" y="3124200"/>
            <a:ext cx="8534400" cy="1752600"/>
          </a:xfrm>
        </p:spPr>
        <p:txBody>
          <a:bodyPr/>
          <a:lstStyle>
            <a:lvl1pPr marL="0" indent="0" algn="ctr">
              <a:buFontTx/>
              <a:buNone/>
              <a:defRPr sz="24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pic>
        <p:nvPicPr>
          <p:cNvPr id="7" name="Picture 2" descr="http://brandguide.tamu.edu/downloads/logos/TAM-PrimaryMarkA.jpg"/>
          <p:cNvPicPr>
            <a:picLocks noChangeAspect="1" noChangeArrowheads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191" t="21962" r="8891" b="23556"/>
          <a:stretch/>
        </p:blipFill>
        <p:spPr bwMode="auto">
          <a:xfrm>
            <a:off x="228600" y="5181600"/>
            <a:ext cx="5029200" cy="14155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E07DB9B4-20CC-4130-B727-EDCD861C3936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914400" y="1828800"/>
            <a:ext cx="10363200" cy="914400"/>
          </a:xfrm>
        </p:spPr>
        <p:txBody>
          <a:bodyPr anchor="ctr"/>
          <a:lstStyle>
            <a:lvl1pPr marL="0" indent="0" algn="ctr">
              <a:buNone/>
              <a:defRPr sz="3200" b="1"/>
            </a:lvl1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2169505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ngle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228600" y="76200"/>
            <a:ext cx="10896600" cy="1066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EAF3F77-D290-4901-85A8-48741AAFABA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28600" y="1295400"/>
            <a:ext cx="10896600" cy="5181600"/>
          </a:xfrm>
        </p:spPr>
        <p:txBody>
          <a:bodyPr/>
          <a:lstStyle>
            <a:lvl5pPr marL="2057400" indent="-228600">
              <a:buFont typeface="Arial" panose="020B0604020202020204" pitchFamily="34" charset="0"/>
              <a:buChar char="•"/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40204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ouble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228600" y="76200"/>
            <a:ext cx="10896600" cy="1066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EAF3F77-D290-4901-85A8-48741AAFABA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28600" y="1295400"/>
            <a:ext cx="6019800" cy="5181600"/>
          </a:xfrm>
        </p:spPr>
        <p:txBody>
          <a:bodyPr/>
          <a:lstStyle>
            <a:lvl5pPr marL="2057400" indent="-228600">
              <a:buFont typeface="Arial" panose="020B0604020202020204" pitchFamily="34" charset="0"/>
              <a:buChar char="•"/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B475B3ED-EA8C-4A1D-8437-A6EA5B2929CE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6324600" y="1295400"/>
            <a:ext cx="4800600" cy="5181600"/>
          </a:xfrm>
        </p:spPr>
        <p:txBody>
          <a:bodyPr/>
          <a:lstStyle>
            <a:lvl5pPr marL="2057400" indent="-228600">
              <a:buFont typeface="Arial" panose="020B0604020202020204" pitchFamily="34" charset="0"/>
              <a:buChar char="•"/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39785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76200"/>
            <a:ext cx="10896600" cy="1069848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24227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228600" y="76200"/>
            <a:ext cx="10896600" cy="1066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EAF3F77-D290-4901-85A8-48741AAFABA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28600" y="1295400"/>
            <a:ext cx="10896600" cy="5181600"/>
          </a:xfrm>
        </p:spPr>
        <p:txBody>
          <a:bodyPr/>
          <a:lstStyle>
            <a:lvl5pPr marL="2057400" indent="-228600">
              <a:buFont typeface="Arial" panose="020B0604020202020204" pitchFamily="34" charset="0"/>
              <a:buChar char="•"/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47264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15" name="Rectangle 15"/>
          <p:cNvSpPr>
            <a:spLocks noChangeArrowheads="1"/>
          </p:cNvSpPr>
          <p:nvPr userDrawn="1"/>
        </p:nvSpPr>
        <p:spPr bwMode="auto">
          <a:xfrm>
            <a:off x="304801" y="6629401"/>
            <a:ext cx="11578167" cy="9525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folHlink">
                  <a:gamma/>
                  <a:tint val="25098"/>
                  <a:invGamma/>
                </a:schemeClr>
              </a:gs>
            </a:gsLst>
            <a:path path="shape">
              <a:fillToRect l="50000" t="50000" r="50000" b="50000"/>
            </a:path>
          </a:gradFill>
          <a:ln w="1905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0"/>
              </a:spcBef>
              <a:buClrTx/>
              <a:buSzTx/>
              <a:buFontTx/>
              <a:buNone/>
              <a:defRPr/>
            </a:pPr>
            <a:endParaRPr lang="en-US" sz="2400">
              <a:latin typeface="Helvetica" charset="0"/>
            </a:endParaRPr>
          </a:p>
        </p:txBody>
      </p:sp>
      <p:sp>
        <p:nvSpPr>
          <p:cNvPr id="11" name="Line 8"/>
          <p:cNvSpPr>
            <a:spLocks noChangeShapeType="1"/>
          </p:cNvSpPr>
          <p:nvPr userDrawn="1"/>
        </p:nvSpPr>
        <p:spPr bwMode="auto">
          <a:xfrm>
            <a:off x="0" y="1143000"/>
            <a:ext cx="11176000" cy="0"/>
          </a:xfrm>
          <a:prstGeom prst="line">
            <a:avLst/>
          </a:prstGeom>
          <a:noFill/>
          <a:ln w="76200">
            <a:solidFill>
              <a:srgbClr val="50000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>
              <a:defRPr/>
            </a:pPr>
            <a:endParaRPr lang="en-US" sz="2800" dirty="0"/>
          </a:p>
        </p:txBody>
      </p:sp>
      <p:sp>
        <p:nvSpPr>
          <p:cNvPr id="12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228600" y="91440"/>
            <a:ext cx="109474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5" name="Rectangle 7"/>
          <p:cNvSpPr>
            <a:spLocks noGrp="1" noChangeArrowheads="1"/>
          </p:cNvSpPr>
          <p:nvPr>
            <p:ph type="body" idx="1"/>
          </p:nvPr>
        </p:nvSpPr>
        <p:spPr bwMode="auto">
          <a:xfrm>
            <a:off x="228600" y="1295400"/>
            <a:ext cx="10947400" cy="51206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pic>
        <p:nvPicPr>
          <p:cNvPr id="3074" name="Picture 2" descr="Related image"/>
          <p:cNvPicPr>
            <a:picLocks noChangeAspect="1" noChangeArrowheads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1277600" y="685800"/>
            <a:ext cx="914400" cy="914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43347023-713F-4E2A-B7AB-E48E430AAFEB}"/>
              </a:ext>
            </a:extLst>
          </p:cNvPr>
          <p:cNvSpPr txBox="1"/>
          <p:nvPr userDrawn="1"/>
        </p:nvSpPr>
        <p:spPr>
          <a:xfrm>
            <a:off x="11095827" y="-66675"/>
            <a:ext cx="1096172" cy="369332"/>
          </a:xfrm>
          <a:prstGeom prst="rect">
            <a:avLst/>
          </a:prstGeom>
          <a:noFill/>
          <a:ln w="12700">
            <a:noFill/>
          </a:ln>
        </p:spPr>
        <p:txBody>
          <a:bodyPr wrap="square" rtlCol="0">
            <a:spAutoFit/>
          </a:bodyPr>
          <a:lstStyle/>
          <a:p>
            <a:pPr algn="r"/>
            <a:fld id="{CBFC0AEE-5787-421D-938D-D26A4A374780}" type="slidenum">
              <a:rPr lang="en-US" sz="1800" smtClean="0">
                <a:solidFill>
                  <a:srgbClr val="500000"/>
                </a:solidFill>
                <a:latin typeface="+mj-lt"/>
              </a:rPr>
              <a:pPr algn="r"/>
              <a:t>‹#›</a:t>
            </a:fld>
            <a:endParaRPr lang="en-US" sz="1800" dirty="0">
              <a:solidFill>
                <a:srgbClr val="500000"/>
              </a:solidFill>
              <a:latin typeface="+mj-lt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23" r:id="rId2"/>
    <p:sldLayoutId id="2147483734" r:id="rId3"/>
    <p:sldLayoutId id="2147483727" r:id="rId4"/>
    <p:sldLayoutId id="2147483735" r:id="rId5"/>
  </p:sldLayoutIdLst>
  <p:hf hdr="0" ftr="0" dt="0"/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2pPr>
      <a:lvl3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3pPr>
      <a:lvl4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4pPr>
      <a:lvl5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5pPr>
      <a:lvl6pPr marL="4572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6pPr>
      <a:lvl7pPr marL="9144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7pPr>
      <a:lvl8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8pPr>
      <a:lvl9pPr marL="1828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9pPr>
    </p:titleStyle>
    <p:bodyStyle>
      <a:lvl1pPr marL="457200" indent="-4572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SzPct val="100000"/>
        <a:buFont typeface="Arial" panose="020B0604020202020204" pitchFamily="34" charset="0"/>
        <a:buChar char="•"/>
        <a:defRPr lang="en-US" sz="2400" dirty="0">
          <a:solidFill>
            <a:schemeClr val="tx1"/>
          </a:solidFill>
          <a:latin typeface="+mj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SzPct val="75000"/>
        <a:buChar char="–"/>
        <a:defRPr lang="en-US" sz="2000" dirty="0">
          <a:solidFill>
            <a:schemeClr val="tx1"/>
          </a:solidFill>
          <a:latin typeface="+mj-lt"/>
        </a:defRPr>
      </a:lvl2pPr>
      <a:lvl3pPr marL="1257300" indent="-3429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SzPct val="90000"/>
        <a:buFont typeface="Arial" panose="020B0604020202020204" pitchFamily="34" charset="0"/>
        <a:buChar char="•"/>
        <a:defRPr lang="en-US" sz="2000" dirty="0">
          <a:solidFill>
            <a:schemeClr val="tx1"/>
          </a:solidFill>
          <a:latin typeface="+mj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SzPct val="80000"/>
        <a:buChar char="–"/>
        <a:defRPr lang="en-US" sz="2000" dirty="0">
          <a:solidFill>
            <a:schemeClr val="tx1"/>
          </a:solidFill>
          <a:latin typeface="+mj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»"/>
        <a:defRPr lang="en-US" sz="2000" dirty="0">
          <a:solidFill>
            <a:schemeClr val="tx1"/>
          </a:solidFill>
          <a:latin typeface="+mj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defRPr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defRPr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defRPr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abirchfield@tamu.edu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6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0.png"/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0.png"/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0.pn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0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17" Type="http://schemas.openxmlformats.org/officeDocument/2006/relationships/customXml" Target="../ink/ink58.xml"/><Relationship Id="rId21" Type="http://schemas.openxmlformats.org/officeDocument/2006/relationships/image" Target="NULL"/><Relationship Id="rId42" Type="http://schemas.openxmlformats.org/officeDocument/2006/relationships/customXml" Target="../ink/ink20.xml"/><Relationship Id="rId63" Type="http://schemas.openxmlformats.org/officeDocument/2006/relationships/image" Target="NULL"/><Relationship Id="rId84" Type="http://schemas.openxmlformats.org/officeDocument/2006/relationships/customXml" Target="../ink/ink41.xml"/><Relationship Id="rId138" Type="http://schemas.openxmlformats.org/officeDocument/2006/relationships/image" Target="NULL"/><Relationship Id="rId159" Type="http://schemas.openxmlformats.org/officeDocument/2006/relationships/customXml" Target="../ink/ink79.xml"/><Relationship Id="rId170" Type="http://schemas.openxmlformats.org/officeDocument/2006/relationships/image" Target="NULL"/><Relationship Id="rId191" Type="http://schemas.openxmlformats.org/officeDocument/2006/relationships/customXml" Target="../ink/ink95.xml"/><Relationship Id="rId205" Type="http://schemas.openxmlformats.org/officeDocument/2006/relationships/customXml" Target="../ink/ink102.xml"/><Relationship Id="rId226" Type="http://schemas.openxmlformats.org/officeDocument/2006/relationships/image" Target="../media/image5.png"/><Relationship Id="rId247" Type="http://schemas.openxmlformats.org/officeDocument/2006/relationships/customXml" Target="../ink/ink127.xml"/><Relationship Id="rId107" Type="http://schemas.openxmlformats.org/officeDocument/2006/relationships/customXml" Target="../ink/ink53.xml"/><Relationship Id="rId11" Type="http://schemas.openxmlformats.org/officeDocument/2006/relationships/image" Target="NULL"/><Relationship Id="rId32" Type="http://schemas.openxmlformats.org/officeDocument/2006/relationships/customXml" Target="../ink/ink15.xml"/><Relationship Id="rId53" Type="http://schemas.openxmlformats.org/officeDocument/2006/relationships/image" Target="NULL"/><Relationship Id="rId74" Type="http://schemas.openxmlformats.org/officeDocument/2006/relationships/customXml" Target="../ink/ink36.xml"/><Relationship Id="rId128" Type="http://schemas.openxmlformats.org/officeDocument/2006/relationships/image" Target="NULL"/><Relationship Id="rId149" Type="http://schemas.openxmlformats.org/officeDocument/2006/relationships/customXml" Target="../ink/ink74.xml"/><Relationship Id="rId5" Type="http://schemas.openxmlformats.org/officeDocument/2006/relationships/image" Target="NULL"/><Relationship Id="rId95" Type="http://schemas.openxmlformats.org/officeDocument/2006/relationships/customXml" Target="../ink/ink47.xml"/><Relationship Id="rId160" Type="http://schemas.openxmlformats.org/officeDocument/2006/relationships/image" Target="NULL"/><Relationship Id="rId181" Type="http://schemas.openxmlformats.org/officeDocument/2006/relationships/customXml" Target="../ink/ink90.xml"/><Relationship Id="rId216" Type="http://schemas.openxmlformats.org/officeDocument/2006/relationships/image" Target="NULL"/><Relationship Id="rId237" Type="http://schemas.openxmlformats.org/officeDocument/2006/relationships/customXml" Target="../ink/ink118.xml"/><Relationship Id="rId258" Type="http://schemas.openxmlformats.org/officeDocument/2006/relationships/customXml" Target="../ink/ink137.xml"/><Relationship Id="rId22" Type="http://schemas.openxmlformats.org/officeDocument/2006/relationships/customXml" Target="../ink/ink10.xml"/><Relationship Id="rId43" Type="http://schemas.openxmlformats.org/officeDocument/2006/relationships/image" Target="NULL"/><Relationship Id="rId64" Type="http://schemas.openxmlformats.org/officeDocument/2006/relationships/customXml" Target="../ink/ink31.xml"/><Relationship Id="rId118" Type="http://schemas.openxmlformats.org/officeDocument/2006/relationships/image" Target="NULL"/><Relationship Id="rId139" Type="http://schemas.openxmlformats.org/officeDocument/2006/relationships/customXml" Target="../ink/ink69.xml"/><Relationship Id="rId85" Type="http://schemas.openxmlformats.org/officeDocument/2006/relationships/image" Target="NULL"/><Relationship Id="rId150" Type="http://schemas.openxmlformats.org/officeDocument/2006/relationships/image" Target="NULL"/><Relationship Id="rId171" Type="http://schemas.openxmlformats.org/officeDocument/2006/relationships/customXml" Target="../ink/ink85.xml"/><Relationship Id="rId192" Type="http://schemas.openxmlformats.org/officeDocument/2006/relationships/image" Target="NULL"/><Relationship Id="rId206" Type="http://schemas.openxmlformats.org/officeDocument/2006/relationships/image" Target="NULL"/><Relationship Id="rId227" Type="http://schemas.openxmlformats.org/officeDocument/2006/relationships/customXml" Target="../ink/ink113.xml"/><Relationship Id="rId248" Type="http://schemas.openxmlformats.org/officeDocument/2006/relationships/customXml" Target="../ink/ink128.xml"/><Relationship Id="rId12" Type="http://schemas.openxmlformats.org/officeDocument/2006/relationships/customXml" Target="../ink/ink5.xml"/><Relationship Id="rId33" Type="http://schemas.openxmlformats.org/officeDocument/2006/relationships/image" Target="NULL"/><Relationship Id="rId108" Type="http://schemas.openxmlformats.org/officeDocument/2006/relationships/image" Target="NULL"/><Relationship Id="rId129" Type="http://schemas.openxmlformats.org/officeDocument/2006/relationships/customXml" Target="../ink/ink64.xml"/><Relationship Id="rId54" Type="http://schemas.openxmlformats.org/officeDocument/2006/relationships/customXml" Target="../ink/ink26.xml"/><Relationship Id="rId75" Type="http://schemas.openxmlformats.org/officeDocument/2006/relationships/image" Target="NULL"/><Relationship Id="rId96" Type="http://schemas.openxmlformats.org/officeDocument/2006/relationships/image" Target="NULL"/><Relationship Id="rId140" Type="http://schemas.openxmlformats.org/officeDocument/2006/relationships/image" Target="NULL"/><Relationship Id="rId161" Type="http://schemas.openxmlformats.org/officeDocument/2006/relationships/customXml" Target="../ink/ink80.xml"/><Relationship Id="rId182" Type="http://schemas.openxmlformats.org/officeDocument/2006/relationships/image" Target="NULL"/><Relationship Id="rId217" Type="http://schemas.openxmlformats.org/officeDocument/2006/relationships/customXml" Target="../ink/ink108.xml"/><Relationship Id="rId6" Type="http://schemas.openxmlformats.org/officeDocument/2006/relationships/customXml" Target="../ink/ink2.xml"/><Relationship Id="rId238" Type="http://schemas.openxmlformats.org/officeDocument/2006/relationships/image" Target="../media/image11.png"/><Relationship Id="rId259" Type="http://schemas.openxmlformats.org/officeDocument/2006/relationships/customXml" Target="../ink/ink138.xml"/><Relationship Id="rId23" Type="http://schemas.openxmlformats.org/officeDocument/2006/relationships/image" Target="NULL"/><Relationship Id="rId119" Type="http://schemas.openxmlformats.org/officeDocument/2006/relationships/customXml" Target="../ink/ink59.xml"/><Relationship Id="rId44" Type="http://schemas.openxmlformats.org/officeDocument/2006/relationships/customXml" Target="../ink/ink21.xml"/><Relationship Id="rId65" Type="http://schemas.openxmlformats.org/officeDocument/2006/relationships/image" Target="NULL"/><Relationship Id="rId86" Type="http://schemas.openxmlformats.org/officeDocument/2006/relationships/customXml" Target="../ink/ink42.xml"/><Relationship Id="rId130" Type="http://schemas.openxmlformats.org/officeDocument/2006/relationships/image" Target="NULL"/><Relationship Id="rId151" Type="http://schemas.openxmlformats.org/officeDocument/2006/relationships/customXml" Target="../ink/ink75.xml"/><Relationship Id="rId172" Type="http://schemas.openxmlformats.org/officeDocument/2006/relationships/image" Target="NULL"/><Relationship Id="rId193" Type="http://schemas.openxmlformats.org/officeDocument/2006/relationships/customXml" Target="../ink/ink96.xml"/><Relationship Id="rId207" Type="http://schemas.openxmlformats.org/officeDocument/2006/relationships/customXml" Target="../ink/ink103.xml"/><Relationship Id="rId228" Type="http://schemas.openxmlformats.org/officeDocument/2006/relationships/image" Target="../media/image6.png"/><Relationship Id="rId249" Type="http://schemas.openxmlformats.org/officeDocument/2006/relationships/customXml" Target="../ink/ink129.xml"/><Relationship Id="rId13" Type="http://schemas.openxmlformats.org/officeDocument/2006/relationships/image" Target="NULL"/><Relationship Id="rId109" Type="http://schemas.openxmlformats.org/officeDocument/2006/relationships/customXml" Target="../ink/ink54.xml"/><Relationship Id="rId260" Type="http://schemas.openxmlformats.org/officeDocument/2006/relationships/customXml" Target="../ink/ink139.xml"/><Relationship Id="rId34" Type="http://schemas.openxmlformats.org/officeDocument/2006/relationships/customXml" Target="../ink/ink16.xml"/><Relationship Id="rId55" Type="http://schemas.openxmlformats.org/officeDocument/2006/relationships/image" Target="NULL"/><Relationship Id="rId76" Type="http://schemas.openxmlformats.org/officeDocument/2006/relationships/customXml" Target="../ink/ink37.xml"/><Relationship Id="rId97" Type="http://schemas.openxmlformats.org/officeDocument/2006/relationships/customXml" Target="../ink/ink48.xml"/><Relationship Id="rId120" Type="http://schemas.openxmlformats.org/officeDocument/2006/relationships/image" Target="NULL"/><Relationship Id="rId141" Type="http://schemas.openxmlformats.org/officeDocument/2006/relationships/customXml" Target="../ink/ink70.xml"/><Relationship Id="rId7" Type="http://schemas.openxmlformats.org/officeDocument/2006/relationships/image" Target="NULL"/><Relationship Id="rId162" Type="http://schemas.openxmlformats.org/officeDocument/2006/relationships/image" Target="NULL"/><Relationship Id="rId183" Type="http://schemas.openxmlformats.org/officeDocument/2006/relationships/customXml" Target="../ink/ink91.xml"/><Relationship Id="rId218" Type="http://schemas.openxmlformats.org/officeDocument/2006/relationships/image" Target="NULL"/><Relationship Id="rId239" Type="http://schemas.openxmlformats.org/officeDocument/2006/relationships/customXml" Target="../ink/ink119.xml"/><Relationship Id="rId250" Type="http://schemas.openxmlformats.org/officeDocument/2006/relationships/customXml" Target="../ink/ink130.xml"/><Relationship Id="rId24" Type="http://schemas.openxmlformats.org/officeDocument/2006/relationships/customXml" Target="../ink/ink11.xml"/><Relationship Id="rId45" Type="http://schemas.openxmlformats.org/officeDocument/2006/relationships/image" Target="NULL"/><Relationship Id="rId66" Type="http://schemas.openxmlformats.org/officeDocument/2006/relationships/customXml" Target="../ink/ink32.xml"/><Relationship Id="rId87" Type="http://schemas.openxmlformats.org/officeDocument/2006/relationships/image" Target="NULL"/><Relationship Id="rId110" Type="http://schemas.openxmlformats.org/officeDocument/2006/relationships/image" Target="NULL"/><Relationship Id="rId131" Type="http://schemas.openxmlformats.org/officeDocument/2006/relationships/customXml" Target="../ink/ink65.xml"/><Relationship Id="rId152" Type="http://schemas.openxmlformats.org/officeDocument/2006/relationships/image" Target="NULL"/><Relationship Id="rId173" Type="http://schemas.openxmlformats.org/officeDocument/2006/relationships/customXml" Target="../ink/ink86.xml"/><Relationship Id="rId194" Type="http://schemas.openxmlformats.org/officeDocument/2006/relationships/image" Target="NULL"/><Relationship Id="rId208" Type="http://schemas.openxmlformats.org/officeDocument/2006/relationships/image" Target="NULL"/><Relationship Id="rId229" Type="http://schemas.openxmlformats.org/officeDocument/2006/relationships/customXml" Target="../ink/ink114.xml"/><Relationship Id="rId240" Type="http://schemas.openxmlformats.org/officeDocument/2006/relationships/customXml" Target="../ink/ink120.xml"/><Relationship Id="rId261" Type="http://schemas.openxmlformats.org/officeDocument/2006/relationships/image" Target="../media/image13.png"/><Relationship Id="rId14" Type="http://schemas.openxmlformats.org/officeDocument/2006/relationships/customXml" Target="../ink/ink6.xml"/><Relationship Id="rId35" Type="http://schemas.openxmlformats.org/officeDocument/2006/relationships/image" Target="NULL"/><Relationship Id="rId56" Type="http://schemas.openxmlformats.org/officeDocument/2006/relationships/customXml" Target="../ink/ink27.xml"/><Relationship Id="rId77" Type="http://schemas.openxmlformats.org/officeDocument/2006/relationships/image" Target="NULL"/><Relationship Id="rId100" Type="http://schemas.openxmlformats.org/officeDocument/2006/relationships/image" Target="NULL"/><Relationship Id="rId8" Type="http://schemas.openxmlformats.org/officeDocument/2006/relationships/customXml" Target="../ink/ink3.xml"/><Relationship Id="rId98" Type="http://schemas.openxmlformats.org/officeDocument/2006/relationships/image" Target="NULL"/><Relationship Id="rId121" Type="http://schemas.openxmlformats.org/officeDocument/2006/relationships/customXml" Target="../ink/ink60.xml"/><Relationship Id="rId142" Type="http://schemas.openxmlformats.org/officeDocument/2006/relationships/image" Target="NULL"/><Relationship Id="rId163" Type="http://schemas.openxmlformats.org/officeDocument/2006/relationships/customXml" Target="../ink/ink81.xml"/><Relationship Id="rId184" Type="http://schemas.openxmlformats.org/officeDocument/2006/relationships/image" Target="NULL"/><Relationship Id="rId219" Type="http://schemas.openxmlformats.org/officeDocument/2006/relationships/customXml" Target="../ink/ink109.xml"/><Relationship Id="rId230" Type="http://schemas.openxmlformats.org/officeDocument/2006/relationships/image" Target="../media/image7.png"/><Relationship Id="rId251" Type="http://schemas.openxmlformats.org/officeDocument/2006/relationships/customXml" Target="../ink/ink131.xml"/><Relationship Id="rId25" Type="http://schemas.openxmlformats.org/officeDocument/2006/relationships/image" Target="NULL"/><Relationship Id="rId46" Type="http://schemas.openxmlformats.org/officeDocument/2006/relationships/customXml" Target="../ink/ink22.xml"/><Relationship Id="rId67" Type="http://schemas.openxmlformats.org/officeDocument/2006/relationships/image" Target="NULL"/><Relationship Id="rId88" Type="http://schemas.openxmlformats.org/officeDocument/2006/relationships/customXml" Target="../ink/ink43.xml"/><Relationship Id="rId111" Type="http://schemas.openxmlformats.org/officeDocument/2006/relationships/customXml" Target="../ink/ink55.xml"/><Relationship Id="rId132" Type="http://schemas.openxmlformats.org/officeDocument/2006/relationships/image" Target="NULL"/><Relationship Id="rId153" Type="http://schemas.openxmlformats.org/officeDocument/2006/relationships/customXml" Target="../ink/ink76.xml"/><Relationship Id="rId174" Type="http://schemas.openxmlformats.org/officeDocument/2006/relationships/image" Target="NULL"/><Relationship Id="rId195" Type="http://schemas.openxmlformats.org/officeDocument/2006/relationships/customXml" Target="../ink/ink97.xml"/><Relationship Id="rId209" Type="http://schemas.openxmlformats.org/officeDocument/2006/relationships/customXml" Target="../ink/ink104.xml"/><Relationship Id="rId220" Type="http://schemas.openxmlformats.org/officeDocument/2006/relationships/image" Target="NULL"/><Relationship Id="rId241" Type="http://schemas.openxmlformats.org/officeDocument/2006/relationships/customXml" Target="../ink/ink121.xml"/><Relationship Id="rId15" Type="http://schemas.openxmlformats.org/officeDocument/2006/relationships/image" Target="NULL"/><Relationship Id="rId36" Type="http://schemas.openxmlformats.org/officeDocument/2006/relationships/customXml" Target="../ink/ink17.xml"/><Relationship Id="rId57" Type="http://schemas.openxmlformats.org/officeDocument/2006/relationships/image" Target="NULL"/><Relationship Id="rId78" Type="http://schemas.openxmlformats.org/officeDocument/2006/relationships/customXml" Target="../ink/ink38.xml"/><Relationship Id="rId99" Type="http://schemas.openxmlformats.org/officeDocument/2006/relationships/customXml" Target="../ink/ink49.xml"/><Relationship Id="rId101" Type="http://schemas.openxmlformats.org/officeDocument/2006/relationships/customXml" Target="../ink/ink50.xml"/><Relationship Id="rId122" Type="http://schemas.openxmlformats.org/officeDocument/2006/relationships/image" Target="NULL"/><Relationship Id="rId143" Type="http://schemas.openxmlformats.org/officeDocument/2006/relationships/customXml" Target="../ink/ink71.xml"/><Relationship Id="rId164" Type="http://schemas.openxmlformats.org/officeDocument/2006/relationships/image" Target="NULL"/><Relationship Id="rId185" Type="http://schemas.openxmlformats.org/officeDocument/2006/relationships/customXml" Target="../ink/ink92.xml"/><Relationship Id="rId9" Type="http://schemas.openxmlformats.org/officeDocument/2006/relationships/image" Target="NULL"/><Relationship Id="rId210" Type="http://schemas.openxmlformats.org/officeDocument/2006/relationships/image" Target="NULL"/><Relationship Id="rId26" Type="http://schemas.openxmlformats.org/officeDocument/2006/relationships/customXml" Target="../ink/ink12.xml"/><Relationship Id="rId231" Type="http://schemas.openxmlformats.org/officeDocument/2006/relationships/customXml" Target="../ink/ink115.xml"/><Relationship Id="rId252" Type="http://schemas.openxmlformats.org/officeDocument/2006/relationships/customXml" Target="../ink/ink132.xml"/><Relationship Id="rId47" Type="http://schemas.openxmlformats.org/officeDocument/2006/relationships/image" Target="NULL"/><Relationship Id="rId68" Type="http://schemas.openxmlformats.org/officeDocument/2006/relationships/customXml" Target="../ink/ink33.xml"/><Relationship Id="rId89" Type="http://schemas.openxmlformats.org/officeDocument/2006/relationships/image" Target="NULL"/><Relationship Id="rId112" Type="http://schemas.openxmlformats.org/officeDocument/2006/relationships/image" Target="NULL"/><Relationship Id="rId133" Type="http://schemas.openxmlformats.org/officeDocument/2006/relationships/customXml" Target="../ink/ink66.xml"/><Relationship Id="rId154" Type="http://schemas.openxmlformats.org/officeDocument/2006/relationships/image" Target="NULL"/><Relationship Id="rId175" Type="http://schemas.openxmlformats.org/officeDocument/2006/relationships/customXml" Target="../ink/ink87.xml"/><Relationship Id="rId196" Type="http://schemas.openxmlformats.org/officeDocument/2006/relationships/image" Target="NULL"/><Relationship Id="rId200" Type="http://schemas.openxmlformats.org/officeDocument/2006/relationships/image" Target="NULL"/><Relationship Id="rId16" Type="http://schemas.openxmlformats.org/officeDocument/2006/relationships/customXml" Target="../ink/ink7.xml"/><Relationship Id="rId221" Type="http://schemas.openxmlformats.org/officeDocument/2006/relationships/customXml" Target="../ink/ink110.xml"/><Relationship Id="rId242" Type="http://schemas.openxmlformats.org/officeDocument/2006/relationships/customXml" Target="../ink/ink122.xml"/><Relationship Id="rId37" Type="http://schemas.openxmlformats.org/officeDocument/2006/relationships/image" Target="NULL"/><Relationship Id="rId58" Type="http://schemas.openxmlformats.org/officeDocument/2006/relationships/customXml" Target="../ink/ink28.xml"/><Relationship Id="rId79" Type="http://schemas.openxmlformats.org/officeDocument/2006/relationships/image" Target="NULL"/><Relationship Id="rId102" Type="http://schemas.openxmlformats.org/officeDocument/2006/relationships/image" Target="NULL"/><Relationship Id="rId123" Type="http://schemas.openxmlformats.org/officeDocument/2006/relationships/customXml" Target="../ink/ink61.xml"/><Relationship Id="rId144" Type="http://schemas.openxmlformats.org/officeDocument/2006/relationships/image" Target="NULL"/><Relationship Id="rId90" Type="http://schemas.openxmlformats.org/officeDocument/2006/relationships/customXml" Target="../ink/ink44.xml"/><Relationship Id="rId165" Type="http://schemas.openxmlformats.org/officeDocument/2006/relationships/customXml" Target="../ink/ink82.xml"/><Relationship Id="rId186" Type="http://schemas.openxmlformats.org/officeDocument/2006/relationships/image" Target="NULL"/><Relationship Id="rId211" Type="http://schemas.openxmlformats.org/officeDocument/2006/relationships/customXml" Target="../ink/ink105.xml"/><Relationship Id="rId232" Type="http://schemas.openxmlformats.org/officeDocument/2006/relationships/image" Target="../media/image8.png"/><Relationship Id="rId253" Type="http://schemas.openxmlformats.org/officeDocument/2006/relationships/image" Target="../media/image12.png"/><Relationship Id="rId27" Type="http://schemas.openxmlformats.org/officeDocument/2006/relationships/image" Target="NULL"/><Relationship Id="rId48" Type="http://schemas.openxmlformats.org/officeDocument/2006/relationships/customXml" Target="../ink/ink23.xml"/><Relationship Id="rId69" Type="http://schemas.openxmlformats.org/officeDocument/2006/relationships/image" Target="NULL"/><Relationship Id="rId113" Type="http://schemas.openxmlformats.org/officeDocument/2006/relationships/customXml" Target="../ink/ink56.xml"/><Relationship Id="rId134" Type="http://schemas.openxmlformats.org/officeDocument/2006/relationships/image" Target="NULL"/><Relationship Id="rId80" Type="http://schemas.openxmlformats.org/officeDocument/2006/relationships/customXml" Target="../ink/ink39.xml"/><Relationship Id="rId155" Type="http://schemas.openxmlformats.org/officeDocument/2006/relationships/customXml" Target="../ink/ink77.xml"/><Relationship Id="rId176" Type="http://schemas.openxmlformats.org/officeDocument/2006/relationships/image" Target="NULL"/><Relationship Id="rId197" Type="http://schemas.openxmlformats.org/officeDocument/2006/relationships/customXml" Target="../ink/ink98.xml"/><Relationship Id="rId201" Type="http://schemas.openxmlformats.org/officeDocument/2006/relationships/customXml" Target="../ink/ink100.xml"/><Relationship Id="rId222" Type="http://schemas.openxmlformats.org/officeDocument/2006/relationships/image" Target="../media/image3.png"/><Relationship Id="rId243" Type="http://schemas.openxmlformats.org/officeDocument/2006/relationships/customXml" Target="../ink/ink123.xml"/><Relationship Id="rId17" Type="http://schemas.openxmlformats.org/officeDocument/2006/relationships/image" Target="NULL"/><Relationship Id="rId38" Type="http://schemas.openxmlformats.org/officeDocument/2006/relationships/customXml" Target="../ink/ink18.xml"/><Relationship Id="rId59" Type="http://schemas.openxmlformats.org/officeDocument/2006/relationships/image" Target="NULL"/><Relationship Id="rId103" Type="http://schemas.openxmlformats.org/officeDocument/2006/relationships/customXml" Target="../ink/ink51.xml"/><Relationship Id="rId124" Type="http://schemas.openxmlformats.org/officeDocument/2006/relationships/image" Target="NULL"/><Relationship Id="rId70" Type="http://schemas.openxmlformats.org/officeDocument/2006/relationships/customXml" Target="../ink/ink34.xml"/><Relationship Id="rId91" Type="http://schemas.openxmlformats.org/officeDocument/2006/relationships/image" Target="NULL"/><Relationship Id="rId145" Type="http://schemas.openxmlformats.org/officeDocument/2006/relationships/customXml" Target="../ink/ink72.xml"/><Relationship Id="rId166" Type="http://schemas.openxmlformats.org/officeDocument/2006/relationships/image" Target="NULL"/><Relationship Id="rId187" Type="http://schemas.openxmlformats.org/officeDocument/2006/relationships/customXml" Target="../ink/ink93.xml"/><Relationship Id="rId1" Type="http://schemas.openxmlformats.org/officeDocument/2006/relationships/slideLayout" Target="../slideLayouts/slideLayout2.xml"/><Relationship Id="rId212" Type="http://schemas.openxmlformats.org/officeDocument/2006/relationships/image" Target="NULL"/><Relationship Id="rId233" Type="http://schemas.openxmlformats.org/officeDocument/2006/relationships/customXml" Target="../ink/ink116.xml"/><Relationship Id="rId254" Type="http://schemas.openxmlformats.org/officeDocument/2006/relationships/customXml" Target="../ink/ink133.xml"/><Relationship Id="rId28" Type="http://schemas.openxmlformats.org/officeDocument/2006/relationships/customXml" Target="../ink/ink13.xml"/><Relationship Id="rId49" Type="http://schemas.openxmlformats.org/officeDocument/2006/relationships/image" Target="NULL"/><Relationship Id="rId114" Type="http://schemas.openxmlformats.org/officeDocument/2006/relationships/image" Target="NULL"/><Relationship Id="rId60" Type="http://schemas.openxmlformats.org/officeDocument/2006/relationships/customXml" Target="../ink/ink29.xml"/><Relationship Id="rId81" Type="http://schemas.openxmlformats.org/officeDocument/2006/relationships/image" Target="NULL"/><Relationship Id="rId135" Type="http://schemas.openxmlformats.org/officeDocument/2006/relationships/customXml" Target="../ink/ink67.xml"/><Relationship Id="rId156" Type="http://schemas.openxmlformats.org/officeDocument/2006/relationships/image" Target="NULL"/><Relationship Id="rId177" Type="http://schemas.openxmlformats.org/officeDocument/2006/relationships/customXml" Target="../ink/ink88.xml"/><Relationship Id="rId198" Type="http://schemas.openxmlformats.org/officeDocument/2006/relationships/image" Target="NULL"/><Relationship Id="rId202" Type="http://schemas.openxmlformats.org/officeDocument/2006/relationships/image" Target="NULL"/><Relationship Id="rId223" Type="http://schemas.openxmlformats.org/officeDocument/2006/relationships/customXml" Target="../ink/ink111.xml"/><Relationship Id="rId244" Type="http://schemas.openxmlformats.org/officeDocument/2006/relationships/customXml" Target="../ink/ink124.xml"/><Relationship Id="rId18" Type="http://schemas.openxmlformats.org/officeDocument/2006/relationships/customXml" Target="../ink/ink8.xml"/><Relationship Id="rId39" Type="http://schemas.openxmlformats.org/officeDocument/2006/relationships/image" Target="NULL"/><Relationship Id="rId50" Type="http://schemas.openxmlformats.org/officeDocument/2006/relationships/customXml" Target="../ink/ink24.xml"/><Relationship Id="rId104" Type="http://schemas.openxmlformats.org/officeDocument/2006/relationships/image" Target="NULL"/><Relationship Id="rId125" Type="http://schemas.openxmlformats.org/officeDocument/2006/relationships/customXml" Target="../ink/ink62.xml"/><Relationship Id="rId146" Type="http://schemas.openxmlformats.org/officeDocument/2006/relationships/image" Target="NULL"/><Relationship Id="rId167" Type="http://schemas.openxmlformats.org/officeDocument/2006/relationships/customXml" Target="../ink/ink83.xml"/><Relationship Id="rId188" Type="http://schemas.openxmlformats.org/officeDocument/2006/relationships/image" Target="NULL"/><Relationship Id="rId71" Type="http://schemas.openxmlformats.org/officeDocument/2006/relationships/image" Target="NULL"/><Relationship Id="rId92" Type="http://schemas.openxmlformats.org/officeDocument/2006/relationships/customXml" Target="../ink/ink45.xml"/><Relationship Id="rId213" Type="http://schemas.openxmlformats.org/officeDocument/2006/relationships/customXml" Target="../ink/ink106.xml"/><Relationship Id="rId234" Type="http://schemas.openxmlformats.org/officeDocument/2006/relationships/image" Target="../media/image9.png"/><Relationship Id="rId2" Type="http://schemas.openxmlformats.org/officeDocument/2006/relationships/customXml" Target="../ink/ink1.xml"/><Relationship Id="rId29" Type="http://schemas.openxmlformats.org/officeDocument/2006/relationships/image" Target="NULL"/><Relationship Id="rId255" Type="http://schemas.openxmlformats.org/officeDocument/2006/relationships/customXml" Target="../ink/ink134.xml"/><Relationship Id="rId40" Type="http://schemas.openxmlformats.org/officeDocument/2006/relationships/customXml" Target="../ink/ink19.xml"/><Relationship Id="rId115" Type="http://schemas.openxmlformats.org/officeDocument/2006/relationships/customXml" Target="../ink/ink57.xml"/><Relationship Id="rId136" Type="http://schemas.openxmlformats.org/officeDocument/2006/relationships/image" Target="NULL"/><Relationship Id="rId157" Type="http://schemas.openxmlformats.org/officeDocument/2006/relationships/customXml" Target="../ink/ink78.xml"/><Relationship Id="rId178" Type="http://schemas.openxmlformats.org/officeDocument/2006/relationships/image" Target="NULL"/><Relationship Id="rId61" Type="http://schemas.openxmlformats.org/officeDocument/2006/relationships/image" Target="NULL"/><Relationship Id="rId82" Type="http://schemas.openxmlformats.org/officeDocument/2006/relationships/customXml" Target="../ink/ink40.xml"/><Relationship Id="rId199" Type="http://schemas.openxmlformats.org/officeDocument/2006/relationships/customXml" Target="../ink/ink99.xml"/><Relationship Id="rId203" Type="http://schemas.openxmlformats.org/officeDocument/2006/relationships/customXml" Target="../ink/ink101.xml"/><Relationship Id="rId19" Type="http://schemas.openxmlformats.org/officeDocument/2006/relationships/image" Target="NULL"/><Relationship Id="rId224" Type="http://schemas.openxmlformats.org/officeDocument/2006/relationships/image" Target="../media/image4.png"/><Relationship Id="rId245" Type="http://schemas.openxmlformats.org/officeDocument/2006/relationships/customXml" Target="../ink/ink125.xml"/><Relationship Id="rId30" Type="http://schemas.openxmlformats.org/officeDocument/2006/relationships/customXml" Target="../ink/ink14.xml"/><Relationship Id="rId105" Type="http://schemas.openxmlformats.org/officeDocument/2006/relationships/customXml" Target="../ink/ink52.xml"/><Relationship Id="rId126" Type="http://schemas.openxmlformats.org/officeDocument/2006/relationships/image" Target="NULL"/><Relationship Id="rId147" Type="http://schemas.openxmlformats.org/officeDocument/2006/relationships/customXml" Target="../ink/ink73.xml"/><Relationship Id="rId168" Type="http://schemas.openxmlformats.org/officeDocument/2006/relationships/image" Target="NULL"/><Relationship Id="rId51" Type="http://schemas.openxmlformats.org/officeDocument/2006/relationships/image" Target="NULL"/><Relationship Id="rId72" Type="http://schemas.openxmlformats.org/officeDocument/2006/relationships/customXml" Target="../ink/ink35.xml"/><Relationship Id="rId93" Type="http://schemas.openxmlformats.org/officeDocument/2006/relationships/image" Target="NULL"/><Relationship Id="rId189" Type="http://schemas.openxmlformats.org/officeDocument/2006/relationships/customXml" Target="../ink/ink94.xml"/><Relationship Id="rId214" Type="http://schemas.openxmlformats.org/officeDocument/2006/relationships/image" Target="NULL"/><Relationship Id="rId235" Type="http://schemas.openxmlformats.org/officeDocument/2006/relationships/customXml" Target="../ink/ink117.xml"/><Relationship Id="rId256" Type="http://schemas.openxmlformats.org/officeDocument/2006/relationships/customXml" Target="../ink/ink135.xml"/><Relationship Id="rId116" Type="http://schemas.openxmlformats.org/officeDocument/2006/relationships/image" Target="NULL"/><Relationship Id="rId137" Type="http://schemas.openxmlformats.org/officeDocument/2006/relationships/customXml" Target="../ink/ink68.xml"/><Relationship Id="rId158" Type="http://schemas.openxmlformats.org/officeDocument/2006/relationships/image" Target="NULL"/><Relationship Id="rId20" Type="http://schemas.openxmlformats.org/officeDocument/2006/relationships/customXml" Target="../ink/ink9.xml"/><Relationship Id="rId41" Type="http://schemas.openxmlformats.org/officeDocument/2006/relationships/image" Target="NULL"/><Relationship Id="rId62" Type="http://schemas.openxmlformats.org/officeDocument/2006/relationships/customXml" Target="../ink/ink30.xml"/><Relationship Id="rId83" Type="http://schemas.openxmlformats.org/officeDocument/2006/relationships/image" Target="NULL"/><Relationship Id="rId179" Type="http://schemas.openxmlformats.org/officeDocument/2006/relationships/customXml" Target="../ink/ink89.xml"/><Relationship Id="rId190" Type="http://schemas.openxmlformats.org/officeDocument/2006/relationships/image" Target="NULL"/><Relationship Id="rId204" Type="http://schemas.openxmlformats.org/officeDocument/2006/relationships/image" Target="NULL"/><Relationship Id="rId225" Type="http://schemas.openxmlformats.org/officeDocument/2006/relationships/customXml" Target="../ink/ink112.xml"/><Relationship Id="rId246" Type="http://schemas.openxmlformats.org/officeDocument/2006/relationships/customXml" Target="../ink/ink126.xml"/><Relationship Id="rId106" Type="http://schemas.openxmlformats.org/officeDocument/2006/relationships/image" Target="NULL"/><Relationship Id="rId127" Type="http://schemas.openxmlformats.org/officeDocument/2006/relationships/customXml" Target="../ink/ink63.xml"/><Relationship Id="rId10" Type="http://schemas.openxmlformats.org/officeDocument/2006/relationships/customXml" Target="../ink/ink4.xml"/><Relationship Id="rId31" Type="http://schemas.openxmlformats.org/officeDocument/2006/relationships/image" Target="NULL"/><Relationship Id="rId52" Type="http://schemas.openxmlformats.org/officeDocument/2006/relationships/customXml" Target="../ink/ink25.xml"/><Relationship Id="rId73" Type="http://schemas.openxmlformats.org/officeDocument/2006/relationships/image" Target="NULL"/><Relationship Id="rId94" Type="http://schemas.openxmlformats.org/officeDocument/2006/relationships/customXml" Target="../ink/ink46.xml"/><Relationship Id="rId148" Type="http://schemas.openxmlformats.org/officeDocument/2006/relationships/image" Target="NULL"/><Relationship Id="rId169" Type="http://schemas.openxmlformats.org/officeDocument/2006/relationships/customXml" Target="../ink/ink84.xml"/><Relationship Id="rId4" Type="http://schemas.openxmlformats.org/officeDocument/2006/relationships/image" Target="NULL"/><Relationship Id="rId180" Type="http://schemas.openxmlformats.org/officeDocument/2006/relationships/image" Target="NULL"/><Relationship Id="rId215" Type="http://schemas.openxmlformats.org/officeDocument/2006/relationships/customXml" Target="../ink/ink107.xml"/><Relationship Id="rId236" Type="http://schemas.openxmlformats.org/officeDocument/2006/relationships/image" Target="../media/image10.png"/><Relationship Id="rId257" Type="http://schemas.openxmlformats.org/officeDocument/2006/relationships/customXml" Target="../ink/ink136.xml"/></Relationships>
</file>

<file path=ppt/slides/_rels/slide4.xml.rels><?xml version="1.0" encoding="UTF-8" standalone="yes"?>
<Relationships xmlns="http://schemas.openxmlformats.org/package/2006/relationships"><Relationship Id="rId26" Type="http://schemas.openxmlformats.org/officeDocument/2006/relationships/image" Target="../media/image800.png"/><Relationship Id="rId133" Type="http://schemas.openxmlformats.org/officeDocument/2006/relationships/customXml" Target="../ink/ink147.xml"/><Relationship Id="rId138" Type="http://schemas.openxmlformats.org/officeDocument/2006/relationships/customXml" Target="../ink/ink152.xml"/><Relationship Id="rId42" Type="http://schemas.openxmlformats.org/officeDocument/2006/relationships/image" Target="../media/image850.png"/><Relationship Id="rId154" Type="http://schemas.openxmlformats.org/officeDocument/2006/relationships/customXml" Target="../ink/ink168.xml"/><Relationship Id="rId68" Type="http://schemas.openxmlformats.org/officeDocument/2006/relationships/image" Target="../media/image970.png"/><Relationship Id="rId159" Type="http://schemas.openxmlformats.org/officeDocument/2006/relationships/customXml" Target="../ink/ink173.xml"/><Relationship Id="rId84" Type="http://schemas.openxmlformats.org/officeDocument/2006/relationships/image" Target="../media/image1050.png"/><Relationship Id="rId175" Type="http://schemas.openxmlformats.org/officeDocument/2006/relationships/customXml" Target="../ink/ink189.xml"/><Relationship Id="rId112" Type="http://schemas.openxmlformats.org/officeDocument/2006/relationships/image" Target="../media/image1160.png"/><Relationship Id="rId170" Type="http://schemas.openxmlformats.org/officeDocument/2006/relationships/customXml" Target="../ink/ink184.xml"/><Relationship Id="rId16" Type="http://schemas.openxmlformats.org/officeDocument/2006/relationships/image" Target="../media/image1211.png"/><Relationship Id="rId128" Type="http://schemas.openxmlformats.org/officeDocument/2006/relationships/customXml" Target="../ink/ink142.xml"/><Relationship Id="rId32" Type="http://schemas.openxmlformats.org/officeDocument/2006/relationships/image" Target="../media/image2311.png"/><Relationship Id="rId144" Type="http://schemas.openxmlformats.org/officeDocument/2006/relationships/customXml" Target="../ink/ink158.xml"/><Relationship Id="rId149" Type="http://schemas.openxmlformats.org/officeDocument/2006/relationships/customXml" Target="../ink/ink163.xml"/><Relationship Id="rId58" Type="http://schemas.openxmlformats.org/officeDocument/2006/relationships/image" Target="../media/image920.png"/><Relationship Id="rId74" Type="http://schemas.openxmlformats.org/officeDocument/2006/relationships/image" Target="../media/image1000.png"/><Relationship Id="rId102" Type="http://schemas.openxmlformats.org/officeDocument/2006/relationships/image" Target="../media/image1120.png"/><Relationship Id="rId160" Type="http://schemas.openxmlformats.org/officeDocument/2006/relationships/customXml" Target="../ink/ink174.xml"/><Relationship Id="rId165" Type="http://schemas.openxmlformats.org/officeDocument/2006/relationships/customXml" Target="../ink/ink179.xml"/><Relationship Id="rId90" Type="http://schemas.openxmlformats.org/officeDocument/2006/relationships/image" Target="../media/image1070.png"/><Relationship Id="rId181" Type="http://schemas.openxmlformats.org/officeDocument/2006/relationships/customXml" Target="../ink/ink195.xml"/><Relationship Id="rId134" Type="http://schemas.openxmlformats.org/officeDocument/2006/relationships/customXml" Target="../ink/ink148.xml"/><Relationship Id="rId22" Type="http://schemas.openxmlformats.org/officeDocument/2006/relationships/image" Target="../media/image1512.png"/><Relationship Id="rId139" Type="http://schemas.openxmlformats.org/officeDocument/2006/relationships/customXml" Target="../ink/ink153.xml"/><Relationship Id="rId48" Type="http://schemas.openxmlformats.org/officeDocument/2006/relationships/image" Target="../media/image870.png"/><Relationship Id="rId64" Type="http://schemas.openxmlformats.org/officeDocument/2006/relationships/image" Target="../media/image950.png"/><Relationship Id="rId118" Type="http://schemas.openxmlformats.org/officeDocument/2006/relationships/image" Target="../media/image660.png"/><Relationship Id="rId150" Type="http://schemas.openxmlformats.org/officeDocument/2006/relationships/customXml" Target="../ink/ink164.xml"/><Relationship Id="rId155" Type="http://schemas.openxmlformats.org/officeDocument/2006/relationships/customXml" Target="../ink/ink169.xml"/><Relationship Id="rId80" Type="http://schemas.openxmlformats.org/officeDocument/2006/relationships/image" Target="../media/image1030.png"/><Relationship Id="rId171" Type="http://schemas.openxmlformats.org/officeDocument/2006/relationships/customXml" Target="../ink/ink185.xml"/><Relationship Id="rId176" Type="http://schemas.openxmlformats.org/officeDocument/2006/relationships/customXml" Target="../ink/ink190.xml"/><Relationship Id="rId124" Type="http://schemas.openxmlformats.org/officeDocument/2006/relationships/image" Target="../media/image16.png"/><Relationship Id="rId129" Type="http://schemas.openxmlformats.org/officeDocument/2006/relationships/customXml" Target="../ink/ink143.xml"/><Relationship Id="rId12" Type="http://schemas.openxmlformats.org/officeDocument/2006/relationships/image" Target="../media/image1011.png"/><Relationship Id="rId38" Type="http://schemas.openxmlformats.org/officeDocument/2006/relationships/image" Target="../media/image2610.png"/><Relationship Id="rId108" Type="http://schemas.openxmlformats.org/officeDocument/2006/relationships/image" Target="../media/image1140.png"/><Relationship Id="rId140" Type="http://schemas.openxmlformats.org/officeDocument/2006/relationships/customXml" Target="../ink/ink154.xml"/><Relationship Id="rId145" Type="http://schemas.openxmlformats.org/officeDocument/2006/relationships/customXml" Target="../ink/ink159.xml"/><Relationship Id="rId54" Type="http://schemas.openxmlformats.org/officeDocument/2006/relationships/image" Target="../media/image900.png"/><Relationship Id="rId70" Type="http://schemas.openxmlformats.org/officeDocument/2006/relationships/image" Target="../media/image980.png"/><Relationship Id="rId161" Type="http://schemas.openxmlformats.org/officeDocument/2006/relationships/customXml" Target="../ink/ink175.xml"/><Relationship Id="rId166" Type="http://schemas.openxmlformats.org/officeDocument/2006/relationships/customXml" Target="../ink/ink180.xml"/><Relationship Id="rId96" Type="http://schemas.openxmlformats.org/officeDocument/2006/relationships/image" Target="../media/image1100.png"/><Relationship Id="rId182" Type="http://schemas.openxmlformats.org/officeDocument/2006/relationships/customXml" Target="../ink/ink19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10.png"/><Relationship Id="rId28" Type="http://schemas.openxmlformats.org/officeDocument/2006/relationships/image" Target="../media/image812.png"/><Relationship Id="rId114" Type="http://schemas.openxmlformats.org/officeDocument/2006/relationships/image" Target="../media/image1170.png"/><Relationship Id="rId130" Type="http://schemas.openxmlformats.org/officeDocument/2006/relationships/customXml" Target="../ink/ink144.xml"/><Relationship Id="rId135" Type="http://schemas.openxmlformats.org/officeDocument/2006/relationships/customXml" Target="../ink/ink149.xml"/><Relationship Id="rId44" Type="http://schemas.openxmlformats.org/officeDocument/2006/relationships/image" Target="../media/image860.png"/><Relationship Id="rId151" Type="http://schemas.openxmlformats.org/officeDocument/2006/relationships/customXml" Target="../ink/ink165.xml"/><Relationship Id="rId60" Type="http://schemas.openxmlformats.org/officeDocument/2006/relationships/image" Target="../media/image930.png"/><Relationship Id="rId156" Type="http://schemas.openxmlformats.org/officeDocument/2006/relationships/customXml" Target="../ink/ink170.xml"/><Relationship Id="rId86" Type="http://schemas.openxmlformats.org/officeDocument/2006/relationships/image" Target="../media/image500.png"/><Relationship Id="rId177" Type="http://schemas.openxmlformats.org/officeDocument/2006/relationships/customXml" Target="../ink/ink191.xml"/><Relationship Id="rId4" Type="http://schemas.openxmlformats.org/officeDocument/2006/relationships/image" Target="../media/image611.png"/><Relationship Id="rId172" Type="http://schemas.openxmlformats.org/officeDocument/2006/relationships/customXml" Target="../ink/ink186.xml"/><Relationship Id="rId180" Type="http://schemas.openxmlformats.org/officeDocument/2006/relationships/customXml" Target="../ink/ink194.xml"/><Relationship Id="rId18" Type="http://schemas.openxmlformats.org/officeDocument/2006/relationships/image" Target="../media/image1312.png"/><Relationship Id="rId125" Type="http://schemas.openxmlformats.org/officeDocument/2006/relationships/image" Target="../media/image15.png"/><Relationship Id="rId141" Type="http://schemas.openxmlformats.org/officeDocument/2006/relationships/customXml" Target="../ink/ink155.xml"/><Relationship Id="rId34" Type="http://schemas.openxmlformats.org/officeDocument/2006/relationships/image" Target="../media/image830.png"/><Relationship Id="rId146" Type="http://schemas.openxmlformats.org/officeDocument/2006/relationships/customXml" Target="../ink/ink160.xml"/><Relationship Id="rId50" Type="http://schemas.openxmlformats.org/officeDocument/2006/relationships/image" Target="../media/image880.png"/><Relationship Id="rId76" Type="http://schemas.openxmlformats.org/officeDocument/2006/relationships/image" Target="../media/image1012.png"/><Relationship Id="rId167" Type="http://schemas.openxmlformats.org/officeDocument/2006/relationships/customXml" Target="../ink/ink181.xml"/><Relationship Id="rId104" Type="http://schemas.openxmlformats.org/officeDocument/2006/relationships/image" Target="../media/image590.png"/><Relationship Id="rId120" Type="http://schemas.openxmlformats.org/officeDocument/2006/relationships/image" Target="../media/image670.png"/><Relationship Id="rId162" Type="http://schemas.openxmlformats.org/officeDocument/2006/relationships/customXml" Target="../ink/ink176.xml"/><Relationship Id="rId92" Type="http://schemas.openxmlformats.org/officeDocument/2006/relationships/image" Target="../media/image1080.png"/><Relationship Id="rId183" Type="http://schemas.openxmlformats.org/officeDocument/2006/relationships/customXml" Target="../ink/ink197.xml"/><Relationship Id="rId2" Type="http://schemas.openxmlformats.org/officeDocument/2006/relationships/image" Target="../media/image14.png"/><Relationship Id="rId131" Type="http://schemas.openxmlformats.org/officeDocument/2006/relationships/customXml" Target="../ink/ink145.xml"/><Relationship Id="rId136" Type="http://schemas.openxmlformats.org/officeDocument/2006/relationships/customXml" Target="../ink/ink150.xml"/><Relationship Id="rId24" Type="http://schemas.openxmlformats.org/officeDocument/2006/relationships/image" Target="../media/image1611.png"/><Relationship Id="rId40" Type="http://schemas.openxmlformats.org/officeDocument/2006/relationships/image" Target="../media/image840.png"/><Relationship Id="rId157" Type="http://schemas.openxmlformats.org/officeDocument/2006/relationships/customXml" Target="../ink/ink171.xml"/><Relationship Id="rId66" Type="http://schemas.openxmlformats.org/officeDocument/2006/relationships/image" Target="../media/image960.png"/><Relationship Id="rId178" Type="http://schemas.openxmlformats.org/officeDocument/2006/relationships/customXml" Target="../ink/ink192.xml"/><Relationship Id="rId110" Type="http://schemas.openxmlformats.org/officeDocument/2006/relationships/image" Target="../media/image1150.png"/><Relationship Id="rId152" Type="http://schemas.openxmlformats.org/officeDocument/2006/relationships/customXml" Target="../ink/ink166.xml"/><Relationship Id="rId82" Type="http://schemas.openxmlformats.org/officeDocument/2006/relationships/image" Target="../media/image1040.png"/><Relationship Id="rId173" Type="http://schemas.openxmlformats.org/officeDocument/2006/relationships/customXml" Target="../ink/ink187.xml"/><Relationship Id="rId126" Type="http://schemas.openxmlformats.org/officeDocument/2006/relationships/customXml" Target="../ink/ink140.xml"/><Relationship Id="rId14" Type="http://schemas.openxmlformats.org/officeDocument/2006/relationships/image" Target="../media/image1111.png"/><Relationship Id="rId30" Type="http://schemas.openxmlformats.org/officeDocument/2006/relationships/image" Target="../media/image820.png"/><Relationship Id="rId147" Type="http://schemas.openxmlformats.org/officeDocument/2006/relationships/customXml" Target="../ink/ink161.xml"/><Relationship Id="rId56" Type="http://schemas.openxmlformats.org/officeDocument/2006/relationships/image" Target="../media/image912.png"/><Relationship Id="rId168" Type="http://schemas.openxmlformats.org/officeDocument/2006/relationships/customXml" Target="../ink/ink182.xml"/><Relationship Id="rId100" Type="http://schemas.openxmlformats.org/officeDocument/2006/relationships/image" Target="../media/image570.png"/><Relationship Id="rId8" Type="http://schemas.openxmlformats.org/officeDocument/2006/relationships/image" Target="../media/image811.png"/><Relationship Id="rId142" Type="http://schemas.openxmlformats.org/officeDocument/2006/relationships/customXml" Target="../ink/ink156.xml"/><Relationship Id="rId72" Type="http://schemas.openxmlformats.org/officeDocument/2006/relationships/image" Target="../media/image990.png"/><Relationship Id="rId163" Type="http://schemas.openxmlformats.org/officeDocument/2006/relationships/customXml" Target="../ink/ink177.xml"/><Relationship Id="rId98" Type="http://schemas.openxmlformats.org/officeDocument/2006/relationships/image" Target="../media/image1112.png"/><Relationship Id="rId184" Type="http://schemas.openxmlformats.org/officeDocument/2006/relationships/customXml" Target="../ink/ink198.xml"/><Relationship Id="rId137" Type="http://schemas.openxmlformats.org/officeDocument/2006/relationships/customXml" Target="../ink/ink151.xml"/><Relationship Id="rId46" Type="http://schemas.openxmlformats.org/officeDocument/2006/relationships/image" Target="../media/image3010.png"/><Relationship Id="rId158" Type="http://schemas.openxmlformats.org/officeDocument/2006/relationships/customXml" Target="../ink/ink172.xml"/><Relationship Id="rId116" Type="http://schemas.openxmlformats.org/officeDocument/2006/relationships/image" Target="../media/image1180.png"/><Relationship Id="rId132" Type="http://schemas.openxmlformats.org/officeDocument/2006/relationships/customXml" Target="../ink/ink146.xml"/><Relationship Id="rId20" Type="http://schemas.openxmlformats.org/officeDocument/2006/relationships/image" Target="../media/image1412.png"/><Relationship Id="rId153" Type="http://schemas.openxmlformats.org/officeDocument/2006/relationships/customXml" Target="../ink/ink167.xml"/><Relationship Id="rId62" Type="http://schemas.openxmlformats.org/officeDocument/2006/relationships/image" Target="../media/image940.png"/><Relationship Id="rId88" Type="http://schemas.openxmlformats.org/officeDocument/2006/relationships/image" Target="../media/image1060.png"/><Relationship Id="rId174" Type="http://schemas.openxmlformats.org/officeDocument/2006/relationships/customXml" Target="../ink/ink188.xml"/><Relationship Id="rId179" Type="http://schemas.openxmlformats.org/officeDocument/2006/relationships/customXml" Target="../ink/ink193.xml"/><Relationship Id="rId127" Type="http://schemas.openxmlformats.org/officeDocument/2006/relationships/customXml" Target="../ink/ink141.xml"/><Relationship Id="rId36" Type="http://schemas.openxmlformats.org/officeDocument/2006/relationships/image" Target="../media/image2511.png"/><Relationship Id="rId106" Type="http://schemas.openxmlformats.org/officeDocument/2006/relationships/image" Target="../media/image1130.png"/><Relationship Id="rId10" Type="http://schemas.openxmlformats.org/officeDocument/2006/relationships/image" Target="../media/image911.png"/><Relationship Id="rId143" Type="http://schemas.openxmlformats.org/officeDocument/2006/relationships/customXml" Target="../ink/ink157.xml"/><Relationship Id="rId148" Type="http://schemas.openxmlformats.org/officeDocument/2006/relationships/customXml" Target="../ink/ink162.xml"/><Relationship Id="rId52" Type="http://schemas.openxmlformats.org/officeDocument/2006/relationships/image" Target="../media/image890.png"/><Relationship Id="rId78" Type="http://schemas.openxmlformats.org/officeDocument/2006/relationships/image" Target="../media/image1020.png"/><Relationship Id="rId164" Type="http://schemas.openxmlformats.org/officeDocument/2006/relationships/customXml" Target="../ink/ink178.xml"/><Relationship Id="rId169" Type="http://schemas.openxmlformats.org/officeDocument/2006/relationships/customXml" Target="../ink/ink183.xml"/><Relationship Id="rId94" Type="http://schemas.openxmlformats.org/officeDocument/2006/relationships/image" Target="../media/image1090.png"/><Relationship Id="rId185" Type="http://schemas.openxmlformats.org/officeDocument/2006/relationships/customXml" Target="../ink/ink199.xml"/><Relationship Id="rId122" Type="http://schemas.openxmlformats.org/officeDocument/2006/relationships/image" Target="../media/image1190.png"/></Relationships>
</file>

<file path=ppt/slides/_rels/slide5.xml.rels><?xml version="1.0" encoding="UTF-8" standalone="yes"?>
<Relationships xmlns="http://schemas.openxmlformats.org/package/2006/relationships"><Relationship Id="rId26" Type="http://schemas.openxmlformats.org/officeDocument/2006/relationships/image" Target="../media/image800.png"/><Relationship Id="rId117" Type="http://schemas.openxmlformats.org/officeDocument/2006/relationships/customXml" Target="../ink/ink257.xml"/><Relationship Id="rId21" Type="http://schemas.openxmlformats.org/officeDocument/2006/relationships/image" Target="../media/image1512.png"/><Relationship Id="rId42" Type="http://schemas.openxmlformats.org/officeDocument/2006/relationships/image" Target="../media/image850.png"/><Relationship Id="rId47" Type="http://schemas.openxmlformats.org/officeDocument/2006/relationships/customXml" Target="../ink/ink222.xml"/><Relationship Id="rId63" Type="http://schemas.openxmlformats.org/officeDocument/2006/relationships/customXml" Target="../ink/ink230.xml"/><Relationship Id="rId68" Type="http://schemas.openxmlformats.org/officeDocument/2006/relationships/image" Target="../media/image970.png"/><Relationship Id="rId84" Type="http://schemas.openxmlformats.org/officeDocument/2006/relationships/image" Target="../media/image1050.png"/><Relationship Id="rId89" Type="http://schemas.openxmlformats.org/officeDocument/2006/relationships/customXml" Target="../ink/ink243.xml"/><Relationship Id="rId112" Type="http://schemas.openxmlformats.org/officeDocument/2006/relationships/image" Target="../media/image1160.png"/><Relationship Id="rId16" Type="http://schemas.openxmlformats.org/officeDocument/2006/relationships/customXml" Target="../ink/ink207.xml"/><Relationship Id="rId107" Type="http://schemas.openxmlformats.org/officeDocument/2006/relationships/customXml" Target="../ink/ink252.xml"/><Relationship Id="rId11" Type="http://schemas.openxmlformats.org/officeDocument/2006/relationships/image" Target="../media/image1011.png"/><Relationship Id="rId32" Type="http://schemas.openxmlformats.org/officeDocument/2006/relationships/image" Target="../media/image2311.png"/><Relationship Id="rId37" Type="http://schemas.openxmlformats.org/officeDocument/2006/relationships/customXml" Target="../ink/ink217.xml"/><Relationship Id="rId53" Type="http://schemas.openxmlformats.org/officeDocument/2006/relationships/customXml" Target="../ink/ink225.xml"/><Relationship Id="rId58" Type="http://schemas.openxmlformats.org/officeDocument/2006/relationships/image" Target="../media/image920.png"/><Relationship Id="rId74" Type="http://schemas.openxmlformats.org/officeDocument/2006/relationships/image" Target="../media/image1000.png"/><Relationship Id="rId79" Type="http://schemas.openxmlformats.org/officeDocument/2006/relationships/customXml" Target="../ink/ink238.xml"/><Relationship Id="rId102" Type="http://schemas.openxmlformats.org/officeDocument/2006/relationships/image" Target="../media/image1120.png"/><Relationship Id="rId5" Type="http://schemas.openxmlformats.org/officeDocument/2006/relationships/image" Target="../media/image710.png"/><Relationship Id="rId90" Type="http://schemas.openxmlformats.org/officeDocument/2006/relationships/image" Target="../media/image1070.png"/><Relationship Id="rId95" Type="http://schemas.openxmlformats.org/officeDocument/2006/relationships/customXml" Target="../ink/ink246.xml"/><Relationship Id="rId22" Type="http://schemas.openxmlformats.org/officeDocument/2006/relationships/customXml" Target="../ink/ink210.xml"/><Relationship Id="rId27" Type="http://schemas.openxmlformats.org/officeDocument/2006/relationships/customXml" Target="../ink/ink212.xml"/><Relationship Id="rId43" Type="http://schemas.openxmlformats.org/officeDocument/2006/relationships/customXml" Target="../ink/ink220.xml"/><Relationship Id="rId48" Type="http://schemas.openxmlformats.org/officeDocument/2006/relationships/image" Target="../media/image870.png"/><Relationship Id="rId64" Type="http://schemas.openxmlformats.org/officeDocument/2006/relationships/image" Target="../media/image950.png"/><Relationship Id="rId69" Type="http://schemas.openxmlformats.org/officeDocument/2006/relationships/customXml" Target="../ink/ink233.xml"/><Relationship Id="rId113" Type="http://schemas.openxmlformats.org/officeDocument/2006/relationships/customXml" Target="../ink/ink255.xml"/><Relationship Id="rId118" Type="http://schemas.openxmlformats.org/officeDocument/2006/relationships/image" Target="../media/image660.png"/><Relationship Id="rId80" Type="http://schemas.openxmlformats.org/officeDocument/2006/relationships/image" Target="../media/image1030.png"/><Relationship Id="rId85" Type="http://schemas.openxmlformats.org/officeDocument/2006/relationships/customXml" Target="../ink/ink241.xml"/><Relationship Id="rId12" Type="http://schemas.openxmlformats.org/officeDocument/2006/relationships/customXml" Target="../ink/ink205.xml"/><Relationship Id="rId17" Type="http://schemas.openxmlformats.org/officeDocument/2006/relationships/image" Target="../media/image1312.png"/><Relationship Id="rId33" Type="http://schemas.openxmlformats.org/officeDocument/2006/relationships/customXml" Target="../ink/ink215.xml"/><Relationship Id="rId38" Type="http://schemas.openxmlformats.org/officeDocument/2006/relationships/image" Target="../media/image2610.png"/><Relationship Id="rId59" Type="http://schemas.openxmlformats.org/officeDocument/2006/relationships/customXml" Target="../ink/ink228.xml"/><Relationship Id="rId103" Type="http://schemas.openxmlformats.org/officeDocument/2006/relationships/customXml" Target="../ink/ink250.xml"/><Relationship Id="rId108" Type="http://schemas.openxmlformats.org/officeDocument/2006/relationships/image" Target="../media/image1140.png"/><Relationship Id="rId54" Type="http://schemas.openxmlformats.org/officeDocument/2006/relationships/image" Target="../media/image900.png"/><Relationship Id="rId70" Type="http://schemas.openxmlformats.org/officeDocument/2006/relationships/image" Target="../media/image980.png"/><Relationship Id="rId75" Type="http://schemas.openxmlformats.org/officeDocument/2006/relationships/customXml" Target="../ink/ink236.xml"/><Relationship Id="rId91" Type="http://schemas.openxmlformats.org/officeDocument/2006/relationships/customXml" Target="../ink/ink244.xml"/><Relationship Id="rId96" Type="http://schemas.openxmlformats.org/officeDocument/2006/relationships/image" Target="../media/image1100.png"/><Relationship Id="rId1" Type="http://schemas.openxmlformats.org/officeDocument/2006/relationships/slideLayout" Target="../slideLayouts/slideLayout2.xml"/><Relationship Id="rId6" Type="http://schemas.openxmlformats.org/officeDocument/2006/relationships/customXml" Target="../ink/ink202.xml"/><Relationship Id="rId23" Type="http://schemas.openxmlformats.org/officeDocument/2006/relationships/image" Target="../media/image1611.png"/><Relationship Id="rId28" Type="http://schemas.openxmlformats.org/officeDocument/2006/relationships/image" Target="../media/image812.png"/><Relationship Id="rId49" Type="http://schemas.openxmlformats.org/officeDocument/2006/relationships/customXml" Target="../ink/ink223.xml"/><Relationship Id="rId114" Type="http://schemas.openxmlformats.org/officeDocument/2006/relationships/image" Target="../media/image1170.png"/><Relationship Id="rId119" Type="http://schemas.openxmlformats.org/officeDocument/2006/relationships/customXml" Target="../ink/ink258.xml"/><Relationship Id="rId44" Type="http://schemas.openxmlformats.org/officeDocument/2006/relationships/image" Target="../media/image860.png"/><Relationship Id="rId60" Type="http://schemas.openxmlformats.org/officeDocument/2006/relationships/image" Target="../media/image930.png"/><Relationship Id="rId65" Type="http://schemas.openxmlformats.org/officeDocument/2006/relationships/customXml" Target="../ink/ink231.xml"/><Relationship Id="rId81" Type="http://schemas.openxmlformats.org/officeDocument/2006/relationships/customXml" Target="../ink/ink239.xml"/><Relationship Id="rId86" Type="http://schemas.openxmlformats.org/officeDocument/2006/relationships/image" Target="../media/image500.png"/><Relationship Id="rId4" Type="http://schemas.openxmlformats.org/officeDocument/2006/relationships/customXml" Target="../ink/ink201.xml"/><Relationship Id="rId9" Type="http://schemas.openxmlformats.org/officeDocument/2006/relationships/image" Target="../media/image911.png"/><Relationship Id="rId13" Type="http://schemas.openxmlformats.org/officeDocument/2006/relationships/image" Target="../media/image1111.png"/><Relationship Id="rId18" Type="http://schemas.openxmlformats.org/officeDocument/2006/relationships/customXml" Target="../ink/ink208.xml"/><Relationship Id="rId39" Type="http://schemas.openxmlformats.org/officeDocument/2006/relationships/customXml" Target="../ink/ink218.xml"/><Relationship Id="rId109" Type="http://schemas.openxmlformats.org/officeDocument/2006/relationships/customXml" Target="../ink/ink253.xml"/><Relationship Id="rId34" Type="http://schemas.openxmlformats.org/officeDocument/2006/relationships/image" Target="../media/image830.png"/><Relationship Id="rId50" Type="http://schemas.openxmlformats.org/officeDocument/2006/relationships/image" Target="../media/image880.png"/><Relationship Id="rId55" Type="http://schemas.openxmlformats.org/officeDocument/2006/relationships/customXml" Target="../ink/ink226.xml"/><Relationship Id="rId76" Type="http://schemas.openxmlformats.org/officeDocument/2006/relationships/image" Target="../media/image1012.png"/><Relationship Id="rId97" Type="http://schemas.openxmlformats.org/officeDocument/2006/relationships/customXml" Target="../ink/ink247.xml"/><Relationship Id="rId104" Type="http://schemas.openxmlformats.org/officeDocument/2006/relationships/image" Target="../media/image590.png"/><Relationship Id="rId120" Type="http://schemas.openxmlformats.org/officeDocument/2006/relationships/image" Target="../media/image670.png"/><Relationship Id="rId7" Type="http://schemas.openxmlformats.org/officeDocument/2006/relationships/image" Target="../media/image811.png"/><Relationship Id="rId71" Type="http://schemas.openxmlformats.org/officeDocument/2006/relationships/customXml" Target="../ink/ink234.xml"/><Relationship Id="rId92" Type="http://schemas.openxmlformats.org/officeDocument/2006/relationships/image" Target="../media/image1080.png"/><Relationship Id="rId2" Type="http://schemas.openxmlformats.org/officeDocument/2006/relationships/customXml" Target="../ink/ink200.xml"/><Relationship Id="rId29" Type="http://schemas.openxmlformats.org/officeDocument/2006/relationships/customXml" Target="../ink/ink213.xml"/><Relationship Id="rId24" Type="http://schemas.openxmlformats.org/officeDocument/2006/relationships/customXml" Target="../ink/ink211.xml"/><Relationship Id="rId40" Type="http://schemas.openxmlformats.org/officeDocument/2006/relationships/image" Target="../media/image840.png"/><Relationship Id="rId45" Type="http://schemas.openxmlformats.org/officeDocument/2006/relationships/customXml" Target="../ink/ink221.xml"/><Relationship Id="rId66" Type="http://schemas.openxmlformats.org/officeDocument/2006/relationships/image" Target="../media/image960.png"/><Relationship Id="rId87" Type="http://schemas.openxmlformats.org/officeDocument/2006/relationships/customXml" Target="../ink/ink242.xml"/><Relationship Id="rId110" Type="http://schemas.openxmlformats.org/officeDocument/2006/relationships/image" Target="../media/image1150.png"/><Relationship Id="rId115" Type="http://schemas.openxmlformats.org/officeDocument/2006/relationships/customXml" Target="../ink/ink256.xml"/><Relationship Id="rId61" Type="http://schemas.openxmlformats.org/officeDocument/2006/relationships/customXml" Target="../ink/ink229.xml"/><Relationship Id="rId82" Type="http://schemas.openxmlformats.org/officeDocument/2006/relationships/image" Target="../media/image1040.png"/><Relationship Id="rId19" Type="http://schemas.openxmlformats.org/officeDocument/2006/relationships/image" Target="../media/image1412.png"/><Relationship Id="rId14" Type="http://schemas.openxmlformats.org/officeDocument/2006/relationships/customXml" Target="../ink/ink206.xml"/><Relationship Id="rId30" Type="http://schemas.openxmlformats.org/officeDocument/2006/relationships/image" Target="../media/image820.png"/><Relationship Id="rId35" Type="http://schemas.openxmlformats.org/officeDocument/2006/relationships/customXml" Target="../ink/ink216.xml"/><Relationship Id="rId56" Type="http://schemas.openxmlformats.org/officeDocument/2006/relationships/image" Target="../media/image912.png"/><Relationship Id="rId77" Type="http://schemas.openxmlformats.org/officeDocument/2006/relationships/customXml" Target="../ink/ink237.xml"/><Relationship Id="rId100" Type="http://schemas.openxmlformats.org/officeDocument/2006/relationships/image" Target="../media/image570.png"/><Relationship Id="rId105" Type="http://schemas.openxmlformats.org/officeDocument/2006/relationships/customXml" Target="../ink/ink251.xml"/><Relationship Id="rId8" Type="http://schemas.openxmlformats.org/officeDocument/2006/relationships/customXml" Target="../ink/ink203.xml"/><Relationship Id="rId51" Type="http://schemas.openxmlformats.org/officeDocument/2006/relationships/customXml" Target="../ink/ink224.xml"/><Relationship Id="rId72" Type="http://schemas.openxmlformats.org/officeDocument/2006/relationships/image" Target="../media/image990.png"/><Relationship Id="rId93" Type="http://schemas.openxmlformats.org/officeDocument/2006/relationships/customXml" Target="../ink/ink245.xml"/><Relationship Id="rId98" Type="http://schemas.openxmlformats.org/officeDocument/2006/relationships/image" Target="../media/image1112.png"/><Relationship Id="rId121" Type="http://schemas.openxmlformats.org/officeDocument/2006/relationships/customXml" Target="../ink/ink259.xml"/><Relationship Id="rId3" Type="http://schemas.openxmlformats.org/officeDocument/2006/relationships/image" Target="../media/image611.png"/><Relationship Id="rId46" Type="http://schemas.openxmlformats.org/officeDocument/2006/relationships/image" Target="../media/image3010.png"/><Relationship Id="rId67" Type="http://schemas.openxmlformats.org/officeDocument/2006/relationships/customXml" Target="../ink/ink232.xml"/><Relationship Id="rId116" Type="http://schemas.openxmlformats.org/officeDocument/2006/relationships/image" Target="../media/image1180.png"/><Relationship Id="rId20" Type="http://schemas.openxmlformats.org/officeDocument/2006/relationships/customXml" Target="../ink/ink209.xml"/><Relationship Id="rId41" Type="http://schemas.openxmlformats.org/officeDocument/2006/relationships/customXml" Target="../ink/ink219.xml"/><Relationship Id="rId62" Type="http://schemas.openxmlformats.org/officeDocument/2006/relationships/image" Target="../media/image940.png"/><Relationship Id="rId83" Type="http://schemas.openxmlformats.org/officeDocument/2006/relationships/customXml" Target="../ink/ink240.xml"/><Relationship Id="rId88" Type="http://schemas.openxmlformats.org/officeDocument/2006/relationships/image" Target="../media/image1060.png"/><Relationship Id="rId111" Type="http://schemas.openxmlformats.org/officeDocument/2006/relationships/customXml" Target="../ink/ink254.xml"/><Relationship Id="rId15" Type="http://schemas.openxmlformats.org/officeDocument/2006/relationships/image" Target="../media/image1211.png"/><Relationship Id="rId36" Type="http://schemas.openxmlformats.org/officeDocument/2006/relationships/image" Target="../media/image2511.png"/><Relationship Id="rId57" Type="http://schemas.openxmlformats.org/officeDocument/2006/relationships/customXml" Target="../ink/ink227.xml"/><Relationship Id="rId106" Type="http://schemas.openxmlformats.org/officeDocument/2006/relationships/image" Target="../media/image1130.png"/><Relationship Id="rId10" Type="http://schemas.openxmlformats.org/officeDocument/2006/relationships/customXml" Target="../ink/ink204.xml"/><Relationship Id="rId31" Type="http://schemas.openxmlformats.org/officeDocument/2006/relationships/customXml" Target="../ink/ink214.xml"/><Relationship Id="rId52" Type="http://schemas.openxmlformats.org/officeDocument/2006/relationships/image" Target="../media/image890.png"/><Relationship Id="rId73" Type="http://schemas.openxmlformats.org/officeDocument/2006/relationships/customXml" Target="../ink/ink235.xml"/><Relationship Id="rId78" Type="http://schemas.openxmlformats.org/officeDocument/2006/relationships/image" Target="../media/image1020.png"/><Relationship Id="rId94" Type="http://schemas.openxmlformats.org/officeDocument/2006/relationships/image" Target="../media/image1090.png"/><Relationship Id="rId99" Type="http://schemas.openxmlformats.org/officeDocument/2006/relationships/customXml" Target="../ink/ink248.xml"/><Relationship Id="rId101" Type="http://schemas.openxmlformats.org/officeDocument/2006/relationships/customXml" Target="../ink/ink249.xml"/><Relationship Id="rId122" Type="http://schemas.openxmlformats.org/officeDocument/2006/relationships/image" Target="../media/image1190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7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png"/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2"/>
          <p:cNvSpPr>
            <a:spLocks noGrp="1" noChangeArrowheads="1"/>
          </p:cNvSpPr>
          <p:nvPr>
            <p:ph type="ctrTitle" sz="quarter"/>
          </p:nvPr>
        </p:nvSpPr>
        <p:spPr/>
        <p:txBody>
          <a:bodyPr/>
          <a:lstStyle/>
          <a:p>
            <a:r>
              <a:rPr lang="en-US" altLang="en-US" dirty="0"/>
              <a:t>ECEN 460, Spring 2026</a:t>
            </a:r>
            <a:br>
              <a:rPr lang="en-US" altLang="en-US" dirty="0"/>
            </a:br>
            <a:r>
              <a:rPr lang="en-US" altLang="en-US" dirty="0"/>
              <a:t>Power System Operation and Control</a:t>
            </a:r>
          </a:p>
        </p:txBody>
      </p:sp>
      <p:sp>
        <p:nvSpPr>
          <p:cNvPr id="7" name="Subtitle 2"/>
          <p:cNvSpPr>
            <a:spLocks noGrp="1"/>
          </p:cNvSpPr>
          <p:nvPr>
            <p:ph type="subTitle" sz="quarter" idx="1"/>
          </p:nvPr>
        </p:nvSpPr>
        <p:spPr/>
        <p:txBody>
          <a:bodyPr/>
          <a:lstStyle/>
          <a:p>
            <a:r>
              <a:rPr lang="en-US"/>
              <a:t>Prof. Adam Birchfield</a:t>
            </a:r>
          </a:p>
          <a:p>
            <a:r>
              <a:rPr lang="en-US"/>
              <a:t>Dept. of Electrical and Computer Engineering</a:t>
            </a:r>
          </a:p>
          <a:p>
            <a:r>
              <a:rPr lang="en-US"/>
              <a:t>Texas A&amp;M University</a:t>
            </a:r>
          </a:p>
          <a:p>
            <a:r>
              <a:rPr lang="en-US">
                <a:hlinkClick r:id="rId3"/>
              </a:rPr>
              <a:t>abirchfield@tamu.edu</a:t>
            </a:r>
            <a:endParaRPr lang="en-US"/>
          </a:p>
          <a:p>
            <a:endParaRPr lang="en-US" dirty="0"/>
          </a:p>
        </p:txBody>
      </p:sp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9F870818-B59B-42F3-A080-7DD7CDDF6B7B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r>
              <a:rPr lang="en-US" dirty="0"/>
              <a:t>Class 13: Newton-Raphson Solution Method for the Power Flow Problem</a:t>
            </a:r>
          </a:p>
        </p:txBody>
      </p:sp>
    </p:spTree>
    <p:extLst>
      <p:ext uri="{BB962C8B-B14F-4D97-AF65-F5344CB8AC3E}">
        <p14:creationId xmlns:p14="http://schemas.microsoft.com/office/powerpoint/2010/main" val="345848765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D72DF6-D398-441B-BA7B-01364123AA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Power Flow Jacobian Matrix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08F5081-C264-4B13-B681-312BDA3DF65F}"/>
                  </a:ext>
                </a:extLst>
              </p:cNvPr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/>
              <a:lstStyle/>
              <a:p>
                <a:pPr marL="0" indent="0">
                  <a:buNone/>
                </a:pPr>
                <a:r>
                  <a:rPr lang="en-US" i="0" dirty="0">
                    <a:solidFill>
                      <a:srgbClr val="000000"/>
                    </a:solidFill>
                    <a:latin typeface="+mj-lt"/>
                  </a:rPr>
                  <a:t>The most difficult part of the algorithm is determining</a:t>
                </a:r>
                <a:br>
                  <a:rPr lang="en-US" i="0" dirty="0">
                    <a:solidFill>
                      <a:srgbClr val="000000"/>
                    </a:solidFill>
                  </a:rPr>
                </a:br>
                <a:r>
                  <a:rPr lang="en-US" i="0" dirty="0">
                    <a:solidFill>
                      <a:srgbClr val="000000"/>
                    </a:solidFill>
                    <a:latin typeface="+mj-lt"/>
                  </a:rPr>
                  <a:t>and inverting the n by n Jacobian matrix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US" i="0">
                        <a:solidFill>
                          <a:srgbClr val="000000"/>
                        </a:solidFill>
                      </a:rPr>
                      <m:t>, </m:t>
                    </m:r>
                    <m:r>
                      <a:rPr lang="en-US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𝐉</m:t>
                    </m:r>
                    <m:r>
                      <a:rPr lang="en-US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𝐱</m:t>
                    </m:r>
                    <m:r>
                      <a:rPr lang="en-US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US" i="1" dirty="0">
                  <a:solidFill>
                    <a:srgbClr val="000000"/>
                  </a:solidFill>
                </a:endParaRPr>
              </a:p>
              <a:p>
                <a:pPr marL="0" indent="0">
                  <a:buNone/>
                </a:pPr>
                <a:br>
                  <a:rPr lang="en-US" i="1" dirty="0">
                    <a:solidFill>
                      <a:srgbClr val="000000"/>
                    </a:solidFill>
                  </a:rPr>
                </a:b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	</m:t>
                      </m:r>
                      <m:r>
                        <a:rPr 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𝐉</m:t>
                      </m:r>
                      <m:r>
                        <a:rPr 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𝐱</m:t>
                      </m:r>
                      <m:r>
                        <a:rPr 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)	=	</m:t>
                      </m:r>
                      <m:d>
                        <m:dPr>
                          <m:begChr m:val="["/>
                          <m:endChr m:val="]"/>
                          <m:ctrlP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plcHide m:val="on"/>
                              <m:mcs>
                                <m:mc>
                                  <m:mcPr>
                                    <m:count m:val="4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f>
                                  <m:fPr>
                                    <m:ctrlPr>
                                      <a:rPr lang="en-US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𝜕</m:t>
                                    </m:r>
                                    <m:sSub>
                                      <m:sSubPr>
                                        <m:ctrlPr>
                                          <a:rPr lang="en-US" i="1">
                                            <a:solidFill>
                                              <a:srgbClr val="00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i="1">
                                            <a:solidFill>
                                              <a:srgbClr val="00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𝑓</m:t>
                                        </m:r>
                                      </m:e>
                                      <m:sub>
                                        <m:r>
                                          <a:rPr lang="en-US" i="1">
                                            <a:solidFill>
                                              <a:srgbClr val="00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1</m:t>
                                        </m:r>
                                      </m:sub>
                                    </m:sSub>
                                    <m:r>
                                      <a:rPr lang="en-US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(</m:t>
                                    </m:r>
                                    <m:r>
                                      <a:rPr lang="en-US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𝐱</m:t>
                                    </m:r>
                                    <m:r>
                                      <a:rPr lang="en-US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)</m:t>
                                    </m:r>
                                  </m:num>
                                  <m:den>
                                    <m:r>
                                      <a:rPr lang="en-US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𝜕</m:t>
                                    </m:r>
                                    <m:sSub>
                                      <m:sSubPr>
                                        <m:ctrlPr>
                                          <a:rPr lang="en-US" i="1">
                                            <a:solidFill>
                                              <a:srgbClr val="00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i="1">
                                            <a:solidFill>
                                              <a:srgbClr val="00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𝑥</m:t>
                                        </m:r>
                                      </m:e>
                                      <m:sub>
                                        <m:r>
                                          <a:rPr lang="en-US" i="1">
                                            <a:solidFill>
                                              <a:srgbClr val="00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1</m:t>
                                        </m:r>
                                      </m:sub>
                                    </m:sSub>
                                  </m:den>
                                </m:f>
                              </m:e>
                              <m:e>
                                <m:f>
                                  <m:fPr>
                                    <m:ctrlPr>
                                      <a:rPr lang="en-US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𝜕</m:t>
                                    </m:r>
                                    <m:sSub>
                                      <m:sSubPr>
                                        <m:ctrlPr>
                                          <a:rPr lang="en-US" i="1">
                                            <a:solidFill>
                                              <a:srgbClr val="00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i="1">
                                            <a:solidFill>
                                              <a:srgbClr val="00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𝑓</m:t>
                                        </m:r>
                                      </m:e>
                                      <m:sub>
                                        <m:r>
                                          <a:rPr lang="en-US" i="1">
                                            <a:solidFill>
                                              <a:srgbClr val="00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1</m:t>
                                        </m:r>
                                      </m:sub>
                                    </m:sSub>
                                    <m:r>
                                      <a:rPr lang="en-US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(</m:t>
                                    </m:r>
                                    <m:r>
                                      <a:rPr lang="en-US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𝐱</m:t>
                                    </m:r>
                                    <m:r>
                                      <a:rPr lang="en-US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)</m:t>
                                    </m:r>
                                  </m:num>
                                  <m:den>
                                    <m:r>
                                      <a:rPr lang="en-US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𝜕</m:t>
                                    </m:r>
                                    <m:sSub>
                                      <m:sSubPr>
                                        <m:ctrlPr>
                                          <a:rPr lang="en-US" i="1">
                                            <a:solidFill>
                                              <a:srgbClr val="00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i="1">
                                            <a:solidFill>
                                              <a:srgbClr val="00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𝑥</m:t>
                                        </m:r>
                                      </m:e>
                                      <m:sub>
                                        <m:r>
                                          <a:rPr lang="en-US" i="1">
                                            <a:solidFill>
                                              <a:srgbClr val="00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2</m:t>
                                        </m:r>
                                      </m:sub>
                                    </m:sSub>
                                  </m:den>
                                </m:f>
                              </m:e>
                              <m:e>
                                <m:r>
                                  <a:rPr lang="en-US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⋯</m:t>
                                </m:r>
                              </m:e>
                              <m:e>
                                <m:f>
                                  <m:fPr>
                                    <m:ctrlPr>
                                      <a:rPr lang="en-US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𝜕</m:t>
                                    </m:r>
                                    <m:sSub>
                                      <m:sSubPr>
                                        <m:ctrlPr>
                                          <a:rPr lang="en-US" i="1">
                                            <a:solidFill>
                                              <a:srgbClr val="00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i="1">
                                            <a:solidFill>
                                              <a:srgbClr val="00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𝑓</m:t>
                                        </m:r>
                                      </m:e>
                                      <m:sub>
                                        <m:r>
                                          <a:rPr lang="en-US" i="1">
                                            <a:solidFill>
                                              <a:srgbClr val="00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1</m:t>
                                        </m:r>
                                      </m:sub>
                                    </m:sSub>
                                    <m:r>
                                      <a:rPr lang="en-US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(</m:t>
                                    </m:r>
                                    <m:r>
                                      <a:rPr lang="en-US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𝐱</m:t>
                                    </m:r>
                                    <m:r>
                                      <a:rPr lang="en-US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)</m:t>
                                    </m:r>
                                  </m:num>
                                  <m:den>
                                    <m:r>
                                      <a:rPr lang="en-US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𝜕</m:t>
                                    </m:r>
                                    <m:sSub>
                                      <m:sSubPr>
                                        <m:ctrlPr>
                                          <a:rPr lang="en-US" i="1">
                                            <a:solidFill>
                                              <a:srgbClr val="00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i="1">
                                            <a:solidFill>
                                              <a:srgbClr val="00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𝑥</m:t>
                                        </m:r>
                                      </m:e>
                                      <m:sub>
                                        <m:r>
                                          <a:rPr lang="en-US" i="1">
                                            <a:solidFill>
                                              <a:srgbClr val="00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𝑛</m:t>
                                        </m:r>
                                      </m:sub>
                                    </m:sSub>
                                  </m:den>
                                </m:f>
                              </m:e>
                            </m:mr>
                            <m:mr>
                              <m:e>
                                <m:f>
                                  <m:fPr>
                                    <m:ctrlPr>
                                      <a:rPr lang="en-US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𝜕</m:t>
                                    </m:r>
                                    <m:sSub>
                                      <m:sSubPr>
                                        <m:ctrlPr>
                                          <a:rPr lang="en-US" i="1">
                                            <a:solidFill>
                                              <a:srgbClr val="00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i="1">
                                            <a:solidFill>
                                              <a:srgbClr val="00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𝑓</m:t>
                                        </m:r>
                                      </m:e>
                                      <m:sub>
                                        <m:r>
                                          <a:rPr lang="en-US" i="1">
                                            <a:solidFill>
                                              <a:srgbClr val="00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2</m:t>
                                        </m:r>
                                      </m:sub>
                                    </m:sSub>
                                    <m:r>
                                      <a:rPr lang="en-US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(</m:t>
                                    </m:r>
                                    <m:r>
                                      <a:rPr lang="en-US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𝐱</m:t>
                                    </m:r>
                                    <m:r>
                                      <a:rPr lang="en-US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)</m:t>
                                    </m:r>
                                  </m:num>
                                  <m:den>
                                    <m:r>
                                      <a:rPr lang="en-US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𝜕</m:t>
                                    </m:r>
                                    <m:sSub>
                                      <m:sSubPr>
                                        <m:ctrlPr>
                                          <a:rPr lang="en-US" i="1">
                                            <a:solidFill>
                                              <a:srgbClr val="00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i="1">
                                            <a:solidFill>
                                              <a:srgbClr val="00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𝑥</m:t>
                                        </m:r>
                                      </m:e>
                                      <m:sub>
                                        <m:r>
                                          <a:rPr lang="en-US" i="1">
                                            <a:solidFill>
                                              <a:srgbClr val="00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1</m:t>
                                        </m:r>
                                      </m:sub>
                                    </m:sSub>
                                  </m:den>
                                </m:f>
                              </m:e>
                              <m:e>
                                <m:f>
                                  <m:fPr>
                                    <m:ctrlPr>
                                      <a:rPr lang="en-US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𝜕</m:t>
                                    </m:r>
                                    <m:sSub>
                                      <m:sSubPr>
                                        <m:ctrlPr>
                                          <a:rPr lang="en-US" i="1">
                                            <a:solidFill>
                                              <a:srgbClr val="00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i="1">
                                            <a:solidFill>
                                              <a:srgbClr val="00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𝑓</m:t>
                                        </m:r>
                                      </m:e>
                                      <m:sub>
                                        <m:r>
                                          <a:rPr lang="en-US" i="1">
                                            <a:solidFill>
                                              <a:srgbClr val="00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2</m:t>
                                        </m:r>
                                      </m:sub>
                                    </m:sSub>
                                    <m:r>
                                      <a:rPr lang="en-US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(</m:t>
                                    </m:r>
                                    <m:r>
                                      <a:rPr lang="en-US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𝐱</m:t>
                                    </m:r>
                                    <m:r>
                                      <a:rPr lang="en-US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)</m:t>
                                    </m:r>
                                  </m:num>
                                  <m:den>
                                    <m:r>
                                      <a:rPr lang="en-US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𝜕</m:t>
                                    </m:r>
                                    <m:sSub>
                                      <m:sSubPr>
                                        <m:ctrlPr>
                                          <a:rPr lang="en-US" i="1">
                                            <a:solidFill>
                                              <a:srgbClr val="00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i="1">
                                            <a:solidFill>
                                              <a:srgbClr val="00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𝑥</m:t>
                                        </m:r>
                                      </m:e>
                                      <m:sub>
                                        <m:r>
                                          <a:rPr lang="en-US" i="1">
                                            <a:solidFill>
                                              <a:srgbClr val="00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2</m:t>
                                        </m:r>
                                      </m:sub>
                                    </m:sSub>
                                  </m:den>
                                </m:f>
                              </m:e>
                              <m:e>
                                <m:r>
                                  <a:rPr lang="en-US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⋯</m:t>
                                </m:r>
                              </m:e>
                              <m:e>
                                <m:f>
                                  <m:fPr>
                                    <m:ctrlPr>
                                      <a:rPr lang="en-US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𝜕</m:t>
                                    </m:r>
                                    <m:sSub>
                                      <m:sSubPr>
                                        <m:ctrlPr>
                                          <a:rPr lang="en-US" i="1">
                                            <a:solidFill>
                                              <a:srgbClr val="00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i="1">
                                            <a:solidFill>
                                              <a:srgbClr val="00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𝑓</m:t>
                                        </m:r>
                                      </m:e>
                                      <m:sub>
                                        <m:r>
                                          <a:rPr lang="en-US" i="1">
                                            <a:solidFill>
                                              <a:srgbClr val="00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2</m:t>
                                        </m:r>
                                      </m:sub>
                                    </m:sSub>
                                    <m:r>
                                      <a:rPr lang="en-US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(</m:t>
                                    </m:r>
                                    <m:r>
                                      <a:rPr lang="en-US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𝐱</m:t>
                                    </m:r>
                                    <m:r>
                                      <a:rPr lang="en-US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)</m:t>
                                    </m:r>
                                  </m:num>
                                  <m:den>
                                    <m:r>
                                      <a:rPr lang="en-US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𝜕</m:t>
                                    </m:r>
                                    <m:sSub>
                                      <m:sSubPr>
                                        <m:ctrlPr>
                                          <a:rPr lang="en-US" i="1">
                                            <a:solidFill>
                                              <a:srgbClr val="00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i="1">
                                            <a:solidFill>
                                              <a:srgbClr val="00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𝑥</m:t>
                                        </m:r>
                                      </m:e>
                                      <m:sub>
                                        <m:r>
                                          <a:rPr lang="en-US" i="1">
                                            <a:solidFill>
                                              <a:srgbClr val="00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𝑛</m:t>
                                        </m:r>
                                      </m:sub>
                                    </m:sSub>
                                  </m:den>
                                </m:f>
                              </m:e>
                            </m:mr>
                            <m:mr>
                              <m:e>
                                <m:r>
                                  <a:rPr lang="en-US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⋮</m:t>
                                </m:r>
                              </m:e>
                              <m:e>
                                <m:r>
                                  <a:rPr lang="en-US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⋱</m:t>
                                </m:r>
                              </m:e>
                              <m:e>
                                <m:r>
                                  <a:rPr lang="en-US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⋱</m:t>
                                </m:r>
                              </m:e>
                              <m:e>
                                <m:r>
                                  <a:rPr lang="en-US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⋮</m:t>
                                </m:r>
                              </m:e>
                            </m:mr>
                            <m:mr>
                              <m:e>
                                <m:f>
                                  <m:fPr>
                                    <m:ctrlPr>
                                      <a:rPr lang="en-US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𝜕</m:t>
                                    </m:r>
                                    <m:sSub>
                                      <m:sSubPr>
                                        <m:ctrlPr>
                                          <a:rPr lang="en-US" i="1">
                                            <a:solidFill>
                                              <a:srgbClr val="00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i="1">
                                            <a:solidFill>
                                              <a:srgbClr val="00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𝑓</m:t>
                                        </m:r>
                                      </m:e>
                                      <m:sub>
                                        <m:r>
                                          <a:rPr lang="en-US" i="1">
                                            <a:solidFill>
                                              <a:srgbClr val="00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𝑛</m:t>
                                        </m:r>
                                      </m:sub>
                                    </m:sSub>
                                    <m:r>
                                      <a:rPr lang="en-US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(</m:t>
                                    </m:r>
                                    <m:r>
                                      <a:rPr lang="en-US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𝐱</m:t>
                                    </m:r>
                                    <m:r>
                                      <a:rPr lang="en-US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)</m:t>
                                    </m:r>
                                  </m:num>
                                  <m:den>
                                    <m:r>
                                      <a:rPr lang="en-US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𝜕</m:t>
                                    </m:r>
                                    <m:sSub>
                                      <m:sSubPr>
                                        <m:ctrlPr>
                                          <a:rPr lang="en-US" i="1">
                                            <a:solidFill>
                                              <a:srgbClr val="00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i="1">
                                            <a:solidFill>
                                              <a:srgbClr val="00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𝑥</m:t>
                                        </m:r>
                                      </m:e>
                                      <m:sub>
                                        <m:r>
                                          <a:rPr lang="en-US" i="1">
                                            <a:solidFill>
                                              <a:srgbClr val="00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1</m:t>
                                        </m:r>
                                      </m:sub>
                                    </m:sSub>
                                  </m:den>
                                </m:f>
                              </m:e>
                              <m:e>
                                <m:f>
                                  <m:fPr>
                                    <m:ctrlPr>
                                      <a:rPr lang="en-US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𝜕</m:t>
                                    </m:r>
                                    <m:sSub>
                                      <m:sSubPr>
                                        <m:ctrlPr>
                                          <a:rPr lang="en-US" i="1">
                                            <a:solidFill>
                                              <a:srgbClr val="00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i="1">
                                            <a:solidFill>
                                              <a:srgbClr val="00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𝑓</m:t>
                                        </m:r>
                                      </m:e>
                                      <m:sub>
                                        <m:r>
                                          <a:rPr lang="en-US" i="1">
                                            <a:solidFill>
                                              <a:srgbClr val="00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𝑛</m:t>
                                        </m:r>
                                      </m:sub>
                                    </m:sSub>
                                    <m:r>
                                      <a:rPr lang="en-US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(</m:t>
                                    </m:r>
                                    <m:r>
                                      <a:rPr lang="en-US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𝐱</m:t>
                                    </m:r>
                                    <m:r>
                                      <a:rPr lang="en-US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)</m:t>
                                    </m:r>
                                  </m:num>
                                  <m:den>
                                    <m:r>
                                      <a:rPr lang="en-US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𝜕</m:t>
                                    </m:r>
                                    <m:sSub>
                                      <m:sSubPr>
                                        <m:ctrlPr>
                                          <a:rPr lang="en-US" i="1">
                                            <a:solidFill>
                                              <a:srgbClr val="00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i="1">
                                            <a:solidFill>
                                              <a:srgbClr val="00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𝑥</m:t>
                                        </m:r>
                                      </m:e>
                                      <m:sub>
                                        <m:r>
                                          <a:rPr lang="en-US" i="1">
                                            <a:solidFill>
                                              <a:srgbClr val="00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2</m:t>
                                        </m:r>
                                      </m:sub>
                                    </m:sSub>
                                  </m:den>
                                </m:f>
                              </m:e>
                              <m:e>
                                <m:r>
                                  <a:rPr lang="en-US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⋯</m:t>
                                </m:r>
                              </m:e>
                              <m:e>
                                <m:f>
                                  <m:fPr>
                                    <m:ctrlPr>
                                      <a:rPr lang="en-US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𝜕</m:t>
                                    </m:r>
                                    <m:sSub>
                                      <m:sSubPr>
                                        <m:ctrlPr>
                                          <a:rPr lang="en-US" i="1">
                                            <a:solidFill>
                                              <a:srgbClr val="00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i="1">
                                            <a:solidFill>
                                              <a:srgbClr val="00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𝑓</m:t>
                                        </m:r>
                                      </m:e>
                                      <m:sub>
                                        <m:r>
                                          <a:rPr lang="en-US" i="1">
                                            <a:solidFill>
                                              <a:srgbClr val="00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𝑛</m:t>
                                        </m:r>
                                      </m:sub>
                                    </m:sSub>
                                    <m:r>
                                      <a:rPr lang="en-US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(</m:t>
                                    </m:r>
                                    <m:r>
                                      <a:rPr lang="en-US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𝐱</m:t>
                                    </m:r>
                                    <m:r>
                                      <a:rPr lang="en-US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)</m:t>
                                    </m:r>
                                  </m:num>
                                  <m:den>
                                    <m:r>
                                      <a:rPr lang="en-US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𝜕</m:t>
                                    </m:r>
                                    <m:sSub>
                                      <m:sSubPr>
                                        <m:ctrlPr>
                                          <a:rPr lang="en-US" i="1">
                                            <a:solidFill>
                                              <a:srgbClr val="00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i="1">
                                            <a:solidFill>
                                              <a:srgbClr val="00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𝑥</m:t>
                                        </m:r>
                                      </m:e>
                                      <m:sub>
                                        <m:r>
                                          <a:rPr lang="en-US" i="1">
                                            <a:solidFill>
                                              <a:srgbClr val="00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𝑛</m:t>
                                        </m:r>
                                      </m:sub>
                                    </m:sSub>
                                  </m:den>
                                </m:f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08F5081-C264-4B13-B681-312BDA3DF65F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895" t="-82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55494495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D67F3C-64A3-4120-9FC9-580BF0D60B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Power Flow Jacobian Matrix, Cont.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D0FFA8E7-6C78-47BE-BF2A-CB3DBA299C89}"/>
                  </a:ext>
                </a:extLst>
              </p:cNvPr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/>
              <a:lstStyle/>
              <a:p>
                <a:pPr marL="0" indent="0">
                  <a:buNone/>
                </a:pPr>
                <a:r>
                  <a:rPr lang="en-US" i="0" dirty="0">
                    <a:solidFill>
                      <a:srgbClr val="000000"/>
                    </a:solidFill>
                    <a:latin typeface="+mj-lt"/>
                  </a:rPr>
                  <a:t>Jacobian elements are calculated by differentiating each function,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nor/>
                          </m:rPr>
                          <a:rPr lang="en-US" i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f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US" i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i</m:t>
                        </m:r>
                      </m:sub>
                    </m:sSub>
                    <m:r>
                      <a:rPr lang="en-US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𝐱</m:t>
                    </m:r>
                  </m:oMath>
                </a14:m>
                <a:r>
                  <a:rPr lang="en-US" i="0" dirty="0">
                    <a:solidFill>
                      <a:srgbClr val="000000"/>
                    </a:solidFill>
                    <a:latin typeface="+mj-lt"/>
                  </a:rPr>
                  <a:t>), with respect to each variable. For example, if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nor/>
                          </m:rPr>
                          <a:rPr lang="en-US" i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f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US" i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i</m:t>
                        </m:r>
                      </m:sub>
                    </m:sSub>
                    <m:r>
                      <a:rPr lang="en-US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𝐱</m:t>
                    </m:r>
                    <m:r>
                      <a:rPr lang="en-US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)</m:t>
                    </m:r>
                    <m:r>
                      <m:rPr>
                        <m:nor/>
                      </m:rPr>
                      <a:rPr lang="en-US" i="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i="0" dirty="0">
                    <a:solidFill>
                      <a:srgbClr val="000000"/>
                    </a:solidFill>
                    <a:latin typeface="+mj-lt"/>
                  </a:rPr>
                  <a:t>is the bus </a:t>
                </a:r>
                <a:r>
                  <a:rPr lang="en-US" i="0" dirty="0" err="1">
                    <a:solidFill>
                      <a:srgbClr val="000000"/>
                    </a:solidFill>
                    <a:latin typeface="+mj-lt"/>
                  </a:rPr>
                  <a:t>i</a:t>
                </a:r>
                <a:r>
                  <a:rPr lang="en-US" i="0" dirty="0">
                    <a:solidFill>
                      <a:srgbClr val="000000"/>
                    </a:solidFill>
                    <a:latin typeface="+mj-lt"/>
                  </a:rPr>
                  <a:t> real power equation</a:t>
                </a:r>
                <a:br>
                  <a:rPr lang="en-US" i="0" dirty="0">
                    <a:solidFill>
                      <a:srgbClr val="000000"/>
                    </a:solidFill>
                    <a:latin typeface="Cambria Math" panose="02040503050406030204" pitchFamily="18" charset="0"/>
                  </a:rPr>
                </a:b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n-US" i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f</m:t>
                          </m:r>
                        </m:e>
                        <m:sub>
                          <m:r>
                            <m:rPr>
                              <m:sty m:val="p"/>
                            </m:rPr>
                            <a:rPr lang="en-US" i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i</m:t>
                          </m:r>
                        </m:sub>
                      </m:sSub>
                      <m:r>
                        <a:rPr 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)	=	</m:t>
                      </m:r>
                      <m:nary>
                        <m:naryPr>
                          <m:chr m:val="∑"/>
                          <m:ctrlP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𝑘</m:t>
                          </m:r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=1</m:t>
                          </m:r>
                        </m:sub>
                        <m:sup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  <m:e>
                          <m:d>
                            <m:dPr>
                              <m:begChr m:val="|"/>
                              <m:endChr m:val="|"/>
                              <m:ctrlP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𝑉</m:t>
                                  </m:r>
                                </m:e>
                                <m:sub>
                                  <m:r>
                                    <a:rPr lang="en-US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</m:sub>
                              </m:sSub>
                            </m:e>
                          </m:d>
                          <m:d>
                            <m:dPr>
                              <m:begChr m:val="|"/>
                              <m:endChr m:val="|"/>
                              <m:ctrlP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𝑉</m:t>
                                  </m:r>
                                </m:e>
                                <m:sub>
                                  <m:r>
                                    <a:rPr lang="en-US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𝑘</m:t>
                                  </m:r>
                                </m:sub>
                              </m:sSub>
                            </m:e>
                          </m:d>
                        </m:e>
                      </m:nary>
                      <m:r>
                        <a:rPr 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sSub>
                        <m:sSubPr>
                          <m:ctrlP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𝑔</m:t>
                          </m:r>
                        </m:e>
                        <m:sub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𝑖𝑘</m:t>
                          </m:r>
                        </m:sub>
                      </m:sSub>
                      <m:func>
                        <m:funcPr>
                          <m:ctrlP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i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cos</m:t>
                          </m:r>
                        </m:fName>
                        <m:e>
                          <m:sSub>
                            <m:sSubPr>
                              <m:ctrlP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𝜃</m:t>
                              </m:r>
                            </m:e>
                            <m:sub>
                              <m: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𝑖𝑘</m:t>
                              </m:r>
                            </m:sub>
                          </m:sSub>
                        </m:e>
                      </m:func>
                      <m:r>
                        <a:rPr 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𝑏</m:t>
                          </m:r>
                        </m:e>
                        <m:sub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𝑖𝑘</m:t>
                          </m:r>
                        </m:sub>
                      </m:sSub>
                      <m:func>
                        <m:funcPr>
                          <m:ctrlP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i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sin</m:t>
                          </m:r>
                        </m:fName>
                        <m:e>
                          <m:sSub>
                            <m:sSubPr>
                              <m:ctrlP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𝜃</m:t>
                              </m:r>
                            </m:e>
                            <m:sub>
                              <m: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𝑖𝑘</m:t>
                              </m:r>
                            </m:sub>
                          </m:sSub>
                        </m:e>
                      </m:func>
                      <m:r>
                        <a:rPr 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)−</m:t>
                      </m:r>
                      <m:sSub>
                        <m:sSubPr>
                          <m:ctrlP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𝑃</m:t>
                          </m:r>
                        </m:e>
                        <m:sub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𝐺𝑖</m:t>
                          </m:r>
                        </m:sub>
                      </m:sSub>
                      <m:r>
                        <a:rPr 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𝑃</m:t>
                          </m:r>
                        </m:e>
                        <m:sub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𝐷𝑖</m:t>
                          </m:r>
                        </m:sub>
                      </m:sSub>
                    </m:oMath>
                    <m:oMath xmlns:m="http://schemas.openxmlformats.org/officeDocument/2006/math">
                      <m:f>
                        <m:fPr>
                          <m:ctrlP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𝜕</m:t>
                          </m:r>
                          <m:sSub>
                            <m:sSubPr>
                              <m:ctrlP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 i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f</m:t>
                              </m:r>
                            </m:e>
                            <m:sub>
                              <m:r>
                                <m:rPr>
                                  <m:sty m:val="p"/>
                                </m:rPr>
                                <a:rPr lang="en-US" i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i</m:t>
                              </m:r>
                            </m:sub>
                          </m:sSub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)</m:t>
                          </m:r>
                        </m:num>
                        <m:den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𝜕</m:t>
                          </m:r>
                          <m:sSub>
                            <m:sSubPr>
                              <m:ctrlP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𝜃</m:t>
                              </m:r>
                            </m:e>
                            <m:sub>
                              <m: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sub>
                          </m:sSub>
                        </m:den>
                      </m:f>
                      <m:r>
                        <a:rPr 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	=	</m:t>
                      </m:r>
                      <m:nary>
                        <m:naryPr>
                          <m:chr m:val="∑"/>
                          <m:ctrlP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eqArr>
                            <m:eqArrPr>
                              <m:ctrlP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&amp;</m:t>
                              </m:r>
                              <m: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  <m: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=1</m:t>
                              </m:r>
                            </m:e>
                            <m:e>
                              <m: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&amp;</m:t>
                              </m:r>
                              <m: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  <m: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≠</m:t>
                              </m:r>
                              <m: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e>
                          </m:eqArr>
                        </m:sub>
                        <m:sup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  <m:e>
                          <m:d>
                            <m:dPr>
                              <m:begChr m:val="|"/>
                              <m:endChr m:val="|"/>
                              <m:ctrlP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𝑉</m:t>
                                  </m:r>
                                </m:e>
                                <m:sub>
                                  <m:r>
                                    <a:rPr lang="en-US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</m:sub>
                              </m:sSub>
                            </m:e>
                          </m:d>
                          <m:d>
                            <m:dPr>
                              <m:begChr m:val="|"/>
                              <m:endChr m:val="|"/>
                              <m:ctrlP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𝑉</m:t>
                                  </m:r>
                                </m:e>
                                <m:sub>
                                  <m:r>
                                    <a:rPr lang="en-US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𝑘</m:t>
                                  </m:r>
                                </m:sub>
                              </m:sSub>
                            </m:e>
                          </m:d>
                        </m:e>
                      </m:nary>
                      <m:r>
                        <a:rPr 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(−</m:t>
                      </m:r>
                      <m:sSub>
                        <m:sSubPr>
                          <m:ctrlP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𝑔</m:t>
                          </m:r>
                        </m:e>
                        <m:sub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𝑖𝑘</m:t>
                          </m:r>
                        </m:sub>
                      </m:sSub>
                      <m:func>
                        <m:funcPr>
                          <m:ctrlP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i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sin</m:t>
                          </m:r>
                        </m:fName>
                        <m:e>
                          <m:sSub>
                            <m:sSubPr>
                              <m:ctrlP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𝜃</m:t>
                              </m:r>
                            </m:e>
                            <m:sub>
                              <m: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𝑖𝑘</m:t>
                              </m:r>
                            </m:sub>
                          </m:sSub>
                        </m:e>
                      </m:func>
                      <m:r>
                        <a:rPr 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𝑏</m:t>
                          </m:r>
                        </m:e>
                        <m:sub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𝑖𝑘</m:t>
                          </m:r>
                        </m:sub>
                      </m:sSub>
                      <m:func>
                        <m:funcPr>
                          <m:ctrlP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i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cos</m:t>
                          </m:r>
                        </m:fName>
                        <m:e>
                          <m:sSub>
                            <m:sSubPr>
                              <m:ctrlP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𝜃</m:t>
                              </m:r>
                            </m:e>
                            <m:sub>
                              <m: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𝑖𝑘</m:t>
                              </m:r>
                            </m:sub>
                          </m:sSub>
                        </m:e>
                      </m:func>
                      <m:r>
                        <a:rPr 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</m:oMath>
                    <m:oMath xmlns:m="http://schemas.openxmlformats.org/officeDocument/2006/math">
                      <m:f>
                        <m:fPr>
                          <m:ctrlP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𝜕</m:t>
                          </m:r>
                          <m:sSub>
                            <m:sSubPr>
                              <m:ctrlP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 i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f</m:t>
                              </m:r>
                            </m:e>
                            <m:sub>
                              <m:r>
                                <m:rPr>
                                  <m:sty m:val="p"/>
                                </m:rPr>
                                <a:rPr lang="en-US" i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i</m:t>
                              </m:r>
                            </m:sub>
                          </m:sSub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)</m:t>
                          </m:r>
                        </m:num>
                        <m:den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𝜕</m:t>
                          </m:r>
                          <m:sSub>
                            <m:sSubPr>
                              <m:ctrlP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𝜃</m:t>
                              </m:r>
                            </m:e>
                            <m:sub>
                              <m: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𝑗</m:t>
                              </m:r>
                            </m:sub>
                          </m:sSub>
                        </m:den>
                      </m:f>
                      <m:r>
                        <a:rPr 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	=	</m:t>
                      </m:r>
                      <m:d>
                        <m:dPr>
                          <m:begChr m:val="|"/>
                          <m:endChr m:val="|"/>
                          <m:ctrlP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𝑉</m:t>
                              </m:r>
                            </m:e>
                            <m:sub>
                              <m: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sub>
                          </m:sSub>
                        </m:e>
                      </m:d>
                      <m:d>
                        <m:dPr>
                          <m:begChr m:val="|"/>
                          <m:endChr m:val="|"/>
                          <m:ctrlP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𝑉</m:t>
                              </m:r>
                            </m:e>
                            <m:sub>
                              <m: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𝑗</m:t>
                              </m:r>
                            </m:sub>
                          </m:sSub>
                        </m:e>
                      </m:d>
                      <m:r>
                        <a:rPr 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sSub>
                        <m:sSubPr>
                          <m:ctrlP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𝑔</m:t>
                          </m:r>
                        </m:e>
                        <m:sub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𝑖𝑗</m:t>
                          </m:r>
                        </m:sub>
                      </m:sSub>
                      <m:func>
                        <m:funcPr>
                          <m:ctrlP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i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sin</m:t>
                          </m:r>
                        </m:fName>
                        <m:e>
                          <m:sSub>
                            <m:sSubPr>
                              <m:ctrlP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𝜃</m:t>
                              </m:r>
                            </m:e>
                            <m:sub>
                              <m: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𝑖𝑗</m:t>
                              </m:r>
                            </m:sub>
                          </m:sSub>
                        </m:e>
                      </m:func>
                      <m:r>
                        <a:rPr 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𝑏</m:t>
                          </m:r>
                        </m:e>
                        <m:sub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𝑖𝑗</m:t>
                          </m:r>
                        </m:sub>
                      </m:sSub>
                      <m:func>
                        <m:funcPr>
                          <m:ctrlP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i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cos</m:t>
                          </m:r>
                        </m:fName>
                        <m:e>
                          <m:sSub>
                            <m:sSubPr>
                              <m:ctrlP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𝜃</m:t>
                              </m:r>
                            </m:e>
                            <m:sub>
                              <m: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𝑖𝑗</m:t>
                              </m:r>
                            </m:sub>
                          </m:sSub>
                        </m:e>
                      </m:func>
                      <m:r>
                        <a:rPr 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)	(</m:t>
                      </m:r>
                      <m:r>
                        <a:rPr 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𝑗</m:t>
                      </m:r>
                      <m:r>
                        <a:rPr 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≠</m:t>
                      </m:r>
                      <m:r>
                        <a:rPr 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𝑖</m:t>
                      </m:r>
                      <m:r>
                        <a:rPr 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dirty="0"/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D0FFA8E7-6C78-47BE-BF2A-CB3DBA299C89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895" t="-82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87768771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D065D4-0D24-4DA7-85AA-6BB852A5AB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Power Flow Example #1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653C15-D77C-4B7D-994D-919E0105BA2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28600" y="1295400"/>
            <a:ext cx="6553200" cy="5181600"/>
          </a:xfrm>
        </p:spPr>
        <p:txBody>
          <a:bodyPr/>
          <a:lstStyle/>
          <a:p>
            <a:r>
              <a:rPr lang="en-US" altLang="en-US" dirty="0"/>
              <a:t>For the two bus power system shown below, use the Newton-Raphson power flow to determine the voltage magnitude and angle at bus two.  Assume that bus one is the slack and </a:t>
            </a:r>
            <a:r>
              <a:rPr lang="en-US" altLang="en-US" dirty="0" err="1"/>
              <a:t>SBase</a:t>
            </a:r>
            <a:r>
              <a:rPr lang="en-US" altLang="en-US" dirty="0"/>
              <a:t> = 100 MVA.   </a:t>
            </a:r>
          </a:p>
          <a:p>
            <a:endParaRPr lang="en-US" dirty="0"/>
          </a:p>
        </p:txBody>
      </p:sp>
      <p:pic>
        <p:nvPicPr>
          <p:cNvPr id="4" name="Picture 3" descr="Two-bus diagram">
            <a:extLst>
              <a:ext uri="{FF2B5EF4-FFF2-40B4-BE49-F238E27FC236}">
                <a16:creationId xmlns:a16="http://schemas.microsoft.com/office/drawing/2014/main" id="{A72F8D35-7EE1-4D67-9595-2F9D06160E8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0000" b="57426"/>
          <a:stretch>
            <a:fillRect/>
          </a:stretch>
        </p:blipFill>
        <p:spPr bwMode="auto">
          <a:xfrm>
            <a:off x="304800" y="3200400"/>
            <a:ext cx="5830991" cy="175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D59DC6AD-B3D4-4E0F-B022-39FD2F60198F}"/>
                  </a:ext>
                </a:extLst>
              </p:cNvPr>
              <p:cNvSpPr txBox="1"/>
              <p:nvPr/>
            </p:nvSpPr>
            <p:spPr>
              <a:xfrm>
                <a:off x="228600" y="5029200"/>
                <a:ext cx="6276108" cy="1604670"/>
              </a:xfrm>
              <a:prstGeom prst="rect">
                <a:avLst/>
              </a:prstGeom>
              <a:noFill/>
              <a:ln w="38100">
                <a:solidFill>
                  <a:srgbClr val="FF0000"/>
                </a:solidFill>
              </a:ln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80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n-US" sz="1800" i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P</m:t>
                          </m:r>
                        </m:e>
                        <m:sub>
                          <m:r>
                            <m:rPr>
                              <m:sty m:val="p"/>
                            </m:rPr>
                            <a:rPr lang="en-US" sz="1800" i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i</m:t>
                          </m:r>
                        </m:sub>
                      </m:sSub>
                      <m:r>
                        <a:rPr lang="en-US" sz="1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	=	</m:t>
                      </m:r>
                      <m:nary>
                        <m:naryPr>
                          <m:chr m:val="∑"/>
                          <m:ctrlPr>
                            <a:rPr lang="en-US" sz="1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a:rPr lang="en-US" sz="1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𝑘</m:t>
                          </m:r>
                          <m:r>
                            <a:rPr lang="en-US" sz="1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=1</m:t>
                          </m:r>
                        </m:sub>
                        <m:sup>
                          <m:r>
                            <a:rPr lang="en-US" sz="1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  <m:e>
                          <m:d>
                            <m:dPr>
                              <m:begChr m:val="|"/>
                              <m:endChr m:val="|"/>
                              <m:ctrlPr>
                                <a:rPr lang="en-US" sz="18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sz="180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80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𝑉</m:t>
                                  </m:r>
                                </m:e>
                                <m:sub>
                                  <m:r>
                                    <a:rPr lang="en-US" sz="180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</m:sub>
                              </m:sSub>
                            </m:e>
                          </m:d>
                          <m:d>
                            <m:dPr>
                              <m:begChr m:val="|"/>
                              <m:endChr m:val="|"/>
                              <m:ctrlPr>
                                <a:rPr lang="en-US" sz="18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sz="180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80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𝑉</m:t>
                                  </m:r>
                                </m:e>
                                <m:sub>
                                  <m:r>
                                    <a:rPr lang="en-US" sz="180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𝑘</m:t>
                                  </m:r>
                                </m:sub>
                              </m:sSub>
                            </m:e>
                          </m:d>
                        </m:e>
                      </m:nary>
                      <m:r>
                        <a:rPr lang="en-US" sz="1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sSub>
                        <m:sSubPr>
                          <m:ctrlPr>
                            <a:rPr lang="en-US" sz="1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800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𝑔</m:t>
                          </m:r>
                        </m:e>
                        <m:sub>
                          <m:r>
                            <a:rPr lang="en-US" sz="1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𝑖𝑘</m:t>
                          </m:r>
                        </m:sub>
                      </m:sSub>
                      <m:func>
                        <m:funcPr>
                          <m:ctrlPr>
                            <a:rPr lang="en-US" sz="1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1800" i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cos</m:t>
                          </m:r>
                        </m:fName>
                        <m:e>
                          <m:sSub>
                            <m:sSubPr>
                              <m:ctrlPr>
                                <a:rPr lang="en-US" sz="18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8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𝜃</m:t>
                              </m:r>
                            </m:e>
                            <m:sub>
                              <m:r>
                                <a:rPr lang="en-US" sz="18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𝑖𝑘</m:t>
                              </m:r>
                            </m:sub>
                          </m:sSub>
                        </m:e>
                      </m:func>
                      <m:r>
                        <a:rPr lang="en-US" sz="1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sz="1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800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𝑏</m:t>
                          </m:r>
                        </m:e>
                        <m:sub>
                          <m:r>
                            <a:rPr lang="en-US" sz="1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𝑖𝑘</m:t>
                          </m:r>
                        </m:sub>
                      </m:sSub>
                      <m:func>
                        <m:funcPr>
                          <m:ctrlPr>
                            <a:rPr lang="en-US" sz="1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1800" i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sin</m:t>
                          </m:r>
                        </m:fName>
                        <m:e>
                          <m:sSub>
                            <m:sSubPr>
                              <m:ctrlPr>
                                <a:rPr lang="en-US" sz="18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8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𝜃</m:t>
                              </m:r>
                            </m:e>
                            <m:sub>
                              <m:r>
                                <a:rPr lang="en-US" sz="18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𝑖𝑘</m:t>
                              </m:r>
                            </m:sub>
                          </m:sSub>
                        </m:e>
                      </m:func>
                      <m:r>
                        <a:rPr lang="en-US" sz="180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)=</m:t>
                      </m:r>
                      <m:sSub>
                        <m:sSubPr>
                          <m:ctrlPr>
                            <a:rPr lang="en-US" sz="1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𝑃</m:t>
                          </m:r>
                        </m:e>
                        <m:sub>
                          <m:r>
                            <a:rPr lang="en-US" sz="1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𝐺𝑖</m:t>
                          </m:r>
                        </m:sub>
                      </m:sSub>
                      <m:r>
                        <a:rPr lang="en-US" sz="1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en-US" sz="1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𝑃</m:t>
                          </m:r>
                        </m:e>
                        <m:sub>
                          <m:r>
                            <a:rPr lang="en-US" sz="1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𝐷𝑖</m:t>
                          </m:r>
                        </m:sub>
                      </m:sSub>
                    </m:oMath>
                    <m:oMath xmlns:m="http://schemas.openxmlformats.org/officeDocument/2006/math">
                      <m:sSub>
                        <m:sSubPr>
                          <m:ctrlPr>
                            <a:rPr lang="en-US" sz="1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n-US" sz="1800" i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Q</m:t>
                          </m:r>
                        </m:e>
                        <m:sub>
                          <m:r>
                            <m:rPr>
                              <m:sty m:val="p"/>
                            </m:rPr>
                            <a:rPr lang="en-US" sz="1800" i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i</m:t>
                          </m:r>
                        </m:sub>
                      </m:sSub>
                      <m:r>
                        <a:rPr lang="en-US" sz="1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	=	</m:t>
                      </m:r>
                      <m:nary>
                        <m:naryPr>
                          <m:chr m:val="∑"/>
                          <m:ctrlPr>
                            <a:rPr lang="en-US" sz="1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a:rPr lang="en-US" sz="1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𝑘</m:t>
                          </m:r>
                          <m:r>
                            <a:rPr lang="en-US" sz="1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=1</m:t>
                          </m:r>
                        </m:sub>
                        <m:sup>
                          <m:r>
                            <a:rPr lang="en-US" sz="1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  <m:e>
                          <m:d>
                            <m:dPr>
                              <m:begChr m:val="|"/>
                              <m:endChr m:val="|"/>
                              <m:ctrlPr>
                                <a:rPr lang="en-US" sz="18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sz="180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80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𝑉</m:t>
                                  </m:r>
                                </m:e>
                                <m:sub>
                                  <m:r>
                                    <a:rPr lang="en-US" sz="180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</m:sub>
                              </m:sSub>
                            </m:e>
                          </m:d>
                          <m:d>
                            <m:dPr>
                              <m:begChr m:val="|"/>
                              <m:endChr m:val="|"/>
                              <m:ctrlPr>
                                <a:rPr lang="en-US" sz="18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sz="180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80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𝑉</m:t>
                                  </m:r>
                                </m:e>
                                <m:sub>
                                  <m:r>
                                    <a:rPr lang="en-US" sz="180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𝑘</m:t>
                                  </m:r>
                                </m:sub>
                              </m:sSub>
                            </m:e>
                          </m:d>
                        </m:e>
                      </m:nary>
                      <m:r>
                        <a:rPr lang="en-US" sz="1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sSub>
                        <m:sSubPr>
                          <m:ctrlPr>
                            <a:rPr lang="en-US" sz="1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800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𝑔</m:t>
                          </m:r>
                        </m:e>
                        <m:sub>
                          <m:r>
                            <a:rPr lang="en-US" sz="1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𝑖𝑘</m:t>
                          </m:r>
                        </m:sub>
                      </m:sSub>
                      <m:func>
                        <m:funcPr>
                          <m:ctrlPr>
                            <a:rPr lang="en-US" sz="1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1800" i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sin</m:t>
                          </m:r>
                        </m:fName>
                        <m:e>
                          <m:sSub>
                            <m:sSubPr>
                              <m:ctrlPr>
                                <a:rPr lang="en-US" sz="18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8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𝜃</m:t>
                              </m:r>
                            </m:e>
                            <m:sub>
                              <m:r>
                                <a:rPr lang="en-US" sz="18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𝑖𝑘</m:t>
                              </m:r>
                            </m:sub>
                          </m:sSub>
                        </m:e>
                      </m:func>
                      <m:r>
                        <a:rPr lang="en-US" sz="1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en-US" sz="1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800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𝑏</m:t>
                          </m:r>
                        </m:e>
                        <m:sub>
                          <m:r>
                            <a:rPr lang="en-US" sz="1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𝑖𝑘</m:t>
                          </m:r>
                        </m:sub>
                      </m:sSub>
                      <m:func>
                        <m:funcPr>
                          <m:ctrlPr>
                            <a:rPr lang="en-US" sz="1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1800" i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cos</m:t>
                          </m:r>
                        </m:fName>
                        <m:e>
                          <m:sSub>
                            <m:sSubPr>
                              <m:ctrlPr>
                                <a:rPr lang="en-US" sz="18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8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𝜃</m:t>
                              </m:r>
                            </m:e>
                            <m:sub>
                              <m:r>
                                <a:rPr lang="en-US" sz="18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𝑖𝑘</m:t>
                              </m:r>
                            </m:sub>
                          </m:sSub>
                        </m:e>
                      </m:func>
                      <m:r>
                        <a:rPr lang="en-US" sz="180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)=</m:t>
                      </m:r>
                      <m:sSub>
                        <m:sSubPr>
                          <m:ctrlPr>
                            <a:rPr lang="en-US" sz="1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𝑄</m:t>
                          </m:r>
                        </m:e>
                        <m:sub>
                          <m:r>
                            <a:rPr lang="en-US" sz="1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𝐺𝑖</m:t>
                          </m:r>
                        </m:sub>
                      </m:sSub>
                      <m:r>
                        <a:rPr lang="en-US" sz="1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en-US" sz="1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𝑄</m:t>
                          </m:r>
                        </m:e>
                        <m:sub>
                          <m:r>
                            <a:rPr lang="en-US" sz="1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𝐷𝑖</m:t>
                          </m:r>
                        </m:sub>
                      </m:sSub>
                    </m:oMath>
                  </m:oMathPara>
                </a14:m>
                <a:endParaRPr lang="en-US" sz="1800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D59DC6AD-B3D4-4E0F-B022-39FD2F60198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8600" y="5029200"/>
                <a:ext cx="6276108" cy="160467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  <a:ln w="38100">
                <a:solidFill>
                  <a:srgbClr val="FF0000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81831928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700074-7FFB-4214-A94D-D935C11DC3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Power Flow Example #1 </a:t>
            </a:r>
          </a:p>
        </p:txBody>
      </p:sp>
    </p:spTree>
    <p:extLst>
      <p:ext uri="{BB962C8B-B14F-4D97-AF65-F5344CB8AC3E}">
        <p14:creationId xmlns:p14="http://schemas.microsoft.com/office/powerpoint/2010/main" val="383207846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2CD9DC6-D17D-4F13-2437-868A9BA3DE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D16314-50FE-748D-76F9-4E088CA882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Power Flow Example #1  </a:t>
            </a:r>
          </a:p>
        </p:txBody>
      </p:sp>
    </p:spTree>
    <p:extLst>
      <p:ext uri="{BB962C8B-B14F-4D97-AF65-F5344CB8AC3E}">
        <p14:creationId xmlns:p14="http://schemas.microsoft.com/office/powerpoint/2010/main" val="265844111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D065D4-0D24-4DA7-85AA-6BB852A5AB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Power Flow Example #1, Solution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653C15-D77C-4B7D-994D-919E0105BA2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28600" y="1295400"/>
            <a:ext cx="5638800" cy="5181600"/>
          </a:xfrm>
        </p:spPr>
        <p:txBody>
          <a:bodyPr/>
          <a:lstStyle/>
          <a:p>
            <a:r>
              <a:rPr lang="en-US" altLang="en-US" dirty="0"/>
              <a:t>For the two bus power system shown below, use the Newton-Raphson power flow to determine the voltage magnitude and angle at bus two.  Assume that bus one is the slack and </a:t>
            </a:r>
            <a:r>
              <a:rPr lang="en-US" altLang="en-US" dirty="0" err="1"/>
              <a:t>SBase</a:t>
            </a:r>
            <a:r>
              <a:rPr lang="en-US" altLang="en-US" dirty="0"/>
              <a:t> = 100 MVA.   </a:t>
            </a:r>
          </a:p>
          <a:p>
            <a:endParaRPr lang="en-US" dirty="0"/>
          </a:p>
        </p:txBody>
      </p:sp>
      <p:pic>
        <p:nvPicPr>
          <p:cNvPr id="4" name="Picture 3" descr="Two-bus diagram">
            <a:extLst>
              <a:ext uri="{FF2B5EF4-FFF2-40B4-BE49-F238E27FC236}">
                <a16:creationId xmlns:a16="http://schemas.microsoft.com/office/drawing/2014/main" id="{A72F8D35-7EE1-4D67-9595-2F9D06160E8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0000" b="57426"/>
          <a:stretch>
            <a:fillRect/>
          </a:stretch>
        </p:blipFill>
        <p:spPr bwMode="auto">
          <a:xfrm>
            <a:off x="304800" y="3505200"/>
            <a:ext cx="5830991" cy="175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C328203C-9AAE-430A-BDD6-47B964A89703}"/>
                  </a:ext>
                </a:extLst>
              </p:cNvPr>
              <p:cNvSpPr txBox="1"/>
              <p:nvPr/>
            </p:nvSpPr>
            <p:spPr>
              <a:xfrm>
                <a:off x="1371600" y="5410200"/>
                <a:ext cx="3962400" cy="62273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180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𝐱</m:t>
                      </m:r>
                      <m:r>
                        <a:rPr lang="en-US" sz="180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	=	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1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plcHide m:val="on"/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sz="18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sSub>
                                  <m:sSubPr>
                                    <m:ctrlPr>
                                      <a:rPr lang="en-US" sz="1800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800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𝜃</m:t>
                                    </m:r>
                                  </m:e>
                                  <m:sub>
                                    <m:r>
                                      <a:rPr lang="en-US" sz="1800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b>
                                </m:sSub>
                              </m:e>
                            </m:mr>
                            <m:mr>
                              <m:e>
                                <m:d>
                                  <m:dPr>
                                    <m:begChr m:val="|"/>
                                    <m:endChr m:val="|"/>
                                    <m:ctrlPr>
                                      <a:rPr lang="en-US" sz="1800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sSub>
                                      <m:sSubPr>
                                        <m:ctrlPr>
                                          <a:rPr lang="en-US" sz="1800" i="1">
                                            <a:solidFill>
                                              <a:srgbClr val="00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sz="1800" i="1">
                                            <a:solidFill>
                                              <a:srgbClr val="00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𝑉</m:t>
                                        </m:r>
                                      </m:e>
                                      <m:sub>
                                        <m:r>
                                          <a:rPr lang="en-US" sz="1800" i="1">
                                            <a:solidFill>
                                              <a:srgbClr val="00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2</m:t>
                                        </m:r>
                                      </m:sub>
                                    </m:sSub>
                                  </m:e>
                                </m:d>
                              </m:e>
                            </m:mr>
                          </m:m>
                        </m:e>
                      </m:d>
                      <m:r>
                        <a:rPr lang="en-US" sz="1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		</m:t>
                      </m:r>
                      <m:sSub>
                        <m:sSubPr>
                          <m:ctrlPr>
                            <a:rPr lang="en-US" sz="1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𝐘</m:t>
                          </m:r>
                        </m:e>
                        <m:sub>
                          <m:r>
                            <a:rPr lang="en-US" sz="1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𝑏𝑢𝑠</m:t>
                          </m:r>
                        </m:sub>
                      </m:sSub>
                      <m:r>
                        <a:rPr lang="en-US" sz="1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	=	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1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plcHide m:val="on"/>
                              <m:mcs>
                                <m:mc>
                                  <m:mcPr>
                                    <m:count m:val="2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sz="18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a:rPr lang="en-US" sz="180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r>
                                  <a:rPr lang="en-US" sz="180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𝑗</m:t>
                                </m:r>
                                <m:r>
                                  <a:rPr lang="en-US" sz="180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10</m:t>
                                </m:r>
                              </m:e>
                              <m:e>
                                <m:r>
                                  <a:rPr lang="en-US" sz="180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𝑗</m:t>
                                </m:r>
                                <m:r>
                                  <a:rPr lang="en-US" sz="180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10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sz="180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𝑗</m:t>
                                </m:r>
                                <m:r>
                                  <a:rPr lang="en-US" sz="180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10</m:t>
                                </m:r>
                              </m:e>
                              <m:e>
                                <m:r>
                                  <a:rPr lang="en-US" sz="180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r>
                                  <a:rPr lang="en-US" sz="180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𝑗</m:t>
                                </m:r>
                                <m:r>
                                  <a:rPr lang="en-US" sz="180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10</m:t>
                                </m:r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US" sz="1800" dirty="0"/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C328203C-9AAE-430A-BDD6-47B964A8970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71600" y="5410200"/>
                <a:ext cx="3962400" cy="622735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995A1AAB-C94C-4425-8F91-3665F6CBEE7A}"/>
                  </a:ext>
                </a:extLst>
              </p:cNvPr>
              <p:cNvSpPr txBox="1"/>
              <p:nvPr/>
            </p:nvSpPr>
            <p:spPr>
              <a:xfrm>
                <a:off x="6068292" y="1447800"/>
                <a:ext cx="6123708" cy="508466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en-US" sz="1800" i="0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General</m:t>
                      </m:r>
                      <m:r>
                        <m:rPr>
                          <m:nor/>
                        </m:rPr>
                        <a:rPr lang="en-US" sz="1800" i="0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nor/>
                        </m:rPr>
                        <a:rPr lang="en-US" sz="1800" i="0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power</m:t>
                      </m:r>
                      <m:r>
                        <m:rPr>
                          <m:nor/>
                        </m:rPr>
                        <a:rPr lang="en-US" sz="1800" i="0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nor/>
                        </m:rPr>
                        <a:rPr lang="en-US" sz="1800" i="0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balance</m:t>
                      </m:r>
                      <m:r>
                        <m:rPr>
                          <m:nor/>
                        </m:rPr>
                        <a:rPr lang="en-US" sz="1800" i="0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nor/>
                        </m:rPr>
                        <a:rPr lang="en-US" sz="1800" i="0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equations</m:t>
                      </m:r>
                    </m:oMath>
                    <m:oMath xmlns:m="http://schemas.openxmlformats.org/officeDocument/2006/math">
                      <m:sSub>
                        <m:sSubPr>
                          <m:ctrlPr>
                            <a:rPr lang="en-US" sz="1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n-US" sz="1800" i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P</m:t>
                          </m:r>
                        </m:e>
                        <m:sub>
                          <m:r>
                            <m:rPr>
                              <m:sty m:val="p"/>
                            </m:rPr>
                            <a:rPr lang="en-US" sz="1800" i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i</m:t>
                          </m:r>
                        </m:sub>
                      </m:sSub>
                      <m:r>
                        <a:rPr lang="en-US" sz="1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	=	</m:t>
                      </m:r>
                      <m:nary>
                        <m:naryPr>
                          <m:chr m:val="∑"/>
                          <m:ctrlPr>
                            <a:rPr lang="en-US" sz="1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a:rPr lang="en-US" sz="1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𝑘</m:t>
                          </m:r>
                          <m:r>
                            <a:rPr lang="en-US" sz="1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=1</m:t>
                          </m:r>
                        </m:sub>
                        <m:sup>
                          <m:r>
                            <a:rPr lang="en-US" sz="1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  <m:e>
                          <m:d>
                            <m:dPr>
                              <m:begChr m:val="|"/>
                              <m:endChr m:val="|"/>
                              <m:ctrlPr>
                                <a:rPr lang="en-US" sz="18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sz="180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80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𝑉</m:t>
                                  </m:r>
                                </m:e>
                                <m:sub>
                                  <m:r>
                                    <a:rPr lang="en-US" sz="180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</m:sub>
                              </m:sSub>
                            </m:e>
                          </m:d>
                          <m:d>
                            <m:dPr>
                              <m:begChr m:val="|"/>
                              <m:endChr m:val="|"/>
                              <m:ctrlPr>
                                <a:rPr lang="en-US" sz="18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sz="180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80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𝑉</m:t>
                                  </m:r>
                                </m:e>
                                <m:sub>
                                  <m:r>
                                    <a:rPr lang="en-US" sz="180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𝑘</m:t>
                                  </m:r>
                                </m:sub>
                              </m:sSub>
                            </m:e>
                          </m:d>
                        </m:e>
                      </m:nary>
                      <m:r>
                        <a:rPr lang="en-US" sz="1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sSub>
                        <m:sSubPr>
                          <m:ctrlPr>
                            <a:rPr lang="en-US" sz="1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𝐺</m:t>
                          </m:r>
                        </m:e>
                        <m:sub>
                          <m:r>
                            <a:rPr lang="en-US" sz="1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𝑖𝑘</m:t>
                          </m:r>
                        </m:sub>
                      </m:sSub>
                      <m:func>
                        <m:funcPr>
                          <m:ctrlPr>
                            <a:rPr lang="en-US" sz="1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1800" i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cos</m:t>
                          </m:r>
                        </m:fName>
                        <m:e>
                          <m:sSub>
                            <m:sSubPr>
                              <m:ctrlPr>
                                <a:rPr lang="en-US" sz="18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8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𝜃</m:t>
                              </m:r>
                            </m:e>
                            <m:sub>
                              <m:r>
                                <a:rPr lang="en-US" sz="18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𝑖𝑘</m:t>
                              </m:r>
                            </m:sub>
                          </m:sSub>
                        </m:e>
                      </m:func>
                      <m:r>
                        <a:rPr lang="en-US" sz="1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sz="1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𝐵</m:t>
                          </m:r>
                        </m:e>
                        <m:sub>
                          <m:r>
                            <a:rPr lang="en-US" sz="1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𝑖𝑘</m:t>
                          </m:r>
                        </m:sub>
                      </m:sSub>
                      <m:func>
                        <m:funcPr>
                          <m:ctrlPr>
                            <a:rPr lang="en-US" sz="1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1800" i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sin</m:t>
                          </m:r>
                        </m:fName>
                        <m:e>
                          <m:sSub>
                            <m:sSubPr>
                              <m:ctrlPr>
                                <a:rPr lang="en-US" sz="18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8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𝜃</m:t>
                              </m:r>
                            </m:e>
                            <m:sub>
                              <m:r>
                                <a:rPr lang="en-US" sz="18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𝑖𝑘</m:t>
                              </m:r>
                            </m:sub>
                          </m:sSub>
                        </m:e>
                      </m:func>
                      <m:r>
                        <a:rPr lang="en-US" sz="1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)=</m:t>
                      </m:r>
                      <m:sSub>
                        <m:sSubPr>
                          <m:ctrlPr>
                            <a:rPr lang="en-US" sz="1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𝑃</m:t>
                          </m:r>
                        </m:e>
                        <m:sub>
                          <m:r>
                            <a:rPr lang="en-US" sz="1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𝐺𝑖</m:t>
                          </m:r>
                        </m:sub>
                      </m:sSub>
                      <m:r>
                        <a:rPr lang="en-US" sz="1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en-US" sz="1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𝑃</m:t>
                          </m:r>
                        </m:e>
                        <m:sub>
                          <m:r>
                            <a:rPr lang="en-US" sz="1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𝐷𝑖</m:t>
                          </m:r>
                        </m:sub>
                      </m:sSub>
                    </m:oMath>
                    <m:oMath xmlns:m="http://schemas.openxmlformats.org/officeDocument/2006/math">
                      <m:sSub>
                        <m:sSubPr>
                          <m:ctrlPr>
                            <a:rPr lang="en-US" sz="1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n-US" sz="1800" i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Q</m:t>
                          </m:r>
                        </m:e>
                        <m:sub>
                          <m:r>
                            <m:rPr>
                              <m:sty m:val="p"/>
                            </m:rPr>
                            <a:rPr lang="en-US" sz="1800" i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i</m:t>
                          </m:r>
                        </m:sub>
                      </m:sSub>
                      <m:r>
                        <a:rPr lang="en-US" sz="1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	=	</m:t>
                      </m:r>
                      <m:nary>
                        <m:naryPr>
                          <m:chr m:val="∑"/>
                          <m:ctrlPr>
                            <a:rPr lang="en-US" sz="1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a:rPr lang="en-US" sz="1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𝑘</m:t>
                          </m:r>
                          <m:r>
                            <a:rPr lang="en-US" sz="1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=1</m:t>
                          </m:r>
                        </m:sub>
                        <m:sup>
                          <m:r>
                            <a:rPr lang="en-US" sz="1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  <m:e>
                          <m:d>
                            <m:dPr>
                              <m:begChr m:val="|"/>
                              <m:endChr m:val="|"/>
                              <m:ctrlPr>
                                <a:rPr lang="en-US" sz="18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sz="180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80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𝑉</m:t>
                                  </m:r>
                                </m:e>
                                <m:sub>
                                  <m:r>
                                    <a:rPr lang="en-US" sz="180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</m:sub>
                              </m:sSub>
                            </m:e>
                          </m:d>
                          <m:d>
                            <m:dPr>
                              <m:begChr m:val="|"/>
                              <m:endChr m:val="|"/>
                              <m:ctrlPr>
                                <a:rPr lang="en-US" sz="18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sz="180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80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𝑉</m:t>
                                  </m:r>
                                </m:e>
                                <m:sub>
                                  <m:r>
                                    <a:rPr lang="en-US" sz="180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𝑘</m:t>
                                  </m:r>
                                </m:sub>
                              </m:sSub>
                            </m:e>
                          </m:d>
                        </m:e>
                      </m:nary>
                      <m:r>
                        <a:rPr lang="en-US" sz="1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sSub>
                        <m:sSubPr>
                          <m:ctrlPr>
                            <a:rPr lang="en-US" sz="1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𝐺</m:t>
                          </m:r>
                        </m:e>
                        <m:sub>
                          <m:r>
                            <a:rPr lang="en-US" sz="1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𝑖𝑘</m:t>
                          </m:r>
                        </m:sub>
                      </m:sSub>
                      <m:func>
                        <m:funcPr>
                          <m:ctrlPr>
                            <a:rPr lang="en-US" sz="1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1800" i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sin</m:t>
                          </m:r>
                        </m:fName>
                        <m:e>
                          <m:sSub>
                            <m:sSubPr>
                              <m:ctrlPr>
                                <a:rPr lang="en-US" sz="18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8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𝜃</m:t>
                              </m:r>
                            </m:e>
                            <m:sub>
                              <m:r>
                                <a:rPr lang="en-US" sz="18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𝑖𝑘</m:t>
                              </m:r>
                            </m:sub>
                          </m:sSub>
                        </m:e>
                      </m:func>
                      <m:r>
                        <a:rPr lang="en-US" sz="1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en-US" sz="1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𝐵</m:t>
                          </m:r>
                        </m:e>
                        <m:sub>
                          <m:r>
                            <a:rPr lang="en-US" sz="1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𝑖𝑘</m:t>
                          </m:r>
                        </m:sub>
                      </m:sSub>
                      <m:func>
                        <m:funcPr>
                          <m:ctrlPr>
                            <a:rPr lang="en-US" sz="1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1800" i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cos</m:t>
                          </m:r>
                        </m:fName>
                        <m:e>
                          <m:sSub>
                            <m:sSubPr>
                              <m:ctrlPr>
                                <a:rPr lang="en-US" sz="18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8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𝜃</m:t>
                              </m:r>
                            </m:e>
                            <m:sub>
                              <m:r>
                                <a:rPr lang="en-US" sz="18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𝑖𝑘</m:t>
                              </m:r>
                            </m:sub>
                          </m:sSub>
                        </m:e>
                      </m:func>
                      <m:r>
                        <a:rPr lang="en-US" sz="1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)=</m:t>
                      </m:r>
                      <m:sSub>
                        <m:sSubPr>
                          <m:ctrlPr>
                            <a:rPr lang="en-US" sz="1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𝑄</m:t>
                          </m:r>
                        </m:e>
                        <m:sub>
                          <m:r>
                            <a:rPr lang="en-US" sz="1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𝐺𝑖</m:t>
                          </m:r>
                        </m:sub>
                      </m:sSub>
                      <m:r>
                        <a:rPr lang="en-US" sz="1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en-US" sz="1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𝑄</m:t>
                          </m:r>
                        </m:e>
                        <m:sub>
                          <m:r>
                            <a:rPr lang="en-US" sz="1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𝐷𝑖</m:t>
                          </m:r>
                        </m:sub>
                      </m:sSub>
                    </m:oMath>
                    <m:oMath xmlns:m="http://schemas.openxmlformats.org/officeDocument/2006/math">
                      <m:r>
                        <m:rPr>
                          <m:nor/>
                        </m:rPr>
                        <a:rPr lang="en-US" sz="1800" i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Bus</m:t>
                      </m:r>
                      <m:r>
                        <m:rPr>
                          <m:nor/>
                        </m:rPr>
                        <a:rPr lang="en-US" sz="1800" i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nor/>
                        </m:rPr>
                        <a:rPr lang="en-US" sz="1800" i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two</m:t>
                      </m:r>
                      <m:r>
                        <m:rPr>
                          <m:nor/>
                        </m:rPr>
                        <a:rPr lang="en-US" sz="1800" i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nor/>
                        </m:rPr>
                        <a:rPr lang="en-US" sz="1800" i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power</m:t>
                      </m:r>
                      <m:r>
                        <m:rPr>
                          <m:nor/>
                        </m:rPr>
                        <a:rPr lang="en-US" sz="1800" i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nor/>
                        </m:rPr>
                        <a:rPr lang="en-US" sz="1800" i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balance</m:t>
                      </m:r>
                      <m:r>
                        <m:rPr>
                          <m:nor/>
                        </m:rPr>
                        <a:rPr lang="en-US" sz="1800" i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nor/>
                        </m:rPr>
                        <a:rPr lang="en-US" sz="1800" i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equations</m:t>
                      </m:r>
                    </m:oMath>
                    <m:oMath xmlns:m="http://schemas.openxmlformats.org/officeDocument/2006/math">
                      <m:r>
                        <a:rPr lang="en-US" sz="1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	</m:t>
                      </m:r>
                      <m:d>
                        <m:dPr>
                          <m:begChr m:val="|"/>
                          <m:endChr m:val="|"/>
                          <m:ctrlPr>
                            <a:rPr lang="en-US" sz="1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18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8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𝑉</m:t>
                              </m:r>
                            </m:e>
                            <m:sub>
                              <m:r>
                                <a:rPr lang="en-US" sz="18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e>
                      </m:d>
                      <m:d>
                        <m:dPr>
                          <m:begChr m:val="|"/>
                          <m:endChr m:val="|"/>
                          <m:ctrlPr>
                            <a:rPr lang="en-US" sz="1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18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8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𝑉</m:t>
                              </m:r>
                            </m:e>
                            <m:sub>
                              <m:r>
                                <a:rPr lang="en-US" sz="18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e>
                      </m:d>
                      <m:r>
                        <a:rPr lang="en-US" sz="1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(10</m:t>
                      </m:r>
                      <m:func>
                        <m:funcPr>
                          <m:ctrlPr>
                            <a:rPr lang="en-US" sz="1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1800" i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sin</m:t>
                          </m:r>
                        </m:fName>
                        <m:e>
                          <m:sSub>
                            <m:sSubPr>
                              <m:ctrlPr>
                                <a:rPr lang="en-US" sz="18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8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𝜃</m:t>
                              </m:r>
                            </m:e>
                            <m:sub>
                              <m:r>
                                <a:rPr lang="en-US" sz="18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e>
                      </m:func>
                      <m:r>
                        <a:rPr lang="en-US" sz="1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)+2.0	=	0</m:t>
                      </m:r>
                    </m:oMath>
                    <m:oMath xmlns:m="http://schemas.openxmlformats.org/officeDocument/2006/math">
                      <m:r>
                        <a:rPr lang="en-US" sz="1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	</m:t>
                      </m:r>
                      <m:d>
                        <m:dPr>
                          <m:begChr m:val="|"/>
                          <m:endChr m:val="|"/>
                          <m:ctrlPr>
                            <a:rPr lang="en-US" sz="1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18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8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𝑉</m:t>
                              </m:r>
                            </m:e>
                            <m:sub>
                              <m:r>
                                <a:rPr lang="en-US" sz="18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e>
                      </m:d>
                      <m:d>
                        <m:dPr>
                          <m:begChr m:val="|"/>
                          <m:endChr m:val="|"/>
                          <m:ctrlPr>
                            <a:rPr lang="en-US" sz="1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18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8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𝑉</m:t>
                              </m:r>
                            </m:e>
                            <m:sub>
                              <m:r>
                                <a:rPr lang="en-US" sz="18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e>
                      </m:d>
                      <m:r>
                        <a:rPr lang="en-US" sz="1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(−10</m:t>
                      </m:r>
                      <m:func>
                        <m:funcPr>
                          <m:ctrlPr>
                            <a:rPr lang="en-US" sz="1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1800" i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cos</m:t>
                          </m:r>
                        </m:fName>
                        <m:e>
                          <m:sSub>
                            <m:sSubPr>
                              <m:ctrlPr>
                                <a:rPr lang="en-US" sz="18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8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𝜃</m:t>
                              </m:r>
                            </m:e>
                            <m:sub>
                              <m:r>
                                <a:rPr lang="en-US" sz="18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e>
                      </m:func>
                      <m:r>
                        <a:rPr lang="en-US" sz="1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)+</m:t>
                      </m:r>
                      <m:sSup>
                        <m:sSupPr>
                          <m:ctrlPr>
                            <a:rPr lang="en-US" sz="1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begChr m:val="|"/>
                              <m:endChr m:val="|"/>
                              <m:ctrlPr>
                                <a:rPr lang="en-US" sz="18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sz="180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80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𝑉</m:t>
                                  </m:r>
                                </m:e>
                                <m:sub>
                                  <m:r>
                                    <a:rPr lang="en-US" sz="180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</m:e>
                          </m:d>
                        </m:e>
                        <m:sup>
                          <m:r>
                            <a:rPr lang="en-US" sz="1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1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(10)+1.0=0</m:t>
                      </m:r>
                    </m:oMath>
                  </m:oMathPara>
                </a14:m>
                <a:endParaRPr lang="en-US" sz="1800" dirty="0"/>
              </a:p>
              <a:p>
                <a:endParaRPr lang="en-US" sz="1800" dirty="0"/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en-US" sz="1800" i="0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Now</m:t>
                      </m:r>
                      <m:r>
                        <m:rPr>
                          <m:nor/>
                        </m:rPr>
                        <a:rPr lang="en-US" sz="1800" i="0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nor/>
                        </m:rPr>
                        <a:rPr lang="en-US" sz="1800" i="0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calculate</m:t>
                      </m:r>
                      <m:r>
                        <m:rPr>
                          <m:nor/>
                        </m:rPr>
                        <a:rPr lang="en-US" sz="1800" i="0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nor/>
                        </m:rPr>
                        <a:rPr lang="en-US" sz="1800" i="0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the</m:t>
                      </m:r>
                      <m:r>
                        <m:rPr>
                          <m:nor/>
                        </m:rPr>
                        <a:rPr lang="en-US" sz="1800" i="0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nor/>
                        </m:rPr>
                        <a:rPr lang="en-US" sz="1800" i="0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power</m:t>
                      </m:r>
                      <m:r>
                        <m:rPr>
                          <m:nor/>
                        </m:rPr>
                        <a:rPr lang="en-US" sz="1800" i="0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nor/>
                        </m:rPr>
                        <a:rPr lang="en-US" sz="1800" i="0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flow</m:t>
                      </m:r>
                      <m:r>
                        <m:rPr>
                          <m:nor/>
                        </m:rPr>
                        <a:rPr lang="en-US" sz="1800" i="0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nor/>
                        </m:rPr>
                        <a:rPr lang="en-US" sz="1800" i="0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Jacobian</m:t>
                      </m:r>
                    </m:oMath>
                    <m:oMath xmlns:m="http://schemas.openxmlformats.org/officeDocument/2006/math">
                      <m:r>
                        <a:rPr lang="en-US" sz="1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	</m:t>
                      </m:r>
                      <m:r>
                        <a:rPr lang="en-US" sz="1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𝐽</m:t>
                      </m:r>
                      <m:r>
                        <a:rPr lang="en-US" sz="1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sz="1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𝐱</m:t>
                      </m:r>
                      <m:r>
                        <a:rPr lang="en-US" sz="1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)	=	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1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plcHide m:val="on"/>
                              <m:mcs>
                                <m:mc>
                                  <m:mcPr>
                                    <m:count m:val="2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sz="18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f>
                                  <m:fPr>
                                    <m:ctrlPr>
                                      <a:rPr lang="en-US" sz="1800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1800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𝜕</m:t>
                                    </m:r>
                                    <m:sSub>
                                      <m:sSubPr>
                                        <m:ctrlPr>
                                          <a:rPr lang="en-US" sz="1800" i="1">
                                            <a:solidFill>
                                              <a:srgbClr val="00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m:rPr>
                                            <m:sty m:val="p"/>
                                          </m:rPr>
                                          <a:rPr lang="en-US" sz="1800" i="0">
                                            <a:solidFill>
                                              <a:srgbClr val="00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P</m:t>
                                        </m:r>
                                      </m:e>
                                      <m:sub>
                                        <m:r>
                                          <a:rPr lang="en-US" sz="1800" i="0">
                                            <a:solidFill>
                                              <a:srgbClr val="00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2</m:t>
                                        </m:r>
                                      </m:sub>
                                    </m:sSub>
                                    <m:r>
                                      <a:rPr lang="en-US" sz="1800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(</m:t>
                                    </m:r>
                                    <m:r>
                                      <a:rPr lang="en-US" sz="1800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𝐱</m:t>
                                    </m:r>
                                    <m:r>
                                      <a:rPr lang="en-US" sz="1800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)</m:t>
                                    </m:r>
                                  </m:num>
                                  <m:den>
                                    <m:r>
                                      <a:rPr lang="en-US" sz="1800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𝜕</m:t>
                                    </m:r>
                                    <m:sSub>
                                      <m:sSubPr>
                                        <m:ctrlPr>
                                          <a:rPr lang="en-US" sz="1800" i="1">
                                            <a:solidFill>
                                              <a:srgbClr val="00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sz="1800" i="1">
                                            <a:solidFill>
                                              <a:srgbClr val="00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𝜃</m:t>
                                        </m:r>
                                      </m:e>
                                      <m:sub>
                                        <m:r>
                                          <a:rPr lang="en-US" sz="1800" i="1">
                                            <a:solidFill>
                                              <a:srgbClr val="00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2</m:t>
                                        </m:r>
                                      </m:sub>
                                    </m:sSub>
                                  </m:den>
                                </m:f>
                              </m:e>
                              <m:e>
                                <m:f>
                                  <m:fPr>
                                    <m:ctrlPr>
                                      <a:rPr lang="en-US" sz="1800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1800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𝜕</m:t>
                                    </m:r>
                                    <m:sSub>
                                      <m:sSubPr>
                                        <m:ctrlPr>
                                          <a:rPr lang="en-US" sz="1800" i="1">
                                            <a:solidFill>
                                              <a:srgbClr val="00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m:rPr>
                                            <m:sty m:val="p"/>
                                          </m:rPr>
                                          <a:rPr lang="en-US" sz="1800" i="0">
                                            <a:solidFill>
                                              <a:srgbClr val="00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P</m:t>
                                        </m:r>
                                      </m:e>
                                      <m:sub>
                                        <m:r>
                                          <a:rPr lang="en-US" sz="1800" i="0">
                                            <a:solidFill>
                                              <a:srgbClr val="00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2</m:t>
                                        </m:r>
                                      </m:sub>
                                    </m:sSub>
                                    <m:r>
                                      <a:rPr lang="en-US" sz="1800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(</m:t>
                                    </m:r>
                                    <m:r>
                                      <a:rPr lang="en-US" sz="1800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𝐱</m:t>
                                    </m:r>
                                    <m:r>
                                      <a:rPr lang="en-US" sz="1800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)</m:t>
                                    </m:r>
                                  </m:num>
                                  <m:den>
                                    <m:r>
                                      <a:rPr lang="en-US" sz="1800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𝜕</m:t>
                                    </m:r>
                                    <m:sSub>
                                      <m:sSubPr>
                                        <m:ctrlPr>
                                          <a:rPr lang="en-US" sz="1800" i="1">
                                            <a:solidFill>
                                              <a:srgbClr val="00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d>
                                          <m:dPr>
                                            <m:begChr m:val="|"/>
                                            <m:endChr m:val="|"/>
                                            <m:ctrlPr>
                                              <a:rPr lang="en-US" sz="1800" i="1">
                                                <a:solidFill>
                                                  <a:srgbClr val="000000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dPr>
                                          <m:e>
                                            <m:r>
                                              <a:rPr lang="en-US" sz="1800" i="1">
                                                <a:solidFill>
                                                  <a:srgbClr val="000000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  <m:t>𝑉</m:t>
                                            </m:r>
                                          </m:e>
                                        </m:d>
                                      </m:e>
                                      <m:sub>
                                        <m:r>
                                          <a:rPr lang="en-US" sz="1800" i="1">
                                            <a:solidFill>
                                              <a:srgbClr val="00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2</m:t>
                                        </m:r>
                                      </m:sub>
                                    </m:sSub>
                                  </m:den>
                                </m:f>
                              </m:e>
                            </m:mr>
                            <m:mr>
                              <m:e>
                                <m:f>
                                  <m:fPr>
                                    <m:ctrlPr>
                                      <a:rPr lang="en-US" sz="1800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1800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𝜕</m:t>
                                    </m:r>
                                    <m:sSub>
                                      <m:sSubPr>
                                        <m:ctrlPr>
                                          <a:rPr lang="en-US" sz="1800" i="1">
                                            <a:solidFill>
                                              <a:srgbClr val="00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m:rPr>
                                            <m:sty m:val="p"/>
                                          </m:rPr>
                                          <a:rPr lang="en-US" sz="1800" i="0">
                                            <a:solidFill>
                                              <a:srgbClr val="00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Q</m:t>
                                        </m:r>
                                      </m:e>
                                      <m:sub>
                                        <m:r>
                                          <a:rPr lang="en-US" sz="1800" i="0">
                                            <a:solidFill>
                                              <a:srgbClr val="00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2</m:t>
                                        </m:r>
                                      </m:sub>
                                    </m:sSub>
                                    <m:r>
                                      <a:rPr lang="en-US" sz="1800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(</m:t>
                                    </m:r>
                                    <m:r>
                                      <a:rPr lang="en-US" sz="1800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𝐱</m:t>
                                    </m:r>
                                    <m:r>
                                      <a:rPr lang="en-US" sz="1800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)</m:t>
                                    </m:r>
                                  </m:num>
                                  <m:den>
                                    <m:r>
                                      <a:rPr lang="en-US" sz="1800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𝜕</m:t>
                                    </m:r>
                                    <m:sSub>
                                      <m:sSubPr>
                                        <m:ctrlPr>
                                          <a:rPr lang="en-US" sz="1800" i="1">
                                            <a:solidFill>
                                              <a:srgbClr val="00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sz="1800" i="1">
                                            <a:solidFill>
                                              <a:srgbClr val="00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𝜃</m:t>
                                        </m:r>
                                      </m:e>
                                      <m:sub>
                                        <m:r>
                                          <a:rPr lang="en-US" sz="1800" i="1">
                                            <a:solidFill>
                                              <a:srgbClr val="00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2</m:t>
                                        </m:r>
                                      </m:sub>
                                    </m:sSub>
                                  </m:den>
                                </m:f>
                              </m:e>
                              <m:e>
                                <m:f>
                                  <m:fPr>
                                    <m:ctrlPr>
                                      <a:rPr lang="en-US" sz="1800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1800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𝜕</m:t>
                                    </m:r>
                                    <m:sSub>
                                      <m:sSubPr>
                                        <m:ctrlPr>
                                          <a:rPr lang="en-US" sz="1800" i="1">
                                            <a:solidFill>
                                              <a:srgbClr val="00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m:rPr>
                                            <m:sty m:val="p"/>
                                          </m:rPr>
                                          <a:rPr lang="en-US" sz="1800" i="0">
                                            <a:solidFill>
                                              <a:srgbClr val="00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Q</m:t>
                                        </m:r>
                                      </m:e>
                                      <m:sub>
                                        <m:r>
                                          <a:rPr lang="en-US" sz="1800" i="0">
                                            <a:solidFill>
                                              <a:srgbClr val="00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2</m:t>
                                        </m:r>
                                      </m:sub>
                                    </m:sSub>
                                    <m:r>
                                      <a:rPr lang="en-US" sz="1800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(</m:t>
                                    </m:r>
                                    <m:r>
                                      <a:rPr lang="en-US" sz="1800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𝐱</m:t>
                                    </m:r>
                                    <m:r>
                                      <a:rPr lang="en-US" sz="1800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)</m:t>
                                    </m:r>
                                  </m:num>
                                  <m:den>
                                    <m:r>
                                      <a:rPr lang="en-US" sz="1800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𝜕</m:t>
                                    </m:r>
                                    <m:sSub>
                                      <m:sSubPr>
                                        <m:ctrlPr>
                                          <a:rPr lang="en-US" sz="1800" i="1">
                                            <a:solidFill>
                                              <a:srgbClr val="00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d>
                                          <m:dPr>
                                            <m:begChr m:val="|"/>
                                            <m:endChr m:val="|"/>
                                            <m:ctrlPr>
                                              <a:rPr lang="en-US" sz="1800" i="1">
                                                <a:solidFill>
                                                  <a:srgbClr val="000000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dPr>
                                          <m:e>
                                            <m:r>
                                              <a:rPr lang="en-US" sz="1800" i="1">
                                                <a:solidFill>
                                                  <a:srgbClr val="000000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  <m:t>𝑉</m:t>
                                            </m:r>
                                          </m:e>
                                        </m:d>
                                      </m:e>
                                      <m:sub>
                                        <m:r>
                                          <a:rPr lang="en-US" sz="1800" i="1">
                                            <a:solidFill>
                                              <a:srgbClr val="00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2</m:t>
                                        </m:r>
                                      </m:sub>
                                    </m:sSub>
                                  </m:den>
                                </m:f>
                              </m:e>
                            </m:mr>
                          </m:m>
                        </m:e>
                      </m:d>
                      <m:r>
                        <a:rPr lang="en-US" sz="1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	</m:t>
                      </m:r>
                    </m:oMath>
                    <m:oMath xmlns:m="http://schemas.openxmlformats.org/officeDocument/2006/math">
                      <m:r>
                        <a:rPr lang="en-US" sz="1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			=	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1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plcHide m:val="on"/>
                              <m:mcs>
                                <m:mc>
                                  <m:mcPr>
                                    <m:count m:val="2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sz="18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a:rPr lang="en-US" sz="180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10</m:t>
                                </m:r>
                                <m:d>
                                  <m:dPr>
                                    <m:begChr m:val="|"/>
                                    <m:endChr m:val="|"/>
                                    <m:ctrlPr>
                                      <a:rPr lang="en-US" sz="1800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sSub>
                                      <m:sSubPr>
                                        <m:ctrlPr>
                                          <a:rPr lang="en-US" sz="1800" i="1">
                                            <a:solidFill>
                                              <a:srgbClr val="00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sz="1800" i="1">
                                            <a:solidFill>
                                              <a:srgbClr val="00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𝑉</m:t>
                                        </m:r>
                                      </m:e>
                                      <m:sub>
                                        <m:r>
                                          <a:rPr lang="en-US" sz="1800" i="1">
                                            <a:solidFill>
                                              <a:srgbClr val="00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2</m:t>
                                        </m:r>
                                      </m:sub>
                                    </m:sSub>
                                  </m:e>
                                </m:d>
                                <m:func>
                                  <m:funcPr>
                                    <m:ctrlPr>
                                      <a:rPr lang="en-US" sz="1800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funcPr>
                                  <m:fName>
                                    <m:r>
                                      <m:rPr>
                                        <m:sty m:val="p"/>
                                      </m:rPr>
                                      <a:rPr lang="en-US" sz="1800" i="0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cos</m:t>
                                    </m:r>
                                  </m:fName>
                                  <m:e>
                                    <m:sSub>
                                      <m:sSubPr>
                                        <m:ctrlPr>
                                          <a:rPr lang="en-US" sz="1800" i="1">
                                            <a:solidFill>
                                              <a:srgbClr val="00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sz="1800" i="1">
                                            <a:solidFill>
                                              <a:srgbClr val="00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𝜃</m:t>
                                        </m:r>
                                      </m:e>
                                      <m:sub>
                                        <m:r>
                                          <a:rPr lang="en-US" sz="1800" i="1">
                                            <a:solidFill>
                                              <a:srgbClr val="00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2</m:t>
                                        </m:r>
                                      </m:sub>
                                    </m:sSub>
                                  </m:e>
                                </m:func>
                              </m:e>
                              <m:e>
                                <m:r>
                                  <a:rPr lang="en-US" sz="180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10</m:t>
                                </m:r>
                                <m:func>
                                  <m:funcPr>
                                    <m:ctrlPr>
                                      <a:rPr lang="en-US" sz="1800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funcPr>
                                  <m:fName>
                                    <m:r>
                                      <m:rPr>
                                        <m:sty m:val="p"/>
                                      </m:rPr>
                                      <a:rPr lang="en-US" sz="1800" i="0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sin</m:t>
                                    </m:r>
                                  </m:fName>
                                  <m:e>
                                    <m:sSub>
                                      <m:sSubPr>
                                        <m:ctrlPr>
                                          <a:rPr lang="en-US" sz="1800" i="1">
                                            <a:solidFill>
                                              <a:srgbClr val="00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sz="1800" i="1">
                                            <a:solidFill>
                                              <a:srgbClr val="00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𝜃</m:t>
                                        </m:r>
                                      </m:e>
                                      <m:sub>
                                        <m:r>
                                          <a:rPr lang="en-US" sz="1800" i="1">
                                            <a:solidFill>
                                              <a:srgbClr val="00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2</m:t>
                                        </m:r>
                                      </m:sub>
                                    </m:sSub>
                                  </m:e>
                                </m:func>
                              </m:e>
                            </m:mr>
                            <m:mr>
                              <m:e>
                                <m:r>
                                  <a:rPr lang="en-US" sz="180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10</m:t>
                                </m:r>
                                <m:d>
                                  <m:dPr>
                                    <m:begChr m:val="|"/>
                                    <m:endChr m:val="|"/>
                                    <m:ctrlPr>
                                      <a:rPr lang="en-US" sz="1800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sSub>
                                      <m:sSubPr>
                                        <m:ctrlPr>
                                          <a:rPr lang="en-US" sz="1800" i="1">
                                            <a:solidFill>
                                              <a:srgbClr val="00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sz="1800" i="1">
                                            <a:solidFill>
                                              <a:srgbClr val="00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𝑉</m:t>
                                        </m:r>
                                      </m:e>
                                      <m:sub>
                                        <m:r>
                                          <a:rPr lang="en-US" sz="1800" i="1">
                                            <a:solidFill>
                                              <a:srgbClr val="00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2</m:t>
                                        </m:r>
                                      </m:sub>
                                    </m:sSub>
                                  </m:e>
                                </m:d>
                                <m:func>
                                  <m:funcPr>
                                    <m:ctrlPr>
                                      <a:rPr lang="en-US" sz="1800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funcPr>
                                  <m:fName>
                                    <m:r>
                                      <m:rPr>
                                        <m:sty m:val="p"/>
                                      </m:rPr>
                                      <a:rPr lang="en-US" sz="1800" i="0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sin</m:t>
                                    </m:r>
                                  </m:fName>
                                  <m:e>
                                    <m:sSub>
                                      <m:sSubPr>
                                        <m:ctrlPr>
                                          <a:rPr lang="en-US" sz="1800" i="1">
                                            <a:solidFill>
                                              <a:srgbClr val="00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sz="1800" i="1">
                                            <a:solidFill>
                                              <a:srgbClr val="00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𝜃</m:t>
                                        </m:r>
                                      </m:e>
                                      <m:sub>
                                        <m:r>
                                          <a:rPr lang="en-US" sz="1800" i="1">
                                            <a:solidFill>
                                              <a:srgbClr val="00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2</m:t>
                                        </m:r>
                                      </m:sub>
                                    </m:sSub>
                                  </m:e>
                                </m:func>
                              </m:e>
                              <m:e>
                                <m:r>
                                  <a:rPr lang="en-US" sz="180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−10</m:t>
                                </m:r>
                                <m:func>
                                  <m:funcPr>
                                    <m:ctrlPr>
                                      <a:rPr lang="en-US" sz="1800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funcPr>
                                  <m:fName>
                                    <m:r>
                                      <m:rPr>
                                        <m:sty m:val="p"/>
                                      </m:rPr>
                                      <a:rPr lang="en-US" sz="1800" i="0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cos</m:t>
                                    </m:r>
                                  </m:fName>
                                  <m:e>
                                    <m:sSub>
                                      <m:sSubPr>
                                        <m:ctrlPr>
                                          <a:rPr lang="en-US" sz="1800" i="1">
                                            <a:solidFill>
                                              <a:srgbClr val="00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sz="1800" i="1">
                                            <a:solidFill>
                                              <a:srgbClr val="00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𝜃</m:t>
                                        </m:r>
                                      </m:e>
                                      <m:sub>
                                        <m:r>
                                          <a:rPr lang="en-US" sz="1800" i="1">
                                            <a:solidFill>
                                              <a:srgbClr val="00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2</m:t>
                                        </m:r>
                                      </m:sub>
                                    </m:sSub>
                                  </m:e>
                                </m:func>
                                <m:r>
                                  <a:rPr lang="en-US" sz="180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+20</m:t>
                                </m:r>
                                <m:d>
                                  <m:dPr>
                                    <m:begChr m:val="|"/>
                                    <m:endChr m:val="|"/>
                                    <m:ctrlPr>
                                      <a:rPr lang="en-US" sz="1800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sSub>
                                      <m:sSubPr>
                                        <m:ctrlPr>
                                          <a:rPr lang="en-US" sz="1800" i="1">
                                            <a:solidFill>
                                              <a:srgbClr val="00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sz="1800" i="1">
                                            <a:solidFill>
                                              <a:srgbClr val="00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𝑉</m:t>
                                        </m:r>
                                      </m:e>
                                      <m:sub>
                                        <m:r>
                                          <a:rPr lang="en-US" sz="1800" i="1">
                                            <a:solidFill>
                                              <a:srgbClr val="00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2</m:t>
                                        </m:r>
                                      </m:sub>
                                    </m:sSub>
                                  </m:e>
                                </m:d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US" sz="1800" dirty="0"/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995A1AAB-C94C-4425-8F91-3665F6CBEE7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68292" y="1447800"/>
                <a:ext cx="6123708" cy="5084662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8912673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DEA207-0694-4239-B443-75DBF153FD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Power Flow Example #1, Solution Cont.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3A753E14-30BC-40B6-9DBA-E849FF0EDAD0}"/>
                  </a:ext>
                </a:extLst>
              </p:cNvPr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/>
              <a:lstStyle/>
              <a:p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US" sz="1800" smtClean="0"/>
                      <m:t>Set</m:t>
                    </m:r>
                    <m:r>
                      <m:rPr>
                        <m:nor/>
                      </m:rPr>
                      <a:rPr lang="en-US" sz="1800" smtClean="0"/>
                      <m:t> </m:t>
                    </m:r>
                    <m:r>
                      <a:rPr lang="en-US" sz="1800">
                        <a:latin typeface="Cambria Math" panose="02040503050406030204" pitchFamily="18" charset="0"/>
                      </a:rPr>
                      <m:t>𝑣</m:t>
                    </m:r>
                    <m:r>
                      <a:rPr lang="en-US" sz="1800">
                        <a:latin typeface="Cambria Math" panose="02040503050406030204" pitchFamily="18" charset="0"/>
                      </a:rPr>
                      <m:t> = 0</m:t>
                    </m:r>
                    <m:r>
                      <m:rPr>
                        <m:nor/>
                      </m:rPr>
                      <a:rPr lang="en-US" sz="1800"/>
                      <m:t>, </m:t>
                    </m:r>
                    <m:r>
                      <m:rPr>
                        <m:nor/>
                      </m:rPr>
                      <a:rPr lang="en-US" sz="1800"/>
                      <m:t>guess</m:t>
                    </m:r>
                    <m:r>
                      <m:rPr>
                        <m:nor/>
                      </m:rPr>
                      <a:rPr lang="en-US" sz="1800"/>
                      <m:t> </m:t>
                    </m:r>
                    <m:sSup>
                      <m:sSupPr>
                        <m:ctrlPr>
                          <a:rPr lang="en-US" sz="18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1800">
                            <a:latin typeface="Cambria Math" panose="02040503050406030204" pitchFamily="18" charset="0"/>
                          </a:rPr>
                          <m:t>𝐱</m:t>
                        </m:r>
                      </m:e>
                      <m:sup>
                        <m:r>
                          <a:rPr lang="en-US" sz="1800">
                            <a:latin typeface="Cambria Math" panose="02040503050406030204" pitchFamily="18" charset="0"/>
                          </a:rPr>
                          <m:t>(0)</m:t>
                        </m:r>
                      </m:sup>
                    </m:sSup>
                    <m:r>
                      <a:rPr lang="en-US" sz="1800"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begChr m:val="["/>
                        <m:endChr m:val="]"/>
                        <m:ctrlPr>
                          <a:rPr lang="en-US" sz="18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plcHide m:val="on"/>
                            <m:mcs>
                              <m:mc>
                                <m:mcPr>
                                  <m:count m:val="1"/>
                                  <m:mcJc m:val="center"/>
                                </m:mcPr>
                              </m:mc>
                            </m:mcs>
                            <m:ctrlPr>
                              <a:rPr lang="en-US" sz="1800" i="1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a:rPr lang="en-US" sz="180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</m:mr>
                          <m:mr>
                            <m:e>
                              <m:r>
                                <a:rPr lang="en-US" sz="180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</m:mr>
                        </m:m>
                      </m:e>
                    </m:d>
                    <m:r>
                      <a:rPr lang="en-US" sz="1800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br>
                  <a:rPr lang="en-US" sz="1800" dirty="0"/>
                </a:b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US" sz="1800"/>
                      <m:t>Calculate</m:t>
                    </m:r>
                    <m:r>
                      <m:rPr>
                        <m:nor/>
                      </m:rPr>
                      <a:rPr lang="en-US" sz="1800"/>
                      <m:t> </m:t>
                    </m:r>
                  </m:oMath>
                </a14:m>
                <a:br>
                  <a:rPr lang="en-US" sz="1800" dirty="0"/>
                </a:b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1800">
                        <a:latin typeface="Cambria Math" panose="02040503050406030204" pitchFamily="18" charset="0"/>
                      </a:rPr>
                      <m:t>f</m:t>
                    </m:r>
                    <m:r>
                      <a:rPr lang="en-US" sz="1800">
                        <a:latin typeface="Cambria Math" panose="02040503050406030204" pitchFamily="18" charset="0"/>
                      </a:rPr>
                      <m:t>(</m:t>
                    </m:r>
                    <m:sSup>
                      <m:sSupPr>
                        <m:ctrlPr>
                          <a:rPr lang="en-US" sz="18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1800">
                            <a:latin typeface="Cambria Math" panose="02040503050406030204" pitchFamily="18" charset="0"/>
                          </a:rPr>
                          <m:t>𝐱</m:t>
                        </m:r>
                      </m:e>
                      <m:sup>
                        <m:r>
                          <a:rPr lang="en-US" sz="1800">
                            <a:latin typeface="Cambria Math" panose="02040503050406030204" pitchFamily="18" charset="0"/>
                          </a:rPr>
                          <m:t>(0)</m:t>
                        </m:r>
                      </m:sup>
                    </m:sSup>
                    <m:r>
                      <a:rPr lang="en-US" sz="1800">
                        <a:latin typeface="Cambria Math" panose="02040503050406030204" pitchFamily="18" charset="0"/>
                      </a:rPr>
                      <m:t>)=	</m:t>
                    </m:r>
                    <m:d>
                      <m:dPr>
                        <m:begChr m:val="["/>
                        <m:endChr m:val="]"/>
                        <m:ctrlPr>
                          <a:rPr lang="en-US" sz="18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plcHide m:val="on"/>
                            <m:mcs>
                              <m:mc>
                                <m:mcPr>
                                  <m:count m:val="1"/>
                                  <m:mcJc m:val="center"/>
                                </m:mcPr>
                              </m:mc>
                            </m:mcs>
                            <m:ctrlPr>
                              <a:rPr lang="en-US" sz="1800" i="1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d>
                                <m:dPr>
                                  <m:begChr m:val="|"/>
                                  <m:endChr m:val="|"/>
                                  <m:ctrlPr>
                                    <a:rPr lang="en-US" sz="18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en-US" sz="18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1800">
                                          <a:latin typeface="Cambria Math" panose="02040503050406030204" pitchFamily="18" charset="0"/>
                                        </a:rPr>
                                        <m:t>𝑉</m:t>
                                      </m:r>
                                    </m:e>
                                    <m:sub>
                                      <m:r>
                                        <a:rPr lang="en-US" sz="1800"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</m:sub>
                                  </m:sSub>
                                </m:e>
                              </m:d>
                              <m:r>
                                <a:rPr lang="en-US" sz="1800">
                                  <a:latin typeface="Cambria Math" panose="02040503050406030204" pitchFamily="18" charset="0"/>
                                </a:rPr>
                                <m:t>(10</m:t>
                              </m:r>
                              <m:func>
                                <m:funcPr>
                                  <m:ctrlPr>
                                    <a:rPr lang="en-US" sz="1800" i="1">
                                      <a:latin typeface="Cambria Math" panose="02040503050406030204" pitchFamily="18" charset="0"/>
                                    </a:rPr>
                                  </m:ctrlPr>
                                </m:funcPr>
                                <m:fName>
                                  <m:r>
                                    <m:rPr>
                                      <m:sty m:val="p"/>
                                    </m:rPr>
                                    <a:rPr lang="en-US" sz="1800">
                                      <a:latin typeface="Cambria Math" panose="02040503050406030204" pitchFamily="18" charset="0"/>
                                    </a:rPr>
                                    <m:t>sin</m:t>
                                  </m:r>
                                </m:fName>
                                <m:e>
                                  <m:sSub>
                                    <m:sSubPr>
                                      <m:ctrlPr>
                                        <a:rPr lang="en-US" sz="18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1800">
                                          <a:latin typeface="Cambria Math" panose="02040503050406030204" pitchFamily="18" charset="0"/>
                                        </a:rPr>
                                        <m:t>𝜃</m:t>
                                      </m:r>
                                    </m:e>
                                    <m:sub>
                                      <m:r>
                                        <a:rPr lang="en-US" sz="1800"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</m:sub>
                                  </m:sSub>
                                </m:e>
                              </m:func>
                              <m:r>
                                <a:rPr lang="en-US" sz="1800">
                                  <a:latin typeface="Cambria Math" panose="02040503050406030204" pitchFamily="18" charset="0"/>
                                </a:rPr>
                                <m:t>)+2.0</m:t>
                              </m:r>
                            </m:e>
                          </m:mr>
                          <m:mr>
                            <m:e>
                              <m:d>
                                <m:dPr>
                                  <m:begChr m:val="|"/>
                                  <m:endChr m:val="|"/>
                                  <m:ctrlPr>
                                    <a:rPr lang="en-US" sz="18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en-US" sz="18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1800">
                                          <a:latin typeface="Cambria Math" panose="02040503050406030204" pitchFamily="18" charset="0"/>
                                        </a:rPr>
                                        <m:t>𝑉</m:t>
                                      </m:r>
                                    </m:e>
                                    <m:sub>
                                      <m:r>
                                        <a:rPr lang="en-US" sz="1800"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</m:sub>
                                  </m:sSub>
                                </m:e>
                              </m:d>
                              <m:r>
                                <a:rPr lang="en-US" sz="1800">
                                  <a:latin typeface="Cambria Math" panose="02040503050406030204" pitchFamily="18" charset="0"/>
                                </a:rPr>
                                <m:t>(−10</m:t>
                              </m:r>
                              <m:func>
                                <m:funcPr>
                                  <m:ctrlPr>
                                    <a:rPr lang="en-US" sz="1800" i="1">
                                      <a:latin typeface="Cambria Math" panose="02040503050406030204" pitchFamily="18" charset="0"/>
                                    </a:rPr>
                                  </m:ctrlPr>
                                </m:funcPr>
                                <m:fName>
                                  <m:r>
                                    <m:rPr>
                                      <m:sty m:val="p"/>
                                    </m:rPr>
                                    <a:rPr lang="en-US" sz="1800">
                                      <a:latin typeface="Cambria Math" panose="02040503050406030204" pitchFamily="18" charset="0"/>
                                    </a:rPr>
                                    <m:t>cos</m:t>
                                  </m:r>
                                </m:fName>
                                <m:e>
                                  <m:sSub>
                                    <m:sSubPr>
                                      <m:ctrlPr>
                                        <a:rPr lang="en-US" sz="18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1800">
                                          <a:latin typeface="Cambria Math" panose="02040503050406030204" pitchFamily="18" charset="0"/>
                                        </a:rPr>
                                        <m:t>𝜃</m:t>
                                      </m:r>
                                    </m:e>
                                    <m:sub>
                                      <m:r>
                                        <a:rPr lang="en-US" sz="1800"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</m:sub>
                                  </m:sSub>
                                </m:e>
                              </m:func>
                              <m:r>
                                <a:rPr lang="en-US" sz="1800">
                                  <a:latin typeface="Cambria Math" panose="02040503050406030204" pitchFamily="18" charset="0"/>
                                </a:rPr>
                                <m:t>)+</m:t>
                              </m:r>
                              <m:sSup>
                                <m:sSupPr>
                                  <m:ctrlPr>
                                    <a:rPr lang="en-US" sz="18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d>
                                    <m:dPr>
                                      <m:begChr m:val="|"/>
                                      <m:endChr m:val="|"/>
                                      <m:ctrlPr>
                                        <a:rPr lang="en-US" sz="18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sSub>
                                        <m:sSubPr>
                                          <m:ctrlPr>
                                            <a:rPr lang="en-US" sz="18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sz="1800">
                                              <a:latin typeface="Cambria Math" panose="02040503050406030204" pitchFamily="18" charset="0"/>
                                            </a:rPr>
                                            <m:t>𝑉</m:t>
                                          </m:r>
                                        </m:e>
                                        <m:sub>
                                          <m:r>
                                            <a:rPr lang="en-US" sz="1800">
                                              <a:latin typeface="Cambria Math" panose="02040503050406030204" pitchFamily="18" charset="0"/>
                                            </a:rPr>
                                            <m:t>2</m:t>
                                          </m:r>
                                        </m:sub>
                                      </m:sSub>
                                    </m:e>
                                  </m:d>
                                </m:e>
                                <m:sup>
                                  <m:r>
                                    <a:rPr lang="en-US" sz="180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n-US" sz="1800">
                                  <a:latin typeface="Cambria Math" panose="02040503050406030204" pitchFamily="18" charset="0"/>
                                </a:rPr>
                                <m:t>(10)+1.0</m:t>
                              </m:r>
                            </m:e>
                          </m:mr>
                        </m:m>
                      </m:e>
                    </m:d>
                    <m:r>
                      <a:rPr lang="en-US" sz="1800">
                        <a:latin typeface="Cambria Math" panose="02040503050406030204" pitchFamily="18" charset="0"/>
                      </a:rPr>
                      <m:t>	=	</m:t>
                    </m:r>
                    <m:d>
                      <m:dPr>
                        <m:begChr m:val="["/>
                        <m:endChr m:val="]"/>
                        <m:ctrlPr>
                          <a:rPr lang="en-US" sz="18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plcHide m:val="on"/>
                            <m:mcs>
                              <m:mc>
                                <m:mcPr>
                                  <m:count m:val="1"/>
                                  <m:mcJc m:val="center"/>
                                </m:mcPr>
                              </m:mc>
                            </m:mcs>
                            <m:ctrlPr>
                              <a:rPr lang="en-US" sz="1800" i="1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a:rPr lang="en-US" sz="1800">
                                  <a:latin typeface="Cambria Math" panose="02040503050406030204" pitchFamily="18" charset="0"/>
                                </a:rPr>
                                <m:t>2.0</m:t>
                              </m:r>
                            </m:e>
                          </m:mr>
                          <m:mr>
                            <m:e>
                              <m:r>
                                <a:rPr lang="en-US" sz="1800">
                                  <a:latin typeface="Cambria Math" panose="02040503050406030204" pitchFamily="18" charset="0"/>
                                </a:rPr>
                                <m:t>1.0</m:t>
                              </m:r>
                            </m:e>
                          </m:mr>
                        </m:m>
                      </m:e>
                    </m:d>
                  </m:oMath>
                </a14:m>
                <a:br>
                  <a:rPr lang="en-US" sz="1800" dirty="0"/>
                </a:br>
                <a14:m>
                  <m:oMath xmlns:m="http://schemas.openxmlformats.org/officeDocument/2006/math">
                    <m:r>
                      <a:rPr lang="en-US" sz="1800">
                        <a:latin typeface="Cambria Math" panose="02040503050406030204" pitchFamily="18" charset="0"/>
                      </a:rPr>
                      <m:t>𝐉</m:t>
                    </m:r>
                    <m:r>
                      <a:rPr lang="en-US" sz="1800">
                        <a:latin typeface="Cambria Math" panose="02040503050406030204" pitchFamily="18" charset="0"/>
                      </a:rPr>
                      <m:t>(</m:t>
                    </m:r>
                    <m:sSup>
                      <m:sSupPr>
                        <m:ctrlPr>
                          <a:rPr lang="en-US" sz="18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1800">
                            <a:latin typeface="Cambria Math" panose="02040503050406030204" pitchFamily="18" charset="0"/>
                          </a:rPr>
                          <m:t>𝐱</m:t>
                        </m:r>
                      </m:e>
                      <m:sup>
                        <m:r>
                          <a:rPr lang="en-US" sz="1800">
                            <a:latin typeface="Cambria Math" panose="02040503050406030204" pitchFamily="18" charset="0"/>
                          </a:rPr>
                          <m:t>(0)</m:t>
                        </m:r>
                      </m:sup>
                    </m:sSup>
                    <m:r>
                      <a:rPr lang="en-US" sz="1800">
                        <a:latin typeface="Cambria Math" panose="02040503050406030204" pitchFamily="18" charset="0"/>
                      </a:rPr>
                      <m:t>)=	</m:t>
                    </m:r>
                    <m:d>
                      <m:dPr>
                        <m:begChr m:val="["/>
                        <m:endChr m:val="]"/>
                        <m:ctrlPr>
                          <a:rPr lang="en-US" sz="18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plcHide m:val="on"/>
                            <m:mcs>
                              <m:mc>
                                <m:mcPr>
                                  <m:count m:val="2"/>
                                  <m:mcJc m:val="center"/>
                                </m:mcPr>
                              </m:mc>
                            </m:mcs>
                            <m:ctrlPr>
                              <a:rPr lang="en-US" sz="1800" i="1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a:rPr lang="en-US" sz="1800">
                                  <a:latin typeface="Cambria Math" panose="02040503050406030204" pitchFamily="18" charset="0"/>
                                </a:rPr>
                                <m:t>10</m:t>
                              </m:r>
                              <m:d>
                                <m:dPr>
                                  <m:begChr m:val="|"/>
                                  <m:endChr m:val="|"/>
                                  <m:ctrlPr>
                                    <a:rPr lang="en-US" sz="18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en-US" sz="18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1800">
                                          <a:latin typeface="Cambria Math" panose="02040503050406030204" pitchFamily="18" charset="0"/>
                                        </a:rPr>
                                        <m:t>𝑉</m:t>
                                      </m:r>
                                    </m:e>
                                    <m:sub>
                                      <m:r>
                                        <a:rPr lang="en-US" sz="1800"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</m:sub>
                                  </m:sSub>
                                </m:e>
                              </m:d>
                              <m:func>
                                <m:funcPr>
                                  <m:ctrlPr>
                                    <a:rPr lang="en-US" sz="1800" i="1">
                                      <a:latin typeface="Cambria Math" panose="02040503050406030204" pitchFamily="18" charset="0"/>
                                    </a:rPr>
                                  </m:ctrlPr>
                                </m:funcPr>
                                <m:fName>
                                  <m:r>
                                    <m:rPr>
                                      <m:sty m:val="p"/>
                                    </m:rPr>
                                    <a:rPr lang="en-US" sz="1800">
                                      <a:latin typeface="Cambria Math" panose="02040503050406030204" pitchFamily="18" charset="0"/>
                                    </a:rPr>
                                    <m:t>cos</m:t>
                                  </m:r>
                                </m:fName>
                                <m:e>
                                  <m:sSub>
                                    <m:sSubPr>
                                      <m:ctrlPr>
                                        <a:rPr lang="en-US" sz="18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1800">
                                          <a:latin typeface="Cambria Math" panose="02040503050406030204" pitchFamily="18" charset="0"/>
                                        </a:rPr>
                                        <m:t>𝜃</m:t>
                                      </m:r>
                                    </m:e>
                                    <m:sub>
                                      <m:r>
                                        <a:rPr lang="en-US" sz="1800"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</m:sub>
                                  </m:sSub>
                                </m:e>
                              </m:func>
                            </m:e>
                            <m:e>
                              <m:r>
                                <a:rPr lang="en-US" sz="1800">
                                  <a:latin typeface="Cambria Math" panose="02040503050406030204" pitchFamily="18" charset="0"/>
                                </a:rPr>
                                <m:t>10</m:t>
                              </m:r>
                              <m:func>
                                <m:funcPr>
                                  <m:ctrlPr>
                                    <a:rPr lang="en-US" sz="1800" i="1">
                                      <a:latin typeface="Cambria Math" panose="02040503050406030204" pitchFamily="18" charset="0"/>
                                    </a:rPr>
                                  </m:ctrlPr>
                                </m:funcPr>
                                <m:fName>
                                  <m:r>
                                    <m:rPr>
                                      <m:sty m:val="p"/>
                                    </m:rPr>
                                    <a:rPr lang="en-US" sz="1800">
                                      <a:latin typeface="Cambria Math" panose="02040503050406030204" pitchFamily="18" charset="0"/>
                                    </a:rPr>
                                    <m:t>sin</m:t>
                                  </m:r>
                                </m:fName>
                                <m:e>
                                  <m:sSub>
                                    <m:sSubPr>
                                      <m:ctrlPr>
                                        <a:rPr lang="en-US" sz="18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1800">
                                          <a:latin typeface="Cambria Math" panose="02040503050406030204" pitchFamily="18" charset="0"/>
                                        </a:rPr>
                                        <m:t>𝜃</m:t>
                                      </m:r>
                                    </m:e>
                                    <m:sub>
                                      <m:r>
                                        <a:rPr lang="en-US" sz="1800"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</m:sub>
                                  </m:sSub>
                                </m:e>
                              </m:func>
                            </m:e>
                          </m:mr>
                          <m:mr>
                            <m:e>
                              <m:r>
                                <a:rPr lang="en-US" sz="1800">
                                  <a:latin typeface="Cambria Math" panose="02040503050406030204" pitchFamily="18" charset="0"/>
                                </a:rPr>
                                <m:t>10</m:t>
                              </m:r>
                              <m:d>
                                <m:dPr>
                                  <m:begChr m:val="|"/>
                                  <m:endChr m:val="|"/>
                                  <m:ctrlPr>
                                    <a:rPr lang="en-US" sz="18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en-US" sz="18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1800">
                                          <a:latin typeface="Cambria Math" panose="02040503050406030204" pitchFamily="18" charset="0"/>
                                        </a:rPr>
                                        <m:t>𝑉</m:t>
                                      </m:r>
                                    </m:e>
                                    <m:sub>
                                      <m:r>
                                        <a:rPr lang="en-US" sz="1800"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</m:sub>
                                  </m:sSub>
                                </m:e>
                              </m:d>
                              <m:func>
                                <m:funcPr>
                                  <m:ctrlPr>
                                    <a:rPr lang="en-US" sz="1800" i="1">
                                      <a:latin typeface="Cambria Math" panose="02040503050406030204" pitchFamily="18" charset="0"/>
                                    </a:rPr>
                                  </m:ctrlPr>
                                </m:funcPr>
                                <m:fName>
                                  <m:r>
                                    <m:rPr>
                                      <m:sty m:val="p"/>
                                    </m:rPr>
                                    <a:rPr lang="en-US" sz="1800">
                                      <a:latin typeface="Cambria Math" panose="02040503050406030204" pitchFamily="18" charset="0"/>
                                    </a:rPr>
                                    <m:t>sin</m:t>
                                  </m:r>
                                </m:fName>
                                <m:e>
                                  <m:sSub>
                                    <m:sSubPr>
                                      <m:ctrlPr>
                                        <a:rPr lang="en-US" sz="18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1800">
                                          <a:latin typeface="Cambria Math" panose="02040503050406030204" pitchFamily="18" charset="0"/>
                                        </a:rPr>
                                        <m:t>𝜃</m:t>
                                      </m:r>
                                    </m:e>
                                    <m:sub>
                                      <m:r>
                                        <a:rPr lang="en-US" sz="1800"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</m:sub>
                                  </m:sSub>
                                </m:e>
                              </m:func>
                            </m:e>
                            <m:e>
                              <m:r>
                                <a:rPr lang="en-US" sz="1800">
                                  <a:latin typeface="Cambria Math" panose="02040503050406030204" pitchFamily="18" charset="0"/>
                                </a:rPr>
                                <m:t>−10</m:t>
                              </m:r>
                              <m:func>
                                <m:funcPr>
                                  <m:ctrlPr>
                                    <a:rPr lang="en-US" sz="1800" i="1">
                                      <a:latin typeface="Cambria Math" panose="02040503050406030204" pitchFamily="18" charset="0"/>
                                    </a:rPr>
                                  </m:ctrlPr>
                                </m:funcPr>
                                <m:fName>
                                  <m:r>
                                    <m:rPr>
                                      <m:sty m:val="p"/>
                                    </m:rPr>
                                    <a:rPr lang="en-US" sz="1800">
                                      <a:latin typeface="Cambria Math" panose="02040503050406030204" pitchFamily="18" charset="0"/>
                                    </a:rPr>
                                    <m:t>cos</m:t>
                                  </m:r>
                                </m:fName>
                                <m:e>
                                  <m:sSub>
                                    <m:sSubPr>
                                      <m:ctrlPr>
                                        <a:rPr lang="en-US" sz="18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1800">
                                          <a:latin typeface="Cambria Math" panose="02040503050406030204" pitchFamily="18" charset="0"/>
                                        </a:rPr>
                                        <m:t>𝜃</m:t>
                                      </m:r>
                                    </m:e>
                                    <m:sub>
                                      <m:r>
                                        <a:rPr lang="en-US" sz="1800"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</m:sub>
                                  </m:sSub>
                                </m:e>
                              </m:func>
                              <m:r>
                                <a:rPr lang="en-US" sz="1800">
                                  <a:latin typeface="Cambria Math" panose="02040503050406030204" pitchFamily="18" charset="0"/>
                                </a:rPr>
                                <m:t>+20</m:t>
                              </m:r>
                              <m:d>
                                <m:dPr>
                                  <m:begChr m:val="|"/>
                                  <m:endChr m:val="|"/>
                                  <m:ctrlPr>
                                    <a:rPr lang="en-US" sz="18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en-US" sz="18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1800">
                                          <a:latin typeface="Cambria Math" panose="02040503050406030204" pitchFamily="18" charset="0"/>
                                        </a:rPr>
                                        <m:t>𝑉</m:t>
                                      </m:r>
                                    </m:e>
                                    <m:sub>
                                      <m:r>
                                        <a:rPr lang="en-US" sz="1800"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</m:sub>
                                  </m:sSub>
                                </m:e>
                              </m:d>
                            </m:e>
                          </m:mr>
                        </m:m>
                      </m:e>
                    </m:d>
                    <m:r>
                      <a:rPr lang="en-US" sz="1800">
                        <a:latin typeface="Cambria Math" panose="02040503050406030204" pitchFamily="18" charset="0"/>
                      </a:rPr>
                      <m:t>=	</m:t>
                    </m:r>
                    <m:d>
                      <m:dPr>
                        <m:begChr m:val="["/>
                        <m:endChr m:val="]"/>
                        <m:ctrlPr>
                          <a:rPr lang="en-US" sz="18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plcHide m:val="on"/>
                            <m:mcs>
                              <m:mc>
                                <m:mcPr>
                                  <m:count m:val="2"/>
                                  <m:mcJc m:val="center"/>
                                </m:mcPr>
                              </m:mc>
                            </m:mcs>
                            <m:ctrlPr>
                              <a:rPr lang="en-US" sz="1800" i="1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a:rPr lang="en-US" sz="1800">
                                  <a:latin typeface="Cambria Math" panose="02040503050406030204" pitchFamily="18" charset="0"/>
                                </a:rPr>
                                <m:t>10</m:t>
                              </m:r>
                            </m:e>
                            <m:e>
                              <m:r>
                                <a:rPr lang="en-US" sz="180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</m:mr>
                          <m:mr>
                            <m:e>
                              <m:r>
                                <a:rPr lang="en-US" sz="180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1800">
                                  <a:latin typeface="Cambria Math" panose="02040503050406030204" pitchFamily="18" charset="0"/>
                                </a:rPr>
                                <m:t>10</m:t>
                              </m:r>
                            </m:e>
                          </m:mr>
                        </m:m>
                      </m:e>
                    </m:d>
                  </m:oMath>
                </a14:m>
                <a:br>
                  <a:rPr lang="en-US" sz="1800" dirty="0"/>
                </a:b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US" sz="1800"/>
                      <m:t>Solve</m:t>
                    </m:r>
                    <m:r>
                      <a:rPr lang="en-US" sz="1800">
                        <a:latin typeface="Cambria Math" panose="02040503050406030204" pitchFamily="18" charset="0"/>
                      </a:rPr>
                      <m:t>	</m:t>
                    </m:r>
                    <m:sSup>
                      <m:sSupPr>
                        <m:ctrlPr>
                          <a:rPr lang="en-US" sz="18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1800">
                            <a:latin typeface="Cambria Math" panose="02040503050406030204" pitchFamily="18" charset="0"/>
                          </a:rPr>
                          <m:t>𝐱</m:t>
                        </m:r>
                      </m:e>
                      <m:sup>
                        <m:r>
                          <a:rPr lang="en-US" sz="1800">
                            <a:latin typeface="Cambria Math" panose="02040503050406030204" pitchFamily="18" charset="0"/>
                          </a:rPr>
                          <m:t>(1)</m:t>
                        </m:r>
                      </m:sup>
                    </m:sSup>
                    <m:r>
                      <a:rPr lang="en-US" sz="1800"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begChr m:val="["/>
                        <m:endChr m:val="]"/>
                        <m:ctrlPr>
                          <a:rPr lang="en-US" sz="18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plcHide m:val="on"/>
                            <m:mcs>
                              <m:mc>
                                <m:mcPr>
                                  <m:count m:val="1"/>
                                  <m:mcJc m:val="center"/>
                                </m:mcPr>
                              </m:mc>
                            </m:mcs>
                            <m:ctrlPr>
                              <a:rPr lang="en-US" sz="1800" i="1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a:rPr lang="en-US" sz="180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</m:mr>
                          <m:mr>
                            <m:e>
                              <m:r>
                                <a:rPr lang="en-US" sz="180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</m:mr>
                        </m:m>
                      </m:e>
                    </m:d>
                    <m:r>
                      <a:rPr lang="en-US" sz="1800">
                        <a:latin typeface="Cambria Math" panose="02040503050406030204" pitchFamily="18" charset="0"/>
                      </a:rPr>
                      <m:t>−</m:t>
                    </m:r>
                    <m:sSup>
                      <m:sSupPr>
                        <m:ctrlPr>
                          <a:rPr lang="en-US" sz="18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begChr m:val="["/>
                            <m:endChr m:val="]"/>
                            <m:ctrlPr>
                              <a:rPr lang="en-US" sz="18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m>
                              <m:mPr>
                                <m:plcHide m:val="on"/>
                                <m:mcs>
                                  <m:mc>
                                    <m:mcPr>
                                      <m:count m:val="2"/>
                                      <m:mcJc m:val="center"/>
                                    </m:mcPr>
                                  </m:mc>
                                </m:mcs>
                                <m:ctrlPr>
                                  <a:rPr lang="en-US" sz="1800" i="1">
                                    <a:latin typeface="Cambria Math" panose="02040503050406030204" pitchFamily="18" charset="0"/>
                                  </a:rPr>
                                </m:ctrlPr>
                              </m:mPr>
                              <m:mr>
                                <m:e>
                                  <m:r>
                                    <a:rPr lang="en-US" sz="1800">
                                      <a:latin typeface="Cambria Math" panose="02040503050406030204" pitchFamily="18" charset="0"/>
                                    </a:rPr>
                                    <m:t>10</m:t>
                                  </m:r>
                                </m:e>
                                <m:e>
                                  <m:r>
                                    <a:rPr lang="en-US" sz="1800">
                                      <a:latin typeface="Cambria Math" panose="02040503050406030204" pitchFamily="18" charset="0"/>
                                    </a:rPr>
                                    <m:t>0</m:t>
                                  </m:r>
                                </m:e>
                              </m:mr>
                              <m:mr>
                                <m:e>
                                  <m:r>
                                    <a:rPr lang="en-US" sz="1800">
                                      <a:latin typeface="Cambria Math" panose="02040503050406030204" pitchFamily="18" charset="0"/>
                                    </a:rPr>
                                    <m:t>0</m:t>
                                  </m:r>
                                </m:e>
                                <m:e>
                                  <m:r>
                                    <a:rPr lang="en-US" sz="1800">
                                      <a:latin typeface="Cambria Math" panose="02040503050406030204" pitchFamily="18" charset="0"/>
                                    </a:rPr>
                                    <m:t>10</m:t>
                                  </m:r>
                                </m:e>
                              </m:mr>
                            </m:m>
                          </m:e>
                        </m:d>
                      </m:e>
                      <m:sup>
                        <m:r>
                          <a:rPr lang="en-US" sz="1800">
                            <a:latin typeface="Cambria Math" panose="02040503050406030204" pitchFamily="18" charset="0"/>
                          </a:rPr>
                          <m:t>−1</m:t>
                        </m:r>
                      </m:sup>
                    </m:sSup>
                    <m:d>
                      <m:dPr>
                        <m:begChr m:val="["/>
                        <m:endChr m:val="]"/>
                        <m:ctrlPr>
                          <a:rPr lang="en-US" sz="18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plcHide m:val="on"/>
                            <m:mcs>
                              <m:mc>
                                <m:mcPr>
                                  <m:count m:val="1"/>
                                  <m:mcJc m:val="center"/>
                                </m:mcPr>
                              </m:mc>
                            </m:mcs>
                            <m:ctrlPr>
                              <a:rPr lang="en-US" sz="1800" i="1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a:rPr lang="en-US" sz="1800">
                                  <a:latin typeface="Cambria Math" panose="02040503050406030204" pitchFamily="18" charset="0"/>
                                </a:rPr>
                                <m:t>2.0</m:t>
                              </m:r>
                            </m:e>
                          </m:mr>
                          <m:mr>
                            <m:e>
                              <m:r>
                                <a:rPr lang="en-US" sz="1800">
                                  <a:latin typeface="Cambria Math" panose="02040503050406030204" pitchFamily="18" charset="0"/>
                                </a:rPr>
                                <m:t>1.0</m:t>
                              </m:r>
                            </m:e>
                          </m:mr>
                        </m:m>
                      </m:e>
                    </m:d>
                    <m:r>
                      <a:rPr lang="en-US" sz="1800">
                        <a:latin typeface="Cambria Math" panose="02040503050406030204" pitchFamily="18" charset="0"/>
                      </a:rPr>
                      <m:t>		=	</m:t>
                    </m:r>
                    <m:d>
                      <m:dPr>
                        <m:begChr m:val="["/>
                        <m:endChr m:val="]"/>
                        <m:ctrlPr>
                          <a:rPr lang="en-US" sz="18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plcHide m:val="on"/>
                            <m:mcs>
                              <m:mc>
                                <m:mcPr>
                                  <m:count m:val="1"/>
                                  <m:mcJc m:val="center"/>
                                </m:mcPr>
                              </m:mc>
                            </m:mcs>
                            <m:ctrlPr>
                              <a:rPr lang="en-US" sz="1800" i="1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a:rPr lang="en-US" sz="1800">
                                  <a:latin typeface="Cambria Math" panose="02040503050406030204" pitchFamily="18" charset="0"/>
                                </a:rPr>
                                <m:t>−0.2</m:t>
                              </m:r>
                            </m:e>
                          </m:mr>
                          <m:mr>
                            <m:e>
                              <m:r>
                                <a:rPr lang="en-US" sz="1800">
                                  <a:latin typeface="Cambria Math" panose="02040503050406030204" pitchFamily="18" charset="0"/>
                                </a:rPr>
                                <m:t>0.9</m:t>
                              </m:r>
                            </m:e>
                          </m:mr>
                        </m:m>
                      </m:e>
                    </m:d>
                  </m:oMath>
                </a14:m>
                <a:endParaRPr lang="en-US" sz="1800" dirty="0"/>
              </a:p>
              <a:p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1800" smtClean="0">
                        <a:latin typeface="Cambria Math" panose="02040503050406030204" pitchFamily="18" charset="0"/>
                      </a:rPr>
                      <m:t>f</m:t>
                    </m:r>
                    <m:r>
                      <a:rPr lang="en-US" sz="1800">
                        <a:latin typeface="Cambria Math" panose="02040503050406030204" pitchFamily="18" charset="0"/>
                      </a:rPr>
                      <m:t>(</m:t>
                    </m:r>
                    <m:sSup>
                      <m:sSupPr>
                        <m:ctrlPr>
                          <a:rPr lang="en-US" sz="18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1800">
                            <a:latin typeface="Cambria Math" panose="02040503050406030204" pitchFamily="18" charset="0"/>
                          </a:rPr>
                          <m:t>𝐱</m:t>
                        </m:r>
                      </m:e>
                      <m:sup>
                        <m:r>
                          <a:rPr lang="en-US" sz="1800">
                            <a:latin typeface="Cambria Math" panose="02040503050406030204" pitchFamily="18" charset="0"/>
                          </a:rPr>
                          <m:t>(1)</m:t>
                        </m:r>
                      </m:sup>
                    </m:sSup>
                    <m:r>
                      <a:rPr lang="en-US" sz="1800">
                        <a:latin typeface="Cambria Math" panose="02040503050406030204" pitchFamily="18" charset="0"/>
                      </a:rPr>
                      <m:t>)=</m:t>
                    </m:r>
                    <m:d>
                      <m:dPr>
                        <m:begChr m:val="["/>
                        <m:endChr m:val="]"/>
                        <m:ctrlPr>
                          <a:rPr lang="en-US" sz="18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plcHide m:val="on"/>
                            <m:mcs>
                              <m:mc>
                                <m:mcPr>
                                  <m:count m:val="1"/>
                                  <m:mcJc m:val="center"/>
                                </m:mcPr>
                              </m:mc>
                            </m:mcs>
                            <m:ctrlPr>
                              <a:rPr lang="en-US" sz="1800" i="1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a:rPr lang="en-US" sz="1800">
                                  <a:latin typeface="Cambria Math" panose="02040503050406030204" pitchFamily="18" charset="0"/>
                                </a:rPr>
                                <m:t>0.9(10</m:t>
                              </m:r>
                              <m:func>
                                <m:funcPr>
                                  <m:ctrlPr>
                                    <a:rPr lang="en-US" sz="1800" i="1">
                                      <a:latin typeface="Cambria Math" panose="02040503050406030204" pitchFamily="18" charset="0"/>
                                    </a:rPr>
                                  </m:ctrlPr>
                                </m:funcPr>
                                <m:fName>
                                  <m:r>
                                    <m:rPr>
                                      <m:sty m:val="p"/>
                                    </m:rPr>
                                    <a:rPr lang="en-US" sz="1800">
                                      <a:latin typeface="Cambria Math" panose="02040503050406030204" pitchFamily="18" charset="0"/>
                                    </a:rPr>
                                    <m:t>sin</m:t>
                                  </m:r>
                                </m:fName>
                                <m:e>
                                  <m:r>
                                    <a:rPr lang="en-US" sz="1800">
                                      <a:latin typeface="Cambria Math" panose="02040503050406030204" pitchFamily="18" charset="0"/>
                                    </a:rPr>
                                    <m:t>(</m:t>
                                  </m:r>
                                </m:e>
                              </m:func>
                              <m:r>
                                <a:rPr lang="en-US" sz="1800">
                                  <a:latin typeface="Cambria Math" panose="02040503050406030204" pitchFamily="18" charset="0"/>
                                </a:rPr>
                                <m:t>−0.2))+2.0</m:t>
                              </m:r>
                            </m:e>
                          </m:mr>
                          <m:mr>
                            <m:e>
                              <m:r>
                                <a:rPr lang="en-US" sz="1800">
                                  <a:latin typeface="Cambria Math" panose="02040503050406030204" pitchFamily="18" charset="0"/>
                                </a:rPr>
                                <m:t>0.9(−10</m:t>
                              </m:r>
                              <m:func>
                                <m:funcPr>
                                  <m:ctrlPr>
                                    <a:rPr lang="en-US" sz="1800" i="1">
                                      <a:latin typeface="Cambria Math" panose="02040503050406030204" pitchFamily="18" charset="0"/>
                                    </a:rPr>
                                  </m:ctrlPr>
                                </m:funcPr>
                                <m:fName>
                                  <m:r>
                                    <m:rPr>
                                      <m:sty m:val="p"/>
                                    </m:rPr>
                                    <a:rPr lang="en-US" sz="1800">
                                      <a:latin typeface="Cambria Math" panose="02040503050406030204" pitchFamily="18" charset="0"/>
                                    </a:rPr>
                                    <m:t>cos</m:t>
                                  </m:r>
                                </m:fName>
                                <m:e>
                                  <m:r>
                                    <a:rPr lang="en-US" sz="1800">
                                      <a:latin typeface="Cambria Math" panose="02040503050406030204" pitchFamily="18" charset="0"/>
                                    </a:rPr>
                                    <m:t>(</m:t>
                                  </m:r>
                                </m:e>
                              </m:func>
                              <m:r>
                                <a:rPr lang="en-US" sz="1800">
                                  <a:latin typeface="Cambria Math" panose="02040503050406030204" pitchFamily="18" charset="0"/>
                                </a:rPr>
                                <m:t>−0.2))+0.</m:t>
                              </m:r>
                              <m:sSup>
                                <m:sSupPr>
                                  <m:ctrlPr>
                                    <a:rPr lang="en-US" sz="18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1800">
                                      <a:latin typeface="Cambria Math" panose="02040503050406030204" pitchFamily="18" charset="0"/>
                                    </a:rPr>
                                    <m:t>9</m:t>
                                  </m:r>
                                </m:e>
                                <m:sup>
                                  <m:r>
                                    <a:rPr lang="en-US" sz="180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n-US" sz="1800">
                                  <a:latin typeface="Cambria Math" panose="02040503050406030204" pitchFamily="18" charset="0"/>
                                </a:rPr>
                                <m:t>×10+1.0</m:t>
                              </m:r>
                            </m:e>
                          </m:mr>
                        </m:m>
                      </m:e>
                    </m:d>
                    <m:r>
                      <a:rPr lang="en-US" sz="1800"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begChr m:val="["/>
                        <m:endChr m:val="]"/>
                        <m:ctrlPr>
                          <a:rPr lang="en-US" sz="18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plcHide m:val="on"/>
                            <m:mcs>
                              <m:mc>
                                <m:mcPr>
                                  <m:count m:val="1"/>
                                  <m:mcJc m:val="center"/>
                                </m:mcPr>
                              </m:mc>
                            </m:mcs>
                            <m:ctrlPr>
                              <a:rPr lang="en-US" sz="1800" i="1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a:rPr lang="en-US" sz="1800">
                                  <a:latin typeface="Cambria Math" panose="02040503050406030204" pitchFamily="18" charset="0"/>
                                </a:rPr>
                                <m:t>0.212</m:t>
                              </m:r>
                            </m:e>
                          </m:mr>
                          <m:mr>
                            <m:e>
                              <m:r>
                                <a:rPr lang="en-US" sz="1800">
                                  <a:latin typeface="Cambria Math" panose="02040503050406030204" pitchFamily="18" charset="0"/>
                                </a:rPr>
                                <m:t>0.279</m:t>
                              </m:r>
                            </m:e>
                          </m:mr>
                        </m:m>
                      </m:e>
                    </m:d>
                  </m:oMath>
                </a14:m>
                <a:br>
                  <a:rPr lang="en-US" sz="1800" dirty="0"/>
                </a:br>
                <a14:m>
                  <m:oMath xmlns:m="http://schemas.openxmlformats.org/officeDocument/2006/math">
                    <m:r>
                      <a:rPr lang="en-US" sz="1800">
                        <a:latin typeface="Cambria Math" panose="02040503050406030204" pitchFamily="18" charset="0"/>
                      </a:rPr>
                      <m:t>𝐉</m:t>
                    </m:r>
                    <m:r>
                      <a:rPr lang="en-US" sz="1800">
                        <a:latin typeface="Cambria Math" panose="02040503050406030204" pitchFamily="18" charset="0"/>
                      </a:rPr>
                      <m:t>(</m:t>
                    </m:r>
                    <m:sSup>
                      <m:sSupPr>
                        <m:ctrlPr>
                          <a:rPr lang="en-US" sz="18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1800">
                            <a:latin typeface="Cambria Math" panose="02040503050406030204" pitchFamily="18" charset="0"/>
                          </a:rPr>
                          <m:t>𝐱</m:t>
                        </m:r>
                      </m:e>
                      <m:sup>
                        <m:r>
                          <a:rPr lang="en-US" sz="1800">
                            <a:latin typeface="Cambria Math" panose="02040503050406030204" pitchFamily="18" charset="0"/>
                          </a:rPr>
                          <m:t>(1)</m:t>
                        </m:r>
                      </m:sup>
                    </m:sSup>
                    <m:r>
                      <a:rPr lang="en-US" sz="1800">
                        <a:latin typeface="Cambria Math" panose="02040503050406030204" pitchFamily="18" charset="0"/>
                      </a:rPr>
                      <m:t>)=	</m:t>
                    </m:r>
                    <m:d>
                      <m:dPr>
                        <m:begChr m:val="["/>
                        <m:endChr m:val="]"/>
                        <m:ctrlPr>
                          <a:rPr lang="en-US" sz="18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plcHide m:val="on"/>
                            <m:mcs>
                              <m:mc>
                                <m:mcPr>
                                  <m:count m:val="2"/>
                                  <m:mcJc m:val="center"/>
                                </m:mcPr>
                              </m:mc>
                            </m:mcs>
                            <m:ctrlPr>
                              <a:rPr lang="en-US" sz="1800" i="1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a:rPr lang="en-US" sz="1800">
                                  <a:latin typeface="Cambria Math" panose="02040503050406030204" pitchFamily="18" charset="0"/>
                                </a:rPr>
                                <m:t>8.82</m:t>
                              </m:r>
                            </m:e>
                            <m:e>
                              <m:r>
                                <a:rPr lang="en-US" sz="1800">
                                  <a:latin typeface="Cambria Math" panose="02040503050406030204" pitchFamily="18" charset="0"/>
                                </a:rPr>
                                <m:t>−1.986</m:t>
                              </m:r>
                            </m:e>
                          </m:mr>
                          <m:mr>
                            <m:e>
                              <m:r>
                                <a:rPr lang="en-US" sz="1800">
                                  <a:latin typeface="Cambria Math" panose="02040503050406030204" pitchFamily="18" charset="0"/>
                                </a:rPr>
                                <m:t>−1.788</m:t>
                              </m:r>
                            </m:e>
                            <m:e>
                              <m:r>
                                <a:rPr lang="en-US" sz="1800">
                                  <a:latin typeface="Cambria Math" panose="02040503050406030204" pitchFamily="18" charset="0"/>
                                </a:rPr>
                                <m:t>8.199</m:t>
                              </m:r>
                            </m:e>
                          </m:mr>
                        </m:m>
                      </m:e>
                    </m:d>
                  </m:oMath>
                </a14:m>
                <a:br>
                  <a:rPr lang="en-US" sz="1800" dirty="0"/>
                </a:br>
                <a14:m>
                  <m:oMath xmlns:m="http://schemas.openxmlformats.org/officeDocument/2006/math">
                    <m:sSup>
                      <m:sSupPr>
                        <m:ctrlPr>
                          <a:rPr lang="en-US" sz="18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1800">
                            <a:latin typeface="Cambria Math" panose="02040503050406030204" pitchFamily="18" charset="0"/>
                          </a:rPr>
                          <m:t>𝐱</m:t>
                        </m:r>
                      </m:e>
                      <m:sup>
                        <m:r>
                          <a:rPr lang="en-US" sz="1800">
                            <a:latin typeface="Cambria Math" panose="02040503050406030204" pitchFamily="18" charset="0"/>
                          </a:rPr>
                          <m:t>(2)</m:t>
                        </m:r>
                      </m:sup>
                    </m:sSup>
                    <m:r>
                      <a:rPr lang="en-US" sz="1800"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begChr m:val="["/>
                        <m:endChr m:val="]"/>
                        <m:ctrlPr>
                          <a:rPr lang="en-US" sz="18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plcHide m:val="on"/>
                            <m:mcs>
                              <m:mc>
                                <m:mcPr>
                                  <m:count m:val="1"/>
                                  <m:mcJc m:val="center"/>
                                </m:mcPr>
                              </m:mc>
                            </m:mcs>
                            <m:ctrlPr>
                              <a:rPr lang="en-US" sz="1800" i="1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a:rPr lang="en-US" sz="1800">
                                  <a:latin typeface="Cambria Math" panose="02040503050406030204" pitchFamily="18" charset="0"/>
                                </a:rPr>
                                <m:t>−0.2</m:t>
                              </m:r>
                            </m:e>
                          </m:mr>
                          <m:mr>
                            <m:e>
                              <m:r>
                                <a:rPr lang="en-US" sz="1800">
                                  <a:latin typeface="Cambria Math" panose="02040503050406030204" pitchFamily="18" charset="0"/>
                                </a:rPr>
                                <m:t>0.9</m:t>
                              </m:r>
                            </m:e>
                          </m:mr>
                        </m:m>
                      </m:e>
                    </m:d>
                    <m:r>
                      <a:rPr lang="en-US" sz="1800">
                        <a:latin typeface="Cambria Math" panose="02040503050406030204" pitchFamily="18" charset="0"/>
                      </a:rPr>
                      <m:t>−</m:t>
                    </m:r>
                    <m:sSup>
                      <m:sSupPr>
                        <m:ctrlPr>
                          <a:rPr lang="en-US" sz="18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begChr m:val="["/>
                            <m:endChr m:val="]"/>
                            <m:ctrlPr>
                              <a:rPr lang="en-US" sz="18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m>
                              <m:mPr>
                                <m:plcHide m:val="on"/>
                                <m:mcs>
                                  <m:mc>
                                    <m:mcPr>
                                      <m:count m:val="2"/>
                                      <m:mcJc m:val="center"/>
                                    </m:mcPr>
                                  </m:mc>
                                </m:mcs>
                                <m:ctrlPr>
                                  <a:rPr lang="en-US" sz="1800" i="1">
                                    <a:latin typeface="Cambria Math" panose="02040503050406030204" pitchFamily="18" charset="0"/>
                                  </a:rPr>
                                </m:ctrlPr>
                              </m:mPr>
                              <m:mr>
                                <m:e>
                                  <m:r>
                                    <a:rPr lang="en-US" sz="1800">
                                      <a:latin typeface="Cambria Math" panose="02040503050406030204" pitchFamily="18" charset="0"/>
                                    </a:rPr>
                                    <m:t>8.82</m:t>
                                  </m:r>
                                </m:e>
                                <m:e>
                                  <m:r>
                                    <a:rPr lang="en-US" sz="1800">
                                      <a:latin typeface="Cambria Math" panose="02040503050406030204" pitchFamily="18" charset="0"/>
                                    </a:rPr>
                                    <m:t>−1.986</m:t>
                                  </m:r>
                                </m:e>
                              </m:mr>
                              <m:mr>
                                <m:e>
                                  <m:r>
                                    <a:rPr lang="en-US" sz="1800">
                                      <a:latin typeface="Cambria Math" panose="02040503050406030204" pitchFamily="18" charset="0"/>
                                    </a:rPr>
                                    <m:t>−1.788</m:t>
                                  </m:r>
                                </m:e>
                                <m:e>
                                  <m:r>
                                    <a:rPr lang="en-US" sz="1800">
                                      <a:latin typeface="Cambria Math" panose="02040503050406030204" pitchFamily="18" charset="0"/>
                                    </a:rPr>
                                    <m:t>8.199</m:t>
                                  </m:r>
                                </m:e>
                              </m:mr>
                            </m:m>
                          </m:e>
                        </m:d>
                      </m:e>
                      <m:sup>
                        <m:r>
                          <a:rPr lang="en-US" sz="1800">
                            <a:latin typeface="Cambria Math" panose="02040503050406030204" pitchFamily="18" charset="0"/>
                          </a:rPr>
                          <m:t>−1</m:t>
                        </m:r>
                      </m:sup>
                    </m:sSup>
                    <m:d>
                      <m:dPr>
                        <m:begChr m:val="["/>
                        <m:endChr m:val="]"/>
                        <m:ctrlPr>
                          <a:rPr lang="en-US" sz="18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plcHide m:val="on"/>
                            <m:mcs>
                              <m:mc>
                                <m:mcPr>
                                  <m:count m:val="1"/>
                                  <m:mcJc m:val="center"/>
                                </m:mcPr>
                              </m:mc>
                            </m:mcs>
                            <m:ctrlPr>
                              <a:rPr lang="en-US" sz="1800" i="1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a:rPr lang="en-US" sz="1800">
                                  <a:latin typeface="Cambria Math" panose="02040503050406030204" pitchFamily="18" charset="0"/>
                                </a:rPr>
                                <m:t>0.212</m:t>
                              </m:r>
                            </m:e>
                          </m:mr>
                          <m:mr>
                            <m:e>
                              <m:r>
                                <a:rPr lang="en-US" sz="1800">
                                  <a:latin typeface="Cambria Math" panose="02040503050406030204" pitchFamily="18" charset="0"/>
                                </a:rPr>
                                <m:t>0.279</m:t>
                              </m:r>
                            </m:e>
                          </m:mr>
                        </m:m>
                      </m:e>
                    </m:d>
                    <m:r>
                      <a:rPr lang="en-US" sz="1800">
                        <a:latin typeface="Cambria Math" panose="02040503050406030204" pitchFamily="18" charset="0"/>
                      </a:rPr>
                      <m:t>	=	</m:t>
                    </m:r>
                    <m:d>
                      <m:dPr>
                        <m:begChr m:val="["/>
                        <m:endChr m:val="]"/>
                        <m:ctrlPr>
                          <a:rPr lang="en-US" sz="18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plcHide m:val="on"/>
                            <m:mcs>
                              <m:mc>
                                <m:mcPr>
                                  <m:count m:val="1"/>
                                  <m:mcJc m:val="center"/>
                                </m:mcPr>
                              </m:mc>
                            </m:mcs>
                            <m:ctrlPr>
                              <a:rPr lang="en-US" sz="1800" i="1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a:rPr lang="en-US" sz="1800">
                                  <a:latin typeface="Cambria Math" panose="02040503050406030204" pitchFamily="18" charset="0"/>
                                </a:rPr>
                                <m:t>−0.233</m:t>
                              </m:r>
                            </m:e>
                          </m:mr>
                          <m:mr>
                            <m:e>
                              <m:r>
                                <a:rPr lang="en-US" sz="1800">
                                  <a:latin typeface="Cambria Math" panose="02040503050406030204" pitchFamily="18" charset="0"/>
                                </a:rPr>
                                <m:t>0.8586</m:t>
                              </m:r>
                            </m:e>
                          </m:mr>
                        </m:m>
                      </m:e>
                    </m:d>
                  </m:oMath>
                </a14:m>
                <a:br>
                  <a:rPr lang="en-US" sz="1800" dirty="0"/>
                </a:b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1800">
                        <a:latin typeface="Cambria Math" panose="02040503050406030204" pitchFamily="18" charset="0"/>
                      </a:rPr>
                      <m:t>f</m:t>
                    </m:r>
                    <m:r>
                      <a:rPr lang="en-US" sz="1800">
                        <a:latin typeface="Cambria Math" panose="02040503050406030204" pitchFamily="18" charset="0"/>
                      </a:rPr>
                      <m:t>(</m:t>
                    </m:r>
                    <m:sSup>
                      <m:sSupPr>
                        <m:ctrlPr>
                          <a:rPr lang="en-US" sz="18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1800">
                            <a:latin typeface="Cambria Math" panose="02040503050406030204" pitchFamily="18" charset="0"/>
                          </a:rPr>
                          <m:t>𝐱</m:t>
                        </m:r>
                      </m:e>
                      <m:sup>
                        <m:r>
                          <a:rPr lang="en-US" sz="1800">
                            <a:latin typeface="Cambria Math" panose="02040503050406030204" pitchFamily="18" charset="0"/>
                          </a:rPr>
                          <m:t>(2)</m:t>
                        </m:r>
                      </m:sup>
                    </m:sSup>
                    <m:r>
                      <a:rPr lang="en-US" sz="1800">
                        <a:latin typeface="Cambria Math" panose="02040503050406030204" pitchFamily="18" charset="0"/>
                      </a:rPr>
                      <m:t>)=</m:t>
                    </m:r>
                    <m:d>
                      <m:dPr>
                        <m:begChr m:val="["/>
                        <m:endChr m:val="]"/>
                        <m:ctrlPr>
                          <a:rPr lang="en-US" sz="18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plcHide m:val="on"/>
                            <m:mcs>
                              <m:mc>
                                <m:mcPr>
                                  <m:count m:val="1"/>
                                  <m:mcJc m:val="center"/>
                                </m:mcPr>
                              </m:mc>
                            </m:mcs>
                            <m:ctrlPr>
                              <a:rPr lang="en-US" sz="1800" i="1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a:rPr lang="en-US" sz="1800">
                                  <a:latin typeface="Cambria Math" panose="02040503050406030204" pitchFamily="18" charset="0"/>
                                </a:rPr>
                                <m:t>0.0145</m:t>
                              </m:r>
                            </m:e>
                          </m:mr>
                          <m:mr>
                            <m:e>
                              <m:r>
                                <a:rPr lang="en-US" sz="1800">
                                  <a:latin typeface="Cambria Math" panose="02040503050406030204" pitchFamily="18" charset="0"/>
                                </a:rPr>
                                <m:t>0.0190</m:t>
                              </m:r>
                            </m:e>
                          </m:mr>
                        </m:m>
                      </m:e>
                    </m:d>
                    <m:r>
                      <a:rPr lang="en-US" sz="1800">
                        <a:latin typeface="Cambria Math" panose="02040503050406030204" pitchFamily="18" charset="0"/>
                      </a:rPr>
                      <m:t>		</m:t>
                    </m:r>
                    <m:sSup>
                      <m:sSupPr>
                        <m:ctrlPr>
                          <a:rPr lang="en-US" sz="18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1800">
                            <a:latin typeface="Cambria Math" panose="02040503050406030204" pitchFamily="18" charset="0"/>
                          </a:rPr>
                          <m:t>𝐱</m:t>
                        </m:r>
                      </m:e>
                      <m:sup>
                        <m:r>
                          <a:rPr lang="en-US" sz="1800">
                            <a:latin typeface="Cambria Math" panose="02040503050406030204" pitchFamily="18" charset="0"/>
                          </a:rPr>
                          <m:t>(3)</m:t>
                        </m:r>
                      </m:sup>
                    </m:sSup>
                    <m:r>
                      <a:rPr lang="en-US" sz="1800">
                        <a:latin typeface="Cambria Math" panose="02040503050406030204" pitchFamily="18" charset="0"/>
                      </a:rPr>
                      <m:t>	=	</m:t>
                    </m:r>
                    <m:d>
                      <m:dPr>
                        <m:begChr m:val="["/>
                        <m:endChr m:val="]"/>
                        <m:ctrlPr>
                          <a:rPr lang="en-US" sz="18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plcHide m:val="on"/>
                            <m:mcs>
                              <m:mc>
                                <m:mcPr>
                                  <m:count m:val="1"/>
                                  <m:mcJc m:val="center"/>
                                </m:mcPr>
                              </m:mc>
                            </m:mcs>
                            <m:ctrlPr>
                              <a:rPr lang="en-US" sz="1800" i="1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a:rPr lang="en-US" sz="1800">
                                  <a:latin typeface="Cambria Math" panose="02040503050406030204" pitchFamily="18" charset="0"/>
                                </a:rPr>
                                <m:t>−0.236</m:t>
                              </m:r>
                            </m:e>
                          </m:mr>
                          <m:mr>
                            <m:e>
                              <m:r>
                                <a:rPr lang="en-US" sz="1800">
                                  <a:latin typeface="Cambria Math" panose="02040503050406030204" pitchFamily="18" charset="0"/>
                                </a:rPr>
                                <m:t>0.8554</m:t>
                              </m:r>
                            </m:e>
                          </m:mr>
                        </m:m>
                      </m:e>
                    </m:d>
                    <m:r>
                      <a:rPr lang="en-US" sz="1800">
                        <a:latin typeface="Cambria Math" panose="02040503050406030204" pitchFamily="18" charset="0"/>
                      </a:rPr>
                      <m:t>		</m:t>
                    </m:r>
                  </m:oMath>
                </a14:m>
                <a:br>
                  <a:rPr lang="en-US" sz="1800" dirty="0"/>
                </a:b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1800">
                        <a:latin typeface="Cambria Math" panose="02040503050406030204" pitchFamily="18" charset="0"/>
                      </a:rPr>
                      <m:t>f</m:t>
                    </m:r>
                    <m:r>
                      <a:rPr lang="en-US" sz="1800">
                        <a:latin typeface="Cambria Math" panose="02040503050406030204" pitchFamily="18" charset="0"/>
                      </a:rPr>
                      <m:t>(</m:t>
                    </m:r>
                    <m:sSup>
                      <m:sSupPr>
                        <m:ctrlPr>
                          <a:rPr lang="en-US" sz="18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1800">
                            <a:latin typeface="Cambria Math" panose="02040503050406030204" pitchFamily="18" charset="0"/>
                          </a:rPr>
                          <m:t>𝐱</m:t>
                        </m:r>
                      </m:e>
                      <m:sup>
                        <m:r>
                          <a:rPr lang="en-US" sz="1800">
                            <a:latin typeface="Cambria Math" panose="02040503050406030204" pitchFamily="18" charset="0"/>
                          </a:rPr>
                          <m:t>(3)</m:t>
                        </m:r>
                      </m:sup>
                    </m:sSup>
                    <m:r>
                      <a:rPr lang="en-US" sz="1800">
                        <a:latin typeface="Cambria Math" panose="02040503050406030204" pitchFamily="18" charset="0"/>
                      </a:rPr>
                      <m:t>)=</m:t>
                    </m:r>
                    <m:d>
                      <m:dPr>
                        <m:begChr m:val="["/>
                        <m:endChr m:val="]"/>
                        <m:ctrlPr>
                          <a:rPr lang="en-US" sz="18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plcHide m:val="on"/>
                            <m:mcs>
                              <m:mc>
                                <m:mcPr>
                                  <m:count m:val="1"/>
                                  <m:mcJc m:val="center"/>
                                </m:mcPr>
                              </m:mc>
                            </m:mcs>
                            <m:ctrlPr>
                              <a:rPr lang="en-US" sz="1800" i="1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a:rPr lang="en-US" sz="1800">
                                  <a:latin typeface="Cambria Math" panose="02040503050406030204" pitchFamily="18" charset="0"/>
                                </a:rPr>
                                <m:t>0.0000906</m:t>
                              </m:r>
                            </m:e>
                          </m:mr>
                          <m:mr>
                            <m:e>
                              <m:r>
                                <a:rPr lang="en-US" sz="1800">
                                  <a:latin typeface="Cambria Math" panose="02040503050406030204" pitchFamily="18" charset="0"/>
                                </a:rPr>
                                <m:t>0.0001175</m:t>
                              </m:r>
                            </m:e>
                          </m:mr>
                        </m:m>
                      </m:e>
                    </m:d>
                    <m:r>
                      <a:rPr lang="en-US" sz="1800">
                        <a:latin typeface="Cambria Math" panose="02040503050406030204" pitchFamily="18" charset="0"/>
                      </a:rPr>
                      <m:t>		</m:t>
                    </m:r>
                    <m:r>
                      <m:rPr>
                        <m:nor/>
                      </m:rPr>
                      <a:rPr lang="en-US" sz="1800"/>
                      <m:t>Done</m:t>
                    </m:r>
                    <m:r>
                      <m:rPr>
                        <m:nor/>
                      </m:rPr>
                      <a:rPr lang="en-US" sz="1800"/>
                      <m:t>!</m:t>
                    </m:r>
                    <m:r>
                      <a:rPr lang="en-US" sz="1800">
                        <a:latin typeface="Cambria Math" panose="02040503050406030204" pitchFamily="18" charset="0"/>
                      </a:rPr>
                      <m:t>		</m:t>
                    </m:r>
                    <m:sSub>
                      <m:sSubPr>
                        <m:ctrlPr>
                          <a:rPr lang="en-US" sz="18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sz="1800">
                            <a:latin typeface="Cambria Math" panose="02040503050406030204" pitchFamily="18" charset="0"/>
                          </a:rPr>
                          <m:t>V</m:t>
                        </m:r>
                      </m:e>
                      <m:sub>
                        <m:r>
                          <a:rPr lang="en-US" sz="180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sz="1800">
                        <a:latin typeface="Cambria Math" panose="02040503050406030204" pitchFamily="18" charset="0"/>
                      </a:rPr>
                      <m:t>=0.8554∠−13.52°</m:t>
                    </m:r>
                  </m:oMath>
                </a14:m>
                <a:endParaRPr lang="en-US" sz="1800" dirty="0"/>
              </a:p>
              <a:p>
                <a:endParaRPr lang="en-US" sz="1800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3A753E14-30BC-40B6-9DBA-E849FF0EDAD0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1279353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A2ED4F-86A6-2833-EDBD-BAF70D529D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Announcements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E324CB5-9D95-5A6D-44F4-80E42CD4499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Homework #5: book problems 6.30 and 6.31, due Thursday, Feb. 26, 2026</a:t>
            </a:r>
          </a:p>
          <a:p>
            <a:r>
              <a:rPr lang="en-US" dirty="0"/>
              <a:t>Homework #6: book problems 6.9, 6.12, 6.18, 6.25, 6.38, due Thursday, Mar 5, 2026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55837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7847A9-77D9-FF12-71DB-57B1660DF8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Recall, Transmission Line and Transformer Models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475644D-18B8-A384-5786-0E613F3969A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Transmission lines use the "pi" model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Transformer non-ideal model is simplified with the per-unit system (and neglecting shunt elements)</a:t>
            </a:r>
          </a:p>
        </p:txBody>
      </p:sp>
      <p:grpSp>
        <p:nvGrpSpPr>
          <p:cNvPr id="4" name="Group 3" descr="PI model for transmission lines">
            <a:extLst>
              <a:ext uri="{FF2B5EF4-FFF2-40B4-BE49-F238E27FC236}">
                <a16:creationId xmlns:a16="http://schemas.microsoft.com/office/drawing/2014/main" id="{42E8055E-D91A-CBB1-610E-8824438D3C0A}"/>
              </a:ext>
            </a:extLst>
          </p:cNvPr>
          <p:cNvGrpSpPr/>
          <p:nvPr/>
        </p:nvGrpSpPr>
        <p:grpSpPr>
          <a:xfrm>
            <a:off x="3048000" y="1905000"/>
            <a:ext cx="4419953" cy="1802766"/>
            <a:chOff x="1966517" y="2989729"/>
            <a:chExt cx="4757400" cy="194040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2">
              <p14:nvContentPartPr>
                <p14:cNvPr id="5" name="Ink 4">
                  <a:extLst>
                    <a:ext uri="{FF2B5EF4-FFF2-40B4-BE49-F238E27FC236}">
                      <a16:creationId xmlns:a16="http://schemas.microsoft.com/office/drawing/2014/main" id="{4FCA9874-B085-DD42-BF88-C1B73CA89271}"/>
                    </a:ext>
                  </a:extLst>
                </p14:cNvPr>
                <p14:cNvContentPartPr/>
                <p14:nvPr/>
              </p14:nvContentPartPr>
              <p14:xfrm>
                <a:off x="2230037" y="4817089"/>
                <a:ext cx="4033440" cy="113040"/>
              </p14:xfrm>
            </p:contentPart>
          </mc:Choice>
          <mc:Fallback xmlns="">
            <p:pic>
              <p:nvPicPr>
                <p:cNvPr id="5" name="Ink 4">
                  <a:extLst>
                    <a:ext uri="{FF2B5EF4-FFF2-40B4-BE49-F238E27FC236}">
                      <a16:creationId xmlns:a16="http://schemas.microsoft.com/office/drawing/2014/main" id="{0EA3297E-E52B-48F5-8FEC-F322E46238A4}"/>
                    </a:ext>
                  </a:extLst>
                </p:cNvPr>
                <p:cNvPicPr/>
                <p:nvPr/>
              </p:nvPicPr>
              <p:blipFill>
                <a:blip r:embed="rId5"/>
                <a:stretch>
                  <a:fillRect/>
                </a:stretch>
              </p:blipFill>
              <p:spPr>
                <a:xfrm>
                  <a:off x="2222940" y="4809691"/>
                  <a:ext cx="4047930" cy="1275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6">
              <p14:nvContentPartPr>
                <p14:cNvPr id="6" name="Ink 5">
                  <a:extLst>
                    <a:ext uri="{FF2B5EF4-FFF2-40B4-BE49-F238E27FC236}">
                      <a16:creationId xmlns:a16="http://schemas.microsoft.com/office/drawing/2014/main" id="{EEE8381F-287A-294A-4F9E-0728A1F72FD9}"/>
                    </a:ext>
                  </a:extLst>
                </p14:cNvPr>
                <p14:cNvContentPartPr/>
                <p14:nvPr/>
              </p14:nvContentPartPr>
              <p14:xfrm>
                <a:off x="2308877" y="3397249"/>
                <a:ext cx="2333520" cy="388440"/>
              </p14:xfrm>
            </p:contentPart>
          </mc:Choice>
          <mc:Fallback xmlns="">
            <p:pic>
              <p:nvPicPr>
                <p:cNvPr id="10" name="Ink 9">
                  <a:extLst>
                    <a:ext uri="{FF2B5EF4-FFF2-40B4-BE49-F238E27FC236}">
                      <a16:creationId xmlns:a16="http://schemas.microsoft.com/office/drawing/2014/main" id="{97471224-4B85-4511-96C5-10B28F5A92A7}"/>
                    </a:ext>
                  </a:extLst>
                </p:cNvPr>
                <p:cNvPicPr/>
                <p:nvPr/>
              </p:nvPicPr>
              <p:blipFill>
                <a:blip r:embed="rId7"/>
                <a:stretch>
                  <a:fillRect/>
                </a:stretch>
              </p:blipFill>
              <p:spPr>
                <a:xfrm>
                  <a:off x="2301484" y="3390154"/>
                  <a:ext cx="2348010" cy="402925"/>
                </a:xfrm>
                <a:prstGeom prst="rect">
                  <a:avLst/>
                </a:prstGeom>
              </p:spPr>
            </p:pic>
          </mc:Fallback>
        </mc:AlternateContent>
        <p:grpSp>
          <p:nvGrpSpPr>
            <p:cNvPr id="7" name="Group 6">
              <a:extLst>
                <a:ext uri="{FF2B5EF4-FFF2-40B4-BE49-F238E27FC236}">
                  <a16:creationId xmlns:a16="http://schemas.microsoft.com/office/drawing/2014/main" id="{6F609607-7D09-955F-4DEC-98A0BEB45498}"/>
                </a:ext>
              </a:extLst>
            </p:cNvPr>
            <p:cNvGrpSpPr/>
            <p:nvPr/>
          </p:nvGrpSpPr>
          <p:grpSpPr>
            <a:xfrm>
              <a:off x="1966517" y="3618649"/>
              <a:ext cx="1608120" cy="1206000"/>
              <a:chOff x="1966517" y="3618649"/>
              <a:chExt cx="1608120" cy="1206000"/>
            </a:xfrm>
          </p:grpSpPr>
          <mc:AlternateContent xmlns:mc="http://schemas.openxmlformats.org/markup-compatibility/2006" xmlns:p14="http://schemas.microsoft.com/office/powerpoint/2010/main">
            <mc:Choice Requires="p14">
              <p:contentPart p14:bwMode="auto" r:id="rId8">
                <p14:nvContentPartPr>
                  <p14:cNvPr id="43" name="Ink 42">
                    <a:extLst>
                      <a:ext uri="{FF2B5EF4-FFF2-40B4-BE49-F238E27FC236}">
                        <a16:creationId xmlns:a16="http://schemas.microsoft.com/office/drawing/2014/main" id="{41A564E1-5DA4-1B61-FCF2-3BF58B3CAB3B}"/>
                      </a:ext>
                    </a:extLst>
                  </p14:cNvPr>
                  <p14:cNvContentPartPr/>
                  <p14:nvPr/>
                </p14:nvContentPartPr>
                <p14:xfrm>
                  <a:off x="3049037" y="4501369"/>
                  <a:ext cx="21600" cy="323280"/>
                </p14:xfrm>
              </p:contentPart>
            </mc:Choice>
            <mc:Fallback xmlns="">
              <p:pic>
                <p:nvPicPr>
                  <p:cNvPr id="6" name="Ink 5">
                    <a:extLst>
                      <a:ext uri="{FF2B5EF4-FFF2-40B4-BE49-F238E27FC236}">
                        <a16:creationId xmlns:a16="http://schemas.microsoft.com/office/drawing/2014/main" id="{CC6809AE-BA3C-4F01-AA28-FD477E0C244C}"/>
                      </a:ext>
                    </a:extLst>
                  </p:cNvPr>
                  <p:cNvPicPr/>
                  <p:nvPr/>
                </p:nvPicPr>
                <p:blipFill>
                  <a:blip r:embed="rId9"/>
                  <a:stretch>
                    <a:fillRect/>
                  </a:stretch>
                </p:blipFill>
                <p:spPr>
                  <a:xfrm>
                    <a:off x="3041936" y="4494270"/>
                    <a:ext cx="36099" cy="337773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10">
                <p14:nvContentPartPr>
                  <p14:cNvPr id="44" name="Ink 43">
                    <a:extLst>
                      <a:ext uri="{FF2B5EF4-FFF2-40B4-BE49-F238E27FC236}">
                        <a16:creationId xmlns:a16="http://schemas.microsoft.com/office/drawing/2014/main" id="{D3531BA0-D01A-BC88-1C94-A391FA25B459}"/>
                      </a:ext>
                    </a:extLst>
                  </p14:cNvPr>
                  <p14:cNvContentPartPr/>
                  <p14:nvPr/>
                </p14:nvContentPartPr>
                <p14:xfrm>
                  <a:off x="2889557" y="4141369"/>
                  <a:ext cx="360360" cy="340920"/>
                </p14:xfrm>
              </p:contentPart>
            </mc:Choice>
            <mc:Fallback xmlns="">
              <p:pic>
                <p:nvPicPr>
                  <p:cNvPr id="7" name="Ink 6">
                    <a:extLst>
                      <a:ext uri="{FF2B5EF4-FFF2-40B4-BE49-F238E27FC236}">
                        <a16:creationId xmlns:a16="http://schemas.microsoft.com/office/drawing/2014/main" id="{7648A7FC-A156-4EF2-BEC1-0C258086F93D}"/>
                      </a:ext>
                    </a:extLst>
                  </p:cNvPr>
                  <p:cNvPicPr/>
                  <p:nvPr/>
                </p:nvPicPr>
                <p:blipFill>
                  <a:blip r:embed="rId11"/>
                  <a:stretch>
                    <a:fillRect/>
                  </a:stretch>
                </p:blipFill>
                <p:spPr>
                  <a:xfrm>
                    <a:off x="2882160" y="4134273"/>
                    <a:ext cx="374857" cy="355408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12">
                <p14:nvContentPartPr>
                  <p14:cNvPr id="45" name="Ink 44">
                    <a:extLst>
                      <a:ext uri="{FF2B5EF4-FFF2-40B4-BE49-F238E27FC236}">
                        <a16:creationId xmlns:a16="http://schemas.microsoft.com/office/drawing/2014/main" id="{4D681594-65DD-06AA-2AE5-FDE60CB661F5}"/>
                      </a:ext>
                    </a:extLst>
                  </p14:cNvPr>
                  <p14:cNvContentPartPr/>
                  <p14:nvPr/>
                </p14:nvContentPartPr>
                <p14:xfrm>
                  <a:off x="3086837" y="3701809"/>
                  <a:ext cx="21240" cy="458640"/>
                </p14:xfrm>
              </p:contentPart>
            </mc:Choice>
            <mc:Fallback xmlns="">
              <p:pic>
                <p:nvPicPr>
                  <p:cNvPr id="8" name="Ink 7">
                    <a:extLst>
                      <a:ext uri="{FF2B5EF4-FFF2-40B4-BE49-F238E27FC236}">
                        <a16:creationId xmlns:a16="http://schemas.microsoft.com/office/drawing/2014/main" id="{68B93902-3658-4ADC-ADC6-A8D4D04E1931}"/>
                      </a:ext>
                    </a:extLst>
                  </p:cNvPr>
                  <p:cNvPicPr/>
                  <p:nvPr/>
                </p:nvPicPr>
                <p:blipFill>
                  <a:blip r:embed="rId13"/>
                  <a:stretch>
                    <a:fillRect/>
                  </a:stretch>
                </p:blipFill>
                <p:spPr>
                  <a:xfrm>
                    <a:off x="3079462" y="3694712"/>
                    <a:ext cx="35695" cy="47313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14">
                <p14:nvContentPartPr>
                  <p14:cNvPr id="46" name="Ink 45">
                    <a:extLst>
                      <a:ext uri="{FF2B5EF4-FFF2-40B4-BE49-F238E27FC236}">
                        <a16:creationId xmlns:a16="http://schemas.microsoft.com/office/drawing/2014/main" id="{D30F16B4-CB19-0C1C-9594-826260316FF5}"/>
                      </a:ext>
                    </a:extLst>
                  </p14:cNvPr>
                  <p14:cNvContentPartPr/>
                  <p14:nvPr/>
                </p14:nvContentPartPr>
                <p14:xfrm>
                  <a:off x="2513357" y="3745009"/>
                  <a:ext cx="360" cy="360"/>
                </p14:xfrm>
              </p:contentPart>
            </mc:Choice>
            <mc:Fallback xmlns="">
              <p:pic>
                <p:nvPicPr>
                  <p:cNvPr id="9" name="Ink 8">
                    <a:extLst>
                      <a:ext uri="{FF2B5EF4-FFF2-40B4-BE49-F238E27FC236}">
                        <a16:creationId xmlns:a16="http://schemas.microsoft.com/office/drawing/2014/main" id="{6BC4BEF1-E080-4F6C-90BA-5DD9EC701A38}"/>
                      </a:ext>
                    </a:extLst>
                  </p:cNvPr>
                  <p:cNvPicPr/>
                  <p:nvPr/>
                </p:nvPicPr>
                <p:blipFill>
                  <a:blip r:embed="rId15"/>
                  <a:stretch>
                    <a:fillRect/>
                  </a:stretch>
                </p:blipFill>
                <p:spPr>
                  <a:xfrm>
                    <a:off x="2504357" y="3736369"/>
                    <a:ext cx="18000" cy="1800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16">
                <p14:nvContentPartPr>
                  <p14:cNvPr id="47" name="Ink 46">
                    <a:extLst>
                      <a:ext uri="{FF2B5EF4-FFF2-40B4-BE49-F238E27FC236}">
                        <a16:creationId xmlns:a16="http://schemas.microsoft.com/office/drawing/2014/main" id="{084E0820-02FA-077D-B198-6B8418A6F340}"/>
                      </a:ext>
                    </a:extLst>
                  </p14:cNvPr>
                  <p14:cNvContentPartPr/>
                  <p14:nvPr/>
                </p14:nvContentPartPr>
                <p14:xfrm>
                  <a:off x="1966517" y="4152169"/>
                  <a:ext cx="179640" cy="252000"/>
                </p14:xfrm>
              </p:contentPart>
            </mc:Choice>
            <mc:Fallback xmlns="">
              <p:pic>
                <p:nvPicPr>
                  <p:cNvPr id="17" name="Ink 16">
                    <a:extLst>
                      <a:ext uri="{FF2B5EF4-FFF2-40B4-BE49-F238E27FC236}">
                        <a16:creationId xmlns:a16="http://schemas.microsoft.com/office/drawing/2014/main" id="{481661B2-FE00-438A-9736-449400F3C852}"/>
                      </a:ext>
                    </a:extLst>
                  </p:cNvPr>
                  <p:cNvPicPr/>
                  <p:nvPr/>
                </p:nvPicPr>
                <p:blipFill>
                  <a:blip r:embed="rId17"/>
                  <a:stretch>
                    <a:fillRect/>
                  </a:stretch>
                </p:blipFill>
                <p:spPr>
                  <a:xfrm>
                    <a:off x="1959426" y="4145070"/>
                    <a:ext cx="194118" cy="266493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18">
                <p14:nvContentPartPr>
                  <p14:cNvPr id="48" name="Ink 47">
                    <a:extLst>
                      <a:ext uri="{FF2B5EF4-FFF2-40B4-BE49-F238E27FC236}">
                        <a16:creationId xmlns:a16="http://schemas.microsoft.com/office/drawing/2014/main" id="{0841D156-BF63-9249-74C0-AF1788C064D7}"/>
                      </a:ext>
                    </a:extLst>
                  </p14:cNvPr>
                  <p14:cNvContentPartPr/>
                  <p14:nvPr/>
                </p14:nvContentPartPr>
                <p14:xfrm>
                  <a:off x="2170997" y="4318849"/>
                  <a:ext cx="59400" cy="158760"/>
                </p14:xfrm>
              </p:contentPart>
            </mc:Choice>
            <mc:Fallback xmlns="">
              <p:pic>
                <p:nvPicPr>
                  <p:cNvPr id="18" name="Ink 17">
                    <a:extLst>
                      <a:ext uri="{FF2B5EF4-FFF2-40B4-BE49-F238E27FC236}">
                        <a16:creationId xmlns:a16="http://schemas.microsoft.com/office/drawing/2014/main" id="{B33CB87A-6104-445F-B143-01158B9F5C80}"/>
                      </a:ext>
                    </a:extLst>
                  </p:cNvPr>
                  <p:cNvPicPr/>
                  <p:nvPr/>
                </p:nvPicPr>
                <p:blipFill>
                  <a:blip r:embed="rId19"/>
                  <a:stretch>
                    <a:fillRect/>
                  </a:stretch>
                </p:blipFill>
                <p:spPr>
                  <a:xfrm>
                    <a:off x="2163609" y="4311458"/>
                    <a:ext cx="73881" cy="173246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20">
                <p14:nvContentPartPr>
                  <p14:cNvPr id="49" name="Ink 48">
                    <a:extLst>
                      <a:ext uri="{FF2B5EF4-FFF2-40B4-BE49-F238E27FC236}">
                        <a16:creationId xmlns:a16="http://schemas.microsoft.com/office/drawing/2014/main" id="{FA2D3ECB-3A5E-EA40-B927-BC3F3DFADE78}"/>
                      </a:ext>
                    </a:extLst>
                  </p14:cNvPr>
                  <p14:cNvContentPartPr/>
                  <p14:nvPr/>
                </p14:nvContentPartPr>
                <p14:xfrm>
                  <a:off x="2017997" y="4606489"/>
                  <a:ext cx="177840" cy="33840"/>
                </p14:xfrm>
              </p:contentPart>
            </mc:Choice>
            <mc:Fallback xmlns="">
              <p:pic>
                <p:nvPicPr>
                  <p:cNvPr id="19" name="Ink 18">
                    <a:extLst>
                      <a:ext uri="{FF2B5EF4-FFF2-40B4-BE49-F238E27FC236}">
                        <a16:creationId xmlns:a16="http://schemas.microsoft.com/office/drawing/2014/main" id="{122688B4-08C8-41BE-BD1C-AF49D6E51E87}"/>
                      </a:ext>
                    </a:extLst>
                  </p:cNvPr>
                  <p:cNvPicPr/>
                  <p:nvPr/>
                </p:nvPicPr>
                <p:blipFill>
                  <a:blip r:embed="rId21"/>
                  <a:stretch>
                    <a:fillRect/>
                  </a:stretch>
                </p:blipFill>
                <p:spPr>
                  <a:xfrm>
                    <a:off x="2010895" y="4599068"/>
                    <a:ext cx="192339" cy="48385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22">
                <p14:nvContentPartPr>
                  <p14:cNvPr id="50" name="Ink 49">
                    <a:extLst>
                      <a:ext uri="{FF2B5EF4-FFF2-40B4-BE49-F238E27FC236}">
                        <a16:creationId xmlns:a16="http://schemas.microsoft.com/office/drawing/2014/main" id="{A66F8546-0BE3-A580-3029-67F4799E757A}"/>
                      </a:ext>
                    </a:extLst>
                  </p14:cNvPr>
                  <p14:cNvContentPartPr/>
                  <p14:nvPr/>
                </p14:nvContentPartPr>
                <p14:xfrm>
                  <a:off x="2042837" y="3830689"/>
                  <a:ext cx="13320" cy="145440"/>
                </p14:xfrm>
              </p:contentPart>
            </mc:Choice>
            <mc:Fallback xmlns="">
              <p:pic>
                <p:nvPicPr>
                  <p:cNvPr id="20" name="Ink 19">
                    <a:extLst>
                      <a:ext uri="{FF2B5EF4-FFF2-40B4-BE49-F238E27FC236}">
                        <a16:creationId xmlns:a16="http://schemas.microsoft.com/office/drawing/2014/main" id="{7434EF6B-65A3-4CEE-93A4-6179A2F3F3E2}"/>
                      </a:ext>
                    </a:extLst>
                  </p:cNvPr>
                  <p:cNvPicPr/>
                  <p:nvPr/>
                </p:nvPicPr>
                <p:blipFill>
                  <a:blip r:embed="rId23"/>
                  <a:stretch>
                    <a:fillRect/>
                  </a:stretch>
                </p:blipFill>
                <p:spPr>
                  <a:xfrm>
                    <a:off x="2035733" y="3823580"/>
                    <a:ext cx="27824" cy="159954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24">
                <p14:nvContentPartPr>
                  <p14:cNvPr id="51" name="Ink 50">
                    <a:extLst>
                      <a:ext uri="{FF2B5EF4-FFF2-40B4-BE49-F238E27FC236}">
                        <a16:creationId xmlns:a16="http://schemas.microsoft.com/office/drawing/2014/main" id="{F5F88AC1-680D-8F39-1D7E-C48D389F3CFA}"/>
                      </a:ext>
                    </a:extLst>
                  </p14:cNvPr>
                  <p14:cNvContentPartPr/>
                  <p14:nvPr/>
                </p14:nvContentPartPr>
                <p14:xfrm>
                  <a:off x="1989917" y="3908809"/>
                  <a:ext cx="142560" cy="23040"/>
                </p14:xfrm>
              </p:contentPart>
            </mc:Choice>
            <mc:Fallback xmlns="">
              <p:pic>
                <p:nvPicPr>
                  <p:cNvPr id="21" name="Ink 20">
                    <a:extLst>
                      <a:ext uri="{FF2B5EF4-FFF2-40B4-BE49-F238E27FC236}">
                        <a16:creationId xmlns:a16="http://schemas.microsoft.com/office/drawing/2014/main" id="{1D7CD7DE-6259-4E5D-AC80-BE227E59A2EB}"/>
                      </a:ext>
                    </a:extLst>
                  </p:cNvPr>
                  <p:cNvPicPr/>
                  <p:nvPr/>
                </p:nvPicPr>
                <p:blipFill>
                  <a:blip r:embed="rId25"/>
                  <a:stretch>
                    <a:fillRect/>
                  </a:stretch>
                </p:blipFill>
                <p:spPr>
                  <a:xfrm>
                    <a:off x="1982819" y="3901720"/>
                    <a:ext cx="157053" cy="37514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26">
                <p14:nvContentPartPr>
                  <p14:cNvPr id="52" name="Ink 51">
                    <a:extLst>
                      <a:ext uri="{FF2B5EF4-FFF2-40B4-BE49-F238E27FC236}">
                        <a16:creationId xmlns:a16="http://schemas.microsoft.com/office/drawing/2014/main" id="{53EE3103-5550-3758-C1E4-74A40CFED68D}"/>
                      </a:ext>
                    </a:extLst>
                  </p14:cNvPr>
                  <p14:cNvContentPartPr/>
                  <p14:nvPr/>
                </p14:nvContentPartPr>
                <p14:xfrm>
                  <a:off x="3080357" y="3618649"/>
                  <a:ext cx="23760" cy="102960"/>
                </p14:xfrm>
              </p:contentPart>
            </mc:Choice>
            <mc:Fallback xmlns="">
              <p:pic>
                <p:nvPicPr>
                  <p:cNvPr id="24" name="Ink 23">
                    <a:extLst>
                      <a:ext uri="{FF2B5EF4-FFF2-40B4-BE49-F238E27FC236}">
                        <a16:creationId xmlns:a16="http://schemas.microsoft.com/office/drawing/2014/main" id="{A2A0EBEE-9E1A-492E-8968-1B059EA42F5B}"/>
                      </a:ext>
                    </a:extLst>
                  </p:cNvPr>
                  <p:cNvPicPr/>
                  <p:nvPr/>
                </p:nvPicPr>
                <p:blipFill>
                  <a:blip r:embed="rId27"/>
                  <a:stretch>
                    <a:fillRect/>
                  </a:stretch>
                </p:blipFill>
                <p:spPr>
                  <a:xfrm>
                    <a:off x="3072932" y="3611252"/>
                    <a:ext cx="38313" cy="117457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28">
                <p14:nvContentPartPr>
                  <p14:cNvPr id="53" name="Ink 52">
                    <a:extLst>
                      <a:ext uri="{FF2B5EF4-FFF2-40B4-BE49-F238E27FC236}">
                        <a16:creationId xmlns:a16="http://schemas.microsoft.com/office/drawing/2014/main" id="{254F0DD3-0AE6-0E5D-C57C-9C5339405650}"/>
                      </a:ext>
                    </a:extLst>
                  </p14:cNvPr>
                  <p14:cNvContentPartPr/>
                  <p14:nvPr/>
                </p14:nvContentPartPr>
                <p14:xfrm>
                  <a:off x="3368357" y="3970729"/>
                  <a:ext cx="104760" cy="224640"/>
                </p14:xfrm>
              </p:contentPart>
            </mc:Choice>
            <mc:Fallback xmlns="">
              <p:pic>
                <p:nvPicPr>
                  <p:cNvPr id="26" name="Ink 25">
                    <a:extLst>
                      <a:ext uri="{FF2B5EF4-FFF2-40B4-BE49-F238E27FC236}">
                        <a16:creationId xmlns:a16="http://schemas.microsoft.com/office/drawing/2014/main" id="{F7EFC40B-9F21-4488-9E66-93C7167F6332}"/>
                      </a:ext>
                    </a:extLst>
                  </p:cNvPr>
                  <p:cNvPicPr/>
                  <p:nvPr/>
                </p:nvPicPr>
                <p:blipFill>
                  <a:blip r:embed="rId29"/>
                  <a:stretch>
                    <a:fillRect/>
                  </a:stretch>
                </p:blipFill>
                <p:spPr>
                  <a:xfrm>
                    <a:off x="3361255" y="3963330"/>
                    <a:ext cx="119261" cy="239142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30">
                <p14:nvContentPartPr>
                  <p14:cNvPr id="54" name="Ink 53">
                    <a:extLst>
                      <a:ext uri="{FF2B5EF4-FFF2-40B4-BE49-F238E27FC236}">
                        <a16:creationId xmlns:a16="http://schemas.microsoft.com/office/drawing/2014/main" id="{CD0BE90F-1514-D871-AABA-C9104C31789F}"/>
                      </a:ext>
                    </a:extLst>
                  </p14:cNvPr>
                  <p14:cNvContentPartPr/>
                  <p14:nvPr/>
                </p14:nvContentPartPr>
                <p14:xfrm>
                  <a:off x="3552677" y="3879289"/>
                  <a:ext cx="19800" cy="166320"/>
                </p14:xfrm>
              </p:contentPart>
            </mc:Choice>
            <mc:Fallback xmlns="">
              <p:pic>
                <p:nvPicPr>
                  <p:cNvPr id="27" name="Ink 26">
                    <a:extLst>
                      <a:ext uri="{FF2B5EF4-FFF2-40B4-BE49-F238E27FC236}">
                        <a16:creationId xmlns:a16="http://schemas.microsoft.com/office/drawing/2014/main" id="{9E233AF6-25E3-477E-9886-DF9B5133A337}"/>
                      </a:ext>
                    </a:extLst>
                  </p:cNvPr>
                  <p:cNvPicPr/>
                  <p:nvPr/>
                </p:nvPicPr>
                <p:blipFill>
                  <a:blip r:embed="rId31"/>
                  <a:stretch>
                    <a:fillRect/>
                  </a:stretch>
                </p:blipFill>
                <p:spPr>
                  <a:xfrm>
                    <a:off x="3545289" y="3872186"/>
                    <a:ext cx="34281" cy="180821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32">
                <p14:nvContentPartPr>
                  <p14:cNvPr id="55" name="Ink 54">
                    <a:extLst>
                      <a:ext uri="{FF2B5EF4-FFF2-40B4-BE49-F238E27FC236}">
                        <a16:creationId xmlns:a16="http://schemas.microsoft.com/office/drawing/2014/main" id="{3D8B1839-872C-C8CF-2562-6FE248DED782}"/>
                      </a:ext>
                    </a:extLst>
                  </p14:cNvPr>
                  <p14:cNvContentPartPr/>
                  <p14:nvPr/>
                </p14:nvContentPartPr>
                <p14:xfrm>
                  <a:off x="3375197" y="4276369"/>
                  <a:ext cx="192600" cy="27000"/>
                </p14:xfrm>
              </p:contentPart>
            </mc:Choice>
            <mc:Fallback xmlns="">
              <p:pic>
                <p:nvPicPr>
                  <p:cNvPr id="28" name="Ink 27">
                    <a:extLst>
                      <a:ext uri="{FF2B5EF4-FFF2-40B4-BE49-F238E27FC236}">
                        <a16:creationId xmlns:a16="http://schemas.microsoft.com/office/drawing/2014/main" id="{8DF140C0-EE4F-4549-9F38-8F3B0C3E3D74}"/>
                      </a:ext>
                    </a:extLst>
                  </p:cNvPr>
                  <p:cNvPicPr/>
                  <p:nvPr/>
                </p:nvPicPr>
                <p:blipFill>
                  <a:blip r:embed="rId33"/>
                  <a:stretch>
                    <a:fillRect/>
                  </a:stretch>
                </p:blipFill>
                <p:spPr>
                  <a:xfrm>
                    <a:off x="3367812" y="4269248"/>
                    <a:ext cx="207075" cy="41538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34">
                <p14:nvContentPartPr>
                  <p14:cNvPr id="56" name="Ink 55">
                    <a:extLst>
                      <a:ext uri="{FF2B5EF4-FFF2-40B4-BE49-F238E27FC236}">
                        <a16:creationId xmlns:a16="http://schemas.microsoft.com/office/drawing/2014/main" id="{892701AC-779F-6F5E-9839-570BB0E34DB7}"/>
                      </a:ext>
                    </a:extLst>
                  </p14:cNvPr>
                  <p14:cNvContentPartPr/>
                  <p14:nvPr/>
                </p14:nvContentPartPr>
                <p14:xfrm>
                  <a:off x="3414797" y="4391929"/>
                  <a:ext cx="159840" cy="91080"/>
                </p14:xfrm>
              </p:contentPart>
            </mc:Choice>
            <mc:Fallback xmlns="">
              <p:pic>
                <p:nvPicPr>
                  <p:cNvPr id="29" name="Ink 28">
                    <a:extLst>
                      <a:ext uri="{FF2B5EF4-FFF2-40B4-BE49-F238E27FC236}">
                        <a16:creationId xmlns:a16="http://schemas.microsoft.com/office/drawing/2014/main" id="{01FE21AC-E34E-4C9D-A198-53413B44B8FF}"/>
                      </a:ext>
                    </a:extLst>
                  </p:cNvPr>
                  <p:cNvPicPr/>
                  <p:nvPr/>
                </p:nvPicPr>
                <p:blipFill>
                  <a:blip r:embed="rId35"/>
                  <a:stretch>
                    <a:fillRect/>
                  </a:stretch>
                </p:blipFill>
                <p:spPr>
                  <a:xfrm>
                    <a:off x="3407397" y="4384832"/>
                    <a:ext cx="174344" cy="105570"/>
                  </a:xfrm>
                  <a:prstGeom prst="rect">
                    <a:avLst/>
                  </a:prstGeom>
                </p:spPr>
              </p:pic>
            </mc:Fallback>
          </mc:AlternateContent>
        </p:grpSp>
        <mc:AlternateContent xmlns:mc="http://schemas.openxmlformats.org/markup-compatibility/2006" xmlns:p14="http://schemas.microsoft.com/office/powerpoint/2010/main">
          <mc:Choice Requires="p14">
            <p:contentPart p14:bwMode="auto" r:id="rId36">
              <p14:nvContentPartPr>
                <p14:cNvPr id="8" name="Ink 7">
                  <a:extLst>
                    <a:ext uri="{FF2B5EF4-FFF2-40B4-BE49-F238E27FC236}">
                      <a16:creationId xmlns:a16="http://schemas.microsoft.com/office/drawing/2014/main" id="{EB3E7936-42E6-F296-F381-8D107B2ECB99}"/>
                    </a:ext>
                  </a:extLst>
                </p14:cNvPr>
                <p14:cNvContentPartPr/>
                <p14:nvPr/>
              </p14:nvContentPartPr>
              <p14:xfrm>
                <a:off x="2487077" y="3543769"/>
                <a:ext cx="167040" cy="213480"/>
              </p14:xfrm>
            </p:contentPart>
          </mc:Choice>
          <mc:Fallback xmlns="">
            <p:pic>
              <p:nvPicPr>
                <p:cNvPr id="31" name="Ink 30">
                  <a:extLst>
                    <a:ext uri="{FF2B5EF4-FFF2-40B4-BE49-F238E27FC236}">
                      <a16:creationId xmlns:a16="http://schemas.microsoft.com/office/drawing/2014/main" id="{00346586-F4BF-42FD-A5F4-4CE18C59869A}"/>
                    </a:ext>
                  </a:extLst>
                </p:cNvPr>
                <p:cNvPicPr/>
                <p:nvPr/>
              </p:nvPicPr>
              <p:blipFill>
                <a:blip r:embed="rId37"/>
                <a:stretch>
                  <a:fillRect/>
                </a:stretch>
              </p:blipFill>
              <p:spPr>
                <a:xfrm>
                  <a:off x="2479969" y="3536367"/>
                  <a:ext cx="181552" cy="227988"/>
                </a:xfrm>
                <a:prstGeom prst="rect">
                  <a:avLst/>
                </a:prstGeom>
              </p:spPr>
            </p:pic>
          </mc:Fallback>
        </mc:AlternateContent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73B44F6A-C6C5-6F1B-9915-76E6BE829DCD}"/>
                </a:ext>
              </a:extLst>
            </p:cNvPr>
            <p:cNvGrpSpPr/>
            <p:nvPr/>
          </p:nvGrpSpPr>
          <p:grpSpPr>
            <a:xfrm>
              <a:off x="2250917" y="3200329"/>
              <a:ext cx="291600" cy="206640"/>
              <a:chOff x="2250917" y="3200329"/>
              <a:chExt cx="291600" cy="206640"/>
            </a:xfrm>
          </p:grpSpPr>
          <mc:AlternateContent xmlns:mc="http://schemas.openxmlformats.org/markup-compatibility/2006" xmlns:p14="http://schemas.microsoft.com/office/powerpoint/2010/main">
            <mc:Choice Requires="p14">
              <p:contentPart p14:bwMode="auto" r:id="rId38">
                <p14:nvContentPartPr>
                  <p14:cNvPr id="39" name="Ink 38">
                    <a:extLst>
                      <a:ext uri="{FF2B5EF4-FFF2-40B4-BE49-F238E27FC236}">
                        <a16:creationId xmlns:a16="http://schemas.microsoft.com/office/drawing/2014/main" id="{4460FC4B-F8FC-8A4C-2BD0-8775B414370C}"/>
                      </a:ext>
                    </a:extLst>
                  </p14:cNvPr>
                  <p14:cNvContentPartPr/>
                  <p14:nvPr/>
                </p14:nvContentPartPr>
                <p14:xfrm>
                  <a:off x="2385917" y="3203569"/>
                  <a:ext cx="15480" cy="133560"/>
                </p14:xfrm>
              </p:contentPart>
            </mc:Choice>
            <mc:Fallback xmlns="">
              <p:pic>
                <p:nvPicPr>
                  <p:cNvPr id="14336" name="Ink 14335">
                    <a:extLst>
                      <a:ext uri="{FF2B5EF4-FFF2-40B4-BE49-F238E27FC236}">
                        <a16:creationId xmlns:a16="http://schemas.microsoft.com/office/drawing/2014/main" id="{2E23EF3A-490D-4633-A70F-65681E0902FA}"/>
                      </a:ext>
                    </a:extLst>
                  </p:cNvPr>
                  <p:cNvPicPr/>
                  <p:nvPr/>
                </p:nvPicPr>
                <p:blipFill>
                  <a:blip r:embed="rId39"/>
                  <a:stretch>
                    <a:fillRect/>
                  </a:stretch>
                </p:blipFill>
                <p:spPr>
                  <a:xfrm>
                    <a:off x="2378615" y="3196165"/>
                    <a:ext cx="29792" cy="148071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40">
                <p14:nvContentPartPr>
                  <p14:cNvPr id="40" name="Ink 39">
                    <a:extLst>
                      <a:ext uri="{FF2B5EF4-FFF2-40B4-BE49-F238E27FC236}">
                        <a16:creationId xmlns:a16="http://schemas.microsoft.com/office/drawing/2014/main" id="{545F8B9B-FFD7-CF31-05C0-0CB8F7DB3101}"/>
                      </a:ext>
                    </a:extLst>
                  </p14:cNvPr>
                  <p14:cNvContentPartPr/>
                  <p14:nvPr/>
                </p14:nvContentPartPr>
                <p14:xfrm>
                  <a:off x="2250917" y="3200329"/>
                  <a:ext cx="237960" cy="103680"/>
                </p14:xfrm>
              </p:contentPart>
            </mc:Choice>
            <mc:Fallback xmlns="">
              <p:pic>
                <p:nvPicPr>
                  <p:cNvPr id="14337" name="Ink 14336">
                    <a:extLst>
                      <a:ext uri="{FF2B5EF4-FFF2-40B4-BE49-F238E27FC236}">
                        <a16:creationId xmlns:a16="http://schemas.microsoft.com/office/drawing/2014/main" id="{874FEC6C-AF09-40B2-8405-F8054E6CBADA}"/>
                      </a:ext>
                    </a:extLst>
                  </p:cNvPr>
                  <p:cNvPicPr/>
                  <p:nvPr/>
                </p:nvPicPr>
                <p:blipFill>
                  <a:blip r:embed="rId41"/>
                  <a:stretch>
                    <a:fillRect/>
                  </a:stretch>
                </p:blipFill>
                <p:spPr>
                  <a:xfrm>
                    <a:off x="2243814" y="3193220"/>
                    <a:ext cx="252463" cy="118195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42">
                <p14:nvContentPartPr>
                  <p14:cNvPr id="41" name="Ink 40">
                    <a:extLst>
                      <a:ext uri="{FF2B5EF4-FFF2-40B4-BE49-F238E27FC236}">
                        <a16:creationId xmlns:a16="http://schemas.microsoft.com/office/drawing/2014/main" id="{7352CC58-C153-02ED-1996-D74C116F2E40}"/>
                      </a:ext>
                    </a:extLst>
                  </p14:cNvPr>
                  <p14:cNvContentPartPr/>
                  <p14:nvPr/>
                </p14:nvContentPartPr>
                <p14:xfrm>
                  <a:off x="2296637" y="3330289"/>
                  <a:ext cx="160920" cy="50400"/>
                </p14:xfrm>
              </p:contentPart>
            </mc:Choice>
            <mc:Fallback xmlns="">
              <p:pic>
                <p:nvPicPr>
                  <p:cNvPr id="14342" name="Ink 14341">
                    <a:extLst>
                      <a:ext uri="{FF2B5EF4-FFF2-40B4-BE49-F238E27FC236}">
                        <a16:creationId xmlns:a16="http://schemas.microsoft.com/office/drawing/2014/main" id="{D8853DCE-0947-4649-9B26-98F4563A42D5}"/>
                      </a:ext>
                    </a:extLst>
                  </p:cNvPr>
                  <p:cNvPicPr/>
                  <p:nvPr/>
                </p:nvPicPr>
                <p:blipFill>
                  <a:blip r:embed="rId43"/>
                  <a:stretch>
                    <a:fillRect/>
                  </a:stretch>
                </p:blipFill>
                <p:spPr>
                  <a:xfrm>
                    <a:off x="2289538" y="3323215"/>
                    <a:ext cx="175415" cy="64842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44">
                <p14:nvContentPartPr>
                  <p14:cNvPr id="42" name="Ink 41">
                    <a:extLst>
                      <a:ext uri="{FF2B5EF4-FFF2-40B4-BE49-F238E27FC236}">
                        <a16:creationId xmlns:a16="http://schemas.microsoft.com/office/drawing/2014/main" id="{15DBE2AA-4229-941F-30CC-482BE5EC3106}"/>
                      </a:ext>
                    </a:extLst>
                  </p14:cNvPr>
                  <p14:cNvContentPartPr/>
                  <p14:nvPr/>
                </p14:nvContentPartPr>
                <p14:xfrm>
                  <a:off x="2495717" y="3309409"/>
                  <a:ext cx="46800" cy="97560"/>
                </p14:xfrm>
              </p:contentPart>
            </mc:Choice>
            <mc:Fallback xmlns="">
              <p:pic>
                <p:nvPicPr>
                  <p:cNvPr id="14343" name="Ink 14342">
                    <a:extLst>
                      <a:ext uri="{FF2B5EF4-FFF2-40B4-BE49-F238E27FC236}">
                        <a16:creationId xmlns:a16="http://schemas.microsoft.com/office/drawing/2014/main" id="{CDC592A7-9346-4A4C-A356-4327B5551A25}"/>
                      </a:ext>
                    </a:extLst>
                  </p:cNvPr>
                  <p:cNvPicPr/>
                  <p:nvPr/>
                </p:nvPicPr>
                <p:blipFill>
                  <a:blip r:embed="rId45"/>
                  <a:stretch>
                    <a:fillRect/>
                  </a:stretch>
                </p:blipFill>
                <p:spPr>
                  <a:xfrm>
                    <a:off x="2488312" y="3302018"/>
                    <a:ext cx="61314" cy="112046"/>
                  </a:xfrm>
                  <a:prstGeom prst="rect">
                    <a:avLst/>
                  </a:prstGeom>
                </p:spPr>
              </p:pic>
            </mc:Fallback>
          </mc:AlternateContent>
        </p:grpSp>
        <p:grpSp>
          <p:nvGrpSpPr>
            <p:cNvPr id="10" name="Group 9">
              <a:extLst>
                <a:ext uri="{FF2B5EF4-FFF2-40B4-BE49-F238E27FC236}">
                  <a16:creationId xmlns:a16="http://schemas.microsoft.com/office/drawing/2014/main" id="{B79744A2-E269-52B3-8013-B0D6B86CBAA6}"/>
                </a:ext>
              </a:extLst>
            </p:cNvPr>
            <p:cNvGrpSpPr/>
            <p:nvPr/>
          </p:nvGrpSpPr>
          <p:grpSpPr>
            <a:xfrm>
              <a:off x="4054157" y="2989729"/>
              <a:ext cx="348840" cy="309240"/>
              <a:chOff x="4054157" y="2989729"/>
              <a:chExt cx="348840" cy="309240"/>
            </a:xfrm>
          </p:grpSpPr>
          <mc:AlternateContent xmlns:mc="http://schemas.openxmlformats.org/markup-compatibility/2006" xmlns:p14="http://schemas.microsoft.com/office/powerpoint/2010/main">
            <mc:Choice Requires="p14">
              <p:contentPart p14:bwMode="auto" r:id="rId46">
                <p14:nvContentPartPr>
                  <p14:cNvPr id="36" name="Ink 35">
                    <a:extLst>
                      <a:ext uri="{FF2B5EF4-FFF2-40B4-BE49-F238E27FC236}">
                        <a16:creationId xmlns:a16="http://schemas.microsoft.com/office/drawing/2014/main" id="{6A8AC7A5-B16C-E6B4-B7B5-8AF56D5C22AA}"/>
                      </a:ext>
                    </a:extLst>
                  </p14:cNvPr>
                  <p14:cNvContentPartPr/>
                  <p14:nvPr/>
                </p14:nvContentPartPr>
                <p14:xfrm>
                  <a:off x="4054157" y="3096649"/>
                  <a:ext cx="232920" cy="202320"/>
                </p14:xfrm>
              </p:contentPart>
            </mc:Choice>
            <mc:Fallback xmlns="">
              <p:pic>
                <p:nvPicPr>
                  <p:cNvPr id="14345" name="Ink 14344">
                    <a:extLst>
                      <a:ext uri="{FF2B5EF4-FFF2-40B4-BE49-F238E27FC236}">
                        <a16:creationId xmlns:a16="http://schemas.microsoft.com/office/drawing/2014/main" id="{FEFFE95E-7B71-43CA-9154-0A902AA264B0}"/>
                      </a:ext>
                    </a:extLst>
                  </p:cNvPr>
                  <p:cNvPicPr/>
                  <p:nvPr/>
                </p:nvPicPr>
                <p:blipFill>
                  <a:blip r:embed="rId47"/>
                  <a:stretch>
                    <a:fillRect/>
                  </a:stretch>
                </p:blipFill>
                <p:spPr>
                  <a:xfrm>
                    <a:off x="4046758" y="3089254"/>
                    <a:ext cx="247422" cy="216814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48">
                <p14:nvContentPartPr>
                  <p14:cNvPr id="37" name="Ink 36">
                    <a:extLst>
                      <a:ext uri="{FF2B5EF4-FFF2-40B4-BE49-F238E27FC236}">
                        <a16:creationId xmlns:a16="http://schemas.microsoft.com/office/drawing/2014/main" id="{13C9FC9C-4251-0B1E-74EE-60B23003DAFC}"/>
                      </a:ext>
                    </a:extLst>
                  </p14:cNvPr>
                  <p14:cNvContentPartPr/>
                  <p14:nvPr/>
                </p14:nvContentPartPr>
                <p14:xfrm>
                  <a:off x="4117517" y="3218329"/>
                  <a:ext cx="175680" cy="17640"/>
                </p14:xfrm>
              </p:contentPart>
            </mc:Choice>
            <mc:Fallback xmlns="">
              <p:pic>
                <p:nvPicPr>
                  <p:cNvPr id="14346" name="Ink 14345">
                    <a:extLst>
                      <a:ext uri="{FF2B5EF4-FFF2-40B4-BE49-F238E27FC236}">
                        <a16:creationId xmlns:a16="http://schemas.microsoft.com/office/drawing/2014/main" id="{404CFD33-A682-473D-AFCC-C8CD4A2934D4}"/>
                      </a:ext>
                    </a:extLst>
                  </p:cNvPr>
                  <p:cNvPicPr/>
                  <p:nvPr/>
                </p:nvPicPr>
                <p:blipFill>
                  <a:blip r:embed="rId49"/>
                  <a:stretch>
                    <a:fillRect/>
                  </a:stretch>
                </p:blipFill>
                <p:spPr>
                  <a:xfrm>
                    <a:off x="4110419" y="3211153"/>
                    <a:ext cx="190172" cy="3229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50">
                <p14:nvContentPartPr>
                  <p14:cNvPr id="38" name="Ink 37">
                    <a:extLst>
                      <a:ext uri="{FF2B5EF4-FFF2-40B4-BE49-F238E27FC236}">
                        <a16:creationId xmlns:a16="http://schemas.microsoft.com/office/drawing/2014/main" id="{125907E8-79DE-C197-E1EE-773A68B70467}"/>
                      </a:ext>
                    </a:extLst>
                  </p14:cNvPr>
                  <p14:cNvContentPartPr/>
                  <p14:nvPr/>
                </p14:nvContentPartPr>
                <p14:xfrm>
                  <a:off x="4361237" y="2989729"/>
                  <a:ext cx="41760" cy="142560"/>
                </p14:xfrm>
              </p:contentPart>
            </mc:Choice>
            <mc:Fallback xmlns="">
              <p:pic>
                <p:nvPicPr>
                  <p:cNvPr id="14347" name="Ink 14346">
                    <a:extLst>
                      <a:ext uri="{FF2B5EF4-FFF2-40B4-BE49-F238E27FC236}">
                        <a16:creationId xmlns:a16="http://schemas.microsoft.com/office/drawing/2014/main" id="{34103CAF-5BBF-4CEB-8F34-4B6E80EDFFD6}"/>
                      </a:ext>
                    </a:extLst>
                  </p:cNvPr>
                  <p:cNvPicPr/>
                  <p:nvPr/>
                </p:nvPicPr>
                <p:blipFill>
                  <a:blip r:embed="rId51"/>
                  <a:stretch>
                    <a:fillRect/>
                  </a:stretch>
                </p:blipFill>
                <p:spPr>
                  <a:xfrm>
                    <a:off x="4354129" y="2982631"/>
                    <a:ext cx="56272" cy="157053"/>
                  </a:xfrm>
                  <a:prstGeom prst="rect">
                    <a:avLst/>
                  </a:prstGeom>
                </p:spPr>
              </p:pic>
            </mc:Fallback>
          </mc:AlternateContent>
        </p:grpSp>
        <p:grpSp>
          <p:nvGrpSpPr>
            <p:cNvPr id="11" name="Group 10">
              <a:extLst>
                <a:ext uri="{FF2B5EF4-FFF2-40B4-BE49-F238E27FC236}">
                  <a16:creationId xmlns:a16="http://schemas.microsoft.com/office/drawing/2014/main" id="{E3DF7BD7-7BEE-8516-ABAE-DFBBB8ACAD3B}"/>
                </a:ext>
              </a:extLst>
            </p:cNvPr>
            <p:cNvGrpSpPr/>
            <p:nvPr/>
          </p:nvGrpSpPr>
          <p:grpSpPr>
            <a:xfrm>
              <a:off x="5913557" y="3181969"/>
              <a:ext cx="315720" cy="520920"/>
              <a:chOff x="5913557" y="3181969"/>
              <a:chExt cx="315720" cy="520920"/>
            </a:xfrm>
          </p:grpSpPr>
          <mc:AlternateContent xmlns:mc="http://schemas.openxmlformats.org/markup-compatibility/2006" xmlns:p14="http://schemas.microsoft.com/office/powerpoint/2010/main">
            <mc:Choice Requires="p14">
              <p:contentPart p14:bwMode="auto" r:id="rId52">
                <p14:nvContentPartPr>
                  <p14:cNvPr id="30" name="Ink 29">
                    <a:extLst>
                      <a:ext uri="{FF2B5EF4-FFF2-40B4-BE49-F238E27FC236}">
                        <a16:creationId xmlns:a16="http://schemas.microsoft.com/office/drawing/2014/main" id="{1E9FADAC-0927-09AB-097E-BD1F8E16E033}"/>
                      </a:ext>
                    </a:extLst>
                  </p14:cNvPr>
                  <p14:cNvContentPartPr/>
                  <p14:nvPr/>
                </p14:nvContentPartPr>
                <p14:xfrm>
                  <a:off x="5945957" y="3475729"/>
                  <a:ext cx="122760" cy="227160"/>
                </p14:xfrm>
              </p:contentPart>
            </mc:Choice>
            <mc:Fallback xmlns="">
              <p:pic>
                <p:nvPicPr>
                  <p:cNvPr id="14349" name="Ink 14348">
                    <a:extLst>
                      <a:ext uri="{FF2B5EF4-FFF2-40B4-BE49-F238E27FC236}">
                        <a16:creationId xmlns:a16="http://schemas.microsoft.com/office/drawing/2014/main" id="{4FF580B2-E526-4E8C-B950-E7BC68EA8913}"/>
                      </a:ext>
                    </a:extLst>
                  </p:cNvPr>
                  <p:cNvPicPr/>
                  <p:nvPr/>
                </p:nvPicPr>
                <p:blipFill>
                  <a:blip r:embed="rId53"/>
                  <a:stretch>
                    <a:fillRect/>
                  </a:stretch>
                </p:blipFill>
                <p:spPr>
                  <a:xfrm>
                    <a:off x="5938858" y="3468344"/>
                    <a:ext cx="137255" cy="241634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54">
                <p14:nvContentPartPr>
                  <p14:cNvPr id="31" name="Ink 30">
                    <a:extLst>
                      <a:ext uri="{FF2B5EF4-FFF2-40B4-BE49-F238E27FC236}">
                        <a16:creationId xmlns:a16="http://schemas.microsoft.com/office/drawing/2014/main" id="{60E6ACA4-63A2-FB3F-6C56-1948B68A8F12}"/>
                      </a:ext>
                    </a:extLst>
                  </p14:cNvPr>
                  <p14:cNvContentPartPr/>
                  <p14:nvPr/>
                </p14:nvContentPartPr>
                <p14:xfrm>
                  <a:off x="6013277" y="3181969"/>
                  <a:ext cx="31680" cy="139680"/>
                </p14:xfrm>
              </p:contentPart>
            </mc:Choice>
            <mc:Fallback xmlns="">
              <p:pic>
                <p:nvPicPr>
                  <p:cNvPr id="14350" name="Ink 14349">
                    <a:extLst>
                      <a:ext uri="{FF2B5EF4-FFF2-40B4-BE49-F238E27FC236}">
                        <a16:creationId xmlns:a16="http://schemas.microsoft.com/office/drawing/2014/main" id="{75248DA1-1ED0-4578-BC0D-5E06C7D86AE0}"/>
                      </a:ext>
                    </a:extLst>
                  </p:cNvPr>
                  <p:cNvPicPr/>
                  <p:nvPr/>
                </p:nvPicPr>
                <p:blipFill>
                  <a:blip r:embed="rId55"/>
                  <a:stretch>
                    <a:fillRect/>
                  </a:stretch>
                </p:blipFill>
                <p:spPr>
                  <a:xfrm>
                    <a:off x="6006171" y="3174571"/>
                    <a:ext cx="46188" cy="154181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56">
                <p14:nvContentPartPr>
                  <p14:cNvPr id="32" name="Ink 31">
                    <a:extLst>
                      <a:ext uri="{FF2B5EF4-FFF2-40B4-BE49-F238E27FC236}">
                        <a16:creationId xmlns:a16="http://schemas.microsoft.com/office/drawing/2014/main" id="{15817F3B-C576-282D-7B5D-A8C5C6EA7357}"/>
                      </a:ext>
                    </a:extLst>
                  </p14:cNvPr>
                  <p14:cNvContentPartPr/>
                  <p14:nvPr/>
                </p14:nvContentPartPr>
                <p14:xfrm>
                  <a:off x="5913557" y="3183049"/>
                  <a:ext cx="196920" cy="56880"/>
                </p14:xfrm>
              </p:contentPart>
            </mc:Choice>
            <mc:Fallback xmlns="">
              <p:pic>
                <p:nvPicPr>
                  <p:cNvPr id="14351" name="Ink 14350">
                    <a:extLst>
                      <a:ext uri="{FF2B5EF4-FFF2-40B4-BE49-F238E27FC236}">
                        <a16:creationId xmlns:a16="http://schemas.microsoft.com/office/drawing/2014/main" id="{4A05B9C9-AB70-43B3-8651-8BDA0D253753}"/>
                      </a:ext>
                    </a:extLst>
                  </p:cNvPr>
                  <p:cNvPicPr/>
                  <p:nvPr/>
                </p:nvPicPr>
                <p:blipFill>
                  <a:blip r:embed="rId57"/>
                  <a:stretch>
                    <a:fillRect/>
                  </a:stretch>
                </p:blipFill>
                <p:spPr>
                  <a:xfrm>
                    <a:off x="5906165" y="3175643"/>
                    <a:ext cx="211408" cy="71396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58">
                <p14:nvContentPartPr>
                  <p14:cNvPr id="33" name="Ink 32">
                    <a:extLst>
                      <a:ext uri="{FF2B5EF4-FFF2-40B4-BE49-F238E27FC236}">
                        <a16:creationId xmlns:a16="http://schemas.microsoft.com/office/drawing/2014/main" id="{4E527D5C-FC4D-F54C-961D-B85B77077E21}"/>
                      </a:ext>
                    </a:extLst>
                  </p14:cNvPr>
                  <p14:cNvContentPartPr/>
                  <p14:nvPr/>
                </p14:nvContentPartPr>
                <p14:xfrm>
                  <a:off x="5931557" y="3290329"/>
                  <a:ext cx="119520" cy="38520"/>
                </p14:xfrm>
              </p:contentPart>
            </mc:Choice>
            <mc:Fallback xmlns="">
              <p:pic>
                <p:nvPicPr>
                  <p:cNvPr id="14352" name="Ink 14351">
                    <a:extLst>
                      <a:ext uri="{FF2B5EF4-FFF2-40B4-BE49-F238E27FC236}">
                        <a16:creationId xmlns:a16="http://schemas.microsoft.com/office/drawing/2014/main" id="{16F68B11-BA43-4866-BCBA-B2CFC79A0D62}"/>
                      </a:ext>
                    </a:extLst>
                  </p:cNvPr>
                  <p:cNvPicPr/>
                  <p:nvPr/>
                </p:nvPicPr>
                <p:blipFill>
                  <a:blip r:embed="rId59"/>
                  <a:stretch>
                    <a:fillRect/>
                  </a:stretch>
                </p:blipFill>
                <p:spPr>
                  <a:xfrm>
                    <a:off x="5924161" y="3282921"/>
                    <a:ext cx="134016" cy="53039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60">
                <p14:nvContentPartPr>
                  <p14:cNvPr id="34" name="Ink 33">
                    <a:extLst>
                      <a:ext uri="{FF2B5EF4-FFF2-40B4-BE49-F238E27FC236}">
                        <a16:creationId xmlns:a16="http://schemas.microsoft.com/office/drawing/2014/main" id="{E7A841C7-EBBA-E6D0-A4D5-4395B22846D6}"/>
                      </a:ext>
                    </a:extLst>
                  </p14:cNvPr>
                  <p14:cNvContentPartPr/>
                  <p14:nvPr/>
                </p14:nvContentPartPr>
                <p14:xfrm>
                  <a:off x="6133877" y="3333529"/>
                  <a:ext cx="10080" cy="106560"/>
                </p14:xfrm>
              </p:contentPart>
            </mc:Choice>
            <mc:Fallback xmlns="">
              <p:pic>
                <p:nvPicPr>
                  <p:cNvPr id="14353" name="Ink 14352">
                    <a:extLst>
                      <a:ext uri="{FF2B5EF4-FFF2-40B4-BE49-F238E27FC236}">
                        <a16:creationId xmlns:a16="http://schemas.microsoft.com/office/drawing/2014/main" id="{28AB54A4-B3AA-4E87-ACC8-5739CFFE08E3}"/>
                      </a:ext>
                    </a:extLst>
                  </p:cNvPr>
                  <p:cNvPicPr/>
                  <p:nvPr/>
                </p:nvPicPr>
                <p:blipFill>
                  <a:blip r:embed="rId61"/>
                  <a:stretch>
                    <a:fillRect/>
                  </a:stretch>
                </p:blipFill>
                <p:spPr>
                  <a:xfrm>
                    <a:off x="6126465" y="3326129"/>
                    <a:ext cx="24607" cy="121064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62">
                <p14:nvContentPartPr>
                  <p14:cNvPr id="35" name="Ink 34">
                    <a:extLst>
                      <a:ext uri="{FF2B5EF4-FFF2-40B4-BE49-F238E27FC236}">
                        <a16:creationId xmlns:a16="http://schemas.microsoft.com/office/drawing/2014/main" id="{B9496B8B-69B6-C3BA-ED76-2F12D97C5825}"/>
                      </a:ext>
                    </a:extLst>
                  </p14:cNvPr>
                  <p14:cNvContentPartPr/>
                  <p14:nvPr/>
                </p14:nvContentPartPr>
                <p14:xfrm>
                  <a:off x="6126317" y="3337129"/>
                  <a:ext cx="102960" cy="87480"/>
                </p14:xfrm>
              </p:contentPart>
            </mc:Choice>
            <mc:Fallback xmlns="">
              <p:pic>
                <p:nvPicPr>
                  <p:cNvPr id="14354" name="Ink 14353">
                    <a:extLst>
                      <a:ext uri="{FF2B5EF4-FFF2-40B4-BE49-F238E27FC236}">
                        <a16:creationId xmlns:a16="http://schemas.microsoft.com/office/drawing/2014/main" id="{8062C83C-0685-4CFA-B3CD-F1463ED58F4C}"/>
                      </a:ext>
                    </a:extLst>
                  </p:cNvPr>
                  <p:cNvPicPr/>
                  <p:nvPr/>
                </p:nvPicPr>
                <p:blipFill>
                  <a:blip r:embed="rId63"/>
                  <a:stretch>
                    <a:fillRect/>
                  </a:stretch>
                </p:blipFill>
                <p:spPr>
                  <a:xfrm>
                    <a:off x="6118899" y="3330036"/>
                    <a:ext cx="117499" cy="101961"/>
                  </a:xfrm>
                  <a:prstGeom prst="rect">
                    <a:avLst/>
                  </a:prstGeom>
                </p:spPr>
              </p:pic>
            </mc:Fallback>
          </mc:AlternateContent>
        </p:grpSp>
        <p:grpSp>
          <p:nvGrpSpPr>
            <p:cNvPr id="12" name="Group 11">
              <a:extLst>
                <a:ext uri="{FF2B5EF4-FFF2-40B4-BE49-F238E27FC236}">
                  <a16:creationId xmlns:a16="http://schemas.microsoft.com/office/drawing/2014/main" id="{4596A288-B075-2746-37B9-255112C0838C}"/>
                </a:ext>
              </a:extLst>
            </p:cNvPr>
            <p:cNvGrpSpPr/>
            <p:nvPr/>
          </p:nvGrpSpPr>
          <p:grpSpPr>
            <a:xfrm>
              <a:off x="4647797" y="3562129"/>
              <a:ext cx="1641600" cy="1285200"/>
              <a:chOff x="4647797" y="3562129"/>
              <a:chExt cx="1641600" cy="1285200"/>
            </a:xfrm>
          </p:grpSpPr>
          <mc:AlternateContent xmlns:mc="http://schemas.openxmlformats.org/markup-compatibility/2006" xmlns:p14="http://schemas.microsoft.com/office/powerpoint/2010/main">
            <mc:Choice Requires="p14">
              <p:contentPart p14:bwMode="auto" r:id="rId64">
                <p14:nvContentPartPr>
                  <p14:cNvPr id="22" name="Ink 21">
                    <a:extLst>
                      <a:ext uri="{FF2B5EF4-FFF2-40B4-BE49-F238E27FC236}">
                        <a16:creationId xmlns:a16="http://schemas.microsoft.com/office/drawing/2014/main" id="{823E4C46-C16B-8006-EB5A-9D9CFB87DF74}"/>
                      </a:ext>
                    </a:extLst>
                  </p14:cNvPr>
                  <p14:cNvContentPartPr/>
                  <p14:nvPr/>
                </p14:nvContentPartPr>
                <p14:xfrm>
                  <a:off x="4647797" y="3562129"/>
                  <a:ext cx="1641600" cy="97200"/>
                </p14:xfrm>
              </p:contentPart>
            </mc:Choice>
            <mc:Fallback xmlns="">
              <p:pic>
                <p:nvPicPr>
                  <p:cNvPr id="11" name="Ink 10">
                    <a:extLst>
                      <a:ext uri="{FF2B5EF4-FFF2-40B4-BE49-F238E27FC236}">
                        <a16:creationId xmlns:a16="http://schemas.microsoft.com/office/drawing/2014/main" id="{2DE39823-61AD-4CCF-955C-7B2375B049B3}"/>
                      </a:ext>
                    </a:extLst>
                  </p:cNvPr>
                  <p:cNvPicPr/>
                  <p:nvPr/>
                </p:nvPicPr>
                <p:blipFill>
                  <a:blip r:embed="rId65"/>
                  <a:stretch>
                    <a:fillRect/>
                  </a:stretch>
                </p:blipFill>
                <p:spPr>
                  <a:xfrm>
                    <a:off x="4640699" y="3554743"/>
                    <a:ext cx="1656091" cy="111677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66">
                <p14:nvContentPartPr>
                  <p14:cNvPr id="23" name="Ink 22">
                    <a:extLst>
                      <a:ext uri="{FF2B5EF4-FFF2-40B4-BE49-F238E27FC236}">
                        <a16:creationId xmlns:a16="http://schemas.microsoft.com/office/drawing/2014/main" id="{3464E4E2-B064-5346-A593-95077A828BD1}"/>
                      </a:ext>
                    </a:extLst>
                  </p14:cNvPr>
                  <p14:cNvContentPartPr/>
                  <p14:nvPr/>
                </p14:nvContentPartPr>
                <p14:xfrm>
                  <a:off x="5373197" y="3585529"/>
                  <a:ext cx="33840" cy="438120"/>
                </p14:xfrm>
              </p:contentPart>
            </mc:Choice>
            <mc:Fallback xmlns="">
              <p:pic>
                <p:nvPicPr>
                  <p:cNvPr id="12" name="Ink 11">
                    <a:extLst>
                      <a:ext uri="{FF2B5EF4-FFF2-40B4-BE49-F238E27FC236}">
                        <a16:creationId xmlns:a16="http://schemas.microsoft.com/office/drawing/2014/main" id="{BD4EA953-D423-4CA9-998F-0AD6C2656ED3}"/>
                      </a:ext>
                    </a:extLst>
                  </p:cNvPr>
                  <p:cNvPicPr/>
                  <p:nvPr/>
                </p:nvPicPr>
                <p:blipFill>
                  <a:blip r:embed="rId67"/>
                  <a:stretch>
                    <a:fillRect/>
                  </a:stretch>
                </p:blipFill>
                <p:spPr>
                  <a:xfrm>
                    <a:off x="5366073" y="3578133"/>
                    <a:ext cx="48385" cy="452616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68">
                <p14:nvContentPartPr>
                  <p14:cNvPr id="24" name="Ink 23">
                    <a:extLst>
                      <a:ext uri="{FF2B5EF4-FFF2-40B4-BE49-F238E27FC236}">
                        <a16:creationId xmlns:a16="http://schemas.microsoft.com/office/drawing/2014/main" id="{D4DADE05-DD49-4292-BB40-322D377B2E4B}"/>
                      </a:ext>
                    </a:extLst>
                  </p14:cNvPr>
                  <p14:cNvContentPartPr/>
                  <p14:nvPr/>
                </p14:nvContentPartPr>
                <p14:xfrm>
                  <a:off x="5210477" y="4021129"/>
                  <a:ext cx="343800" cy="294840"/>
                </p14:xfrm>
              </p:contentPart>
            </mc:Choice>
            <mc:Fallback xmlns="">
              <p:pic>
                <p:nvPicPr>
                  <p:cNvPr id="13" name="Ink 12">
                    <a:extLst>
                      <a:ext uri="{FF2B5EF4-FFF2-40B4-BE49-F238E27FC236}">
                        <a16:creationId xmlns:a16="http://schemas.microsoft.com/office/drawing/2014/main" id="{5929A203-1D02-47EF-8093-6347ABF18C6F}"/>
                      </a:ext>
                    </a:extLst>
                  </p:cNvPr>
                  <p:cNvPicPr/>
                  <p:nvPr/>
                </p:nvPicPr>
                <p:blipFill>
                  <a:blip r:embed="rId69"/>
                  <a:stretch>
                    <a:fillRect/>
                  </a:stretch>
                </p:blipFill>
                <p:spPr>
                  <a:xfrm>
                    <a:off x="5203376" y="4013736"/>
                    <a:ext cx="358298" cy="309331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70">
                <p14:nvContentPartPr>
                  <p14:cNvPr id="25" name="Ink 24">
                    <a:extLst>
                      <a:ext uri="{FF2B5EF4-FFF2-40B4-BE49-F238E27FC236}">
                        <a16:creationId xmlns:a16="http://schemas.microsoft.com/office/drawing/2014/main" id="{611B334F-D7C3-EC21-110C-C47BE4A4F7F7}"/>
                      </a:ext>
                    </a:extLst>
                  </p14:cNvPr>
                  <p14:cNvContentPartPr/>
                  <p14:nvPr/>
                </p14:nvContentPartPr>
                <p14:xfrm>
                  <a:off x="5347277" y="4325689"/>
                  <a:ext cx="22680" cy="521640"/>
                </p14:xfrm>
              </p:contentPart>
            </mc:Choice>
            <mc:Fallback xmlns="">
              <p:pic>
                <p:nvPicPr>
                  <p:cNvPr id="14" name="Ink 13">
                    <a:extLst>
                      <a:ext uri="{FF2B5EF4-FFF2-40B4-BE49-F238E27FC236}">
                        <a16:creationId xmlns:a16="http://schemas.microsoft.com/office/drawing/2014/main" id="{7C63F74B-06E2-4293-A1AB-2C737E02014D}"/>
                      </a:ext>
                    </a:extLst>
                  </p:cNvPr>
                  <p:cNvPicPr/>
                  <p:nvPr/>
                </p:nvPicPr>
                <p:blipFill>
                  <a:blip r:embed="rId71"/>
                  <a:stretch>
                    <a:fillRect/>
                  </a:stretch>
                </p:blipFill>
                <p:spPr>
                  <a:xfrm>
                    <a:off x="5340115" y="4318592"/>
                    <a:ext cx="37303" cy="53613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72">
                <p14:nvContentPartPr>
                  <p14:cNvPr id="26" name="Ink 25">
                    <a:extLst>
                      <a:ext uri="{FF2B5EF4-FFF2-40B4-BE49-F238E27FC236}">
                        <a16:creationId xmlns:a16="http://schemas.microsoft.com/office/drawing/2014/main" id="{ED3D7FFB-C0B2-6627-035A-3777299FFAAA}"/>
                      </a:ext>
                    </a:extLst>
                  </p14:cNvPr>
                  <p14:cNvContentPartPr/>
                  <p14:nvPr/>
                </p14:nvContentPartPr>
                <p14:xfrm>
                  <a:off x="5671277" y="3998809"/>
                  <a:ext cx="88560" cy="178920"/>
                </p14:xfrm>
              </p:contentPart>
            </mc:Choice>
            <mc:Fallback xmlns="">
              <p:pic>
                <p:nvPicPr>
                  <p:cNvPr id="14356" name="Ink 14355">
                    <a:extLst>
                      <a:ext uri="{FF2B5EF4-FFF2-40B4-BE49-F238E27FC236}">
                        <a16:creationId xmlns:a16="http://schemas.microsoft.com/office/drawing/2014/main" id="{C338134B-72FB-43BC-A0CB-7CFEF48359FE}"/>
                      </a:ext>
                    </a:extLst>
                  </p:cNvPr>
                  <p:cNvPicPr/>
                  <p:nvPr/>
                </p:nvPicPr>
                <p:blipFill>
                  <a:blip r:embed="rId73"/>
                  <a:stretch>
                    <a:fillRect/>
                  </a:stretch>
                </p:blipFill>
                <p:spPr>
                  <a:xfrm>
                    <a:off x="5664169" y="3991416"/>
                    <a:ext cx="103073" cy="193411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74">
                <p14:nvContentPartPr>
                  <p14:cNvPr id="27" name="Ink 26">
                    <a:extLst>
                      <a:ext uri="{FF2B5EF4-FFF2-40B4-BE49-F238E27FC236}">
                        <a16:creationId xmlns:a16="http://schemas.microsoft.com/office/drawing/2014/main" id="{9FB519F8-C4B0-74F5-2D8D-0133D7D36622}"/>
                      </a:ext>
                    </a:extLst>
                  </p14:cNvPr>
                  <p14:cNvContentPartPr/>
                  <p14:nvPr/>
                </p14:nvContentPartPr>
                <p14:xfrm>
                  <a:off x="5828957" y="3863449"/>
                  <a:ext cx="9360" cy="108360"/>
                </p14:xfrm>
              </p:contentPart>
            </mc:Choice>
            <mc:Fallback xmlns="">
              <p:pic>
                <p:nvPicPr>
                  <p:cNvPr id="14357" name="Ink 14356">
                    <a:extLst>
                      <a:ext uri="{FF2B5EF4-FFF2-40B4-BE49-F238E27FC236}">
                        <a16:creationId xmlns:a16="http://schemas.microsoft.com/office/drawing/2014/main" id="{87AE282D-29B7-4E60-BD33-46DE72C34E55}"/>
                      </a:ext>
                    </a:extLst>
                  </p:cNvPr>
                  <p:cNvPicPr/>
                  <p:nvPr/>
                </p:nvPicPr>
                <p:blipFill>
                  <a:blip r:embed="rId75"/>
                  <a:stretch>
                    <a:fillRect/>
                  </a:stretch>
                </p:blipFill>
                <p:spPr>
                  <a:xfrm>
                    <a:off x="5821644" y="3856363"/>
                    <a:ext cx="23693" cy="122828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76">
                <p14:nvContentPartPr>
                  <p14:cNvPr id="28" name="Ink 27">
                    <a:extLst>
                      <a:ext uri="{FF2B5EF4-FFF2-40B4-BE49-F238E27FC236}">
                        <a16:creationId xmlns:a16="http://schemas.microsoft.com/office/drawing/2014/main" id="{9EF2F745-1843-B15B-CCEA-35E0FF036F21}"/>
                      </a:ext>
                    </a:extLst>
                  </p14:cNvPr>
                  <p14:cNvContentPartPr/>
                  <p14:nvPr/>
                </p14:nvContentPartPr>
                <p14:xfrm>
                  <a:off x="5700077" y="4179889"/>
                  <a:ext cx="200520" cy="92160"/>
                </p14:xfrm>
              </p:contentPart>
            </mc:Choice>
            <mc:Fallback xmlns="">
              <p:pic>
                <p:nvPicPr>
                  <p:cNvPr id="14358" name="Ink 14357">
                    <a:extLst>
                      <a:ext uri="{FF2B5EF4-FFF2-40B4-BE49-F238E27FC236}">
                        <a16:creationId xmlns:a16="http://schemas.microsoft.com/office/drawing/2014/main" id="{F61DDBFD-6573-41F8-9397-32EE3B448CA2}"/>
                      </a:ext>
                    </a:extLst>
                  </p:cNvPr>
                  <p:cNvPicPr/>
                  <p:nvPr/>
                </p:nvPicPr>
                <p:blipFill>
                  <a:blip r:embed="rId77"/>
                  <a:stretch>
                    <a:fillRect/>
                  </a:stretch>
                </p:blipFill>
                <p:spPr>
                  <a:xfrm>
                    <a:off x="5692683" y="4172481"/>
                    <a:ext cx="215012" cy="10668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78">
                <p14:nvContentPartPr>
                  <p14:cNvPr id="29" name="Ink 28">
                    <a:extLst>
                      <a:ext uri="{FF2B5EF4-FFF2-40B4-BE49-F238E27FC236}">
                        <a16:creationId xmlns:a16="http://schemas.microsoft.com/office/drawing/2014/main" id="{E595147A-ACE8-BA39-686F-049F7D0BB417}"/>
                      </a:ext>
                    </a:extLst>
                  </p14:cNvPr>
                  <p14:cNvContentPartPr/>
                  <p14:nvPr/>
                </p14:nvContentPartPr>
                <p14:xfrm>
                  <a:off x="5721677" y="4322089"/>
                  <a:ext cx="177840" cy="126360"/>
                </p14:xfrm>
              </p:contentPart>
            </mc:Choice>
            <mc:Fallback xmlns="">
              <p:pic>
                <p:nvPicPr>
                  <p:cNvPr id="14359" name="Ink 14358">
                    <a:extLst>
                      <a:ext uri="{FF2B5EF4-FFF2-40B4-BE49-F238E27FC236}">
                        <a16:creationId xmlns:a16="http://schemas.microsoft.com/office/drawing/2014/main" id="{46330C5E-2E9C-4A96-A018-C9F8C093EED3}"/>
                      </a:ext>
                    </a:extLst>
                  </p:cNvPr>
                  <p:cNvPicPr/>
                  <p:nvPr/>
                </p:nvPicPr>
                <p:blipFill>
                  <a:blip r:embed="rId79"/>
                  <a:stretch>
                    <a:fillRect/>
                  </a:stretch>
                </p:blipFill>
                <p:spPr>
                  <a:xfrm>
                    <a:off x="5714575" y="4314674"/>
                    <a:ext cx="192339" cy="140894"/>
                  </a:xfrm>
                  <a:prstGeom prst="rect">
                    <a:avLst/>
                  </a:prstGeom>
                </p:spPr>
              </p:pic>
            </mc:Fallback>
          </mc:AlternateContent>
        </p:grpSp>
        <p:grpSp>
          <p:nvGrpSpPr>
            <p:cNvPr id="13" name="Group 12">
              <a:extLst>
                <a:ext uri="{FF2B5EF4-FFF2-40B4-BE49-F238E27FC236}">
                  <a16:creationId xmlns:a16="http://schemas.microsoft.com/office/drawing/2014/main" id="{D0AD239A-CF14-9564-6A9A-3EE2BCC95BC4}"/>
                </a:ext>
              </a:extLst>
            </p:cNvPr>
            <p:cNvGrpSpPr/>
            <p:nvPr/>
          </p:nvGrpSpPr>
          <p:grpSpPr>
            <a:xfrm>
              <a:off x="6385877" y="4096009"/>
              <a:ext cx="338040" cy="321480"/>
              <a:chOff x="6385877" y="4096009"/>
              <a:chExt cx="338040" cy="321480"/>
            </a:xfrm>
          </p:grpSpPr>
          <mc:AlternateContent xmlns:mc="http://schemas.openxmlformats.org/markup-compatibility/2006" xmlns:p14="http://schemas.microsoft.com/office/powerpoint/2010/main">
            <mc:Choice Requires="p14">
              <p:contentPart p14:bwMode="auto" r:id="rId80">
                <p14:nvContentPartPr>
                  <p14:cNvPr id="18" name="Ink 17">
                    <a:extLst>
                      <a:ext uri="{FF2B5EF4-FFF2-40B4-BE49-F238E27FC236}">
                        <a16:creationId xmlns:a16="http://schemas.microsoft.com/office/drawing/2014/main" id="{7AA230E4-8492-BBC6-BADC-C073B94F26B8}"/>
                      </a:ext>
                    </a:extLst>
                  </p14:cNvPr>
                  <p14:cNvContentPartPr/>
                  <p14:nvPr/>
                </p14:nvContentPartPr>
                <p14:xfrm>
                  <a:off x="6385877" y="4096009"/>
                  <a:ext cx="154800" cy="253800"/>
                </p14:xfrm>
              </p:contentPart>
            </mc:Choice>
            <mc:Fallback xmlns="">
              <p:pic>
                <p:nvPicPr>
                  <p:cNvPr id="14361" name="Ink 14360">
                    <a:extLst>
                      <a:ext uri="{FF2B5EF4-FFF2-40B4-BE49-F238E27FC236}">
                        <a16:creationId xmlns:a16="http://schemas.microsoft.com/office/drawing/2014/main" id="{DBD0DC61-EE0C-4918-AFF3-B7BC249FB5BF}"/>
                      </a:ext>
                    </a:extLst>
                  </p:cNvPr>
                  <p:cNvPicPr/>
                  <p:nvPr/>
                </p:nvPicPr>
                <p:blipFill>
                  <a:blip r:embed="rId81"/>
                  <a:stretch>
                    <a:fillRect/>
                  </a:stretch>
                </p:blipFill>
                <p:spPr>
                  <a:xfrm>
                    <a:off x="6378787" y="4088614"/>
                    <a:ext cx="169276" cy="268294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82">
                <p14:nvContentPartPr>
                  <p14:cNvPr id="19" name="Ink 18">
                    <a:extLst>
                      <a:ext uri="{FF2B5EF4-FFF2-40B4-BE49-F238E27FC236}">
                        <a16:creationId xmlns:a16="http://schemas.microsoft.com/office/drawing/2014/main" id="{0D570588-BA4C-A9DD-9694-0282B149E1D6}"/>
                      </a:ext>
                    </a:extLst>
                  </p14:cNvPr>
                  <p14:cNvContentPartPr/>
                  <p14:nvPr/>
                </p14:nvContentPartPr>
                <p14:xfrm>
                  <a:off x="6554717" y="4249729"/>
                  <a:ext cx="62280" cy="167760"/>
                </p14:xfrm>
              </p:contentPart>
            </mc:Choice>
            <mc:Fallback xmlns="">
              <p:pic>
                <p:nvPicPr>
                  <p:cNvPr id="14362" name="Ink 14361">
                    <a:extLst>
                      <a:ext uri="{FF2B5EF4-FFF2-40B4-BE49-F238E27FC236}">
                        <a16:creationId xmlns:a16="http://schemas.microsoft.com/office/drawing/2014/main" id="{63E69C51-54F4-4A0B-A741-75B1F10FC320}"/>
                      </a:ext>
                    </a:extLst>
                  </p:cNvPr>
                  <p:cNvPicPr/>
                  <p:nvPr/>
                </p:nvPicPr>
                <p:blipFill>
                  <a:blip r:embed="rId83"/>
                  <a:stretch>
                    <a:fillRect/>
                  </a:stretch>
                </p:blipFill>
                <p:spPr>
                  <a:xfrm>
                    <a:off x="6547303" y="4242345"/>
                    <a:ext cx="76812" cy="182232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84">
                <p14:nvContentPartPr>
                  <p14:cNvPr id="20" name="Ink 19">
                    <a:extLst>
                      <a:ext uri="{FF2B5EF4-FFF2-40B4-BE49-F238E27FC236}">
                        <a16:creationId xmlns:a16="http://schemas.microsoft.com/office/drawing/2014/main" id="{5AE71B05-6F94-0397-E99E-D325A7148F07}"/>
                      </a:ext>
                    </a:extLst>
                  </p14:cNvPr>
                  <p14:cNvContentPartPr/>
                  <p14:nvPr/>
                </p14:nvContentPartPr>
                <p14:xfrm>
                  <a:off x="6576317" y="4225609"/>
                  <a:ext cx="18360" cy="190440"/>
                </p14:xfrm>
              </p:contentPart>
            </mc:Choice>
            <mc:Fallback xmlns="">
              <p:pic>
                <p:nvPicPr>
                  <p:cNvPr id="14363" name="Ink 14362">
                    <a:extLst>
                      <a:ext uri="{FF2B5EF4-FFF2-40B4-BE49-F238E27FC236}">
                        <a16:creationId xmlns:a16="http://schemas.microsoft.com/office/drawing/2014/main" id="{281B04F3-65FD-4B85-9BF2-D6F04BF33CD7}"/>
                      </a:ext>
                    </a:extLst>
                  </p:cNvPr>
                  <p:cNvPicPr/>
                  <p:nvPr/>
                </p:nvPicPr>
                <p:blipFill>
                  <a:blip r:embed="rId85"/>
                  <a:stretch>
                    <a:fillRect/>
                  </a:stretch>
                </p:blipFill>
                <p:spPr>
                  <a:xfrm>
                    <a:off x="6569210" y="4218216"/>
                    <a:ext cx="32870" cy="20493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86">
                <p14:nvContentPartPr>
                  <p14:cNvPr id="21" name="Ink 20">
                    <a:extLst>
                      <a:ext uri="{FF2B5EF4-FFF2-40B4-BE49-F238E27FC236}">
                        <a16:creationId xmlns:a16="http://schemas.microsoft.com/office/drawing/2014/main" id="{80C7C6AA-6952-8DE0-65D4-58DFB3D81081}"/>
                      </a:ext>
                    </a:extLst>
                  </p14:cNvPr>
                  <p14:cNvContentPartPr/>
                  <p14:nvPr/>
                </p14:nvContentPartPr>
                <p14:xfrm>
                  <a:off x="6550397" y="4221289"/>
                  <a:ext cx="173520" cy="158760"/>
                </p14:xfrm>
              </p:contentPart>
            </mc:Choice>
            <mc:Fallback xmlns="">
              <p:pic>
                <p:nvPicPr>
                  <p:cNvPr id="14364" name="Ink 14363">
                    <a:extLst>
                      <a:ext uri="{FF2B5EF4-FFF2-40B4-BE49-F238E27FC236}">
                        <a16:creationId xmlns:a16="http://schemas.microsoft.com/office/drawing/2014/main" id="{4B3751F4-D54F-4F14-8B58-84A0798592AD}"/>
                      </a:ext>
                    </a:extLst>
                  </p:cNvPr>
                  <p:cNvPicPr/>
                  <p:nvPr/>
                </p:nvPicPr>
                <p:blipFill>
                  <a:blip r:embed="rId87"/>
                  <a:stretch>
                    <a:fillRect/>
                  </a:stretch>
                </p:blipFill>
                <p:spPr>
                  <a:xfrm>
                    <a:off x="6542994" y="4214194"/>
                    <a:ext cx="188029" cy="173246"/>
                  </a:xfrm>
                  <a:prstGeom prst="rect">
                    <a:avLst/>
                  </a:prstGeom>
                </p:spPr>
              </p:pic>
            </mc:Fallback>
          </mc:AlternateContent>
        </p:grpSp>
        <p:grpSp>
          <p:nvGrpSpPr>
            <p:cNvPr id="14" name="Group 13">
              <a:extLst>
                <a:ext uri="{FF2B5EF4-FFF2-40B4-BE49-F238E27FC236}">
                  <a16:creationId xmlns:a16="http://schemas.microsoft.com/office/drawing/2014/main" id="{EE7DF7C9-2CAB-8B7D-82BE-1886119E4A2A}"/>
                </a:ext>
              </a:extLst>
            </p:cNvPr>
            <p:cNvGrpSpPr/>
            <p:nvPr/>
          </p:nvGrpSpPr>
          <p:grpSpPr>
            <a:xfrm>
              <a:off x="6434117" y="3768769"/>
              <a:ext cx="149760" cy="151200"/>
              <a:chOff x="6434117" y="3768769"/>
              <a:chExt cx="149760" cy="151200"/>
            </a:xfrm>
          </p:grpSpPr>
          <mc:AlternateContent xmlns:mc="http://schemas.openxmlformats.org/markup-compatibility/2006" xmlns:p14="http://schemas.microsoft.com/office/powerpoint/2010/main">
            <mc:Choice Requires="p14">
              <p:contentPart p14:bwMode="auto" r:id="rId88">
                <p14:nvContentPartPr>
                  <p14:cNvPr id="16" name="Ink 15">
                    <a:extLst>
                      <a:ext uri="{FF2B5EF4-FFF2-40B4-BE49-F238E27FC236}">
                        <a16:creationId xmlns:a16="http://schemas.microsoft.com/office/drawing/2014/main" id="{C7338311-E2A8-33ED-5F34-41BDE003C45F}"/>
                      </a:ext>
                    </a:extLst>
                  </p14:cNvPr>
                  <p14:cNvContentPartPr/>
                  <p14:nvPr/>
                </p14:nvContentPartPr>
                <p14:xfrm>
                  <a:off x="6507197" y="3768769"/>
                  <a:ext cx="19800" cy="151200"/>
                </p14:xfrm>
              </p:contentPart>
            </mc:Choice>
            <mc:Fallback xmlns="">
              <p:pic>
                <p:nvPicPr>
                  <p:cNvPr id="14365" name="Ink 14364">
                    <a:extLst>
                      <a:ext uri="{FF2B5EF4-FFF2-40B4-BE49-F238E27FC236}">
                        <a16:creationId xmlns:a16="http://schemas.microsoft.com/office/drawing/2014/main" id="{4FC44382-7528-4C08-B6B9-10426F676BD5}"/>
                      </a:ext>
                    </a:extLst>
                  </p:cNvPr>
                  <p:cNvPicPr/>
                  <p:nvPr/>
                </p:nvPicPr>
                <p:blipFill>
                  <a:blip r:embed="rId89"/>
                  <a:stretch>
                    <a:fillRect/>
                  </a:stretch>
                </p:blipFill>
                <p:spPr>
                  <a:xfrm>
                    <a:off x="6500104" y="3761372"/>
                    <a:ext cx="34281" cy="165699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90">
                <p14:nvContentPartPr>
                  <p14:cNvPr id="17" name="Ink 16">
                    <a:extLst>
                      <a:ext uri="{FF2B5EF4-FFF2-40B4-BE49-F238E27FC236}">
                        <a16:creationId xmlns:a16="http://schemas.microsoft.com/office/drawing/2014/main" id="{B45F4281-DA52-58E1-C9E7-D979D8E5B767}"/>
                      </a:ext>
                    </a:extLst>
                  </p14:cNvPr>
                  <p14:cNvContentPartPr/>
                  <p14:nvPr/>
                </p14:nvContentPartPr>
                <p14:xfrm>
                  <a:off x="6434117" y="3844009"/>
                  <a:ext cx="149760" cy="24480"/>
                </p14:xfrm>
              </p:contentPart>
            </mc:Choice>
            <mc:Fallback xmlns="">
              <p:pic>
                <p:nvPicPr>
                  <p:cNvPr id="14366" name="Ink 14365">
                    <a:extLst>
                      <a:ext uri="{FF2B5EF4-FFF2-40B4-BE49-F238E27FC236}">
                        <a16:creationId xmlns:a16="http://schemas.microsoft.com/office/drawing/2014/main" id="{627D46BB-91E8-4ED0-B01F-A7282F079F36}"/>
                      </a:ext>
                    </a:extLst>
                  </p:cNvPr>
                  <p:cNvPicPr/>
                  <p:nvPr/>
                </p:nvPicPr>
                <p:blipFill>
                  <a:blip r:embed="rId91"/>
                  <a:stretch>
                    <a:fillRect/>
                  </a:stretch>
                </p:blipFill>
                <p:spPr>
                  <a:xfrm>
                    <a:off x="6427014" y="3836636"/>
                    <a:ext cx="164262" cy="38932"/>
                  </a:xfrm>
                  <a:prstGeom prst="rect">
                    <a:avLst/>
                  </a:prstGeom>
                </p:spPr>
              </p:pic>
            </mc:Fallback>
          </mc:AlternateContent>
        </p:grpSp>
        <mc:AlternateContent xmlns:mc="http://schemas.openxmlformats.org/markup-compatibility/2006" xmlns:p14="http://schemas.microsoft.com/office/powerpoint/2010/main">
          <mc:Choice Requires="p14">
            <p:contentPart p14:bwMode="auto" r:id="rId92">
              <p14:nvContentPartPr>
                <p14:cNvPr id="15" name="Ink 14">
                  <a:extLst>
                    <a:ext uri="{FF2B5EF4-FFF2-40B4-BE49-F238E27FC236}">
                      <a16:creationId xmlns:a16="http://schemas.microsoft.com/office/drawing/2014/main" id="{15DAF4E1-5475-9E0B-AF46-069DDD9B21AF}"/>
                    </a:ext>
                  </a:extLst>
                </p14:cNvPr>
                <p14:cNvContentPartPr/>
                <p14:nvPr/>
              </p14:nvContentPartPr>
              <p14:xfrm>
                <a:off x="6363197" y="4641049"/>
                <a:ext cx="175680" cy="9720"/>
              </p14:xfrm>
            </p:contentPart>
          </mc:Choice>
          <mc:Fallback xmlns="">
            <p:pic>
              <p:nvPicPr>
                <p:cNvPr id="14367" name="Ink 14366">
                  <a:extLst>
                    <a:ext uri="{FF2B5EF4-FFF2-40B4-BE49-F238E27FC236}">
                      <a16:creationId xmlns:a16="http://schemas.microsoft.com/office/drawing/2014/main" id="{EB0F053D-E20C-42BF-9DB5-E489A4E9EB53}"/>
                    </a:ext>
                  </a:extLst>
                </p:cNvPr>
                <p:cNvPicPr/>
                <p:nvPr/>
              </p:nvPicPr>
              <p:blipFill>
                <a:blip r:embed="rId93"/>
                <a:stretch>
                  <a:fillRect/>
                </a:stretch>
              </p:blipFill>
              <p:spPr>
                <a:xfrm>
                  <a:off x="6355803" y="4633685"/>
                  <a:ext cx="190172" cy="24153"/>
                </a:xfrm>
                <a:prstGeom prst="rect">
                  <a:avLst/>
                </a:prstGeom>
              </p:spPr>
            </p:pic>
          </mc:Fallback>
        </mc:AlternateContent>
      </p:grpSp>
      <p:sp>
        <p:nvSpPr>
          <p:cNvPr id="186" name="TextBox 185">
            <a:extLst>
              <a:ext uri="{FF2B5EF4-FFF2-40B4-BE49-F238E27FC236}">
                <a16:creationId xmlns:a16="http://schemas.microsoft.com/office/drawing/2014/main" id="{D9066DA3-61BD-70F7-400B-B77B34EB5F7C}"/>
              </a:ext>
            </a:extLst>
          </p:cNvPr>
          <p:cNvSpPr txBox="1"/>
          <p:nvPr/>
        </p:nvSpPr>
        <p:spPr>
          <a:xfrm>
            <a:off x="9448800" y="2286000"/>
            <a:ext cx="1524000" cy="830997"/>
          </a:xfrm>
          <a:prstGeom prst="rect">
            <a:avLst/>
          </a:prstGeom>
          <a:solidFill>
            <a:srgbClr val="D6D2C4"/>
          </a:solidFill>
        </p:spPr>
        <p:txBody>
          <a:bodyPr wrap="square" rtlCol="0">
            <a:spAutoFit/>
          </a:bodyPr>
          <a:lstStyle/>
          <a:p>
            <a:pPr algn="l"/>
            <a:r>
              <a:rPr lang="en-US" sz="1600" dirty="0">
                <a:latin typeface="+mj-lt"/>
              </a:rPr>
              <a:t>These devices reduce down to impedances</a:t>
            </a:r>
          </a:p>
        </p:txBody>
      </p:sp>
      <p:grpSp>
        <p:nvGrpSpPr>
          <p:cNvPr id="129" name="Group 128" descr="Transformer circuit model">
            <a:extLst>
              <a:ext uri="{FF2B5EF4-FFF2-40B4-BE49-F238E27FC236}">
                <a16:creationId xmlns:a16="http://schemas.microsoft.com/office/drawing/2014/main" id="{E660A468-69A6-FF06-C397-4A0DFD093C7B}"/>
              </a:ext>
            </a:extLst>
          </p:cNvPr>
          <p:cNvGrpSpPr/>
          <p:nvPr/>
        </p:nvGrpSpPr>
        <p:grpSpPr>
          <a:xfrm>
            <a:off x="1066800" y="4572000"/>
            <a:ext cx="10134953" cy="1981200"/>
            <a:chOff x="1066800" y="4572000"/>
            <a:chExt cx="10134953" cy="1981200"/>
          </a:xfrm>
        </p:grpSpPr>
        <p:grpSp>
          <p:nvGrpSpPr>
            <p:cNvPr id="57" name="Group 56">
              <a:extLst>
                <a:ext uri="{FF2B5EF4-FFF2-40B4-BE49-F238E27FC236}">
                  <a16:creationId xmlns:a16="http://schemas.microsoft.com/office/drawing/2014/main" id="{E3788EB0-2E63-ABB2-F2BF-AFCD7E9CE9B1}"/>
                </a:ext>
              </a:extLst>
            </p:cNvPr>
            <p:cNvGrpSpPr/>
            <p:nvPr/>
          </p:nvGrpSpPr>
          <p:grpSpPr>
            <a:xfrm>
              <a:off x="1066800" y="4953000"/>
              <a:ext cx="3569469" cy="1600200"/>
              <a:chOff x="904517" y="1411623"/>
              <a:chExt cx="7556400" cy="3372840"/>
            </a:xfrm>
          </p:grpSpPr>
          <p:grpSp>
            <p:nvGrpSpPr>
              <p:cNvPr id="58" name="Group 57">
                <a:extLst>
                  <a:ext uri="{FF2B5EF4-FFF2-40B4-BE49-F238E27FC236}">
                    <a16:creationId xmlns:a16="http://schemas.microsoft.com/office/drawing/2014/main" id="{A0DC8B79-9B6A-A8A2-29AA-4866B7855691}"/>
                  </a:ext>
                </a:extLst>
              </p:cNvPr>
              <p:cNvGrpSpPr/>
              <p:nvPr/>
            </p:nvGrpSpPr>
            <p:grpSpPr>
              <a:xfrm>
                <a:off x="1284677" y="1502703"/>
                <a:ext cx="7176240" cy="3281760"/>
                <a:chOff x="1284677" y="1502703"/>
                <a:chExt cx="7176240" cy="3281760"/>
              </a:xfrm>
            </p:grpSpPr>
            <mc:AlternateContent xmlns:mc="http://schemas.openxmlformats.org/markup-compatibility/2006" xmlns:p14="http://schemas.microsoft.com/office/powerpoint/2010/main">
              <mc:Choice Requires="p14">
                <p:contentPart p14:bwMode="auto" r:id="rId94">
                  <p14:nvContentPartPr>
                    <p14:cNvPr id="92" name="Ink 91">
                      <a:extLst>
                        <a:ext uri="{FF2B5EF4-FFF2-40B4-BE49-F238E27FC236}">
                          <a16:creationId xmlns:a16="http://schemas.microsoft.com/office/drawing/2014/main" id="{E8A5BE24-1B34-DF96-08B3-3CE8E2B47CB4}"/>
                        </a:ext>
                      </a:extLst>
                    </p14:cNvPr>
                    <p14:cNvContentPartPr/>
                    <p14:nvPr/>
                  </p14:nvContentPartPr>
                  <p14:xfrm>
                    <a:off x="1284677" y="1910223"/>
                    <a:ext cx="4902480" cy="2309400"/>
                  </p14:xfrm>
                </p:contentPart>
              </mc:Choice>
              <mc:Fallback xmlns="">
                <p:pic>
                  <p:nvPicPr>
                    <p:cNvPr id="3" name="Ink 2">
                      <a:extLst>
                        <a:ext uri="{FF2B5EF4-FFF2-40B4-BE49-F238E27FC236}">
                          <a16:creationId xmlns:a16="http://schemas.microsoft.com/office/drawing/2014/main" id="{0E0BBB39-0121-4E9A-A875-299168ECF084}"/>
                        </a:ext>
                      </a:extLst>
                    </p:cNvPr>
                    <p:cNvPicPr/>
                    <p:nvPr/>
                  </p:nvPicPr>
                  <p:blipFill>
                    <a:blip r:embed="rId4"/>
                    <a:stretch>
                      <a:fillRect/>
                    </a:stretch>
                  </p:blipFill>
                  <p:spPr>
                    <a:xfrm>
                      <a:off x="1276753" y="1902333"/>
                      <a:ext cx="4918659" cy="2325508"/>
                    </a:xfrm>
                    <a:prstGeom prst="rect">
                      <a:avLst/>
                    </a:prstGeom>
                  </p:spPr>
                </p:pic>
              </mc:Fallback>
            </mc:AlternateContent>
            <mc:AlternateContent xmlns:mc="http://schemas.openxmlformats.org/markup-compatibility/2006" xmlns:p14="http://schemas.microsoft.com/office/powerpoint/2010/main">
              <mc:Choice Requires="p14">
                <p:contentPart p14:bwMode="auto" r:id="rId95">
                  <p14:nvContentPartPr>
                    <p14:cNvPr id="93" name="Ink 92">
                      <a:extLst>
                        <a:ext uri="{FF2B5EF4-FFF2-40B4-BE49-F238E27FC236}">
                          <a16:creationId xmlns:a16="http://schemas.microsoft.com/office/drawing/2014/main" id="{2C6C286C-EF95-B76B-618D-DD6C0547FC86}"/>
                        </a:ext>
                      </a:extLst>
                    </p14:cNvPr>
                    <p14:cNvContentPartPr/>
                    <p14:nvPr/>
                  </p14:nvContentPartPr>
                  <p14:xfrm>
                    <a:off x="4350797" y="2091663"/>
                    <a:ext cx="103680" cy="672840"/>
                  </p14:xfrm>
                </p:contentPart>
              </mc:Choice>
              <mc:Fallback xmlns="">
                <p:pic>
                  <p:nvPicPr>
                    <p:cNvPr id="4" name="Ink 3">
                      <a:extLst>
                        <a:ext uri="{FF2B5EF4-FFF2-40B4-BE49-F238E27FC236}">
                          <a16:creationId xmlns:a16="http://schemas.microsoft.com/office/drawing/2014/main" id="{32843F87-847A-4A57-BDDC-76F2D0DE7138}"/>
                        </a:ext>
                      </a:extLst>
                    </p:cNvPr>
                    <p:cNvPicPr/>
                    <p:nvPr/>
                  </p:nvPicPr>
                  <p:blipFill>
                    <a:blip r:embed="rId96"/>
                    <a:stretch>
                      <a:fillRect/>
                    </a:stretch>
                  </p:blipFill>
                  <p:spPr>
                    <a:xfrm>
                      <a:off x="4342542" y="2083442"/>
                      <a:ext cx="119859" cy="688954"/>
                    </a:xfrm>
                    <a:prstGeom prst="rect">
                      <a:avLst/>
                    </a:prstGeom>
                  </p:spPr>
                </p:pic>
              </mc:Fallback>
            </mc:AlternateContent>
            <mc:AlternateContent xmlns:mc="http://schemas.openxmlformats.org/markup-compatibility/2006" xmlns:p14="http://schemas.microsoft.com/office/powerpoint/2010/main">
              <mc:Choice Requires="p14">
                <p:contentPart p14:bwMode="auto" r:id="rId97">
                  <p14:nvContentPartPr>
                    <p14:cNvPr id="94" name="Ink 93">
                      <a:extLst>
                        <a:ext uri="{FF2B5EF4-FFF2-40B4-BE49-F238E27FC236}">
                          <a16:creationId xmlns:a16="http://schemas.microsoft.com/office/drawing/2014/main" id="{CC76FE09-84ED-9699-D136-57B9B478E8D0}"/>
                        </a:ext>
                      </a:extLst>
                    </p14:cNvPr>
                    <p14:cNvContentPartPr/>
                    <p14:nvPr/>
                  </p14:nvContentPartPr>
                  <p14:xfrm>
                    <a:off x="3833477" y="2747943"/>
                    <a:ext cx="1119600" cy="819360"/>
                  </p14:xfrm>
                </p:contentPart>
              </mc:Choice>
              <mc:Fallback xmlns="">
                <p:pic>
                  <p:nvPicPr>
                    <p:cNvPr id="5" name="Ink 4">
                      <a:extLst>
                        <a:ext uri="{FF2B5EF4-FFF2-40B4-BE49-F238E27FC236}">
                          <a16:creationId xmlns:a16="http://schemas.microsoft.com/office/drawing/2014/main" id="{9B5DBF5E-3EA1-4CF9-811B-D0F6A0806A78}"/>
                        </a:ext>
                      </a:extLst>
                    </p:cNvPr>
                    <p:cNvPicPr/>
                    <p:nvPr/>
                  </p:nvPicPr>
                  <p:blipFill>
                    <a:blip r:embed="rId98"/>
                    <a:stretch>
                      <a:fillRect/>
                    </a:stretch>
                  </p:blipFill>
                  <p:spPr>
                    <a:xfrm>
                      <a:off x="3825223" y="2740052"/>
                      <a:ext cx="1135778" cy="835471"/>
                    </a:xfrm>
                    <a:prstGeom prst="rect">
                      <a:avLst/>
                    </a:prstGeom>
                  </p:spPr>
                </p:pic>
              </mc:Fallback>
            </mc:AlternateContent>
            <mc:AlternateContent xmlns:mc="http://schemas.openxmlformats.org/markup-compatibility/2006" xmlns:p14="http://schemas.microsoft.com/office/powerpoint/2010/main">
              <mc:Choice Requires="p14">
                <p:contentPart p14:bwMode="auto" r:id="rId99">
                  <p14:nvContentPartPr>
                    <p14:cNvPr id="95" name="Ink 94">
                      <a:extLst>
                        <a:ext uri="{FF2B5EF4-FFF2-40B4-BE49-F238E27FC236}">
                          <a16:creationId xmlns:a16="http://schemas.microsoft.com/office/drawing/2014/main" id="{155DC9A7-F4DD-5F76-00ED-6FFB56D8307D}"/>
                        </a:ext>
                      </a:extLst>
                    </p14:cNvPr>
                    <p14:cNvContentPartPr/>
                    <p14:nvPr/>
                  </p14:nvContentPartPr>
                  <p14:xfrm>
                    <a:off x="4344677" y="3498903"/>
                    <a:ext cx="51840" cy="687240"/>
                  </p14:xfrm>
                </p:contentPart>
              </mc:Choice>
              <mc:Fallback xmlns="">
                <p:pic>
                  <p:nvPicPr>
                    <p:cNvPr id="6" name="Ink 5">
                      <a:extLst>
                        <a:ext uri="{FF2B5EF4-FFF2-40B4-BE49-F238E27FC236}">
                          <a16:creationId xmlns:a16="http://schemas.microsoft.com/office/drawing/2014/main" id="{9F800184-21FA-4955-8588-BDAB6D2BD920}"/>
                        </a:ext>
                      </a:extLst>
                    </p:cNvPr>
                    <p:cNvPicPr/>
                    <p:nvPr/>
                  </p:nvPicPr>
                  <p:blipFill>
                    <a:blip r:embed="rId100"/>
                    <a:stretch>
                      <a:fillRect/>
                    </a:stretch>
                  </p:blipFill>
                  <p:spPr>
                    <a:xfrm>
                      <a:off x="4336422" y="3490682"/>
                      <a:ext cx="68019" cy="703352"/>
                    </a:xfrm>
                    <a:prstGeom prst="rect">
                      <a:avLst/>
                    </a:prstGeom>
                  </p:spPr>
                </p:pic>
              </mc:Fallback>
            </mc:AlternateContent>
            <mc:AlternateContent xmlns:mc="http://schemas.openxmlformats.org/markup-compatibility/2006" xmlns:p14="http://schemas.microsoft.com/office/powerpoint/2010/main">
              <mc:Choice Requires="p14">
                <p:contentPart p14:bwMode="auto" r:id="rId101">
                  <p14:nvContentPartPr>
                    <p14:cNvPr id="96" name="Ink 95">
                      <a:extLst>
                        <a:ext uri="{FF2B5EF4-FFF2-40B4-BE49-F238E27FC236}">
                          <a16:creationId xmlns:a16="http://schemas.microsoft.com/office/drawing/2014/main" id="{15AB9B60-31A0-E397-ACD4-C244C6F938FA}"/>
                        </a:ext>
                      </a:extLst>
                    </p14:cNvPr>
                    <p14:cNvContentPartPr/>
                    <p14:nvPr/>
                  </p14:nvContentPartPr>
                  <p14:xfrm>
                    <a:off x="6713477" y="1983303"/>
                    <a:ext cx="1706040" cy="1926360"/>
                  </p14:xfrm>
                </p:contentPart>
              </mc:Choice>
              <mc:Fallback xmlns="">
                <p:pic>
                  <p:nvPicPr>
                    <p:cNvPr id="8" name="Ink 7">
                      <a:extLst>
                        <a:ext uri="{FF2B5EF4-FFF2-40B4-BE49-F238E27FC236}">
                          <a16:creationId xmlns:a16="http://schemas.microsoft.com/office/drawing/2014/main" id="{0C58A881-E480-49E2-A521-5EA4340D4BD2}"/>
                        </a:ext>
                      </a:extLst>
                    </p:cNvPr>
                    <p:cNvPicPr/>
                    <p:nvPr/>
                  </p:nvPicPr>
                  <p:blipFill>
                    <a:blip r:embed="rId102"/>
                    <a:stretch>
                      <a:fillRect/>
                    </a:stretch>
                  </p:blipFill>
                  <p:spPr>
                    <a:xfrm>
                      <a:off x="6705223" y="1975085"/>
                      <a:ext cx="1722219" cy="1942468"/>
                    </a:xfrm>
                    <a:prstGeom prst="rect">
                      <a:avLst/>
                    </a:prstGeom>
                  </p:spPr>
                </p:pic>
              </mc:Fallback>
            </mc:AlternateContent>
            <mc:AlternateContent xmlns:mc="http://schemas.openxmlformats.org/markup-compatibility/2006" xmlns:p14="http://schemas.microsoft.com/office/powerpoint/2010/main">
              <mc:Choice Requires="p14">
                <p:contentPart p14:bwMode="auto" r:id="rId103">
                  <p14:nvContentPartPr>
                    <p14:cNvPr id="97" name="Ink 96">
                      <a:extLst>
                        <a:ext uri="{FF2B5EF4-FFF2-40B4-BE49-F238E27FC236}">
                          <a16:creationId xmlns:a16="http://schemas.microsoft.com/office/drawing/2014/main" id="{71B6A00C-CD8D-1194-5E39-7AB5DDADFD49}"/>
                        </a:ext>
                      </a:extLst>
                    </p14:cNvPr>
                    <p14:cNvContentPartPr/>
                    <p14:nvPr/>
                  </p14:nvContentPartPr>
                  <p14:xfrm>
                    <a:off x="6129917" y="1687023"/>
                    <a:ext cx="342720" cy="208440"/>
                  </p14:xfrm>
                </p:contentPart>
              </mc:Choice>
              <mc:Fallback xmlns="">
                <p:pic>
                  <p:nvPicPr>
                    <p:cNvPr id="9" name="Ink 8">
                      <a:extLst>
                        <a:ext uri="{FF2B5EF4-FFF2-40B4-BE49-F238E27FC236}">
                          <a16:creationId xmlns:a16="http://schemas.microsoft.com/office/drawing/2014/main" id="{55203423-87F8-4E93-8927-3BE437EF88CB}"/>
                        </a:ext>
                      </a:extLst>
                    </p:cNvPr>
                    <p:cNvPicPr/>
                    <p:nvPr/>
                  </p:nvPicPr>
                  <p:blipFill>
                    <a:blip r:embed="rId104"/>
                    <a:stretch>
                      <a:fillRect/>
                    </a:stretch>
                  </p:blipFill>
                  <p:spPr>
                    <a:xfrm>
                      <a:off x="6121655" y="1679133"/>
                      <a:ext cx="358914" cy="224550"/>
                    </a:xfrm>
                    <a:prstGeom prst="rect">
                      <a:avLst/>
                    </a:prstGeom>
                  </p:spPr>
                </p:pic>
              </mc:Fallback>
            </mc:AlternateContent>
            <mc:AlternateContent xmlns:mc="http://schemas.openxmlformats.org/markup-compatibility/2006" xmlns:p14="http://schemas.microsoft.com/office/powerpoint/2010/main">
              <mc:Choice Requires="p14">
                <p:contentPart p14:bwMode="auto" r:id="rId105">
                  <p14:nvContentPartPr>
                    <p14:cNvPr id="98" name="Ink 97">
                      <a:extLst>
                        <a:ext uri="{FF2B5EF4-FFF2-40B4-BE49-F238E27FC236}">
                          <a16:creationId xmlns:a16="http://schemas.microsoft.com/office/drawing/2014/main" id="{15EF13DD-88A2-6C4A-1930-89A05B389F8F}"/>
                        </a:ext>
                      </a:extLst>
                    </p14:cNvPr>
                    <p14:cNvContentPartPr/>
                    <p14:nvPr/>
                  </p14:nvContentPartPr>
                  <p14:xfrm>
                    <a:off x="6576317" y="1694583"/>
                    <a:ext cx="15480" cy="57240"/>
                  </p14:xfrm>
                </p:contentPart>
              </mc:Choice>
              <mc:Fallback xmlns="">
                <p:pic>
                  <p:nvPicPr>
                    <p:cNvPr id="10" name="Ink 9">
                      <a:extLst>
                        <a:ext uri="{FF2B5EF4-FFF2-40B4-BE49-F238E27FC236}">
                          <a16:creationId xmlns:a16="http://schemas.microsoft.com/office/drawing/2014/main" id="{7FE0A5D7-84A3-4E47-A32D-559C4AC23A5A}"/>
                        </a:ext>
                      </a:extLst>
                    </p:cNvPr>
                    <p:cNvPicPr/>
                    <p:nvPr/>
                  </p:nvPicPr>
                  <p:blipFill>
                    <a:blip r:embed="rId106"/>
                    <a:stretch>
                      <a:fillRect/>
                    </a:stretch>
                  </p:blipFill>
                  <p:spPr>
                    <a:xfrm>
                      <a:off x="6568240" y="1686359"/>
                      <a:ext cx="31970" cy="73359"/>
                    </a:xfrm>
                    <a:prstGeom prst="rect">
                      <a:avLst/>
                    </a:prstGeom>
                  </p:spPr>
                </p:pic>
              </mc:Fallback>
            </mc:AlternateContent>
            <mc:AlternateContent xmlns:mc="http://schemas.openxmlformats.org/markup-compatibility/2006" xmlns:p14="http://schemas.microsoft.com/office/powerpoint/2010/main">
              <mc:Choice Requires="p14">
                <p:contentPart p14:bwMode="auto" r:id="rId107">
                  <p14:nvContentPartPr>
                    <p14:cNvPr id="99" name="Ink 98">
                      <a:extLst>
                        <a:ext uri="{FF2B5EF4-FFF2-40B4-BE49-F238E27FC236}">
                          <a16:creationId xmlns:a16="http://schemas.microsoft.com/office/drawing/2014/main" id="{049D4CE0-B270-3B99-5F25-C83AF339A60F}"/>
                        </a:ext>
                      </a:extLst>
                    </p14:cNvPr>
                    <p14:cNvContentPartPr/>
                    <p14:nvPr/>
                  </p14:nvContentPartPr>
                  <p14:xfrm>
                    <a:off x="6556877" y="1910223"/>
                    <a:ext cx="5040" cy="11520"/>
                  </p14:xfrm>
                </p:contentPart>
              </mc:Choice>
              <mc:Fallback xmlns="">
                <p:pic>
                  <p:nvPicPr>
                    <p:cNvPr id="11" name="Ink 10">
                      <a:extLst>
                        <a:ext uri="{FF2B5EF4-FFF2-40B4-BE49-F238E27FC236}">
                          <a16:creationId xmlns:a16="http://schemas.microsoft.com/office/drawing/2014/main" id="{09712D65-A89B-4F11-9500-F72C649183D7}"/>
                        </a:ext>
                      </a:extLst>
                    </p:cNvPr>
                    <p:cNvPicPr/>
                    <p:nvPr/>
                  </p:nvPicPr>
                  <p:blipFill>
                    <a:blip r:embed="rId108"/>
                    <a:stretch>
                      <a:fillRect/>
                    </a:stretch>
                  </p:blipFill>
                  <p:spPr>
                    <a:xfrm>
                      <a:off x="6548477" y="1902324"/>
                      <a:ext cx="21504" cy="27648"/>
                    </a:xfrm>
                    <a:prstGeom prst="rect">
                      <a:avLst/>
                    </a:prstGeom>
                  </p:spPr>
                </p:pic>
              </mc:Fallback>
            </mc:AlternateContent>
            <mc:AlternateContent xmlns:mc="http://schemas.openxmlformats.org/markup-compatibility/2006" xmlns:p14="http://schemas.microsoft.com/office/powerpoint/2010/main">
              <mc:Choice Requires="p14">
                <p:contentPart p14:bwMode="auto" r:id="rId109">
                  <p14:nvContentPartPr>
                    <p14:cNvPr id="100" name="Ink 99">
                      <a:extLst>
                        <a:ext uri="{FF2B5EF4-FFF2-40B4-BE49-F238E27FC236}">
                          <a16:creationId xmlns:a16="http://schemas.microsoft.com/office/drawing/2014/main" id="{8C8F025D-5F4F-7B76-106D-817D1FCA287E}"/>
                        </a:ext>
                      </a:extLst>
                    </p14:cNvPr>
                    <p14:cNvContentPartPr/>
                    <p14:nvPr/>
                  </p14:nvContentPartPr>
                  <p14:xfrm>
                    <a:off x="6765317" y="1632303"/>
                    <a:ext cx="24120" cy="361080"/>
                  </p14:xfrm>
                </p:contentPart>
              </mc:Choice>
              <mc:Fallback xmlns="">
                <p:pic>
                  <p:nvPicPr>
                    <p:cNvPr id="12" name="Ink 11">
                      <a:extLst>
                        <a:ext uri="{FF2B5EF4-FFF2-40B4-BE49-F238E27FC236}">
                          <a16:creationId xmlns:a16="http://schemas.microsoft.com/office/drawing/2014/main" id="{A27F4112-E3F5-49EB-84BB-DE81E54E340A}"/>
                        </a:ext>
                      </a:extLst>
                    </p:cNvPr>
                    <p:cNvPicPr/>
                    <p:nvPr/>
                  </p:nvPicPr>
                  <p:blipFill>
                    <a:blip r:embed="rId110"/>
                    <a:stretch>
                      <a:fillRect/>
                    </a:stretch>
                  </p:blipFill>
                  <p:spPr>
                    <a:xfrm>
                      <a:off x="6757057" y="1624082"/>
                      <a:ext cx="40310" cy="377194"/>
                    </a:xfrm>
                    <a:prstGeom prst="rect">
                      <a:avLst/>
                    </a:prstGeom>
                  </p:spPr>
                </p:pic>
              </mc:Fallback>
            </mc:AlternateContent>
            <mc:AlternateContent xmlns:mc="http://schemas.openxmlformats.org/markup-compatibility/2006" xmlns:p14="http://schemas.microsoft.com/office/powerpoint/2010/main">
              <mc:Choice Requires="p14">
                <p:contentPart p14:bwMode="auto" r:id="rId111">
                  <p14:nvContentPartPr>
                    <p14:cNvPr id="101" name="Ink 100">
                      <a:extLst>
                        <a:ext uri="{FF2B5EF4-FFF2-40B4-BE49-F238E27FC236}">
                          <a16:creationId xmlns:a16="http://schemas.microsoft.com/office/drawing/2014/main" id="{8D2883D4-8CD6-956C-7B75-03ED7A03341A}"/>
                        </a:ext>
                      </a:extLst>
                    </p14:cNvPr>
                    <p14:cNvContentPartPr/>
                    <p14:nvPr/>
                  </p14:nvContentPartPr>
                  <p14:xfrm>
                    <a:off x="5895917" y="4218903"/>
                    <a:ext cx="51480" cy="197280"/>
                  </p14:xfrm>
                </p:contentPart>
              </mc:Choice>
              <mc:Fallback xmlns="">
                <p:pic>
                  <p:nvPicPr>
                    <p:cNvPr id="14" name="Ink 13">
                      <a:extLst>
                        <a:ext uri="{FF2B5EF4-FFF2-40B4-BE49-F238E27FC236}">
                          <a16:creationId xmlns:a16="http://schemas.microsoft.com/office/drawing/2014/main" id="{3DD8DE8B-D46A-4E6E-9ACF-79186156F076}"/>
                        </a:ext>
                      </a:extLst>
                    </p:cNvPr>
                    <p:cNvPicPr/>
                    <p:nvPr/>
                  </p:nvPicPr>
                  <p:blipFill>
                    <a:blip r:embed="rId112"/>
                    <a:stretch>
                      <a:fillRect/>
                    </a:stretch>
                  </p:blipFill>
                  <p:spPr>
                    <a:xfrm>
                      <a:off x="5887667" y="4210697"/>
                      <a:ext cx="67650" cy="213364"/>
                    </a:xfrm>
                    <a:prstGeom prst="rect">
                      <a:avLst/>
                    </a:prstGeom>
                  </p:spPr>
                </p:pic>
              </mc:Fallback>
            </mc:AlternateContent>
            <mc:AlternateContent xmlns:mc="http://schemas.openxmlformats.org/markup-compatibility/2006" xmlns:p14="http://schemas.microsoft.com/office/powerpoint/2010/main">
              <mc:Choice Requires="p14">
                <p:contentPart p14:bwMode="auto" r:id="rId113">
                  <p14:nvContentPartPr>
                    <p14:cNvPr id="102" name="Ink 101">
                      <a:extLst>
                        <a:ext uri="{FF2B5EF4-FFF2-40B4-BE49-F238E27FC236}">
                          <a16:creationId xmlns:a16="http://schemas.microsoft.com/office/drawing/2014/main" id="{47BAD617-223B-1267-6475-3E2371E60583}"/>
                        </a:ext>
                      </a:extLst>
                    </p14:cNvPr>
                    <p14:cNvContentPartPr/>
                    <p14:nvPr/>
                  </p14:nvContentPartPr>
                  <p14:xfrm>
                    <a:off x="5729237" y="4207743"/>
                    <a:ext cx="334080" cy="148680"/>
                  </p14:xfrm>
                </p:contentPart>
              </mc:Choice>
              <mc:Fallback xmlns="">
                <p:pic>
                  <p:nvPicPr>
                    <p:cNvPr id="15" name="Ink 14">
                      <a:extLst>
                        <a:ext uri="{FF2B5EF4-FFF2-40B4-BE49-F238E27FC236}">
                          <a16:creationId xmlns:a16="http://schemas.microsoft.com/office/drawing/2014/main" id="{B068A383-2F52-4A95-AD84-D4C52DB5F3BF}"/>
                        </a:ext>
                      </a:extLst>
                    </p:cNvPr>
                    <p:cNvPicPr/>
                    <p:nvPr/>
                  </p:nvPicPr>
                  <p:blipFill>
                    <a:blip r:embed="rId114"/>
                    <a:stretch>
                      <a:fillRect/>
                    </a:stretch>
                  </p:blipFill>
                  <p:spPr>
                    <a:xfrm>
                      <a:off x="5720984" y="4199520"/>
                      <a:ext cx="350256" cy="164798"/>
                    </a:xfrm>
                    <a:prstGeom prst="rect">
                      <a:avLst/>
                    </a:prstGeom>
                  </p:spPr>
                </p:pic>
              </mc:Fallback>
            </mc:AlternateContent>
            <mc:AlternateContent xmlns:mc="http://schemas.openxmlformats.org/markup-compatibility/2006" xmlns:p14="http://schemas.microsoft.com/office/powerpoint/2010/main">
              <mc:Choice Requires="p14">
                <p:contentPart p14:bwMode="auto" r:id="rId115">
                  <p14:nvContentPartPr>
                    <p14:cNvPr id="103" name="Ink 102">
                      <a:extLst>
                        <a:ext uri="{FF2B5EF4-FFF2-40B4-BE49-F238E27FC236}">
                          <a16:creationId xmlns:a16="http://schemas.microsoft.com/office/drawing/2014/main" id="{2BA92F39-3EFF-F435-A9A0-01CABEC1BED2}"/>
                        </a:ext>
                      </a:extLst>
                    </p14:cNvPr>
                    <p14:cNvContentPartPr/>
                    <p14:nvPr/>
                  </p14:nvContentPartPr>
                  <p14:xfrm>
                    <a:off x="5741837" y="4392783"/>
                    <a:ext cx="209520" cy="99360"/>
                  </p14:xfrm>
                </p:contentPart>
              </mc:Choice>
              <mc:Fallback xmlns="">
                <p:pic>
                  <p:nvPicPr>
                    <p:cNvPr id="16" name="Ink 15">
                      <a:extLst>
                        <a:ext uri="{FF2B5EF4-FFF2-40B4-BE49-F238E27FC236}">
                          <a16:creationId xmlns:a16="http://schemas.microsoft.com/office/drawing/2014/main" id="{4912A7DD-142F-4C66-B4BF-B2F8943FF16F}"/>
                        </a:ext>
                      </a:extLst>
                    </p:cNvPr>
                    <p:cNvPicPr/>
                    <p:nvPr/>
                  </p:nvPicPr>
                  <p:blipFill>
                    <a:blip r:embed="rId116"/>
                    <a:stretch>
                      <a:fillRect/>
                    </a:stretch>
                  </p:blipFill>
                  <p:spPr>
                    <a:xfrm>
                      <a:off x="5733918" y="4384887"/>
                      <a:ext cx="225688" cy="115481"/>
                    </a:xfrm>
                    <a:prstGeom prst="rect">
                      <a:avLst/>
                    </a:prstGeom>
                  </p:spPr>
                </p:pic>
              </mc:Fallback>
            </mc:AlternateContent>
            <mc:AlternateContent xmlns:mc="http://schemas.openxmlformats.org/markup-compatibility/2006" xmlns:p14="http://schemas.microsoft.com/office/powerpoint/2010/main">
              <mc:Choice Requires="p14">
                <p:contentPart p14:bwMode="auto" r:id="rId117">
                  <p14:nvContentPartPr>
                    <p14:cNvPr id="104" name="Ink 103">
                      <a:extLst>
                        <a:ext uri="{FF2B5EF4-FFF2-40B4-BE49-F238E27FC236}">
                          <a16:creationId xmlns:a16="http://schemas.microsoft.com/office/drawing/2014/main" id="{677BC1A4-1636-567D-98E3-4324FFB4636C}"/>
                        </a:ext>
                      </a:extLst>
                    </p14:cNvPr>
                    <p14:cNvContentPartPr/>
                    <p14:nvPr/>
                  </p14:nvContentPartPr>
                  <p14:xfrm>
                    <a:off x="6081317" y="4234383"/>
                    <a:ext cx="316800" cy="232920"/>
                  </p14:xfrm>
                </p:contentPart>
              </mc:Choice>
              <mc:Fallback xmlns="">
                <p:pic>
                  <p:nvPicPr>
                    <p:cNvPr id="17" name="Ink 16">
                      <a:extLst>
                        <a:ext uri="{FF2B5EF4-FFF2-40B4-BE49-F238E27FC236}">
                          <a16:creationId xmlns:a16="http://schemas.microsoft.com/office/drawing/2014/main" id="{342C38AD-6221-41E3-BC11-C8612B1F513E}"/>
                        </a:ext>
                      </a:extLst>
                    </p:cNvPr>
                    <p:cNvPicPr/>
                    <p:nvPr/>
                  </p:nvPicPr>
                  <p:blipFill>
                    <a:blip r:embed="rId118"/>
                    <a:stretch>
                      <a:fillRect/>
                    </a:stretch>
                  </p:blipFill>
                  <p:spPr>
                    <a:xfrm>
                      <a:off x="6073058" y="4226487"/>
                      <a:ext cx="332987" cy="249040"/>
                    </a:xfrm>
                    <a:prstGeom prst="rect">
                      <a:avLst/>
                    </a:prstGeom>
                  </p:spPr>
                </p:pic>
              </mc:Fallback>
            </mc:AlternateContent>
            <mc:AlternateContent xmlns:mc="http://schemas.openxmlformats.org/markup-compatibility/2006" xmlns:p14="http://schemas.microsoft.com/office/powerpoint/2010/main">
              <mc:Choice Requires="p14">
                <p:contentPart p14:bwMode="auto" r:id="rId119">
                  <p14:nvContentPartPr>
                    <p14:cNvPr id="105" name="Ink 104">
                      <a:extLst>
                        <a:ext uri="{FF2B5EF4-FFF2-40B4-BE49-F238E27FC236}">
                          <a16:creationId xmlns:a16="http://schemas.microsoft.com/office/drawing/2014/main" id="{1F8207B7-EF2F-2F45-69BD-B1E0FFB2AB9C}"/>
                        </a:ext>
                      </a:extLst>
                    </p14:cNvPr>
                    <p14:cNvContentPartPr/>
                    <p14:nvPr/>
                  </p14:nvContentPartPr>
                  <p14:xfrm>
                    <a:off x="6366077" y="4319703"/>
                    <a:ext cx="199440" cy="96480"/>
                  </p14:xfrm>
                </p:contentPart>
              </mc:Choice>
              <mc:Fallback xmlns="">
                <p:pic>
                  <p:nvPicPr>
                    <p:cNvPr id="18" name="Ink 17">
                      <a:extLst>
                        <a:ext uri="{FF2B5EF4-FFF2-40B4-BE49-F238E27FC236}">
                          <a16:creationId xmlns:a16="http://schemas.microsoft.com/office/drawing/2014/main" id="{D294EFD4-28E4-446D-BADB-841F050ADB1F}"/>
                        </a:ext>
                      </a:extLst>
                    </p:cNvPr>
                    <p:cNvPicPr/>
                    <p:nvPr/>
                  </p:nvPicPr>
                  <p:blipFill>
                    <a:blip r:embed="rId120"/>
                    <a:stretch>
                      <a:fillRect/>
                    </a:stretch>
                  </p:blipFill>
                  <p:spPr>
                    <a:xfrm>
                      <a:off x="6357822" y="4311827"/>
                      <a:ext cx="215620" cy="112560"/>
                    </a:xfrm>
                    <a:prstGeom prst="rect">
                      <a:avLst/>
                    </a:prstGeom>
                  </p:spPr>
                </p:pic>
              </mc:Fallback>
            </mc:AlternateContent>
            <mc:AlternateContent xmlns:mc="http://schemas.openxmlformats.org/markup-compatibility/2006" xmlns:p14="http://schemas.microsoft.com/office/powerpoint/2010/main">
              <mc:Choice Requires="p14">
                <p:contentPart p14:bwMode="auto" r:id="rId121">
                  <p14:nvContentPartPr>
                    <p14:cNvPr id="106" name="Ink 105">
                      <a:extLst>
                        <a:ext uri="{FF2B5EF4-FFF2-40B4-BE49-F238E27FC236}">
                          <a16:creationId xmlns:a16="http://schemas.microsoft.com/office/drawing/2014/main" id="{F00D02E7-16A4-E254-86A2-B91B4236A794}"/>
                        </a:ext>
                      </a:extLst>
                    </p14:cNvPr>
                    <p14:cNvContentPartPr/>
                    <p14:nvPr/>
                  </p14:nvContentPartPr>
                  <p14:xfrm>
                    <a:off x="6605117" y="4113423"/>
                    <a:ext cx="78120" cy="309600"/>
                  </p14:xfrm>
                </p:contentPart>
              </mc:Choice>
              <mc:Fallback xmlns="">
                <p:pic>
                  <p:nvPicPr>
                    <p:cNvPr id="19" name="Ink 18">
                      <a:extLst>
                        <a:ext uri="{FF2B5EF4-FFF2-40B4-BE49-F238E27FC236}">
                          <a16:creationId xmlns:a16="http://schemas.microsoft.com/office/drawing/2014/main" id="{82799B29-13B7-4BF8-96A9-3D89911BC920}"/>
                        </a:ext>
                      </a:extLst>
                    </p:cNvPr>
                    <p:cNvPicPr/>
                    <p:nvPr/>
                  </p:nvPicPr>
                  <p:blipFill>
                    <a:blip r:embed="rId122"/>
                    <a:stretch>
                      <a:fillRect/>
                    </a:stretch>
                  </p:blipFill>
                  <p:spPr>
                    <a:xfrm>
                      <a:off x="6596842" y="4105527"/>
                      <a:ext cx="94340" cy="325722"/>
                    </a:xfrm>
                    <a:prstGeom prst="rect">
                      <a:avLst/>
                    </a:prstGeom>
                  </p:spPr>
                </p:pic>
              </mc:Fallback>
            </mc:AlternateContent>
            <mc:AlternateContent xmlns:mc="http://schemas.openxmlformats.org/markup-compatibility/2006" xmlns:p14="http://schemas.microsoft.com/office/powerpoint/2010/main">
              <mc:Choice Requires="p14">
                <p:contentPart p14:bwMode="auto" r:id="rId123">
                  <p14:nvContentPartPr>
                    <p14:cNvPr id="107" name="Ink 106">
                      <a:extLst>
                        <a:ext uri="{FF2B5EF4-FFF2-40B4-BE49-F238E27FC236}">
                          <a16:creationId xmlns:a16="http://schemas.microsoft.com/office/drawing/2014/main" id="{ABB167C0-1C18-40CD-A664-7782A8E39B08}"/>
                        </a:ext>
                      </a:extLst>
                    </p14:cNvPr>
                    <p14:cNvContentPartPr/>
                    <p14:nvPr/>
                  </p14:nvContentPartPr>
                  <p14:xfrm>
                    <a:off x="5833997" y="4635423"/>
                    <a:ext cx="205920" cy="140760"/>
                  </p14:xfrm>
                </p:contentPart>
              </mc:Choice>
              <mc:Fallback xmlns="">
                <p:pic>
                  <p:nvPicPr>
                    <p:cNvPr id="20" name="Ink 19">
                      <a:extLst>
                        <a:ext uri="{FF2B5EF4-FFF2-40B4-BE49-F238E27FC236}">
                          <a16:creationId xmlns:a16="http://schemas.microsoft.com/office/drawing/2014/main" id="{C6ADD6A4-E7CA-4F18-B233-80C5670DAA62}"/>
                        </a:ext>
                      </a:extLst>
                    </p:cNvPr>
                    <p:cNvPicPr/>
                    <p:nvPr/>
                  </p:nvPicPr>
                  <p:blipFill>
                    <a:blip r:embed="rId124"/>
                    <a:stretch>
                      <a:fillRect/>
                    </a:stretch>
                  </p:blipFill>
                  <p:spPr>
                    <a:xfrm>
                      <a:off x="5825734" y="4627201"/>
                      <a:ext cx="222116" cy="156875"/>
                    </a:xfrm>
                    <a:prstGeom prst="rect">
                      <a:avLst/>
                    </a:prstGeom>
                  </p:spPr>
                </p:pic>
              </mc:Fallback>
            </mc:AlternateContent>
            <mc:AlternateContent xmlns:mc="http://schemas.openxmlformats.org/markup-compatibility/2006" xmlns:p14="http://schemas.microsoft.com/office/powerpoint/2010/main">
              <mc:Choice Requires="p14">
                <p:contentPart p14:bwMode="auto" r:id="rId125">
                  <p14:nvContentPartPr>
                    <p14:cNvPr id="108" name="Ink 107">
                      <a:extLst>
                        <a:ext uri="{FF2B5EF4-FFF2-40B4-BE49-F238E27FC236}">
                          <a16:creationId xmlns:a16="http://schemas.microsoft.com/office/drawing/2014/main" id="{2EB2725B-8C09-5D49-9F06-D6F89F4D93EE}"/>
                        </a:ext>
                      </a:extLst>
                    </p14:cNvPr>
                    <p14:cNvContentPartPr/>
                    <p14:nvPr/>
                  </p14:nvContentPartPr>
                  <p14:xfrm>
                    <a:off x="5844797" y="4630383"/>
                    <a:ext cx="172080" cy="115920"/>
                  </p14:xfrm>
                </p:contentPart>
              </mc:Choice>
              <mc:Fallback xmlns="">
                <p:pic>
                  <p:nvPicPr>
                    <p:cNvPr id="21" name="Ink 20">
                      <a:extLst>
                        <a:ext uri="{FF2B5EF4-FFF2-40B4-BE49-F238E27FC236}">
                          <a16:creationId xmlns:a16="http://schemas.microsoft.com/office/drawing/2014/main" id="{6781034C-448A-48AA-AE6F-B550A31B69A8}"/>
                        </a:ext>
                      </a:extLst>
                    </p:cNvPr>
                    <p:cNvPicPr/>
                    <p:nvPr/>
                  </p:nvPicPr>
                  <p:blipFill>
                    <a:blip r:embed="rId126"/>
                    <a:stretch>
                      <a:fillRect/>
                    </a:stretch>
                  </p:blipFill>
                  <p:spPr>
                    <a:xfrm>
                      <a:off x="5836870" y="4622502"/>
                      <a:ext cx="188264" cy="132011"/>
                    </a:xfrm>
                    <a:prstGeom prst="rect">
                      <a:avLst/>
                    </a:prstGeom>
                  </p:spPr>
                </p:pic>
              </mc:Fallback>
            </mc:AlternateContent>
            <mc:AlternateContent xmlns:mc="http://schemas.openxmlformats.org/markup-compatibility/2006" xmlns:p14="http://schemas.microsoft.com/office/powerpoint/2010/main">
              <mc:Choice Requires="p14">
                <p:contentPart p14:bwMode="auto" r:id="rId127">
                  <p14:nvContentPartPr>
                    <p14:cNvPr id="109" name="Ink 108">
                      <a:extLst>
                        <a:ext uri="{FF2B5EF4-FFF2-40B4-BE49-F238E27FC236}">
                          <a16:creationId xmlns:a16="http://schemas.microsoft.com/office/drawing/2014/main" id="{04580C42-2B2E-14E7-1417-CA218C24198C}"/>
                        </a:ext>
                      </a:extLst>
                    </p14:cNvPr>
                    <p14:cNvContentPartPr/>
                    <p14:nvPr/>
                  </p14:nvContentPartPr>
                  <p14:xfrm>
                    <a:off x="6109037" y="4511583"/>
                    <a:ext cx="148320" cy="272880"/>
                  </p14:xfrm>
                </p:contentPart>
              </mc:Choice>
              <mc:Fallback xmlns="">
                <p:pic>
                  <p:nvPicPr>
                    <p:cNvPr id="22" name="Ink 21">
                      <a:extLst>
                        <a:ext uri="{FF2B5EF4-FFF2-40B4-BE49-F238E27FC236}">
                          <a16:creationId xmlns:a16="http://schemas.microsoft.com/office/drawing/2014/main" id="{738F2E64-AC46-4449-8441-A8D532D6441F}"/>
                        </a:ext>
                      </a:extLst>
                    </p:cNvPr>
                    <p:cNvPicPr/>
                    <p:nvPr/>
                  </p:nvPicPr>
                  <p:blipFill>
                    <a:blip r:embed="rId128"/>
                    <a:stretch>
                      <a:fillRect/>
                    </a:stretch>
                  </p:blipFill>
                  <p:spPr>
                    <a:xfrm>
                      <a:off x="6100779" y="4503364"/>
                      <a:ext cx="164506" cy="288990"/>
                    </a:xfrm>
                    <a:prstGeom prst="rect">
                      <a:avLst/>
                    </a:prstGeom>
                  </p:spPr>
                </p:pic>
              </mc:Fallback>
            </mc:AlternateContent>
            <mc:AlternateContent xmlns:mc="http://schemas.openxmlformats.org/markup-compatibility/2006" xmlns:p14="http://schemas.microsoft.com/office/powerpoint/2010/main">
              <mc:Choice Requires="p14">
                <p:contentPart p14:bwMode="auto" r:id="rId129">
                  <p14:nvContentPartPr>
                    <p14:cNvPr id="110" name="Ink 109">
                      <a:extLst>
                        <a:ext uri="{FF2B5EF4-FFF2-40B4-BE49-F238E27FC236}">
                          <a16:creationId xmlns:a16="http://schemas.microsoft.com/office/drawing/2014/main" id="{0A1E2AD7-9B5A-4CCA-8182-FD45B267D2F5}"/>
                        </a:ext>
                      </a:extLst>
                    </p14:cNvPr>
                    <p14:cNvContentPartPr/>
                    <p14:nvPr/>
                  </p14:nvContentPartPr>
                  <p14:xfrm>
                    <a:off x="6099317" y="4687983"/>
                    <a:ext cx="73440" cy="13320"/>
                  </p14:xfrm>
                </p:contentPart>
              </mc:Choice>
              <mc:Fallback xmlns="">
                <p:pic>
                  <p:nvPicPr>
                    <p:cNvPr id="23" name="Ink 22">
                      <a:extLst>
                        <a:ext uri="{FF2B5EF4-FFF2-40B4-BE49-F238E27FC236}">
                          <a16:creationId xmlns:a16="http://schemas.microsoft.com/office/drawing/2014/main" id="{4E04FF6C-7BF2-4D9C-B9C3-40A437969A86}"/>
                        </a:ext>
                      </a:extLst>
                    </p:cNvPr>
                    <p:cNvPicPr/>
                    <p:nvPr/>
                  </p:nvPicPr>
                  <p:blipFill>
                    <a:blip r:embed="rId130"/>
                    <a:stretch>
                      <a:fillRect/>
                    </a:stretch>
                  </p:blipFill>
                  <p:spPr>
                    <a:xfrm>
                      <a:off x="6091047" y="4679658"/>
                      <a:ext cx="89650" cy="29637"/>
                    </a:xfrm>
                    <a:prstGeom prst="rect">
                      <a:avLst/>
                    </a:prstGeom>
                  </p:spPr>
                </p:pic>
              </mc:Fallback>
            </mc:AlternateContent>
            <mc:AlternateContent xmlns:mc="http://schemas.openxmlformats.org/markup-compatibility/2006" xmlns:p14="http://schemas.microsoft.com/office/powerpoint/2010/main">
              <mc:Choice Requires="p14">
                <p:contentPart p14:bwMode="auto" r:id="rId131">
                  <p14:nvContentPartPr>
                    <p14:cNvPr id="111" name="Ink 110">
                      <a:extLst>
                        <a:ext uri="{FF2B5EF4-FFF2-40B4-BE49-F238E27FC236}">
                          <a16:creationId xmlns:a16="http://schemas.microsoft.com/office/drawing/2014/main" id="{2290FD1E-0CCF-C859-F836-C6A07F5A4FCC}"/>
                        </a:ext>
                      </a:extLst>
                    </p14:cNvPr>
                    <p14:cNvContentPartPr/>
                    <p14:nvPr/>
                  </p14:nvContentPartPr>
                  <p14:xfrm>
                    <a:off x="6284717" y="4602663"/>
                    <a:ext cx="30240" cy="160200"/>
                  </p14:xfrm>
                </p:contentPart>
              </mc:Choice>
              <mc:Fallback xmlns="">
                <p:pic>
                  <p:nvPicPr>
                    <p:cNvPr id="24" name="Ink 23">
                      <a:extLst>
                        <a:ext uri="{FF2B5EF4-FFF2-40B4-BE49-F238E27FC236}">
                          <a16:creationId xmlns:a16="http://schemas.microsoft.com/office/drawing/2014/main" id="{1A323A40-CE2B-4751-903F-F0A397D5DF78}"/>
                        </a:ext>
                      </a:extLst>
                    </p:cNvPr>
                    <p:cNvPicPr/>
                    <p:nvPr/>
                  </p:nvPicPr>
                  <p:blipFill>
                    <a:blip r:embed="rId132"/>
                    <a:stretch>
                      <a:fillRect/>
                    </a:stretch>
                  </p:blipFill>
                  <p:spPr>
                    <a:xfrm>
                      <a:off x="6276828" y="4594439"/>
                      <a:ext cx="46346" cy="176319"/>
                    </a:xfrm>
                    <a:prstGeom prst="rect">
                      <a:avLst/>
                    </a:prstGeom>
                  </p:spPr>
                </p:pic>
              </mc:Fallback>
            </mc:AlternateContent>
            <mc:AlternateContent xmlns:mc="http://schemas.openxmlformats.org/markup-compatibility/2006" xmlns:p14="http://schemas.microsoft.com/office/powerpoint/2010/main">
              <mc:Choice Requires="p14">
                <p:contentPart p14:bwMode="auto" r:id="rId133">
                  <p14:nvContentPartPr>
                    <p14:cNvPr id="112" name="Ink 111">
                      <a:extLst>
                        <a:ext uri="{FF2B5EF4-FFF2-40B4-BE49-F238E27FC236}">
                          <a16:creationId xmlns:a16="http://schemas.microsoft.com/office/drawing/2014/main" id="{3D131C2A-4352-DF1B-C30B-3CE41D431811}"/>
                        </a:ext>
                      </a:extLst>
                    </p14:cNvPr>
                    <p14:cNvContentPartPr/>
                    <p14:nvPr/>
                  </p14:nvContentPartPr>
                  <p14:xfrm>
                    <a:off x="6314597" y="4565583"/>
                    <a:ext cx="222120" cy="181080"/>
                  </p14:xfrm>
                </p:contentPart>
              </mc:Choice>
              <mc:Fallback xmlns="">
                <p:pic>
                  <p:nvPicPr>
                    <p:cNvPr id="25" name="Ink 24">
                      <a:extLst>
                        <a:ext uri="{FF2B5EF4-FFF2-40B4-BE49-F238E27FC236}">
                          <a16:creationId xmlns:a16="http://schemas.microsoft.com/office/drawing/2014/main" id="{02CCB4F5-8C53-4082-9622-113D468408F1}"/>
                        </a:ext>
                      </a:extLst>
                    </p:cNvPr>
                    <p:cNvPicPr/>
                    <p:nvPr/>
                  </p:nvPicPr>
                  <p:blipFill>
                    <a:blip r:embed="rId134"/>
                    <a:stretch>
                      <a:fillRect/>
                    </a:stretch>
                  </p:blipFill>
                  <p:spPr>
                    <a:xfrm>
                      <a:off x="6306346" y="4557367"/>
                      <a:ext cx="238292" cy="197183"/>
                    </a:xfrm>
                    <a:prstGeom prst="rect">
                      <a:avLst/>
                    </a:prstGeom>
                  </p:spPr>
                </p:pic>
              </mc:Fallback>
            </mc:AlternateContent>
            <mc:AlternateContent xmlns:mc="http://schemas.openxmlformats.org/markup-compatibility/2006" xmlns:p14="http://schemas.microsoft.com/office/powerpoint/2010/main">
              <mc:Choice Requires="p14">
                <p:contentPart p14:bwMode="auto" r:id="rId135">
                  <p14:nvContentPartPr>
                    <p14:cNvPr id="113" name="Ink 112">
                      <a:extLst>
                        <a:ext uri="{FF2B5EF4-FFF2-40B4-BE49-F238E27FC236}">
                          <a16:creationId xmlns:a16="http://schemas.microsoft.com/office/drawing/2014/main" id="{8A8A413D-A1D8-AE3A-0842-CFB93B491025}"/>
                        </a:ext>
                      </a:extLst>
                    </p14:cNvPr>
                    <p14:cNvContentPartPr/>
                    <p14:nvPr/>
                  </p14:nvContentPartPr>
                  <p14:xfrm>
                    <a:off x="6570917" y="4535703"/>
                    <a:ext cx="277920" cy="214200"/>
                  </p14:xfrm>
                </p:contentPart>
              </mc:Choice>
              <mc:Fallback xmlns="">
                <p:pic>
                  <p:nvPicPr>
                    <p:cNvPr id="26" name="Ink 25">
                      <a:extLst>
                        <a:ext uri="{FF2B5EF4-FFF2-40B4-BE49-F238E27FC236}">
                          <a16:creationId xmlns:a16="http://schemas.microsoft.com/office/drawing/2014/main" id="{4E191EC0-1BB6-4C7A-BC20-0ED67D236023}"/>
                        </a:ext>
                      </a:extLst>
                    </p:cNvPr>
                    <p:cNvPicPr/>
                    <p:nvPr/>
                  </p:nvPicPr>
                  <p:blipFill>
                    <a:blip r:embed="rId136"/>
                    <a:stretch>
                      <a:fillRect/>
                    </a:stretch>
                  </p:blipFill>
                  <p:spPr>
                    <a:xfrm>
                      <a:off x="6562986" y="4527806"/>
                      <a:ext cx="294113" cy="230323"/>
                    </a:xfrm>
                    <a:prstGeom prst="rect">
                      <a:avLst/>
                    </a:prstGeom>
                  </p:spPr>
                </p:pic>
              </mc:Fallback>
            </mc:AlternateContent>
            <mc:AlternateContent xmlns:mc="http://schemas.openxmlformats.org/markup-compatibility/2006" xmlns:p14="http://schemas.microsoft.com/office/powerpoint/2010/main">
              <mc:Choice Requires="p14">
                <p:contentPart p14:bwMode="auto" r:id="rId137">
                  <p14:nvContentPartPr>
                    <p14:cNvPr id="114" name="Ink 113">
                      <a:extLst>
                        <a:ext uri="{FF2B5EF4-FFF2-40B4-BE49-F238E27FC236}">
                          <a16:creationId xmlns:a16="http://schemas.microsoft.com/office/drawing/2014/main" id="{8096FCAA-EB13-7D8A-2746-A31D56E7F745}"/>
                        </a:ext>
                      </a:extLst>
                    </p14:cNvPr>
                    <p14:cNvContentPartPr/>
                    <p14:nvPr/>
                  </p14:nvContentPartPr>
                  <p14:xfrm>
                    <a:off x="7767197" y="1852263"/>
                    <a:ext cx="197280" cy="405360"/>
                  </p14:xfrm>
                </p:contentPart>
              </mc:Choice>
              <mc:Fallback xmlns="">
                <p:pic>
                  <p:nvPicPr>
                    <p:cNvPr id="28" name="Ink 27">
                      <a:extLst>
                        <a:ext uri="{FF2B5EF4-FFF2-40B4-BE49-F238E27FC236}">
                          <a16:creationId xmlns:a16="http://schemas.microsoft.com/office/drawing/2014/main" id="{39A5ED8D-AEB6-48F8-AE53-C0C8C6E7F7BF}"/>
                        </a:ext>
                      </a:extLst>
                    </p:cNvPr>
                    <p:cNvPicPr/>
                    <p:nvPr/>
                  </p:nvPicPr>
                  <p:blipFill>
                    <a:blip r:embed="rId138"/>
                    <a:stretch>
                      <a:fillRect/>
                    </a:stretch>
                  </p:blipFill>
                  <p:spPr>
                    <a:xfrm>
                      <a:off x="7759266" y="1844044"/>
                      <a:ext cx="213472" cy="421469"/>
                    </a:xfrm>
                    <a:prstGeom prst="rect">
                      <a:avLst/>
                    </a:prstGeom>
                  </p:spPr>
                </p:pic>
              </mc:Fallback>
            </mc:AlternateContent>
            <mc:AlternateContent xmlns:mc="http://schemas.openxmlformats.org/markup-compatibility/2006" xmlns:p14="http://schemas.microsoft.com/office/powerpoint/2010/main">
              <mc:Choice Requires="p14">
                <p:contentPart p14:bwMode="auto" r:id="rId139">
                  <p14:nvContentPartPr>
                    <p14:cNvPr id="115" name="Ink 114">
                      <a:extLst>
                        <a:ext uri="{FF2B5EF4-FFF2-40B4-BE49-F238E27FC236}">
                          <a16:creationId xmlns:a16="http://schemas.microsoft.com/office/drawing/2014/main" id="{EC0D9B2F-EFCA-9F2F-5679-ACE48D176133}"/>
                        </a:ext>
                      </a:extLst>
                    </p14:cNvPr>
                    <p14:cNvContentPartPr/>
                    <p14:nvPr/>
                  </p14:nvContentPartPr>
                  <p14:xfrm>
                    <a:off x="7955477" y="1502703"/>
                    <a:ext cx="40320" cy="204120"/>
                  </p14:xfrm>
                </p:contentPart>
              </mc:Choice>
              <mc:Fallback xmlns="">
                <p:pic>
                  <p:nvPicPr>
                    <p:cNvPr id="29" name="Ink 28">
                      <a:extLst>
                        <a:ext uri="{FF2B5EF4-FFF2-40B4-BE49-F238E27FC236}">
                          <a16:creationId xmlns:a16="http://schemas.microsoft.com/office/drawing/2014/main" id="{3A65BBCC-9E76-40AE-BD96-B7D708620C89}"/>
                        </a:ext>
                      </a:extLst>
                    </p:cNvPr>
                    <p:cNvPicPr/>
                    <p:nvPr/>
                  </p:nvPicPr>
                  <p:blipFill>
                    <a:blip r:embed="rId140"/>
                    <a:stretch>
                      <a:fillRect/>
                    </a:stretch>
                  </p:blipFill>
                  <p:spPr>
                    <a:xfrm>
                      <a:off x="7947545" y="1494814"/>
                      <a:ext cx="56514" cy="220226"/>
                    </a:xfrm>
                    <a:prstGeom prst="rect">
                      <a:avLst/>
                    </a:prstGeom>
                  </p:spPr>
                </p:pic>
              </mc:Fallback>
            </mc:AlternateContent>
            <mc:AlternateContent xmlns:mc="http://schemas.openxmlformats.org/markup-compatibility/2006" xmlns:p14="http://schemas.microsoft.com/office/powerpoint/2010/main">
              <mc:Choice Requires="p14">
                <p:contentPart p14:bwMode="auto" r:id="rId141">
                  <p14:nvContentPartPr>
                    <p14:cNvPr id="116" name="Ink 115">
                      <a:extLst>
                        <a:ext uri="{FF2B5EF4-FFF2-40B4-BE49-F238E27FC236}">
                          <a16:creationId xmlns:a16="http://schemas.microsoft.com/office/drawing/2014/main" id="{2F9305BB-9DD1-30F6-13FD-C4B832EAC3F4}"/>
                        </a:ext>
                      </a:extLst>
                    </p14:cNvPr>
                    <p14:cNvContentPartPr/>
                    <p14:nvPr/>
                  </p14:nvContentPartPr>
                  <p14:xfrm>
                    <a:off x="7817957" y="1517103"/>
                    <a:ext cx="271800" cy="50760"/>
                  </p14:xfrm>
                </p:contentPart>
              </mc:Choice>
              <mc:Fallback xmlns="">
                <p:pic>
                  <p:nvPicPr>
                    <p:cNvPr id="30" name="Ink 29">
                      <a:extLst>
                        <a:ext uri="{FF2B5EF4-FFF2-40B4-BE49-F238E27FC236}">
                          <a16:creationId xmlns:a16="http://schemas.microsoft.com/office/drawing/2014/main" id="{72D7A3EC-F2AB-42B7-9719-49389397B769}"/>
                        </a:ext>
                      </a:extLst>
                    </p:cNvPr>
                    <p:cNvPicPr/>
                    <p:nvPr/>
                  </p:nvPicPr>
                  <p:blipFill>
                    <a:blip r:embed="rId142"/>
                    <a:stretch>
                      <a:fillRect/>
                    </a:stretch>
                  </p:blipFill>
                  <p:spPr>
                    <a:xfrm>
                      <a:off x="7809701" y="1509192"/>
                      <a:ext cx="287983" cy="66911"/>
                    </a:xfrm>
                    <a:prstGeom prst="rect">
                      <a:avLst/>
                    </a:prstGeom>
                  </p:spPr>
                </p:pic>
              </mc:Fallback>
            </mc:AlternateContent>
            <mc:AlternateContent xmlns:mc="http://schemas.openxmlformats.org/markup-compatibility/2006" xmlns:p14="http://schemas.microsoft.com/office/powerpoint/2010/main">
              <mc:Choice Requires="p14">
                <p:contentPart p14:bwMode="auto" r:id="rId143">
                  <p14:nvContentPartPr>
                    <p14:cNvPr id="117" name="Ink 116">
                      <a:extLst>
                        <a:ext uri="{FF2B5EF4-FFF2-40B4-BE49-F238E27FC236}">
                          <a16:creationId xmlns:a16="http://schemas.microsoft.com/office/drawing/2014/main" id="{22F5F31B-3CB9-5CAC-D356-5AD626601FE1}"/>
                        </a:ext>
                      </a:extLst>
                    </p14:cNvPr>
                    <p14:cNvContentPartPr/>
                    <p14:nvPr/>
                  </p14:nvContentPartPr>
                  <p14:xfrm>
                    <a:off x="7911557" y="1683063"/>
                    <a:ext cx="158760" cy="43200"/>
                  </p14:xfrm>
                </p:contentPart>
              </mc:Choice>
              <mc:Fallback xmlns="">
                <p:pic>
                  <p:nvPicPr>
                    <p:cNvPr id="31" name="Ink 30">
                      <a:extLst>
                        <a:ext uri="{FF2B5EF4-FFF2-40B4-BE49-F238E27FC236}">
                          <a16:creationId xmlns:a16="http://schemas.microsoft.com/office/drawing/2014/main" id="{9C3E8183-3F67-45C5-8A9A-76C1E2D7631C}"/>
                        </a:ext>
                      </a:extLst>
                    </p:cNvPr>
                    <p:cNvPicPr/>
                    <p:nvPr/>
                  </p:nvPicPr>
                  <p:blipFill>
                    <a:blip r:embed="rId144"/>
                    <a:stretch>
                      <a:fillRect/>
                    </a:stretch>
                  </p:blipFill>
                  <p:spPr>
                    <a:xfrm>
                      <a:off x="7903619" y="1675148"/>
                      <a:ext cx="174967" cy="59359"/>
                    </a:xfrm>
                    <a:prstGeom prst="rect">
                      <a:avLst/>
                    </a:prstGeom>
                  </p:spPr>
                </p:pic>
              </mc:Fallback>
            </mc:AlternateContent>
            <mc:AlternateContent xmlns:mc="http://schemas.openxmlformats.org/markup-compatibility/2006" xmlns:p14="http://schemas.microsoft.com/office/powerpoint/2010/main">
              <mc:Choice Requires="p14">
                <p:contentPart p14:bwMode="auto" r:id="rId145">
                  <p14:nvContentPartPr>
                    <p14:cNvPr id="118" name="Ink 117">
                      <a:extLst>
                        <a:ext uri="{FF2B5EF4-FFF2-40B4-BE49-F238E27FC236}">
                          <a16:creationId xmlns:a16="http://schemas.microsoft.com/office/drawing/2014/main" id="{D8EC8A41-FB56-572A-E2CD-C7467B04B35C}"/>
                        </a:ext>
                      </a:extLst>
                    </p14:cNvPr>
                    <p14:cNvContentPartPr/>
                    <p14:nvPr/>
                  </p14:nvContentPartPr>
                  <p14:xfrm>
                    <a:off x="8097677" y="1654263"/>
                    <a:ext cx="225000" cy="208080"/>
                  </p14:xfrm>
                </p:contentPart>
              </mc:Choice>
              <mc:Fallback xmlns="">
                <p:pic>
                  <p:nvPicPr>
                    <p:cNvPr id="44032" name="Ink 44031">
                      <a:extLst>
                        <a:ext uri="{FF2B5EF4-FFF2-40B4-BE49-F238E27FC236}">
                          <a16:creationId xmlns:a16="http://schemas.microsoft.com/office/drawing/2014/main" id="{1D9846F8-2808-4B89-89BB-D2ED87C858F7}"/>
                        </a:ext>
                      </a:extLst>
                    </p:cNvPr>
                    <p:cNvPicPr/>
                    <p:nvPr/>
                  </p:nvPicPr>
                  <p:blipFill>
                    <a:blip r:embed="rId146"/>
                    <a:stretch>
                      <a:fillRect/>
                    </a:stretch>
                  </p:blipFill>
                  <p:spPr>
                    <a:xfrm>
                      <a:off x="8089747" y="1646374"/>
                      <a:ext cx="241189" cy="224187"/>
                    </a:xfrm>
                    <a:prstGeom prst="rect">
                      <a:avLst/>
                    </a:prstGeom>
                  </p:spPr>
                </p:pic>
              </mc:Fallback>
            </mc:AlternateContent>
            <mc:AlternateContent xmlns:mc="http://schemas.openxmlformats.org/markup-compatibility/2006" xmlns:p14="http://schemas.microsoft.com/office/powerpoint/2010/main">
              <mc:Choice Requires="p14">
                <p:contentPart p14:bwMode="auto" r:id="rId147">
                  <p14:nvContentPartPr>
                    <p14:cNvPr id="119" name="Ink 118">
                      <a:extLst>
                        <a:ext uri="{FF2B5EF4-FFF2-40B4-BE49-F238E27FC236}">
                          <a16:creationId xmlns:a16="http://schemas.microsoft.com/office/drawing/2014/main" id="{B1B3F002-5878-3ACC-36B7-2BD523CEAAD7}"/>
                        </a:ext>
                      </a:extLst>
                    </p14:cNvPr>
                    <p14:cNvContentPartPr/>
                    <p14:nvPr/>
                  </p14:nvContentPartPr>
                  <p14:xfrm>
                    <a:off x="8078597" y="2453463"/>
                    <a:ext cx="24840" cy="233640"/>
                  </p14:xfrm>
                </p:contentPart>
              </mc:Choice>
              <mc:Fallback xmlns="">
                <p:pic>
                  <p:nvPicPr>
                    <p:cNvPr id="44033" name="Ink 44032">
                      <a:extLst>
                        <a:ext uri="{FF2B5EF4-FFF2-40B4-BE49-F238E27FC236}">
                          <a16:creationId xmlns:a16="http://schemas.microsoft.com/office/drawing/2014/main" id="{1CDD3215-66F3-4174-976A-FC8FAE8EB8BD}"/>
                        </a:ext>
                      </a:extLst>
                    </p:cNvPr>
                    <p:cNvPicPr/>
                    <p:nvPr/>
                  </p:nvPicPr>
                  <p:blipFill>
                    <a:blip r:embed="rId148"/>
                    <a:stretch>
                      <a:fillRect/>
                    </a:stretch>
                  </p:blipFill>
                  <p:spPr>
                    <a:xfrm>
                      <a:off x="8070317" y="2445248"/>
                      <a:ext cx="41069" cy="249742"/>
                    </a:xfrm>
                    <a:prstGeom prst="rect">
                      <a:avLst/>
                    </a:prstGeom>
                  </p:spPr>
                </p:pic>
              </mc:Fallback>
            </mc:AlternateContent>
            <mc:AlternateContent xmlns:mc="http://schemas.openxmlformats.org/markup-compatibility/2006" xmlns:p14="http://schemas.microsoft.com/office/powerpoint/2010/main">
              <mc:Choice Requires="p14">
                <p:contentPart p14:bwMode="auto" r:id="rId149">
                  <p14:nvContentPartPr>
                    <p14:cNvPr id="120" name="Ink 119">
                      <a:extLst>
                        <a:ext uri="{FF2B5EF4-FFF2-40B4-BE49-F238E27FC236}">
                          <a16:creationId xmlns:a16="http://schemas.microsoft.com/office/drawing/2014/main" id="{C84A881C-3EB5-2859-F01C-58D34C65726E}"/>
                        </a:ext>
                      </a:extLst>
                    </p14:cNvPr>
                    <p14:cNvContentPartPr/>
                    <p14:nvPr/>
                  </p14:nvContentPartPr>
                  <p14:xfrm>
                    <a:off x="7972037" y="2553183"/>
                    <a:ext cx="218880" cy="57960"/>
                  </p14:xfrm>
                </p:contentPart>
              </mc:Choice>
              <mc:Fallback xmlns="">
                <p:pic>
                  <p:nvPicPr>
                    <p:cNvPr id="44036" name="Ink 44035">
                      <a:extLst>
                        <a:ext uri="{FF2B5EF4-FFF2-40B4-BE49-F238E27FC236}">
                          <a16:creationId xmlns:a16="http://schemas.microsoft.com/office/drawing/2014/main" id="{15792161-631D-4A84-A6B7-BFADFFBFD49C}"/>
                        </a:ext>
                      </a:extLst>
                    </p:cNvPr>
                    <p:cNvPicPr/>
                    <p:nvPr/>
                  </p:nvPicPr>
                  <p:blipFill>
                    <a:blip r:embed="rId150"/>
                    <a:stretch>
                      <a:fillRect/>
                    </a:stretch>
                  </p:blipFill>
                  <p:spPr>
                    <a:xfrm>
                      <a:off x="7963784" y="2545324"/>
                      <a:ext cx="235057" cy="74005"/>
                    </a:xfrm>
                    <a:prstGeom prst="rect">
                      <a:avLst/>
                    </a:prstGeom>
                  </p:spPr>
                </p:pic>
              </mc:Fallback>
            </mc:AlternateContent>
            <mc:AlternateContent xmlns:mc="http://schemas.openxmlformats.org/markup-compatibility/2006" xmlns:p14="http://schemas.microsoft.com/office/powerpoint/2010/main">
              <mc:Choice Requires="p14">
                <p:contentPart p14:bwMode="auto" r:id="rId151">
                  <p14:nvContentPartPr>
                    <p14:cNvPr id="121" name="Ink 120">
                      <a:extLst>
                        <a:ext uri="{FF2B5EF4-FFF2-40B4-BE49-F238E27FC236}">
                          <a16:creationId xmlns:a16="http://schemas.microsoft.com/office/drawing/2014/main" id="{78C54B92-6177-FBDE-1DF2-EFDEE9048D5D}"/>
                        </a:ext>
                      </a:extLst>
                    </p14:cNvPr>
                    <p14:cNvContentPartPr/>
                    <p14:nvPr/>
                  </p14:nvContentPartPr>
                  <p14:xfrm>
                    <a:off x="7903997" y="3494943"/>
                    <a:ext cx="372240" cy="24480"/>
                  </p14:xfrm>
                </p:contentPart>
              </mc:Choice>
              <mc:Fallback xmlns="">
                <p:pic>
                  <p:nvPicPr>
                    <p:cNvPr id="44037" name="Ink 44036">
                      <a:extLst>
                        <a:ext uri="{FF2B5EF4-FFF2-40B4-BE49-F238E27FC236}">
                          <a16:creationId xmlns:a16="http://schemas.microsoft.com/office/drawing/2014/main" id="{481F9F87-88F2-4E3C-8C53-9ED39774D708}"/>
                        </a:ext>
                      </a:extLst>
                    </p:cNvPr>
                    <p:cNvPicPr/>
                    <p:nvPr/>
                  </p:nvPicPr>
                  <p:blipFill>
                    <a:blip r:embed="rId152"/>
                    <a:stretch>
                      <a:fillRect/>
                    </a:stretch>
                  </p:blipFill>
                  <p:spPr>
                    <a:xfrm>
                      <a:off x="7896077" y="3486673"/>
                      <a:ext cx="388410" cy="40690"/>
                    </a:xfrm>
                    <a:prstGeom prst="rect">
                      <a:avLst/>
                    </a:prstGeom>
                  </p:spPr>
                </p:pic>
              </mc:Fallback>
            </mc:AlternateContent>
            <mc:AlternateContent xmlns:mc="http://schemas.openxmlformats.org/markup-compatibility/2006" xmlns:p14="http://schemas.microsoft.com/office/powerpoint/2010/main">
              <mc:Choice Requires="p14">
                <p:contentPart p14:bwMode="auto" r:id="rId153">
                  <p14:nvContentPartPr>
                    <p14:cNvPr id="122" name="Ink 121">
                      <a:extLst>
                        <a:ext uri="{FF2B5EF4-FFF2-40B4-BE49-F238E27FC236}">
                          <a16:creationId xmlns:a16="http://schemas.microsoft.com/office/drawing/2014/main" id="{CD57C131-DEC9-C843-BFE1-6D53B2543D08}"/>
                        </a:ext>
                      </a:extLst>
                    </p14:cNvPr>
                    <p14:cNvContentPartPr/>
                    <p14:nvPr/>
                  </p14:nvContentPartPr>
                  <p14:xfrm>
                    <a:off x="8018117" y="2971863"/>
                    <a:ext cx="226080" cy="216720"/>
                  </p14:xfrm>
                </p:contentPart>
              </mc:Choice>
              <mc:Fallback xmlns="">
                <p:pic>
                  <p:nvPicPr>
                    <p:cNvPr id="44038" name="Ink 44037">
                      <a:extLst>
                        <a:ext uri="{FF2B5EF4-FFF2-40B4-BE49-F238E27FC236}">
                          <a16:creationId xmlns:a16="http://schemas.microsoft.com/office/drawing/2014/main" id="{5F6B28FA-6E65-4C98-A5B8-38062BB17A25}"/>
                        </a:ext>
                      </a:extLst>
                    </p:cNvPr>
                    <p:cNvPicPr/>
                    <p:nvPr/>
                  </p:nvPicPr>
                  <p:blipFill>
                    <a:blip r:embed="rId154"/>
                    <a:stretch>
                      <a:fillRect/>
                    </a:stretch>
                  </p:blipFill>
                  <p:spPr>
                    <a:xfrm>
                      <a:off x="8010196" y="2963654"/>
                      <a:ext cx="242252" cy="232810"/>
                    </a:xfrm>
                    <a:prstGeom prst="rect">
                      <a:avLst/>
                    </a:prstGeom>
                  </p:spPr>
                </p:pic>
              </mc:Fallback>
            </mc:AlternateContent>
            <mc:AlternateContent xmlns:mc="http://schemas.openxmlformats.org/markup-compatibility/2006" xmlns:p14="http://schemas.microsoft.com/office/powerpoint/2010/main">
              <mc:Choice Requires="p14">
                <p:contentPart p14:bwMode="auto" r:id="rId155">
                  <p14:nvContentPartPr>
                    <p14:cNvPr id="123" name="Ink 122">
                      <a:extLst>
                        <a:ext uri="{FF2B5EF4-FFF2-40B4-BE49-F238E27FC236}">
                          <a16:creationId xmlns:a16="http://schemas.microsoft.com/office/drawing/2014/main" id="{14C7CCE7-F486-EDBC-9ED4-40AC1D79B8C3}"/>
                        </a:ext>
                      </a:extLst>
                    </p14:cNvPr>
                    <p14:cNvContentPartPr/>
                    <p14:nvPr/>
                  </p14:nvContentPartPr>
                  <p14:xfrm>
                    <a:off x="8247077" y="3132063"/>
                    <a:ext cx="213840" cy="145440"/>
                  </p14:xfrm>
                </p:contentPart>
              </mc:Choice>
              <mc:Fallback xmlns="">
                <p:pic>
                  <p:nvPicPr>
                    <p:cNvPr id="44039" name="Ink 44038">
                      <a:extLst>
                        <a:ext uri="{FF2B5EF4-FFF2-40B4-BE49-F238E27FC236}">
                          <a16:creationId xmlns:a16="http://schemas.microsoft.com/office/drawing/2014/main" id="{CC7A62E2-49B5-4A2E-A54F-3DB737053FC9}"/>
                        </a:ext>
                      </a:extLst>
                    </p:cNvPr>
                    <p:cNvPicPr/>
                    <p:nvPr/>
                  </p:nvPicPr>
                  <p:blipFill>
                    <a:blip r:embed="rId156"/>
                    <a:stretch>
                      <a:fillRect/>
                    </a:stretch>
                  </p:blipFill>
                  <p:spPr>
                    <a:xfrm>
                      <a:off x="8239145" y="3123837"/>
                      <a:ext cx="230035" cy="161563"/>
                    </a:xfrm>
                    <a:prstGeom prst="rect">
                      <a:avLst/>
                    </a:prstGeom>
                  </p:spPr>
                </p:pic>
              </mc:Fallback>
            </mc:AlternateContent>
            <mc:AlternateContent xmlns:mc="http://schemas.openxmlformats.org/markup-compatibility/2006" xmlns:p14="http://schemas.microsoft.com/office/powerpoint/2010/main">
              <mc:Choice Requires="p14">
                <p:contentPart p14:bwMode="auto" r:id="rId157">
                  <p14:nvContentPartPr>
                    <p14:cNvPr id="124" name="Ink 123">
                      <a:extLst>
                        <a:ext uri="{FF2B5EF4-FFF2-40B4-BE49-F238E27FC236}">
                          <a16:creationId xmlns:a16="http://schemas.microsoft.com/office/drawing/2014/main" id="{FE92B6C6-B560-AA58-4F3D-DDE879D46DAE}"/>
                        </a:ext>
                      </a:extLst>
                    </p14:cNvPr>
                    <p14:cNvContentPartPr/>
                    <p14:nvPr/>
                  </p14:nvContentPartPr>
                  <p14:xfrm>
                    <a:off x="4261877" y="2438703"/>
                    <a:ext cx="306720" cy="140040"/>
                  </p14:xfrm>
                </p:contentPart>
              </mc:Choice>
              <mc:Fallback xmlns="">
                <p:pic>
                  <p:nvPicPr>
                    <p:cNvPr id="44043" name="Ink 44042">
                      <a:extLst>
                        <a:ext uri="{FF2B5EF4-FFF2-40B4-BE49-F238E27FC236}">
                          <a16:creationId xmlns:a16="http://schemas.microsoft.com/office/drawing/2014/main" id="{8CF50F90-0C35-4EDC-A13A-9ADEAAFB684D}"/>
                        </a:ext>
                      </a:extLst>
                    </p:cNvPr>
                    <p:cNvPicPr/>
                    <p:nvPr/>
                  </p:nvPicPr>
                  <p:blipFill>
                    <a:blip r:embed="rId158"/>
                    <a:stretch>
                      <a:fillRect/>
                    </a:stretch>
                  </p:blipFill>
                  <p:spPr>
                    <a:xfrm>
                      <a:off x="4253623" y="2430813"/>
                      <a:ext cx="322898" cy="156148"/>
                    </a:xfrm>
                    <a:prstGeom prst="rect">
                      <a:avLst/>
                    </a:prstGeom>
                  </p:spPr>
                </p:pic>
              </mc:Fallback>
            </mc:AlternateContent>
            <mc:AlternateContent xmlns:mc="http://schemas.openxmlformats.org/markup-compatibility/2006" xmlns:p14="http://schemas.microsoft.com/office/powerpoint/2010/main">
              <mc:Choice Requires="p14">
                <p:contentPart p14:bwMode="auto" r:id="rId159">
                  <p14:nvContentPartPr>
                    <p14:cNvPr id="125" name="Ink 124">
                      <a:extLst>
                        <a:ext uri="{FF2B5EF4-FFF2-40B4-BE49-F238E27FC236}">
                          <a16:creationId xmlns:a16="http://schemas.microsoft.com/office/drawing/2014/main" id="{8436C8E7-8728-698D-D3A3-B7C50524C95B}"/>
                        </a:ext>
                      </a:extLst>
                    </p14:cNvPr>
                    <p14:cNvContentPartPr/>
                    <p14:nvPr/>
                  </p14:nvContentPartPr>
                  <p14:xfrm>
                    <a:off x="4670837" y="2370663"/>
                    <a:ext cx="65520" cy="149400"/>
                  </p14:xfrm>
                </p:contentPart>
              </mc:Choice>
              <mc:Fallback xmlns="">
                <p:pic>
                  <p:nvPicPr>
                    <p:cNvPr id="44044" name="Ink 44043">
                      <a:extLst>
                        <a:ext uri="{FF2B5EF4-FFF2-40B4-BE49-F238E27FC236}">
                          <a16:creationId xmlns:a16="http://schemas.microsoft.com/office/drawing/2014/main" id="{21002568-00E4-48DD-B937-65E304309497}"/>
                        </a:ext>
                      </a:extLst>
                    </p:cNvPr>
                    <p:cNvPicPr/>
                    <p:nvPr/>
                  </p:nvPicPr>
                  <p:blipFill>
                    <a:blip r:embed="rId160"/>
                    <a:stretch>
                      <a:fillRect/>
                    </a:stretch>
                  </p:blipFill>
                  <p:spPr>
                    <a:xfrm>
                      <a:off x="4662606" y="2362436"/>
                      <a:ext cx="81653" cy="165525"/>
                    </a:xfrm>
                    <a:prstGeom prst="rect">
                      <a:avLst/>
                    </a:prstGeom>
                  </p:spPr>
                </p:pic>
              </mc:Fallback>
            </mc:AlternateContent>
            <mc:AlternateContent xmlns:mc="http://schemas.openxmlformats.org/markup-compatibility/2006" xmlns:p14="http://schemas.microsoft.com/office/powerpoint/2010/main">
              <mc:Choice Requires="p14">
                <p:contentPart p14:bwMode="auto" r:id="rId161">
                  <p14:nvContentPartPr>
                    <p14:cNvPr id="126" name="Ink 125">
                      <a:extLst>
                        <a:ext uri="{FF2B5EF4-FFF2-40B4-BE49-F238E27FC236}">
                          <a16:creationId xmlns:a16="http://schemas.microsoft.com/office/drawing/2014/main" id="{9E158C26-A719-3186-2BF5-4FAD4491A32E}"/>
                        </a:ext>
                      </a:extLst>
                    </p14:cNvPr>
                    <p14:cNvContentPartPr/>
                    <p14:nvPr/>
                  </p14:nvContentPartPr>
                  <p14:xfrm>
                    <a:off x="4603157" y="2364543"/>
                    <a:ext cx="186120" cy="75960"/>
                  </p14:xfrm>
                </p:contentPart>
              </mc:Choice>
              <mc:Fallback xmlns="">
                <p:pic>
                  <p:nvPicPr>
                    <p:cNvPr id="44045" name="Ink 44044">
                      <a:extLst>
                        <a:ext uri="{FF2B5EF4-FFF2-40B4-BE49-F238E27FC236}">
                          <a16:creationId xmlns:a16="http://schemas.microsoft.com/office/drawing/2014/main" id="{350523E0-923E-4515-84C3-7911B43F998A}"/>
                        </a:ext>
                      </a:extLst>
                    </p:cNvPr>
                    <p:cNvPicPr/>
                    <p:nvPr/>
                  </p:nvPicPr>
                  <p:blipFill>
                    <a:blip r:embed="rId162"/>
                    <a:stretch>
                      <a:fillRect/>
                    </a:stretch>
                  </p:blipFill>
                  <p:spPr>
                    <a:xfrm>
                      <a:off x="4594907" y="2356322"/>
                      <a:ext cx="202290" cy="92073"/>
                    </a:xfrm>
                    <a:prstGeom prst="rect">
                      <a:avLst/>
                    </a:prstGeom>
                  </p:spPr>
                </p:pic>
              </mc:Fallback>
            </mc:AlternateContent>
            <mc:AlternateContent xmlns:mc="http://schemas.openxmlformats.org/markup-compatibility/2006" xmlns:p14="http://schemas.microsoft.com/office/powerpoint/2010/main">
              <mc:Choice Requires="p14">
                <p:contentPart p14:bwMode="auto" r:id="rId163">
                  <p14:nvContentPartPr>
                    <p14:cNvPr id="127" name="Ink 126">
                      <a:extLst>
                        <a:ext uri="{FF2B5EF4-FFF2-40B4-BE49-F238E27FC236}">
                          <a16:creationId xmlns:a16="http://schemas.microsoft.com/office/drawing/2014/main" id="{ECE45C09-DD7A-35D5-B297-F43A5BB376F0}"/>
                        </a:ext>
                      </a:extLst>
                    </p14:cNvPr>
                    <p14:cNvContentPartPr/>
                    <p14:nvPr/>
                  </p14:nvContentPartPr>
                  <p14:xfrm>
                    <a:off x="4670837" y="2489103"/>
                    <a:ext cx="147600" cy="51480"/>
                  </p14:xfrm>
                </p:contentPart>
              </mc:Choice>
              <mc:Fallback xmlns="">
                <p:pic>
                  <p:nvPicPr>
                    <p:cNvPr id="44046" name="Ink 44045">
                      <a:extLst>
                        <a:ext uri="{FF2B5EF4-FFF2-40B4-BE49-F238E27FC236}">
                          <a16:creationId xmlns:a16="http://schemas.microsoft.com/office/drawing/2014/main" id="{1FCDF34D-4F2D-4A91-A925-8DAC4772714B}"/>
                        </a:ext>
                      </a:extLst>
                    </p:cNvPr>
                    <p:cNvPicPr/>
                    <p:nvPr/>
                  </p:nvPicPr>
                  <p:blipFill>
                    <a:blip r:embed="rId164"/>
                    <a:stretch>
                      <a:fillRect/>
                    </a:stretch>
                  </p:blipFill>
                  <p:spPr>
                    <a:xfrm>
                      <a:off x="4662582" y="2481183"/>
                      <a:ext cx="163780" cy="67650"/>
                    </a:xfrm>
                    <a:prstGeom prst="rect">
                      <a:avLst/>
                    </a:prstGeom>
                  </p:spPr>
                </p:pic>
              </mc:Fallback>
            </mc:AlternateContent>
            <mc:AlternateContent xmlns:mc="http://schemas.openxmlformats.org/markup-compatibility/2006" xmlns:p14="http://schemas.microsoft.com/office/powerpoint/2010/main">
              <mc:Choice Requires="p14">
                <p:contentPart p14:bwMode="auto" r:id="rId165">
                  <p14:nvContentPartPr>
                    <p14:cNvPr id="128" name="Ink 127">
                      <a:extLst>
                        <a:ext uri="{FF2B5EF4-FFF2-40B4-BE49-F238E27FC236}">
                          <a16:creationId xmlns:a16="http://schemas.microsoft.com/office/drawing/2014/main" id="{B0DA1DAE-8D6F-74E3-74A3-695C78D1957A}"/>
                        </a:ext>
                      </a:extLst>
                    </p14:cNvPr>
                    <p14:cNvContentPartPr/>
                    <p14:nvPr/>
                  </p14:nvContentPartPr>
                  <p14:xfrm>
                    <a:off x="4863077" y="2467863"/>
                    <a:ext cx="263880" cy="79200"/>
                  </p14:xfrm>
                </p:contentPart>
              </mc:Choice>
              <mc:Fallback xmlns="">
                <p:pic>
                  <p:nvPicPr>
                    <p:cNvPr id="44047" name="Ink 44046">
                      <a:extLst>
                        <a:ext uri="{FF2B5EF4-FFF2-40B4-BE49-F238E27FC236}">
                          <a16:creationId xmlns:a16="http://schemas.microsoft.com/office/drawing/2014/main" id="{6C8B32CC-DF9D-4C09-8AAF-915243C45B75}"/>
                        </a:ext>
                      </a:extLst>
                    </p:cNvPr>
                    <p:cNvPicPr/>
                    <p:nvPr/>
                  </p:nvPicPr>
                  <p:blipFill>
                    <a:blip r:embed="rId166"/>
                    <a:stretch>
                      <a:fillRect/>
                    </a:stretch>
                  </p:blipFill>
                  <p:spPr>
                    <a:xfrm>
                      <a:off x="4855151" y="2459976"/>
                      <a:ext cx="280063" cy="95303"/>
                    </a:xfrm>
                    <a:prstGeom prst="rect">
                      <a:avLst/>
                    </a:prstGeom>
                  </p:spPr>
                </p:pic>
              </mc:Fallback>
            </mc:AlternateContent>
          </p:grpSp>
          <p:grpSp>
            <p:nvGrpSpPr>
              <p:cNvPr id="59" name="Group 58">
                <a:extLst>
                  <a:ext uri="{FF2B5EF4-FFF2-40B4-BE49-F238E27FC236}">
                    <a16:creationId xmlns:a16="http://schemas.microsoft.com/office/drawing/2014/main" id="{4A022409-B492-5D37-1155-CFC37FF28A43}"/>
                  </a:ext>
                </a:extLst>
              </p:cNvPr>
              <p:cNvGrpSpPr/>
              <p:nvPr/>
            </p:nvGrpSpPr>
            <p:grpSpPr>
              <a:xfrm>
                <a:off x="5013917" y="2804823"/>
                <a:ext cx="557640" cy="406080"/>
                <a:chOff x="5013917" y="2804823"/>
                <a:chExt cx="557640" cy="406080"/>
              </a:xfrm>
            </p:grpSpPr>
            <mc:AlternateContent xmlns:mc="http://schemas.openxmlformats.org/markup-compatibility/2006" xmlns:p14="http://schemas.microsoft.com/office/powerpoint/2010/main">
              <mc:Choice Requires="p14">
                <p:contentPart p14:bwMode="auto" r:id="rId167">
                  <p14:nvContentPartPr>
                    <p14:cNvPr id="87" name="Ink 86">
                      <a:extLst>
                        <a:ext uri="{FF2B5EF4-FFF2-40B4-BE49-F238E27FC236}">
                          <a16:creationId xmlns:a16="http://schemas.microsoft.com/office/drawing/2014/main" id="{5DCC8121-90DF-5BDB-2AD9-97DE4D4F36E2}"/>
                        </a:ext>
                      </a:extLst>
                    </p14:cNvPr>
                    <p14:cNvContentPartPr/>
                    <p14:nvPr/>
                  </p14:nvContentPartPr>
                  <p14:xfrm>
                    <a:off x="5015717" y="3076263"/>
                    <a:ext cx="77040" cy="134640"/>
                  </p14:xfrm>
                </p:contentPart>
              </mc:Choice>
              <mc:Fallback xmlns="">
                <p:pic>
                  <p:nvPicPr>
                    <p:cNvPr id="44049" name="Ink 44048">
                      <a:extLst>
                        <a:ext uri="{FF2B5EF4-FFF2-40B4-BE49-F238E27FC236}">
                          <a16:creationId xmlns:a16="http://schemas.microsoft.com/office/drawing/2014/main" id="{0AFD5851-DE66-4D0A-8DC6-F42451ACA0DB}"/>
                        </a:ext>
                      </a:extLst>
                    </p:cNvPr>
                    <p:cNvPicPr/>
                    <p:nvPr/>
                  </p:nvPicPr>
                  <p:blipFill>
                    <a:blip r:embed="rId168"/>
                    <a:stretch>
                      <a:fillRect/>
                    </a:stretch>
                  </p:blipFill>
                  <p:spPr>
                    <a:xfrm>
                      <a:off x="5007782" y="3068382"/>
                      <a:ext cx="93242" cy="150731"/>
                    </a:xfrm>
                    <a:prstGeom prst="rect">
                      <a:avLst/>
                    </a:prstGeom>
                  </p:spPr>
                </p:pic>
              </mc:Fallback>
            </mc:AlternateContent>
            <mc:AlternateContent xmlns:mc="http://schemas.openxmlformats.org/markup-compatibility/2006" xmlns:p14="http://schemas.microsoft.com/office/powerpoint/2010/main">
              <mc:Choice Requires="p14">
                <p:contentPart p14:bwMode="auto" r:id="rId169">
                  <p14:nvContentPartPr>
                    <p14:cNvPr id="88" name="Ink 87">
                      <a:extLst>
                        <a:ext uri="{FF2B5EF4-FFF2-40B4-BE49-F238E27FC236}">
                          <a16:creationId xmlns:a16="http://schemas.microsoft.com/office/drawing/2014/main" id="{079C4201-8F2E-DD3A-4814-BC199B63E70F}"/>
                        </a:ext>
                      </a:extLst>
                    </p14:cNvPr>
                    <p14:cNvContentPartPr/>
                    <p14:nvPr/>
                  </p14:nvContentPartPr>
                  <p14:xfrm>
                    <a:off x="5013917" y="2956383"/>
                    <a:ext cx="36720" cy="51120"/>
                  </p14:xfrm>
                </p:contentPart>
              </mc:Choice>
              <mc:Fallback xmlns="">
                <p:pic>
                  <p:nvPicPr>
                    <p:cNvPr id="44050" name="Ink 44049">
                      <a:extLst>
                        <a:ext uri="{FF2B5EF4-FFF2-40B4-BE49-F238E27FC236}">
                          <a16:creationId xmlns:a16="http://schemas.microsoft.com/office/drawing/2014/main" id="{545E02B4-CFA5-4CB1-9F84-6F1871EB8BE5}"/>
                        </a:ext>
                      </a:extLst>
                    </p:cNvPr>
                    <p:cNvPicPr/>
                    <p:nvPr/>
                  </p:nvPicPr>
                  <p:blipFill>
                    <a:blip r:embed="rId170"/>
                    <a:stretch>
                      <a:fillRect/>
                    </a:stretch>
                  </p:blipFill>
                  <p:spPr>
                    <a:xfrm>
                      <a:off x="5005721" y="2948468"/>
                      <a:ext cx="52785" cy="67281"/>
                    </a:xfrm>
                    <a:prstGeom prst="rect">
                      <a:avLst/>
                    </a:prstGeom>
                  </p:spPr>
                </p:pic>
              </mc:Fallback>
            </mc:AlternateContent>
            <mc:AlternateContent xmlns:mc="http://schemas.openxmlformats.org/markup-compatibility/2006" xmlns:p14="http://schemas.microsoft.com/office/powerpoint/2010/main">
              <mc:Choice Requires="p14">
                <p:contentPart p14:bwMode="auto" r:id="rId171">
                  <p14:nvContentPartPr>
                    <p14:cNvPr id="89" name="Ink 88">
                      <a:extLst>
                        <a:ext uri="{FF2B5EF4-FFF2-40B4-BE49-F238E27FC236}">
                          <a16:creationId xmlns:a16="http://schemas.microsoft.com/office/drawing/2014/main" id="{2CFE8DF9-B680-868D-FA09-58725292DE96}"/>
                        </a:ext>
                      </a:extLst>
                    </p14:cNvPr>
                    <p14:cNvContentPartPr/>
                    <p14:nvPr/>
                  </p14:nvContentPartPr>
                  <p14:xfrm>
                    <a:off x="5135237" y="2849463"/>
                    <a:ext cx="179280" cy="159840"/>
                  </p14:xfrm>
                </p:contentPart>
              </mc:Choice>
              <mc:Fallback xmlns="">
                <p:pic>
                  <p:nvPicPr>
                    <p:cNvPr id="44051" name="Ink 44050">
                      <a:extLst>
                        <a:ext uri="{FF2B5EF4-FFF2-40B4-BE49-F238E27FC236}">
                          <a16:creationId xmlns:a16="http://schemas.microsoft.com/office/drawing/2014/main" id="{511C2077-29C0-4202-819B-45ABE9900641}"/>
                        </a:ext>
                      </a:extLst>
                    </p:cNvPr>
                    <p:cNvPicPr/>
                    <p:nvPr/>
                  </p:nvPicPr>
                  <p:blipFill>
                    <a:blip r:embed="rId172"/>
                    <a:stretch>
                      <a:fillRect/>
                    </a:stretch>
                  </p:blipFill>
                  <p:spPr>
                    <a:xfrm>
                      <a:off x="5127298" y="2841570"/>
                      <a:ext cx="195488" cy="175956"/>
                    </a:xfrm>
                    <a:prstGeom prst="rect">
                      <a:avLst/>
                    </a:prstGeom>
                  </p:spPr>
                </p:pic>
              </mc:Fallback>
            </mc:AlternateContent>
            <mc:AlternateContent xmlns:mc="http://schemas.openxmlformats.org/markup-compatibility/2006" xmlns:p14="http://schemas.microsoft.com/office/powerpoint/2010/main">
              <mc:Choice Requires="p14">
                <p:contentPart p14:bwMode="auto" r:id="rId173">
                  <p14:nvContentPartPr>
                    <p14:cNvPr id="90" name="Ink 89">
                      <a:extLst>
                        <a:ext uri="{FF2B5EF4-FFF2-40B4-BE49-F238E27FC236}">
                          <a16:creationId xmlns:a16="http://schemas.microsoft.com/office/drawing/2014/main" id="{F029AE5E-7A33-8C60-ADF3-915D3DDBE7CE}"/>
                        </a:ext>
                      </a:extLst>
                    </p14:cNvPr>
                    <p14:cNvContentPartPr/>
                    <p14:nvPr/>
                  </p14:nvContentPartPr>
                  <p14:xfrm>
                    <a:off x="5179877" y="2804823"/>
                    <a:ext cx="103320" cy="261360"/>
                  </p14:xfrm>
                </p:contentPart>
              </mc:Choice>
              <mc:Fallback xmlns="">
                <p:pic>
                  <p:nvPicPr>
                    <p:cNvPr id="44052" name="Ink 44051">
                      <a:extLst>
                        <a:ext uri="{FF2B5EF4-FFF2-40B4-BE49-F238E27FC236}">
                          <a16:creationId xmlns:a16="http://schemas.microsoft.com/office/drawing/2014/main" id="{2512A29A-FC3D-4748-8BE5-399BFBF23035}"/>
                        </a:ext>
                      </a:extLst>
                    </p:cNvPr>
                    <p:cNvPicPr/>
                    <p:nvPr/>
                  </p:nvPicPr>
                  <p:blipFill>
                    <a:blip r:embed="rId174"/>
                    <a:stretch>
                      <a:fillRect/>
                    </a:stretch>
                  </p:blipFill>
                  <p:spPr>
                    <a:xfrm>
                      <a:off x="5171625" y="2796933"/>
                      <a:ext cx="119495" cy="277469"/>
                    </a:xfrm>
                    <a:prstGeom prst="rect">
                      <a:avLst/>
                    </a:prstGeom>
                  </p:spPr>
                </p:pic>
              </mc:Fallback>
            </mc:AlternateContent>
            <mc:AlternateContent xmlns:mc="http://schemas.openxmlformats.org/markup-compatibility/2006" xmlns:p14="http://schemas.microsoft.com/office/powerpoint/2010/main">
              <mc:Choice Requires="p14">
                <p:contentPart p14:bwMode="auto" r:id="rId175">
                  <p14:nvContentPartPr>
                    <p14:cNvPr id="91" name="Ink 90">
                      <a:extLst>
                        <a:ext uri="{FF2B5EF4-FFF2-40B4-BE49-F238E27FC236}">
                          <a16:creationId xmlns:a16="http://schemas.microsoft.com/office/drawing/2014/main" id="{7E06AB02-68BB-3EF7-280B-778C36923CAA}"/>
                        </a:ext>
                      </a:extLst>
                    </p14:cNvPr>
                    <p14:cNvContentPartPr/>
                    <p14:nvPr/>
                  </p14:nvContentPartPr>
                  <p14:xfrm>
                    <a:off x="5320637" y="2967183"/>
                    <a:ext cx="250920" cy="83160"/>
                  </p14:xfrm>
                </p:contentPart>
              </mc:Choice>
              <mc:Fallback xmlns="">
                <p:pic>
                  <p:nvPicPr>
                    <p:cNvPr id="44053" name="Ink 44052">
                      <a:extLst>
                        <a:ext uri="{FF2B5EF4-FFF2-40B4-BE49-F238E27FC236}">
                          <a16:creationId xmlns:a16="http://schemas.microsoft.com/office/drawing/2014/main" id="{4314AD33-990F-4FE8-88DC-FCB47003C668}"/>
                        </a:ext>
                      </a:extLst>
                    </p:cNvPr>
                    <p:cNvPicPr/>
                    <p:nvPr/>
                  </p:nvPicPr>
                  <p:blipFill>
                    <a:blip r:embed="rId176"/>
                    <a:stretch>
                      <a:fillRect/>
                    </a:stretch>
                  </p:blipFill>
                  <p:spPr>
                    <a:xfrm>
                      <a:off x="5312383" y="2959294"/>
                      <a:ext cx="267098" cy="99266"/>
                    </a:xfrm>
                    <a:prstGeom prst="rect">
                      <a:avLst/>
                    </a:prstGeom>
                  </p:spPr>
                </p:pic>
              </mc:Fallback>
            </mc:AlternateContent>
          </p:grpSp>
          <mc:AlternateContent xmlns:mc="http://schemas.openxmlformats.org/markup-compatibility/2006" xmlns:p14="http://schemas.microsoft.com/office/powerpoint/2010/main">
            <mc:Choice Requires="p14">
              <p:contentPart p14:bwMode="auto" r:id="rId177">
                <p14:nvContentPartPr>
                  <p14:cNvPr id="60" name="Ink 59">
                    <a:extLst>
                      <a:ext uri="{FF2B5EF4-FFF2-40B4-BE49-F238E27FC236}">
                        <a16:creationId xmlns:a16="http://schemas.microsoft.com/office/drawing/2014/main" id="{E445A0D7-881C-C086-48CA-E01FE417B351}"/>
                      </a:ext>
                    </a:extLst>
                  </p14:cNvPr>
                  <p14:cNvContentPartPr/>
                  <p14:nvPr/>
                </p14:nvContentPartPr>
                <p14:xfrm>
                  <a:off x="3471677" y="3170583"/>
                  <a:ext cx="253440" cy="189360"/>
                </p14:xfrm>
              </p:contentPart>
            </mc:Choice>
            <mc:Fallback xmlns="">
              <p:pic>
                <p:nvPicPr>
                  <p:cNvPr id="44055" name="Ink 44054">
                    <a:extLst>
                      <a:ext uri="{FF2B5EF4-FFF2-40B4-BE49-F238E27FC236}">
                        <a16:creationId xmlns:a16="http://schemas.microsoft.com/office/drawing/2014/main" id="{C1771ACA-F268-4C09-80EC-D89B06C9FBFC}"/>
                      </a:ext>
                    </a:extLst>
                  </p:cNvPr>
                  <p:cNvPicPr/>
                  <p:nvPr/>
                </p:nvPicPr>
                <p:blipFill>
                  <a:blip r:embed="rId178"/>
                  <a:stretch>
                    <a:fillRect/>
                  </a:stretch>
                </p:blipFill>
                <p:spPr>
                  <a:xfrm>
                    <a:off x="3463416" y="3162364"/>
                    <a:ext cx="269631" cy="205469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179">
                <p14:nvContentPartPr>
                  <p14:cNvPr id="61" name="Ink 60">
                    <a:extLst>
                      <a:ext uri="{FF2B5EF4-FFF2-40B4-BE49-F238E27FC236}">
                        <a16:creationId xmlns:a16="http://schemas.microsoft.com/office/drawing/2014/main" id="{9BA95DD2-2D2F-8438-F0F8-8494904FD3EB}"/>
                      </a:ext>
                    </a:extLst>
                  </p14:cNvPr>
                  <p14:cNvContentPartPr/>
                  <p14:nvPr/>
                </p14:nvContentPartPr>
                <p14:xfrm>
                  <a:off x="3568157" y="3322863"/>
                  <a:ext cx="49320" cy="23040"/>
                </p14:xfrm>
              </p:contentPart>
            </mc:Choice>
            <mc:Fallback xmlns="">
              <p:pic>
                <p:nvPicPr>
                  <p:cNvPr id="44056" name="Ink 44055">
                    <a:extLst>
                      <a:ext uri="{FF2B5EF4-FFF2-40B4-BE49-F238E27FC236}">
                        <a16:creationId xmlns:a16="http://schemas.microsoft.com/office/drawing/2014/main" id="{5F96FEC7-5FFF-42A4-A1F8-86C3033389B8}"/>
                      </a:ext>
                    </a:extLst>
                  </p:cNvPr>
                  <p:cNvPicPr/>
                  <p:nvPr/>
                </p:nvPicPr>
                <p:blipFill>
                  <a:blip r:embed="rId180"/>
                  <a:stretch>
                    <a:fillRect/>
                  </a:stretch>
                </p:blipFill>
                <p:spPr>
                  <a:xfrm>
                    <a:off x="3559937" y="3314634"/>
                    <a:ext cx="65431" cy="39168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181">
                <p14:nvContentPartPr>
                  <p14:cNvPr id="62" name="Ink 61">
                    <a:extLst>
                      <a:ext uri="{FF2B5EF4-FFF2-40B4-BE49-F238E27FC236}">
                        <a16:creationId xmlns:a16="http://schemas.microsoft.com/office/drawing/2014/main" id="{F1100712-4B78-CDA4-A769-7F00B0FAE1C7}"/>
                      </a:ext>
                    </a:extLst>
                  </p14:cNvPr>
                  <p14:cNvContentPartPr/>
                  <p14:nvPr/>
                </p14:nvContentPartPr>
                <p14:xfrm>
                  <a:off x="3560597" y="3338343"/>
                  <a:ext cx="123480" cy="117000"/>
                </p14:xfrm>
              </p:contentPart>
            </mc:Choice>
            <mc:Fallback xmlns="">
              <p:pic>
                <p:nvPicPr>
                  <p:cNvPr id="44057" name="Ink 44056">
                    <a:extLst>
                      <a:ext uri="{FF2B5EF4-FFF2-40B4-BE49-F238E27FC236}">
                        <a16:creationId xmlns:a16="http://schemas.microsoft.com/office/drawing/2014/main" id="{F6611B21-A2C4-4A2E-8ADD-73E81CF9E384}"/>
                      </a:ext>
                    </a:extLst>
                  </p:cNvPr>
                  <p:cNvPicPr/>
                  <p:nvPr/>
                </p:nvPicPr>
                <p:blipFill>
                  <a:blip r:embed="rId182"/>
                  <a:stretch>
                    <a:fillRect/>
                  </a:stretch>
                </p:blipFill>
                <p:spPr>
                  <a:xfrm>
                    <a:off x="3552343" y="3330104"/>
                    <a:ext cx="139658" cy="133149"/>
                  </a:xfrm>
                  <a:prstGeom prst="rect">
                    <a:avLst/>
                  </a:prstGeom>
                </p:spPr>
              </p:pic>
            </mc:Fallback>
          </mc:AlternateContent>
          <p:grpSp>
            <p:nvGrpSpPr>
              <p:cNvPr id="63" name="Group 62">
                <a:extLst>
                  <a:ext uri="{FF2B5EF4-FFF2-40B4-BE49-F238E27FC236}">
                    <a16:creationId xmlns:a16="http://schemas.microsoft.com/office/drawing/2014/main" id="{D131AEAB-9135-E723-19BD-1BA60EF1355F}"/>
                  </a:ext>
                </a:extLst>
              </p:cNvPr>
              <p:cNvGrpSpPr/>
              <p:nvPr/>
            </p:nvGrpSpPr>
            <p:grpSpPr>
              <a:xfrm>
                <a:off x="3439637" y="1411623"/>
                <a:ext cx="605160" cy="384480"/>
                <a:chOff x="3439637" y="1411623"/>
                <a:chExt cx="605160" cy="384480"/>
              </a:xfrm>
            </p:grpSpPr>
            <mc:AlternateContent xmlns:mc="http://schemas.openxmlformats.org/markup-compatibility/2006" xmlns:p14="http://schemas.microsoft.com/office/powerpoint/2010/main">
              <mc:Choice Requires="p14">
                <p:contentPart p14:bwMode="auto" r:id="rId183">
                  <p14:nvContentPartPr>
                    <p14:cNvPr id="82" name="Ink 81">
                      <a:extLst>
                        <a:ext uri="{FF2B5EF4-FFF2-40B4-BE49-F238E27FC236}">
                          <a16:creationId xmlns:a16="http://schemas.microsoft.com/office/drawing/2014/main" id="{AEB248DE-0C62-F3E1-3D75-5EC55D1EA961}"/>
                        </a:ext>
                      </a:extLst>
                    </p14:cNvPr>
                    <p14:cNvContentPartPr/>
                    <p14:nvPr/>
                  </p14:nvContentPartPr>
                  <p14:xfrm>
                    <a:off x="3439637" y="1644903"/>
                    <a:ext cx="106560" cy="151200"/>
                  </p14:xfrm>
                </p:contentPart>
              </mc:Choice>
              <mc:Fallback xmlns="">
                <p:pic>
                  <p:nvPicPr>
                    <p:cNvPr id="44058" name="Ink 44057">
                      <a:extLst>
                        <a:ext uri="{FF2B5EF4-FFF2-40B4-BE49-F238E27FC236}">
                          <a16:creationId xmlns:a16="http://schemas.microsoft.com/office/drawing/2014/main" id="{0D24C32A-351E-432C-B1B4-C4DCE2649A17}"/>
                        </a:ext>
                      </a:extLst>
                    </p:cNvPr>
                    <p:cNvPicPr/>
                    <p:nvPr/>
                  </p:nvPicPr>
                  <p:blipFill>
                    <a:blip r:embed="rId184"/>
                    <a:stretch>
                      <a:fillRect/>
                    </a:stretch>
                  </p:blipFill>
                  <p:spPr>
                    <a:xfrm>
                      <a:off x="3431719" y="1637014"/>
                      <a:ext cx="122725" cy="167306"/>
                    </a:xfrm>
                    <a:prstGeom prst="rect">
                      <a:avLst/>
                    </a:prstGeom>
                  </p:spPr>
                </p:pic>
              </mc:Fallback>
            </mc:AlternateContent>
            <mc:AlternateContent xmlns:mc="http://schemas.openxmlformats.org/markup-compatibility/2006" xmlns:p14="http://schemas.microsoft.com/office/powerpoint/2010/main">
              <mc:Choice Requires="p14">
                <p:contentPart p14:bwMode="auto" r:id="rId185">
                  <p14:nvContentPartPr>
                    <p14:cNvPr id="83" name="Ink 82">
                      <a:extLst>
                        <a:ext uri="{FF2B5EF4-FFF2-40B4-BE49-F238E27FC236}">
                          <a16:creationId xmlns:a16="http://schemas.microsoft.com/office/drawing/2014/main" id="{267A1118-DF6B-8B95-9534-247964D260EB}"/>
                        </a:ext>
                      </a:extLst>
                    </p14:cNvPr>
                    <p14:cNvContentPartPr/>
                    <p14:nvPr/>
                  </p14:nvContentPartPr>
                  <p14:xfrm>
                    <a:off x="3467717" y="1536903"/>
                    <a:ext cx="42120" cy="31680"/>
                  </p14:xfrm>
                </p:contentPart>
              </mc:Choice>
              <mc:Fallback xmlns="">
                <p:pic>
                  <p:nvPicPr>
                    <p:cNvPr id="44059" name="Ink 44058">
                      <a:extLst>
                        <a:ext uri="{FF2B5EF4-FFF2-40B4-BE49-F238E27FC236}">
                          <a16:creationId xmlns:a16="http://schemas.microsoft.com/office/drawing/2014/main" id="{BE9764F1-FC30-4149-B42E-1D112155996F}"/>
                        </a:ext>
                      </a:extLst>
                    </p:cNvPr>
                    <p:cNvPicPr/>
                    <p:nvPr/>
                  </p:nvPicPr>
                  <p:blipFill>
                    <a:blip r:embed="rId186"/>
                    <a:stretch>
                      <a:fillRect/>
                    </a:stretch>
                  </p:blipFill>
                  <p:spPr>
                    <a:xfrm>
                      <a:off x="3459757" y="1528738"/>
                      <a:ext cx="58371" cy="47683"/>
                    </a:xfrm>
                    <a:prstGeom prst="rect">
                      <a:avLst/>
                    </a:prstGeom>
                  </p:spPr>
                </p:pic>
              </mc:Fallback>
            </mc:AlternateContent>
            <mc:AlternateContent xmlns:mc="http://schemas.openxmlformats.org/markup-compatibility/2006" xmlns:p14="http://schemas.microsoft.com/office/powerpoint/2010/main">
              <mc:Choice Requires="p14">
                <p:contentPart p14:bwMode="auto" r:id="rId187">
                  <p14:nvContentPartPr>
                    <p14:cNvPr id="84" name="Ink 83">
                      <a:extLst>
                        <a:ext uri="{FF2B5EF4-FFF2-40B4-BE49-F238E27FC236}">
                          <a16:creationId xmlns:a16="http://schemas.microsoft.com/office/drawing/2014/main" id="{5273EDE8-F331-CED6-DA99-C23CA71BE84B}"/>
                        </a:ext>
                      </a:extLst>
                    </p14:cNvPr>
                    <p14:cNvContentPartPr/>
                    <p14:nvPr/>
                  </p14:nvContentPartPr>
                  <p14:xfrm>
                    <a:off x="3615677" y="1442223"/>
                    <a:ext cx="207360" cy="205920"/>
                  </p14:xfrm>
                </p:contentPart>
              </mc:Choice>
              <mc:Fallback xmlns="">
                <p:pic>
                  <p:nvPicPr>
                    <p:cNvPr id="44060" name="Ink 44059">
                      <a:extLst>
                        <a:ext uri="{FF2B5EF4-FFF2-40B4-BE49-F238E27FC236}">
                          <a16:creationId xmlns:a16="http://schemas.microsoft.com/office/drawing/2014/main" id="{009F91E6-43CB-498D-B73B-E636AC6888AF}"/>
                        </a:ext>
                      </a:extLst>
                    </p:cNvPr>
                    <p:cNvPicPr/>
                    <p:nvPr/>
                  </p:nvPicPr>
                  <p:blipFill>
                    <a:blip r:embed="rId188"/>
                    <a:stretch>
                      <a:fillRect/>
                    </a:stretch>
                  </p:blipFill>
                  <p:spPr>
                    <a:xfrm>
                      <a:off x="3607740" y="1433999"/>
                      <a:ext cx="223565" cy="222038"/>
                    </a:xfrm>
                    <a:prstGeom prst="rect">
                      <a:avLst/>
                    </a:prstGeom>
                  </p:spPr>
                </p:pic>
              </mc:Fallback>
            </mc:AlternateContent>
            <mc:AlternateContent xmlns:mc="http://schemas.openxmlformats.org/markup-compatibility/2006" xmlns:p14="http://schemas.microsoft.com/office/powerpoint/2010/main">
              <mc:Choice Requires="p14">
                <p:contentPart p14:bwMode="auto" r:id="rId189">
                  <p14:nvContentPartPr>
                    <p14:cNvPr id="85" name="Ink 84">
                      <a:extLst>
                        <a:ext uri="{FF2B5EF4-FFF2-40B4-BE49-F238E27FC236}">
                          <a16:creationId xmlns:a16="http://schemas.microsoft.com/office/drawing/2014/main" id="{A5010D89-CABB-BA8D-A6C6-7DF941B13414}"/>
                        </a:ext>
                      </a:extLst>
                    </p14:cNvPr>
                    <p14:cNvContentPartPr/>
                    <p14:nvPr/>
                  </p14:nvContentPartPr>
                  <p14:xfrm>
                    <a:off x="3654917" y="1411623"/>
                    <a:ext cx="148320" cy="269280"/>
                  </p14:xfrm>
                </p:contentPart>
              </mc:Choice>
              <mc:Fallback xmlns="">
                <p:pic>
                  <p:nvPicPr>
                    <p:cNvPr id="44061" name="Ink 44060">
                      <a:extLst>
                        <a:ext uri="{FF2B5EF4-FFF2-40B4-BE49-F238E27FC236}">
                          <a16:creationId xmlns:a16="http://schemas.microsoft.com/office/drawing/2014/main" id="{87A9384F-DF02-4CFB-8A8C-820F0FED1E11}"/>
                        </a:ext>
                      </a:extLst>
                    </p:cNvPr>
                    <p:cNvPicPr/>
                    <p:nvPr/>
                  </p:nvPicPr>
                  <p:blipFill>
                    <a:blip r:embed="rId190"/>
                    <a:stretch>
                      <a:fillRect/>
                    </a:stretch>
                  </p:blipFill>
                  <p:spPr>
                    <a:xfrm>
                      <a:off x="3646659" y="1403403"/>
                      <a:ext cx="164506" cy="285391"/>
                    </a:xfrm>
                    <a:prstGeom prst="rect">
                      <a:avLst/>
                    </a:prstGeom>
                  </p:spPr>
                </p:pic>
              </mc:Fallback>
            </mc:AlternateContent>
            <mc:AlternateContent xmlns:mc="http://schemas.openxmlformats.org/markup-compatibility/2006" xmlns:p14="http://schemas.microsoft.com/office/powerpoint/2010/main">
              <mc:Choice Requires="p14">
                <p:contentPart p14:bwMode="auto" r:id="rId191">
                  <p14:nvContentPartPr>
                    <p14:cNvPr id="86" name="Ink 85">
                      <a:extLst>
                        <a:ext uri="{FF2B5EF4-FFF2-40B4-BE49-F238E27FC236}">
                          <a16:creationId xmlns:a16="http://schemas.microsoft.com/office/drawing/2014/main" id="{62574455-B8A8-F272-FFC6-62A77007A218}"/>
                        </a:ext>
                      </a:extLst>
                    </p14:cNvPr>
                    <p14:cNvContentPartPr/>
                    <p14:nvPr/>
                  </p14:nvContentPartPr>
                  <p14:xfrm>
                    <a:off x="3832397" y="1552743"/>
                    <a:ext cx="212400" cy="138960"/>
                  </p14:xfrm>
                </p:contentPart>
              </mc:Choice>
              <mc:Fallback xmlns="">
                <p:pic>
                  <p:nvPicPr>
                    <p:cNvPr id="44062" name="Ink 44061">
                      <a:extLst>
                        <a:ext uri="{FF2B5EF4-FFF2-40B4-BE49-F238E27FC236}">
                          <a16:creationId xmlns:a16="http://schemas.microsoft.com/office/drawing/2014/main" id="{7A158B88-EC13-4ED7-99EC-DD9AD674F2D1}"/>
                        </a:ext>
                      </a:extLst>
                    </p:cNvPr>
                    <p:cNvPicPr/>
                    <p:nvPr/>
                  </p:nvPicPr>
                  <p:blipFill>
                    <a:blip r:embed="rId192"/>
                    <a:stretch>
                      <a:fillRect/>
                    </a:stretch>
                  </p:blipFill>
                  <p:spPr>
                    <a:xfrm>
                      <a:off x="3824469" y="1544530"/>
                      <a:ext cx="228586" cy="155057"/>
                    </a:xfrm>
                    <a:prstGeom prst="rect">
                      <a:avLst/>
                    </a:prstGeom>
                  </p:spPr>
                </p:pic>
              </mc:Fallback>
            </mc:AlternateContent>
          </p:grpSp>
          <p:grpSp>
            <p:nvGrpSpPr>
              <p:cNvPr id="64" name="Group 63">
                <a:extLst>
                  <a:ext uri="{FF2B5EF4-FFF2-40B4-BE49-F238E27FC236}">
                    <a16:creationId xmlns:a16="http://schemas.microsoft.com/office/drawing/2014/main" id="{7EF63711-6438-19D5-76A1-BBACD48106A0}"/>
                  </a:ext>
                </a:extLst>
              </p:cNvPr>
              <p:cNvGrpSpPr/>
              <p:nvPr/>
            </p:nvGrpSpPr>
            <p:grpSpPr>
              <a:xfrm>
                <a:off x="2113037" y="1505583"/>
                <a:ext cx="475560" cy="327240"/>
                <a:chOff x="2113037" y="1505583"/>
                <a:chExt cx="475560" cy="327240"/>
              </a:xfrm>
            </p:grpSpPr>
            <mc:AlternateContent xmlns:mc="http://schemas.openxmlformats.org/markup-compatibility/2006" xmlns:p14="http://schemas.microsoft.com/office/powerpoint/2010/main">
              <mc:Choice Requires="p14">
                <p:contentPart p14:bwMode="auto" r:id="rId193">
                  <p14:nvContentPartPr>
                    <p14:cNvPr id="78" name="Ink 77">
                      <a:extLst>
                        <a:ext uri="{FF2B5EF4-FFF2-40B4-BE49-F238E27FC236}">
                          <a16:creationId xmlns:a16="http://schemas.microsoft.com/office/drawing/2014/main" id="{D17898A6-7982-28D9-C931-2483F374B89B}"/>
                        </a:ext>
                      </a:extLst>
                    </p14:cNvPr>
                    <p14:cNvContentPartPr/>
                    <p14:nvPr/>
                  </p14:nvContentPartPr>
                  <p14:xfrm>
                    <a:off x="2124557" y="1505583"/>
                    <a:ext cx="34200" cy="327240"/>
                  </p14:xfrm>
                </p:contentPart>
              </mc:Choice>
              <mc:Fallback xmlns="">
                <p:pic>
                  <p:nvPicPr>
                    <p:cNvPr id="44064" name="Ink 44063">
                      <a:extLst>
                        <a:ext uri="{FF2B5EF4-FFF2-40B4-BE49-F238E27FC236}">
                          <a16:creationId xmlns:a16="http://schemas.microsoft.com/office/drawing/2014/main" id="{EA5ADEA9-F73E-40B7-9F23-1C575B23802C}"/>
                        </a:ext>
                      </a:extLst>
                    </p:cNvPr>
                    <p:cNvPicPr/>
                    <p:nvPr/>
                  </p:nvPicPr>
                  <p:blipFill>
                    <a:blip r:embed="rId194"/>
                    <a:stretch>
                      <a:fillRect/>
                    </a:stretch>
                  </p:blipFill>
                  <p:spPr>
                    <a:xfrm>
                      <a:off x="2116256" y="1497361"/>
                      <a:ext cx="50470" cy="343355"/>
                    </a:xfrm>
                    <a:prstGeom prst="rect">
                      <a:avLst/>
                    </a:prstGeom>
                  </p:spPr>
                </p:pic>
              </mc:Fallback>
            </mc:AlternateContent>
            <mc:AlternateContent xmlns:mc="http://schemas.openxmlformats.org/markup-compatibility/2006" xmlns:p14="http://schemas.microsoft.com/office/powerpoint/2010/main">
              <mc:Choice Requires="p14">
                <p:contentPart p14:bwMode="auto" r:id="rId195">
                  <p14:nvContentPartPr>
                    <p14:cNvPr id="79" name="Ink 78">
                      <a:extLst>
                        <a:ext uri="{FF2B5EF4-FFF2-40B4-BE49-F238E27FC236}">
                          <a16:creationId xmlns:a16="http://schemas.microsoft.com/office/drawing/2014/main" id="{37DFCB40-BC63-BE0A-FBC5-85AD225DD1AF}"/>
                        </a:ext>
                      </a:extLst>
                    </p14:cNvPr>
                    <p14:cNvContentPartPr/>
                    <p14:nvPr/>
                  </p14:nvContentPartPr>
                  <p14:xfrm>
                    <a:off x="2113037" y="1512423"/>
                    <a:ext cx="200160" cy="252360"/>
                  </p14:xfrm>
                </p:contentPart>
              </mc:Choice>
              <mc:Fallback xmlns="">
                <p:pic>
                  <p:nvPicPr>
                    <p:cNvPr id="44065" name="Ink 44064">
                      <a:extLst>
                        <a:ext uri="{FF2B5EF4-FFF2-40B4-BE49-F238E27FC236}">
                          <a16:creationId xmlns:a16="http://schemas.microsoft.com/office/drawing/2014/main" id="{477E8EA3-E01C-4AC7-BB50-95AEF2A5A427}"/>
                        </a:ext>
                      </a:extLst>
                    </p:cNvPr>
                    <p:cNvPicPr/>
                    <p:nvPr/>
                  </p:nvPicPr>
                  <p:blipFill>
                    <a:blip r:embed="rId196"/>
                    <a:stretch>
                      <a:fillRect/>
                    </a:stretch>
                  </p:blipFill>
                  <p:spPr>
                    <a:xfrm>
                      <a:off x="2104780" y="1504537"/>
                      <a:ext cx="216345" cy="268461"/>
                    </a:xfrm>
                    <a:prstGeom prst="rect">
                      <a:avLst/>
                    </a:prstGeom>
                  </p:spPr>
                </p:pic>
              </mc:Fallback>
            </mc:AlternateContent>
            <mc:AlternateContent xmlns:mc="http://schemas.openxmlformats.org/markup-compatibility/2006" xmlns:p14="http://schemas.microsoft.com/office/powerpoint/2010/main">
              <mc:Choice Requires="p14">
                <p:contentPart p14:bwMode="auto" r:id="rId197">
                  <p14:nvContentPartPr>
                    <p14:cNvPr id="80" name="Ink 79">
                      <a:extLst>
                        <a:ext uri="{FF2B5EF4-FFF2-40B4-BE49-F238E27FC236}">
                          <a16:creationId xmlns:a16="http://schemas.microsoft.com/office/drawing/2014/main" id="{B377162A-9CB4-1CAF-9C05-FFCA1B4711D4}"/>
                        </a:ext>
                      </a:extLst>
                    </p14:cNvPr>
                    <p14:cNvContentPartPr/>
                    <p14:nvPr/>
                  </p14:nvContentPartPr>
                  <p14:xfrm>
                    <a:off x="2343077" y="1639503"/>
                    <a:ext cx="207000" cy="165960"/>
                  </p14:xfrm>
                </p:contentPart>
              </mc:Choice>
              <mc:Fallback xmlns="">
                <p:pic>
                  <p:nvPicPr>
                    <p:cNvPr id="44066" name="Ink 44065">
                      <a:extLst>
                        <a:ext uri="{FF2B5EF4-FFF2-40B4-BE49-F238E27FC236}">
                          <a16:creationId xmlns:a16="http://schemas.microsoft.com/office/drawing/2014/main" id="{DB2AE60F-D863-4623-92F3-BB66C6958766}"/>
                        </a:ext>
                      </a:extLst>
                    </p:cNvPr>
                    <p:cNvPicPr/>
                    <p:nvPr/>
                  </p:nvPicPr>
                  <p:blipFill>
                    <a:blip r:embed="rId198"/>
                    <a:stretch>
                      <a:fillRect/>
                    </a:stretch>
                  </p:blipFill>
                  <p:spPr>
                    <a:xfrm>
                      <a:off x="2334823" y="1631616"/>
                      <a:ext cx="223177" cy="182063"/>
                    </a:xfrm>
                    <a:prstGeom prst="rect">
                      <a:avLst/>
                    </a:prstGeom>
                  </p:spPr>
                </p:pic>
              </mc:Fallback>
            </mc:AlternateContent>
            <mc:AlternateContent xmlns:mc="http://schemas.openxmlformats.org/markup-compatibility/2006" xmlns:p14="http://schemas.microsoft.com/office/powerpoint/2010/main">
              <mc:Choice Requires="p14">
                <p:contentPart p14:bwMode="auto" r:id="rId199">
                  <p14:nvContentPartPr>
                    <p14:cNvPr id="81" name="Ink 80">
                      <a:extLst>
                        <a:ext uri="{FF2B5EF4-FFF2-40B4-BE49-F238E27FC236}">
                          <a16:creationId xmlns:a16="http://schemas.microsoft.com/office/drawing/2014/main" id="{EF62406B-8E8E-7166-5626-D3E52AFC5404}"/>
                        </a:ext>
                      </a:extLst>
                    </p14:cNvPr>
                    <p14:cNvContentPartPr/>
                    <p14:nvPr/>
                  </p14:nvContentPartPr>
                  <p14:xfrm>
                    <a:off x="2365757" y="1615743"/>
                    <a:ext cx="222840" cy="200880"/>
                  </p14:xfrm>
                </p:contentPart>
              </mc:Choice>
              <mc:Fallback xmlns="">
                <p:pic>
                  <p:nvPicPr>
                    <p:cNvPr id="44068" name="Ink 44067">
                      <a:extLst>
                        <a:ext uri="{FF2B5EF4-FFF2-40B4-BE49-F238E27FC236}">
                          <a16:creationId xmlns:a16="http://schemas.microsoft.com/office/drawing/2014/main" id="{EB26A7C0-EBC0-4D6E-A0CB-D7D9ABAA60BF}"/>
                        </a:ext>
                      </a:extLst>
                    </p:cNvPr>
                    <p:cNvPicPr/>
                    <p:nvPr/>
                  </p:nvPicPr>
                  <p:blipFill>
                    <a:blip r:embed="rId200"/>
                    <a:stretch>
                      <a:fillRect/>
                    </a:stretch>
                  </p:blipFill>
                  <p:spPr>
                    <a:xfrm>
                      <a:off x="2357491" y="1607524"/>
                      <a:ext cx="239041" cy="216990"/>
                    </a:xfrm>
                    <a:prstGeom prst="rect">
                      <a:avLst/>
                    </a:prstGeom>
                  </p:spPr>
                </p:pic>
              </mc:Fallback>
            </mc:AlternateContent>
          </p:grpSp>
          <p:grpSp>
            <p:nvGrpSpPr>
              <p:cNvPr id="65" name="Group 64">
                <a:extLst>
                  <a:ext uri="{FF2B5EF4-FFF2-40B4-BE49-F238E27FC236}">
                    <a16:creationId xmlns:a16="http://schemas.microsoft.com/office/drawing/2014/main" id="{50924686-83D5-61FD-582E-8D1B4173C8B2}"/>
                  </a:ext>
                </a:extLst>
              </p:cNvPr>
              <p:cNvGrpSpPr/>
              <p:nvPr/>
            </p:nvGrpSpPr>
            <p:grpSpPr>
              <a:xfrm>
                <a:off x="1308797" y="2459223"/>
                <a:ext cx="218880" cy="286560"/>
                <a:chOff x="1308797" y="2459223"/>
                <a:chExt cx="218880" cy="286560"/>
              </a:xfrm>
            </p:grpSpPr>
            <mc:AlternateContent xmlns:mc="http://schemas.openxmlformats.org/markup-compatibility/2006" xmlns:p14="http://schemas.microsoft.com/office/powerpoint/2010/main">
              <mc:Choice Requires="p14">
                <p:contentPart p14:bwMode="auto" r:id="rId201">
                  <p14:nvContentPartPr>
                    <p14:cNvPr id="76" name="Ink 75">
                      <a:extLst>
                        <a:ext uri="{FF2B5EF4-FFF2-40B4-BE49-F238E27FC236}">
                          <a16:creationId xmlns:a16="http://schemas.microsoft.com/office/drawing/2014/main" id="{04A83468-9D68-30C8-3B88-FA50A46BE811}"/>
                        </a:ext>
                      </a:extLst>
                    </p14:cNvPr>
                    <p14:cNvContentPartPr/>
                    <p14:nvPr/>
                  </p14:nvContentPartPr>
                  <p14:xfrm>
                    <a:off x="1443437" y="2459223"/>
                    <a:ext cx="28800" cy="286560"/>
                  </p14:xfrm>
                </p:contentPart>
              </mc:Choice>
              <mc:Fallback xmlns="">
                <p:pic>
                  <p:nvPicPr>
                    <p:cNvPr id="44070" name="Ink 44069">
                      <a:extLst>
                        <a:ext uri="{FF2B5EF4-FFF2-40B4-BE49-F238E27FC236}">
                          <a16:creationId xmlns:a16="http://schemas.microsoft.com/office/drawing/2014/main" id="{78A7F290-CE90-46B0-82D6-97A9770958D2}"/>
                        </a:ext>
                      </a:extLst>
                    </p:cNvPr>
                    <p:cNvPicPr/>
                    <p:nvPr/>
                  </p:nvPicPr>
                  <p:blipFill>
                    <a:blip r:embed="rId202"/>
                    <a:stretch>
                      <a:fillRect/>
                    </a:stretch>
                  </p:blipFill>
                  <p:spPr>
                    <a:xfrm>
                      <a:off x="1435255" y="2451327"/>
                      <a:ext cx="44836" cy="302681"/>
                    </a:xfrm>
                    <a:prstGeom prst="rect">
                      <a:avLst/>
                    </a:prstGeom>
                  </p:spPr>
                </p:pic>
              </mc:Fallback>
            </mc:AlternateContent>
            <mc:AlternateContent xmlns:mc="http://schemas.openxmlformats.org/markup-compatibility/2006" xmlns:p14="http://schemas.microsoft.com/office/powerpoint/2010/main">
              <mc:Choice Requires="p14">
                <p:contentPart p14:bwMode="auto" r:id="rId203">
                  <p14:nvContentPartPr>
                    <p14:cNvPr id="77" name="Ink 76">
                      <a:extLst>
                        <a:ext uri="{FF2B5EF4-FFF2-40B4-BE49-F238E27FC236}">
                          <a16:creationId xmlns:a16="http://schemas.microsoft.com/office/drawing/2014/main" id="{32B95E3D-BAEF-4396-66A1-7E7F1D54FD34}"/>
                        </a:ext>
                      </a:extLst>
                    </p14:cNvPr>
                    <p14:cNvContentPartPr/>
                    <p14:nvPr/>
                  </p14:nvContentPartPr>
                  <p14:xfrm>
                    <a:off x="1308797" y="2581983"/>
                    <a:ext cx="218880" cy="107280"/>
                  </p14:xfrm>
                </p:contentPart>
              </mc:Choice>
              <mc:Fallback xmlns="">
                <p:pic>
                  <p:nvPicPr>
                    <p:cNvPr id="44071" name="Ink 44070">
                      <a:extLst>
                        <a:ext uri="{FF2B5EF4-FFF2-40B4-BE49-F238E27FC236}">
                          <a16:creationId xmlns:a16="http://schemas.microsoft.com/office/drawing/2014/main" id="{B3DC0CAD-48B4-4404-AF3A-3CED5EB80030}"/>
                        </a:ext>
                      </a:extLst>
                    </p:cNvPr>
                    <p:cNvPicPr/>
                    <p:nvPr/>
                  </p:nvPicPr>
                  <p:blipFill>
                    <a:blip r:embed="rId204"/>
                    <a:stretch>
                      <a:fillRect/>
                    </a:stretch>
                  </p:blipFill>
                  <p:spPr>
                    <a:xfrm>
                      <a:off x="1300874" y="2573756"/>
                      <a:ext cx="235057" cy="123405"/>
                    </a:xfrm>
                    <a:prstGeom prst="rect">
                      <a:avLst/>
                    </a:prstGeom>
                  </p:spPr>
                </p:pic>
              </mc:Fallback>
            </mc:AlternateContent>
          </p:grpSp>
          <mc:AlternateContent xmlns:mc="http://schemas.openxmlformats.org/markup-compatibility/2006" xmlns:p14="http://schemas.microsoft.com/office/powerpoint/2010/main">
            <mc:Choice Requires="p14">
              <p:contentPart p14:bwMode="auto" r:id="rId205">
                <p14:nvContentPartPr>
                  <p14:cNvPr id="66" name="Ink 65">
                    <a:extLst>
                      <a:ext uri="{FF2B5EF4-FFF2-40B4-BE49-F238E27FC236}">
                        <a16:creationId xmlns:a16="http://schemas.microsoft.com/office/drawing/2014/main" id="{1D2755D9-2E3A-A76C-CBFC-3E10AEB447A0}"/>
                      </a:ext>
                    </a:extLst>
                  </p14:cNvPr>
                  <p14:cNvContentPartPr/>
                  <p14:nvPr/>
                </p14:nvContentPartPr>
                <p14:xfrm>
                  <a:off x="1276397" y="3462903"/>
                  <a:ext cx="331200" cy="93240"/>
                </p14:xfrm>
              </p:contentPart>
            </mc:Choice>
            <mc:Fallback xmlns="">
              <p:pic>
                <p:nvPicPr>
                  <p:cNvPr id="44072" name="Ink 44071">
                    <a:extLst>
                      <a:ext uri="{FF2B5EF4-FFF2-40B4-BE49-F238E27FC236}">
                        <a16:creationId xmlns:a16="http://schemas.microsoft.com/office/drawing/2014/main" id="{44F2F3A2-D638-42CE-BE9B-A5C027D53729}"/>
                      </a:ext>
                    </a:extLst>
                  </p:cNvPr>
                  <p:cNvPicPr/>
                  <p:nvPr/>
                </p:nvPicPr>
                <p:blipFill>
                  <a:blip r:embed="rId206"/>
                  <a:stretch>
                    <a:fillRect/>
                  </a:stretch>
                </p:blipFill>
                <p:spPr>
                  <a:xfrm>
                    <a:off x="1268142" y="3454666"/>
                    <a:ext cx="347380" cy="109384"/>
                  </a:xfrm>
                  <a:prstGeom prst="rect">
                    <a:avLst/>
                  </a:prstGeom>
                </p:spPr>
              </p:pic>
            </mc:Fallback>
          </mc:AlternateContent>
          <p:grpSp>
            <p:nvGrpSpPr>
              <p:cNvPr id="67" name="Group 66">
                <a:extLst>
                  <a:ext uri="{FF2B5EF4-FFF2-40B4-BE49-F238E27FC236}">
                    <a16:creationId xmlns:a16="http://schemas.microsoft.com/office/drawing/2014/main" id="{EE908B1D-0AD7-5E62-BF45-67895E062EED}"/>
                  </a:ext>
                </a:extLst>
              </p:cNvPr>
              <p:cNvGrpSpPr/>
              <p:nvPr/>
            </p:nvGrpSpPr>
            <p:grpSpPr>
              <a:xfrm>
                <a:off x="1305557" y="2988423"/>
                <a:ext cx="233280" cy="252360"/>
                <a:chOff x="1305557" y="2988423"/>
                <a:chExt cx="233280" cy="252360"/>
              </a:xfrm>
            </p:grpSpPr>
            <mc:AlternateContent xmlns:mc="http://schemas.openxmlformats.org/markup-compatibility/2006" xmlns:p14="http://schemas.microsoft.com/office/powerpoint/2010/main">
              <mc:Choice Requires="p14">
                <p:contentPart p14:bwMode="auto" r:id="rId207">
                  <p14:nvContentPartPr>
                    <p14:cNvPr id="74" name="Ink 73">
                      <a:extLst>
                        <a:ext uri="{FF2B5EF4-FFF2-40B4-BE49-F238E27FC236}">
                          <a16:creationId xmlns:a16="http://schemas.microsoft.com/office/drawing/2014/main" id="{ADCEFE9B-B558-CCA3-70AD-00889BA9A61F}"/>
                        </a:ext>
                      </a:extLst>
                    </p14:cNvPr>
                    <p14:cNvContentPartPr/>
                    <p14:nvPr/>
                  </p14:nvContentPartPr>
                  <p14:xfrm>
                    <a:off x="1305557" y="2988423"/>
                    <a:ext cx="189000" cy="221400"/>
                  </p14:xfrm>
                </p:contentPart>
              </mc:Choice>
              <mc:Fallback xmlns="">
                <p:pic>
                  <p:nvPicPr>
                    <p:cNvPr id="44073" name="Ink 44072">
                      <a:extLst>
                        <a:ext uri="{FF2B5EF4-FFF2-40B4-BE49-F238E27FC236}">
                          <a16:creationId xmlns:a16="http://schemas.microsoft.com/office/drawing/2014/main" id="{BD39995E-8FD9-4A60-BE2C-BEF1F5551A42}"/>
                        </a:ext>
                      </a:extLst>
                    </p:cNvPr>
                    <p:cNvPicPr/>
                    <p:nvPr/>
                  </p:nvPicPr>
                  <p:blipFill>
                    <a:blip r:embed="rId208"/>
                    <a:stretch>
                      <a:fillRect/>
                    </a:stretch>
                  </p:blipFill>
                  <p:spPr>
                    <a:xfrm>
                      <a:off x="1297627" y="2980539"/>
                      <a:ext cx="205191" cy="237496"/>
                    </a:xfrm>
                    <a:prstGeom prst="rect">
                      <a:avLst/>
                    </a:prstGeom>
                  </p:spPr>
                </p:pic>
              </mc:Fallback>
            </mc:AlternateContent>
            <mc:AlternateContent xmlns:mc="http://schemas.openxmlformats.org/markup-compatibility/2006" xmlns:p14="http://schemas.microsoft.com/office/powerpoint/2010/main">
              <mc:Choice Requires="p14">
                <p:contentPart p14:bwMode="auto" r:id="rId209">
                  <p14:nvContentPartPr>
                    <p14:cNvPr id="75" name="Ink 74">
                      <a:extLst>
                        <a:ext uri="{FF2B5EF4-FFF2-40B4-BE49-F238E27FC236}">
                          <a16:creationId xmlns:a16="http://schemas.microsoft.com/office/drawing/2014/main" id="{C1EBFE87-0A4E-319D-303E-6D645A9E1300}"/>
                        </a:ext>
                      </a:extLst>
                    </p14:cNvPr>
                    <p14:cNvContentPartPr/>
                    <p14:nvPr/>
                  </p14:nvContentPartPr>
                  <p14:xfrm>
                    <a:off x="1524077" y="3062223"/>
                    <a:ext cx="14760" cy="178560"/>
                  </p14:xfrm>
                </p:contentPart>
              </mc:Choice>
              <mc:Fallback xmlns="">
                <p:pic>
                  <p:nvPicPr>
                    <p:cNvPr id="44074" name="Ink 44073">
                      <a:extLst>
                        <a:ext uri="{FF2B5EF4-FFF2-40B4-BE49-F238E27FC236}">
                          <a16:creationId xmlns:a16="http://schemas.microsoft.com/office/drawing/2014/main" id="{4E82D8F7-D788-4419-86B2-F767AAC3405A}"/>
                        </a:ext>
                      </a:extLst>
                    </p:cNvPr>
                    <p:cNvPicPr/>
                    <p:nvPr/>
                  </p:nvPicPr>
                  <p:blipFill>
                    <a:blip r:embed="rId210"/>
                    <a:stretch>
                      <a:fillRect/>
                    </a:stretch>
                  </p:blipFill>
                  <p:spPr>
                    <a:xfrm>
                      <a:off x="1516205" y="3054017"/>
                      <a:ext cx="30832" cy="194644"/>
                    </a:xfrm>
                    <a:prstGeom prst="rect">
                      <a:avLst/>
                    </a:prstGeom>
                  </p:spPr>
                </p:pic>
              </mc:Fallback>
            </mc:AlternateContent>
          </p:grpSp>
          <p:grpSp>
            <p:nvGrpSpPr>
              <p:cNvPr id="68" name="Group 67">
                <a:extLst>
                  <a:ext uri="{FF2B5EF4-FFF2-40B4-BE49-F238E27FC236}">
                    <a16:creationId xmlns:a16="http://schemas.microsoft.com/office/drawing/2014/main" id="{B8EA6E06-ABA8-A2C9-066D-646269975FCF}"/>
                  </a:ext>
                </a:extLst>
              </p:cNvPr>
              <p:cNvGrpSpPr/>
              <p:nvPr/>
            </p:nvGrpSpPr>
            <p:grpSpPr>
              <a:xfrm>
                <a:off x="904517" y="1611783"/>
                <a:ext cx="622800" cy="703800"/>
                <a:chOff x="904517" y="1611783"/>
                <a:chExt cx="622800" cy="703800"/>
              </a:xfrm>
            </p:grpSpPr>
            <mc:AlternateContent xmlns:mc="http://schemas.openxmlformats.org/markup-compatibility/2006" xmlns:p14="http://schemas.microsoft.com/office/powerpoint/2010/main">
              <mc:Choice Requires="p14">
                <p:contentPart p14:bwMode="auto" r:id="rId211">
                  <p14:nvContentPartPr>
                    <p14:cNvPr id="69" name="Ink 68">
                      <a:extLst>
                        <a:ext uri="{FF2B5EF4-FFF2-40B4-BE49-F238E27FC236}">
                          <a16:creationId xmlns:a16="http://schemas.microsoft.com/office/drawing/2014/main" id="{3F150410-2B01-2EC3-B8B1-1C909B676297}"/>
                        </a:ext>
                      </a:extLst>
                    </p14:cNvPr>
                    <p14:cNvContentPartPr/>
                    <p14:nvPr/>
                  </p14:nvContentPartPr>
                  <p14:xfrm>
                    <a:off x="1291877" y="1954863"/>
                    <a:ext cx="235440" cy="360720"/>
                  </p14:xfrm>
                </p:contentPart>
              </mc:Choice>
              <mc:Fallback xmlns="">
                <p:pic>
                  <p:nvPicPr>
                    <p:cNvPr id="44075" name="Ink 44074">
                      <a:extLst>
                        <a:ext uri="{FF2B5EF4-FFF2-40B4-BE49-F238E27FC236}">
                          <a16:creationId xmlns:a16="http://schemas.microsoft.com/office/drawing/2014/main" id="{F9393572-7FA5-464C-B380-AF3B1BDA98F9}"/>
                        </a:ext>
                      </a:extLst>
                    </p:cNvPr>
                    <p:cNvPicPr/>
                    <p:nvPr/>
                  </p:nvPicPr>
                  <p:blipFill>
                    <a:blip r:embed="rId212"/>
                    <a:stretch>
                      <a:fillRect/>
                    </a:stretch>
                  </p:blipFill>
                  <p:spPr>
                    <a:xfrm>
                      <a:off x="1283952" y="1946642"/>
                      <a:ext cx="251620" cy="376832"/>
                    </a:xfrm>
                    <a:prstGeom prst="rect">
                      <a:avLst/>
                    </a:prstGeom>
                  </p:spPr>
                </p:pic>
              </mc:Fallback>
            </mc:AlternateContent>
            <mc:AlternateContent xmlns:mc="http://schemas.openxmlformats.org/markup-compatibility/2006" xmlns:p14="http://schemas.microsoft.com/office/powerpoint/2010/main">
              <mc:Choice Requires="p14">
                <p:contentPart p14:bwMode="auto" r:id="rId213">
                  <p14:nvContentPartPr>
                    <p14:cNvPr id="70" name="Ink 69">
                      <a:extLst>
                        <a:ext uri="{FF2B5EF4-FFF2-40B4-BE49-F238E27FC236}">
                          <a16:creationId xmlns:a16="http://schemas.microsoft.com/office/drawing/2014/main" id="{6B40C27D-BF90-2A32-BDBE-5353A5163202}"/>
                        </a:ext>
                      </a:extLst>
                    </p14:cNvPr>
                    <p14:cNvContentPartPr/>
                    <p14:nvPr/>
                  </p14:nvContentPartPr>
                  <p14:xfrm>
                    <a:off x="1024037" y="1657143"/>
                    <a:ext cx="8640" cy="218160"/>
                  </p14:xfrm>
                </p:contentPart>
              </mc:Choice>
              <mc:Fallback xmlns="">
                <p:pic>
                  <p:nvPicPr>
                    <p:cNvPr id="44076" name="Ink 44075">
                      <a:extLst>
                        <a:ext uri="{FF2B5EF4-FFF2-40B4-BE49-F238E27FC236}">
                          <a16:creationId xmlns:a16="http://schemas.microsoft.com/office/drawing/2014/main" id="{9EBE3184-B5B0-4704-BBD9-55C910EBD554}"/>
                        </a:ext>
                      </a:extLst>
                    </p:cNvPr>
                    <p:cNvPicPr/>
                    <p:nvPr/>
                  </p:nvPicPr>
                  <p:blipFill>
                    <a:blip r:embed="rId214"/>
                    <a:stretch>
                      <a:fillRect/>
                    </a:stretch>
                  </p:blipFill>
                  <p:spPr>
                    <a:xfrm>
                      <a:off x="1016037" y="1648917"/>
                      <a:ext cx="24320" cy="234283"/>
                    </a:xfrm>
                    <a:prstGeom prst="rect">
                      <a:avLst/>
                    </a:prstGeom>
                  </p:spPr>
                </p:pic>
              </mc:Fallback>
            </mc:AlternateContent>
            <mc:AlternateContent xmlns:mc="http://schemas.openxmlformats.org/markup-compatibility/2006" xmlns:p14="http://schemas.microsoft.com/office/powerpoint/2010/main">
              <mc:Choice Requires="p14">
                <p:contentPart p14:bwMode="auto" r:id="rId215">
                  <p14:nvContentPartPr>
                    <p14:cNvPr id="71" name="Ink 70">
                      <a:extLst>
                        <a:ext uri="{FF2B5EF4-FFF2-40B4-BE49-F238E27FC236}">
                          <a16:creationId xmlns:a16="http://schemas.microsoft.com/office/drawing/2014/main" id="{7275B3A5-050B-3840-1041-35014B14AD19}"/>
                        </a:ext>
                      </a:extLst>
                    </p14:cNvPr>
                    <p14:cNvContentPartPr/>
                    <p14:nvPr/>
                  </p14:nvContentPartPr>
                  <p14:xfrm>
                    <a:off x="904517" y="1611783"/>
                    <a:ext cx="226080" cy="164880"/>
                  </p14:xfrm>
                </p:contentPart>
              </mc:Choice>
              <mc:Fallback xmlns="">
                <p:pic>
                  <p:nvPicPr>
                    <p:cNvPr id="44077" name="Ink 44076">
                      <a:extLst>
                        <a:ext uri="{FF2B5EF4-FFF2-40B4-BE49-F238E27FC236}">
                          <a16:creationId xmlns:a16="http://schemas.microsoft.com/office/drawing/2014/main" id="{A53FC423-D1B8-444F-AFFA-6CF9E214F0B4}"/>
                        </a:ext>
                      </a:extLst>
                    </p:cNvPr>
                    <p:cNvPicPr/>
                    <p:nvPr/>
                  </p:nvPicPr>
                  <p:blipFill>
                    <a:blip r:embed="rId216"/>
                    <a:stretch>
                      <a:fillRect/>
                    </a:stretch>
                  </p:blipFill>
                  <p:spPr>
                    <a:xfrm>
                      <a:off x="896266" y="1603555"/>
                      <a:ext cx="242252" cy="181006"/>
                    </a:xfrm>
                    <a:prstGeom prst="rect">
                      <a:avLst/>
                    </a:prstGeom>
                  </p:spPr>
                </p:pic>
              </mc:Fallback>
            </mc:AlternateContent>
            <mc:AlternateContent xmlns:mc="http://schemas.openxmlformats.org/markup-compatibility/2006" xmlns:p14="http://schemas.microsoft.com/office/powerpoint/2010/main">
              <mc:Choice Requires="p14">
                <p:contentPart p14:bwMode="auto" r:id="rId217">
                  <p14:nvContentPartPr>
                    <p14:cNvPr id="72" name="Ink 71">
                      <a:extLst>
                        <a:ext uri="{FF2B5EF4-FFF2-40B4-BE49-F238E27FC236}">
                          <a16:creationId xmlns:a16="http://schemas.microsoft.com/office/drawing/2014/main" id="{8F953B13-011C-008C-C451-DA300639DD32}"/>
                        </a:ext>
                      </a:extLst>
                    </p14:cNvPr>
                    <p14:cNvContentPartPr/>
                    <p14:nvPr/>
                  </p14:nvContentPartPr>
                  <p14:xfrm>
                    <a:off x="916037" y="1823103"/>
                    <a:ext cx="173160" cy="96840"/>
                  </p14:xfrm>
                </p:contentPart>
              </mc:Choice>
              <mc:Fallback xmlns="">
                <p:pic>
                  <p:nvPicPr>
                    <p:cNvPr id="44078" name="Ink 44077">
                      <a:extLst>
                        <a:ext uri="{FF2B5EF4-FFF2-40B4-BE49-F238E27FC236}">
                          <a16:creationId xmlns:a16="http://schemas.microsoft.com/office/drawing/2014/main" id="{412971DC-3DFD-41AE-ACEA-41AF992C7BC6}"/>
                        </a:ext>
                      </a:extLst>
                    </p:cNvPr>
                    <p:cNvPicPr/>
                    <p:nvPr/>
                  </p:nvPicPr>
                  <p:blipFill>
                    <a:blip r:embed="rId218"/>
                    <a:stretch>
                      <a:fillRect/>
                    </a:stretch>
                  </p:blipFill>
                  <p:spPr>
                    <a:xfrm>
                      <a:off x="908106" y="1814896"/>
                      <a:ext cx="189352" cy="112925"/>
                    </a:xfrm>
                    <a:prstGeom prst="rect">
                      <a:avLst/>
                    </a:prstGeom>
                  </p:spPr>
                </p:pic>
              </mc:Fallback>
            </mc:AlternateContent>
            <mc:AlternateContent xmlns:mc="http://schemas.openxmlformats.org/markup-compatibility/2006" xmlns:p14="http://schemas.microsoft.com/office/powerpoint/2010/main">
              <mc:Choice Requires="p14">
                <p:contentPart p14:bwMode="auto" r:id="rId219">
                  <p14:nvContentPartPr>
                    <p14:cNvPr id="73" name="Ink 72">
                      <a:extLst>
                        <a:ext uri="{FF2B5EF4-FFF2-40B4-BE49-F238E27FC236}">
                          <a16:creationId xmlns:a16="http://schemas.microsoft.com/office/drawing/2014/main" id="{AEDF1D3A-BAA4-BBB1-A887-5260AEC03E63}"/>
                        </a:ext>
                      </a:extLst>
                    </p14:cNvPr>
                    <p14:cNvContentPartPr/>
                    <p14:nvPr/>
                  </p14:nvContentPartPr>
                  <p14:xfrm>
                    <a:off x="1159397" y="1781343"/>
                    <a:ext cx="7200" cy="180000"/>
                  </p14:xfrm>
                </p:contentPart>
              </mc:Choice>
              <mc:Fallback xmlns="">
                <p:pic>
                  <p:nvPicPr>
                    <p:cNvPr id="44079" name="Ink 44078">
                      <a:extLst>
                        <a:ext uri="{FF2B5EF4-FFF2-40B4-BE49-F238E27FC236}">
                          <a16:creationId xmlns:a16="http://schemas.microsoft.com/office/drawing/2014/main" id="{04994FD2-6815-4A0B-9E91-AD60AFCB7FBD}"/>
                        </a:ext>
                      </a:extLst>
                    </p:cNvPr>
                    <p:cNvPicPr/>
                    <p:nvPr/>
                  </p:nvPicPr>
                  <p:blipFill>
                    <a:blip r:embed="rId220"/>
                    <a:stretch>
                      <a:fillRect/>
                    </a:stretch>
                  </p:blipFill>
                  <p:spPr>
                    <a:xfrm>
                      <a:off x="1150826" y="1773445"/>
                      <a:ext cx="24000" cy="196124"/>
                    </a:xfrm>
                    <a:prstGeom prst="rect">
                      <a:avLst/>
                    </a:prstGeom>
                  </p:spPr>
                </p:pic>
              </mc:Fallback>
            </mc:AlternateContent>
          </p:grpSp>
        </p:grpSp>
        <p:grpSp>
          <p:nvGrpSpPr>
            <p:cNvPr id="182" name="Group 181">
              <a:extLst>
                <a:ext uri="{FF2B5EF4-FFF2-40B4-BE49-F238E27FC236}">
                  <a16:creationId xmlns:a16="http://schemas.microsoft.com/office/drawing/2014/main" id="{F506DB93-6CDE-E2B7-0E47-E636468012E4}"/>
                </a:ext>
              </a:extLst>
            </p:cNvPr>
            <p:cNvGrpSpPr/>
            <p:nvPr/>
          </p:nvGrpSpPr>
          <p:grpSpPr>
            <a:xfrm>
              <a:off x="6781800" y="4572000"/>
              <a:ext cx="4419953" cy="1802766"/>
              <a:chOff x="6096000" y="4648200"/>
              <a:chExt cx="4419953" cy="1802766"/>
            </a:xfrm>
          </p:grpSpPr>
          <mc:AlternateContent xmlns:mc="http://schemas.openxmlformats.org/markup-compatibility/2006" xmlns:p14="http://schemas.microsoft.com/office/powerpoint/2010/main">
            <mc:Choice Requires="p14">
              <p:contentPart p14:bwMode="auto" r:id="rId221">
                <p14:nvContentPartPr>
                  <p14:cNvPr id="130" name="Ink 129">
                    <a:extLst>
                      <a:ext uri="{FF2B5EF4-FFF2-40B4-BE49-F238E27FC236}">
                        <a16:creationId xmlns:a16="http://schemas.microsoft.com/office/drawing/2014/main" id="{DD6EFEFB-C8AE-A768-EB40-3527FC6CC076}"/>
                      </a:ext>
                    </a:extLst>
                  </p14:cNvPr>
                  <p14:cNvContentPartPr/>
                  <p14:nvPr/>
                </p14:nvContentPartPr>
                <p14:xfrm>
                  <a:off x="6340828" y="6345944"/>
                  <a:ext cx="3747344" cy="105022"/>
                </p14:xfrm>
              </p:contentPart>
            </mc:Choice>
            <mc:Fallback xmlns="">
              <p:pic>
                <p:nvPicPr>
                  <p:cNvPr id="130" name="Ink 129">
                    <a:extLst>
                      <a:ext uri="{FF2B5EF4-FFF2-40B4-BE49-F238E27FC236}">
                        <a16:creationId xmlns:a16="http://schemas.microsoft.com/office/drawing/2014/main" id="{DD6EFEFB-C8AE-A768-EB40-3527FC6CC076}"/>
                      </a:ext>
                    </a:extLst>
                  </p:cNvPr>
                  <p:cNvPicPr/>
                  <p:nvPr/>
                </p:nvPicPr>
                <p:blipFill>
                  <a:blip r:embed="rId222"/>
                  <a:stretch>
                    <a:fillRect/>
                  </a:stretch>
                </p:blipFill>
                <p:spPr>
                  <a:xfrm>
                    <a:off x="6331828" y="6336952"/>
                    <a:ext cx="3764984" cy="122646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223">
                <p14:nvContentPartPr>
                  <p14:cNvPr id="131" name="Ink 130">
                    <a:extLst>
                      <a:ext uri="{FF2B5EF4-FFF2-40B4-BE49-F238E27FC236}">
                        <a16:creationId xmlns:a16="http://schemas.microsoft.com/office/drawing/2014/main" id="{AC2A68CA-026F-FB59-2BCE-A0E13D277545}"/>
                      </a:ext>
                    </a:extLst>
                  </p14:cNvPr>
                  <p14:cNvContentPartPr/>
                  <p14:nvPr/>
                </p14:nvContentPartPr>
                <p14:xfrm>
                  <a:off x="6414076" y="5026814"/>
                  <a:ext cx="2168001" cy="360888"/>
                </p14:xfrm>
              </p:contentPart>
            </mc:Choice>
            <mc:Fallback xmlns="">
              <p:pic>
                <p:nvPicPr>
                  <p:cNvPr id="131" name="Ink 130">
                    <a:extLst>
                      <a:ext uri="{FF2B5EF4-FFF2-40B4-BE49-F238E27FC236}">
                        <a16:creationId xmlns:a16="http://schemas.microsoft.com/office/drawing/2014/main" id="{AC2A68CA-026F-FB59-2BCE-A0E13D277545}"/>
                      </a:ext>
                    </a:extLst>
                  </p:cNvPr>
                  <p:cNvPicPr/>
                  <p:nvPr/>
                </p:nvPicPr>
                <p:blipFill>
                  <a:blip r:embed="rId224"/>
                  <a:stretch>
                    <a:fillRect/>
                  </a:stretch>
                </p:blipFill>
                <p:spPr>
                  <a:xfrm>
                    <a:off x="6405076" y="5017810"/>
                    <a:ext cx="2185642" cy="378536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225">
                <p14:nvContentPartPr>
                  <p14:cNvPr id="171" name="Ink 170">
                    <a:extLst>
                      <a:ext uri="{FF2B5EF4-FFF2-40B4-BE49-F238E27FC236}">
                        <a16:creationId xmlns:a16="http://schemas.microsoft.com/office/drawing/2014/main" id="{39112E55-068B-7B03-2B51-48C2416754EE}"/>
                      </a:ext>
                    </a:extLst>
                  </p14:cNvPr>
                  <p14:cNvContentPartPr/>
                  <p14:nvPr/>
                </p14:nvContentPartPr>
                <p14:xfrm>
                  <a:off x="6604052" y="5349907"/>
                  <a:ext cx="334" cy="334"/>
                </p14:xfrm>
              </p:contentPart>
            </mc:Choice>
            <mc:Fallback xmlns="">
              <p:pic>
                <p:nvPicPr>
                  <p:cNvPr id="171" name="Ink 170">
                    <a:extLst>
                      <a:ext uri="{FF2B5EF4-FFF2-40B4-BE49-F238E27FC236}">
                        <a16:creationId xmlns:a16="http://schemas.microsoft.com/office/drawing/2014/main" id="{39112E55-068B-7B03-2B51-48C2416754EE}"/>
                      </a:ext>
                    </a:extLst>
                  </p:cNvPr>
                  <p:cNvPicPr/>
                  <p:nvPr/>
                </p:nvPicPr>
                <p:blipFill>
                  <a:blip r:embed="rId226"/>
                  <a:stretch>
                    <a:fillRect/>
                  </a:stretch>
                </p:blipFill>
                <p:spPr>
                  <a:xfrm>
                    <a:off x="6595702" y="5341557"/>
                    <a:ext cx="16700" cy="1670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227">
                <p14:nvContentPartPr>
                  <p14:cNvPr id="172" name="Ink 171">
                    <a:extLst>
                      <a:ext uri="{FF2B5EF4-FFF2-40B4-BE49-F238E27FC236}">
                        <a16:creationId xmlns:a16="http://schemas.microsoft.com/office/drawing/2014/main" id="{DBBFA7AE-775F-A766-DA3E-6AA3650FD120}"/>
                      </a:ext>
                    </a:extLst>
                  </p14:cNvPr>
                  <p14:cNvContentPartPr/>
                  <p14:nvPr/>
                </p14:nvContentPartPr>
                <p14:xfrm>
                  <a:off x="6096000" y="5728187"/>
                  <a:ext cx="166898" cy="234126"/>
                </p14:xfrm>
              </p:contentPart>
            </mc:Choice>
            <mc:Fallback xmlns="">
              <p:pic>
                <p:nvPicPr>
                  <p:cNvPr id="172" name="Ink 171">
                    <a:extLst>
                      <a:ext uri="{FF2B5EF4-FFF2-40B4-BE49-F238E27FC236}">
                        <a16:creationId xmlns:a16="http://schemas.microsoft.com/office/drawing/2014/main" id="{DBBFA7AE-775F-A766-DA3E-6AA3650FD120}"/>
                      </a:ext>
                    </a:extLst>
                  </p:cNvPr>
                  <p:cNvPicPr/>
                  <p:nvPr/>
                </p:nvPicPr>
                <p:blipFill>
                  <a:blip r:embed="rId228"/>
                  <a:stretch>
                    <a:fillRect/>
                  </a:stretch>
                </p:blipFill>
                <p:spPr>
                  <a:xfrm>
                    <a:off x="6086988" y="5719182"/>
                    <a:ext cx="184561" cy="251775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229">
                <p14:nvContentPartPr>
                  <p14:cNvPr id="173" name="Ink 172">
                    <a:extLst>
                      <a:ext uri="{FF2B5EF4-FFF2-40B4-BE49-F238E27FC236}">
                        <a16:creationId xmlns:a16="http://schemas.microsoft.com/office/drawing/2014/main" id="{8D68687D-BBD7-4250-3A64-E9D8C3AD3E54}"/>
                      </a:ext>
                    </a:extLst>
                  </p14:cNvPr>
                  <p14:cNvContentPartPr/>
                  <p14:nvPr/>
                </p14:nvContentPartPr>
                <p14:xfrm>
                  <a:off x="6285976" y="5883045"/>
                  <a:ext cx="55187" cy="147499"/>
                </p14:xfrm>
              </p:contentPart>
            </mc:Choice>
            <mc:Fallback xmlns="">
              <p:pic>
                <p:nvPicPr>
                  <p:cNvPr id="173" name="Ink 172">
                    <a:extLst>
                      <a:ext uri="{FF2B5EF4-FFF2-40B4-BE49-F238E27FC236}">
                        <a16:creationId xmlns:a16="http://schemas.microsoft.com/office/drawing/2014/main" id="{8D68687D-BBD7-4250-3A64-E9D8C3AD3E54}"/>
                      </a:ext>
                    </a:extLst>
                  </p:cNvPr>
                  <p:cNvPicPr/>
                  <p:nvPr/>
                </p:nvPicPr>
                <p:blipFill>
                  <a:blip r:embed="rId230"/>
                  <a:stretch>
                    <a:fillRect/>
                  </a:stretch>
                </p:blipFill>
                <p:spPr>
                  <a:xfrm>
                    <a:off x="6277017" y="5874051"/>
                    <a:ext cx="72747" cy="165127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231">
                <p14:nvContentPartPr>
                  <p14:cNvPr id="174" name="Ink 173">
                    <a:extLst>
                      <a:ext uri="{FF2B5EF4-FFF2-40B4-BE49-F238E27FC236}">
                        <a16:creationId xmlns:a16="http://schemas.microsoft.com/office/drawing/2014/main" id="{8254D112-70F3-C283-36B4-290CA60F78B7}"/>
                      </a:ext>
                    </a:extLst>
                  </p14:cNvPr>
                  <p14:cNvContentPartPr/>
                  <p14:nvPr/>
                </p14:nvContentPartPr>
                <p14:xfrm>
                  <a:off x="6143828" y="6150282"/>
                  <a:ext cx="165226" cy="31440"/>
                </p14:xfrm>
              </p:contentPart>
            </mc:Choice>
            <mc:Fallback xmlns="">
              <p:pic>
                <p:nvPicPr>
                  <p:cNvPr id="174" name="Ink 173">
                    <a:extLst>
                      <a:ext uri="{FF2B5EF4-FFF2-40B4-BE49-F238E27FC236}">
                        <a16:creationId xmlns:a16="http://schemas.microsoft.com/office/drawing/2014/main" id="{8254D112-70F3-C283-36B4-290CA60F78B7}"/>
                      </a:ext>
                    </a:extLst>
                  </p:cNvPr>
                  <p:cNvPicPr/>
                  <p:nvPr/>
                </p:nvPicPr>
                <p:blipFill>
                  <a:blip r:embed="rId232"/>
                  <a:stretch>
                    <a:fillRect/>
                  </a:stretch>
                </p:blipFill>
                <p:spPr>
                  <a:xfrm>
                    <a:off x="6134829" y="6141248"/>
                    <a:ext cx="182865" cy="49148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233">
                <p14:nvContentPartPr>
                  <p14:cNvPr id="175" name="Ink 174">
                    <a:extLst>
                      <a:ext uri="{FF2B5EF4-FFF2-40B4-BE49-F238E27FC236}">
                        <a16:creationId xmlns:a16="http://schemas.microsoft.com/office/drawing/2014/main" id="{778359A0-260C-5C0B-0948-DBD7BCF4F60F}"/>
                      </a:ext>
                    </a:extLst>
                  </p14:cNvPr>
                  <p14:cNvContentPartPr/>
                  <p14:nvPr/>
                </p14:nvContentPartPr>
                <p14:xfrm>
                  <a:off x="6166907" y="5429510"/>
                  <a:ext cx="12375" cy="135124"/>
                </p14:xfrm>
              </p:contentPart>
            </mc:Choice>
            <mc:Fallback xmlns="">
              <p:pic>
                <p:nvPicPr>
                  <p:cNvPr id="175" name="Ink 174">
                    <a:extLst>
                      <a:ext uri="{FF2B5EF4-FFF2-40B4-BE49-F238E27FC236}">
                        <a16:creationId xmlns:a16="http://schemas.microsoft.com/office/drawing/2014/main" id="{778359A0-260C-5C0B-0948-DBD7BCF4F60F}"/>
                      </a:ext>
                    </a:extLst>
                  </p:cNvPr>
                  <p:cNvPicPr/>
                  <p:nvPr/>
                </p:nvPicPr>
                <p:blipFill>
                  <a:blip r:embed="rId234"/>
                  <a:stretch>
                    <a:fillRect/>
                  </a:stretch>
                </p:blipFill>
                <p:spPr>
                  <a:xfrm>
                    <a:off x="6158068" y="5420502"/>
                    <a:ext cx="29700" cy="15278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235">
                <p14:nvContentPartPr>
                  <p14:cNvPr id="176" name="Ink 175">
                    <a:extLst>
                      <a:ext uri="{FF2B5EF4-FFF2-40B4-BE49-F238E27FC236}">
                        <a16:creationId xmlns:a16="http://schemas.microsoft.com/office/drawing/2014/main" id="{6F934FDC-83E3-D25C-6AAA-0B2D8A208BC4}"/>
                      </a:ext>
                    </a:extLst>
                  </p14:cNvPr>
                  <p14:cNvContentPartPr/>
                  <p14:nvPr/>
                </p14:nvContentPartPr>
                <p14:xfrm>
                  <a:off x="6117740" y="5502089"/>
                  <a:ext cx="132448" cy="21406"/>
                </p14:xfrm>
              </p:contentPart>
            </mc:Choice>
            <mc:Fallback xmlns="">
              <p:pic>
                <p:nvPicPr>
                  <p:cNvPr id="176" name="Ink 175">
                    <a:extLst>
                      <a:ext uri="{FF2B5EF4-FFF2-40B4-BE49-F238E27FC236}">
                        <a16:creationId xmlns:a16="http://schemas.microsoft.com/office/drawing/2014/main" id="{6F934FDC-83E3-D25C-6AAA-0B2D8A208BC4}"/>
                      </a:ext>
                    </a:extLst>
                  </p:cNvPr>
                  <p:cNvPicPr/>
                  <p:nvPr/>
                </p:nvPicPr>
                <p:blipFill>
                  <a:blip r:embed="rId236"/>
                  <a:stretch>
                    <a:fillRect/>
                  </a:stretch>
                </p:blipFill>
                <p:spPr>
                  <a:xfrm>
                    <a:off x="6108742" y="5493170"/>
                    <a:ext cx="150084" cy="38888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237">
                <p14:nvContentPartPr>
                  <p14:cNvPr id="133" name="Ink 132">
                    <a:extLst>
                      <a:ext uri="{FF2B5EF4-FFF2-40B4-BE49-F238E27FC236}">
                        <a16:creationId xmlns:a16="http://schemas.microsoft.com/office/drawing/2014/main" id="{D0E03ED9-68C0-F75E-D360-80421117FFEF}"/>
                      </a:ext>
                    </a:extLst>
                  </p14:cNvPr>
                  <p14:cNvContentPartPr/>
                  <p14:nvPr/>
                </p14:nvContentPartPr>
                <p14:xfrm>
                  <a:off x="6579636" y="5162942"/>
                  <a:ext cx="155192" cy="198338"/>
                </p14:xfrm>
              </p:contentPart>
            </mc:Choice>
            <mc:Fallback xmlns="">
              <p:pic>
                <p:nvPicPr>
                  <p:cNvPr id="133" name="Ink 132">
                    <a:extLst>
                      <a:ext uri="{FF2B5EF4-FFF2-40B4-BE49-F238E27FC236}">
                        <a16:creationId xmlns:a16="http://schemas.microsoft.com/office/drawing/2014/main" id="{D0E03ED9-68C0-F75E-D360-80421117FFEF}"/>
                      </a:ext>
                    </a:extLst>
                  </p:cNvPr>
                  <p:cNvPicPr/>
                  <p:nvPr/>
                </p:nvPicPr>
                <p:blipFill>
                  <a:blip r:embed="rId238"/>
                  <a:stretch>
                    <a:fillRect/>
                  </a:stretch>
                </p:blipFill>
                <p:spPr>
                  <a:xfrm>
                    <a:off x="6570634" y="5153943"/>
                    <a:ext cx="172836" cy="215976"/>
                  </a:xfrm>
                  <a:prstGeom prst="rect">
                    <a:avLst/>
                  </a:prstGeom>
                </p:spPr>
              </p:pic>
            </mc:Fallback>
          </mc:AlternateContent>
          <p:grpSp>
            <p:nvGrpSpPr>
              <p:cNvPr id="134" name="Group 133">
                <a:extLst>
                  <a:ext uri="{FF2B5EF4-FFF2-40B4-BE49-F238E27FC236}">
                    <a16:creationId xmlns:a16="http://schemas.microsoft.com/office/drawing/2014/main" id="{0E3BCC64-B354-E465-EA6D-465C6566EC3D}"/>
                  </a:ext>
                </a:extLst>
              </p:cNvPr>
              <p:cNvGrpSpPr/>
              <p:nvPr/>
            </p:nvGrpSpPr>
            <p:grpSpPr>
              <a:xfrm>
                <a:off x="6360227" y="4843862"/>
                <a:ext cx="270917" cy="191983"/>
                <a:chOff x="2250917" y="3200329"/>
                <a:chExt cx="291600" cy="206640"/>
              </a:xfrm>
            </p:grpSpPr>
            <mc:AlternateContent xmlns:mc="http://schemas.openxmlformats.org/markup-compatibility/2006" xmlns:p14="http://schemas.microsoft.com/office/powerpoint/2010/main">
              <mc:Choice Requires="p14">
                <p:contentPart p14:bwMode="auto" r:id="rId239">
                  <p14:nvContentPartPr>
                    <p14:cNvPr id="164" name="Ink 163">
                      <a:extLst>
                        <a:ext uri="{FF2B5EF4-FFF2-40B4-BE49-F238E27FC236}">
                          <a16:creationId xmlns:a16="http://schemas.microsoft.com/office/drawing/2014/main" id="{37FA485F-24A6-D412-78F0-89B17ACA977C}"/>
                        </a:ext>
                      </a:extLst>
                    </p14:cNvPr>
                    <p14:cNvContentPartPr/>
                    <p14:nvPr/>
                  </p14:nvContentPartPr>
                  <p14:xfrm>
                    <a:off x="2385917" y="3203569"/>
                    <a:ext cx="15480" cy="133560"/>
                  </p14:xfrm>
                </p:contentPart>
              </mc:Choice>
              <mc:Fallback xmlns="">
                <p:pic>
                  <p:nvPicPr>
                    <p:cNvPr id="14336" name="Ink 14335">
                      <a:extLst>
                        <a:ext uri="{FF2B5EF4-FFF2-40B4-BE49-F238E27FC236}">
                          <a16:creationId xmlns:a16="http://schemas.microsoft.com/office/drawing/2014/main" id="{2E23EF3A-490D-4633-A70F-65681E0902FA}"/>
                        </a:ext>
                      </a:extLst>
                    </p:cNvPr>
                    <p:cNvPicPr/>
                    <p:nvPr/>
                  </p:nvPicPr>
                  <p:blipFill>
                    <a:blip r:embed="rId39"/>
                    <a:stretch>
                      <a:fillRect/>
                    </a:stretch>
                  </p:blipFill>
                  <p:spPr>
                    <a:xfrm>
                      <a:off x="2378615" y="3196165"/>
                      <a:ext cx="29792" cy="148071"/>
                    </a:xfrm>
                    <a:prstGeom prst="rect">
                      <a:avLst/>
                    </a:prstGeom>
                  </p:spPr>
                </p:pic>
              </mc:Fallback>
            </mc:AlternateContent>
            <mc:AlternateContent xmlns:mc="http://schemas.openxmlformats.org/markup-compatibility/2006" xmlns:p14="http://schemas.microsoft.com/office/powerpoint/2010/main">
              <mc:Choice Requires="p14">
                <p:contentPart p14:bwMode="auto" r:id="rId240">
                  <p14:nvContentPartPr>
                    <p14:cNvPr id="165" name="Ink 164">
                      <a:extLst>
                        <a:ext uri="{FF2B5EF4-FFF2-40B4-BE49-F238E27FC236}">
                          <a16:creationId xmlns:a16="http://schemas.microsoft.com/office/drawing/2014/main" id="{28C3E45D-EC20-060F-781A-9AD507917E40}"/>
                        </a:ext>
                      </a:extLst>
                    </p14:cNvPr>
                    <p14:cNvContentPartPr/>
                    <p14:nvPr/>
                  </p14:nvContentPartPr>
                  <p14:xfrm>
                    <a:off x="2250917" y="3200329"/>
                    <a:ext cx="237960" cy="103680"/>
                  </p14:xfrm>
                </p:contentPart>
              </mc:Choice>
              <mc:Fallback xmlns="">
                <p:pic>
                  <p:nvPicPr>
                    <p:cNvPr id="14337" name="Ink 14336">
                      <a:extLst>
                        <a:ext uri="{FF2B5EF4-FFF2-40B4-BE49-F238E27FC236}">
                          <a16:creationId xmlns:a16="http://schemas.microsoft.com/office/drawing/2014/main" id="{874FEC6C-AF09-40B2-8405-F8054E6CBADA}"/>
                        </a:ext>
                      </a:extLst>
                    </p:cNvPr>
                    <p:cNvPicPr/>
                    <p:nvPr/>
                  </p:nvPicPr>
                  <p:blipFill>
                    <a:blip r:embed="rId41"/>
                    <a:stretch>
                      <a:fillRect/>
                    </a:stretch>
                  </p:blipFill>
                  <p:spPr>
                    <a:xfrm>
                      <a:off x="2243814" y="3193220"/>
                      <a:ext cx="252463" cy="118195"/>
                    </a:xfrm>
                    <a:prstGeom prst="rect">
                      <a:avLst/>
                    </a:prstGeom>
                  </p:spPr>
                </p:pic>
              </mc:Fallback>
            </mc:AlternateContent>
            <mc:AlternateContent xmlns:mc="http://schemas.openxmlformats.org/markup-compatibility/2006" xmlns:p14="http://schemas.microsoft.com/office/powerpoint/2010/main">
              <mc:Choice Requires="p14">
                <p:contentPart p14:bwMode="auto" r:id="rId241">
                  <p14:nvContentPartPr>
                    <p14:cNvPr id="166" name="Ink 165">
                      <a:extLst>
                        <a:ext uri="{FF2B5EF4-FFF2-40B4-BE49-F238E27FC236}">
                          <a16:creationId xmlns:a16="http://schemas.microsoft.com/office/drawing/2014/main" id="{533C361F-19BB-4E37-DD5A-EFA84E773EEE}"/>
                        </a:ext>
                      </a:extLst>
                    </p14:cNvPr>
                    <p14:cNvContentPartPr/>
                    <p14:nvPr/>
                  </p14:nvContentPartPr>
                  <p14:xfrm>
                    <a:off x="2296637" y="3330289"/>
                    <a:ext cx="160920" cy="50400"/>
                  </p14:xfrm>
                </p:contentPart>
              </mc:Choice>
              <mc:Fallback xmlns="">
                <p:pic>
                  <p:nvPicPr>
                    <p:cNvPr id="14342" name="Ink 14341">
                      <a:extLst>
                        <a:ext uri="{FF2B5EF4-FFF2-40B4-BE49-F238E27FC236}">
                          <a16:creationId xmlns:a16="http://schemas.microsoft.com/office/drawing/2014/main" id="{D8853DCE-0947-4649-9B26-98F4563A42D5}"/>
                        </a:ext>
                      </a:extLst>
                    </p:cNvPr>
                    <p:cNvPicPr/>
                    <p:nvPr/>
                  </p:nvPicPr>
                  <p:blipFill>
                    <a:blip r:embed="rId43"/>
                    <a:stretch>
                      <a:fillRect/>
                    </a:stretch>
                  </p:blipFill>
                  <p:spPr>
                    <a:xfrm>
                      <a:off x="2289538" y="3323215"/>
                      <a:ext cx="175415" cy="64842"/>
                    </a:xfrm>
                    <a:prstGeom prst="rect">
                      <a:avLst/>
                    </a:prstGeom>
                  </p:spPr>
                </p:pic>
              </mc:Fallback>
            </mc:AlternateContent>
            <mc:AlternateContent xmlns:mc="http://schemas.openxmlformats.org/markup-compatibility/2006" xmlns:p14="http://schemas.microsoft.com/office/powerpoint/2010/main">
              <mc:Choice Requires="p14">
                <p:contentPart p14:bwMode="auto" r:id="rId242">
                  <p14:nvContentPartPr>
                    <p14:cNvPr id="167" name="Ink 166">
                      <a:extLst>
                        <a:ext uri="{FF2B5EF4-FFF2-40B4-BE49-F238E27FC236}">
                          <a16:creationId xmlns:a16="http://schemas.microsoft.com/office/drawing/2014/main" id="{147954A6-CCD4-FD94-53DE-A621C9DC77FC}"/>
                        </a:ext>
                      </a:extLst>
                    </p14:cNvPr>
                    <p14:cNvContentPartPr/>
                    <p14:nvPr/>
                  </p14:nvContentPartPr>
                  <p14:xfrm>
                    <a:off x="2495717" y="3309409"/>
                    <a:ext cx="46800" cy="97560"/>
                  </p14:xfrm>
                </p:contentPart>
              </mc:Choice>
              <mc:Fallback xmlns="">
                <p:pic>
                  <p:nvPicPr>
                    <p:cNvPr id="14343" name="Ink 14342">
                      <a:extLst>
                        <a:ext uri="{FF2B5EF4-FFF2-40B4-BE49-F238E27FC236}">
                          <a16:creationId xmlns:a16="http://schemas.microsoft.com/office/drawing/2014/main" id="{CDC592A7-9346-4A4C-A356-4327B5551A25}"/>
                        </a:ext>
                      </a:extLst>
                    </p:cNvPr>
                    <p:cNvPicPr/>
                    <p:nvPr/>
                  </p:nvPicPr>
                  <p:blipFill>
                    <a:blip r:embed="rId45"/>
                    <a:stretch>
                      <a:fillRect/>
                    </a:stretch>
                  </p:blipFill>
                  <p:spPr>
                    <a:xfrm>
                      <a:off x="2488312" y="3302018"/>
                      <a:ext cx="61314" cy="112046"/>
                    </a:xfrm>
                    <a:prstGeom prst="rect">
                      <a:avLst/>
                    </a:prstGeom>
                  </p:spPr>
                </p:pic>
              </mc:Fallback>
            </mc:AlternateContent>
          </p:grpSp>
          <p:grpSp>
            <p:nvGrpSpPr>
              <p:cNvPr id="135" name="Group 134">
                <a:extLst>
                  <a:ext uri="{FF2B5EF4-FFF2-40B4-BE49-F238E27FC236}">
                    <a16:creationId xmlns:a16="http://schemas.microsoft.com/office/drawing/2014/main" id="{2683536D-6768-6B13-7A98-9581DEE2E2AF}"/>
                  </a:ext>
                </a:extLst>
              </p:cNvPr>
              <p:cNvGrpSpPr/>
              <p:nvPr/>
            </p:nvGrpSpPr>
            <p:grpSpPr>
              <a:xfrm>
                <a:off x="8035562" y="4648200"/>
                <a:ext cx="324096" cy="287305"/>
                <a:chOff x="4054157" y="2989729"/>
                <a:chExt cx="348840" cy="309240"/>
              </a:xfrm>
            </p:grpSpPr>
            <mc:AlternateContent xmlns:mc="http://schemas.openxmlformats.org/markup-compatibility/2006" xmlns:p14="http://schemas.microsoft.com/office/powerpoint/2010/main">
              <mc:Choice Requires="p14">
                <p:contentPart p14:bwMode="auto" r:id="rId243">
                  <p14:nvContentPartPr>
                    <p14:cNvPr id="161" name="Ink 160">
                      <a:extLst>
                        <a:ext uri="{FF2B5EF4-FFF2-40B4-BE49-F238E27FC236}">
                          <a16:creationId xmlns:a16="http://schemas.microsoft.com/office/drawing/2014/main" id="{D2B5065E-276F-DAC9-A1BA-60E88633F13A}"/>
                        </a:ext>
                      </a:extLst>
                    </p14:cNvPr>
                    <p14:cNvContentPartPr/>
                    <p14:nvPr/>
                  </p14:nvContentPartPr>
                  <p14:xfrm>
                    <a:off x="4054157" y="3096649"/>
                    <a:ext cx="232920" cy="202320"/>
                  </p14:xfrm>
                </p:contentPart>
              </mc:Choice>
              <mc:Fallback xmlns="">
                <p:pic>
                  <p:nvPicPr>
                    <p:cNvPr id="14345" name="Ink 14344">
                      <a:extLst>
                        <a:ext uri="{FF2B5EF4-FFF2-40B4-BE49-F238E27FC236}">
                          <a16:creationId xmlns:a16="http://schemas.microsoft.com/office/drawing/2014/main" id="{FEFFE95E-7B71-43CA-9154-0A902AA264B0}"/>
                        </a:ext>
                      </a:extLst>
                    </p:cNvPr>
                    <p:cNvPicPr/>
                    <p:nvPr/>
                  </p:nvPicPr>
                  <p:blipFill>
                    <a:blip r:embed="rId47"/>
                    <a:stretch>
                      <a:fillRect/>
                    </a:stretch>
                  </p:blipFill>
                  <p:spPr>
                    <a:xfrm>
                      <a:off x="4046758" y="3089254"/>
                      <a:ext cx="247422" cy="216814"/>
                    </a:xfrm>
                    <a:prstGeom prst="rect">
                      <a:avLst/>
                    </a:prstGeom>
                  </p:spPr>
                </p:pic>
              </mc:Fallback>
            </mc:AlternateContent>
            <mc:AlternateContent xmlns:mc="http://schemas.openxmlformats.org/markup-compatibility/2006" xmlns:p14="http://schemas.microsoft.com/office/powerpoint/2010/main">
              <mc:Choice Requires="p14">
                <p:contentPart p14:bwMode="auto" r:id="rId244">
                  <p14:nvContentPartPr>
                    <p14:cNvPr id="162" name="Ink 161">
                      <a:extLst>
                        <a:ext uri="{FF2B5EF4-FFF2-40B4-BE49-F238E27FC236}">
                          <a16:creationId xmlns:a16="http://schemas.microsoft.com/office/drawing/2014/main" id="{307D4361-67CA-1304-BECA-10F925552F3C}"/>
                        </a:ext>
                      </a:extLst>
                    </p14:cNvPr>
                    <p14:cNvContentPartPr/>
                    <p14:nvPr/>
                  </p14:nvContentPartPr>
                  <p14:xfrm>
                    <a:off x="4117517" y="3218329"/>
                    <a:ext cx="175680" cy="17640"/>
                  </p14:xfrm>
                </p:contentPart>
              </mc:Choice>
              <mc:Fallback xmlns="">
                <p:pic>
                  <p:nvPicPr>
                    <p:cNvPr id="14346" name="Ink 14345">
                      <a:extLst>
                        <a:ext uri="{FF2B5EF4-FFF2-40B4-BE49-F238E27FC236}">
                          <a16:creationId xmlns:a16="http://schemas.microsoft.com/office/drawing/2014/main" id="{404CFD33-A682-473D-AFCC-C8CD4A2934D4}"/>
                        </a:ext>
                      </a:extLst>
                    </p:cNvPr>
                    <p:cNvPicPr/>
                    <p:nvPr/>
                  </p:nvPicPr>
                  <p:blipFill>
                    <a:blip r:embed="rId49"/>
                    <a:stretch>
                      <a:fillRect/>
                    </a:stretch>
                  </p:blipFill>
                  <p:spPr>
                    <a:xfrm>
                      <a:off x="4110419" y="3211153"/>
                      <a:ext cx="190172" cy="32290"/>
                    </a:xfrm>
                    <a:prstGeom prst="rect">
                      <a:avLst/>
                    </a:prstGeom>
                  </p:spPr>
                </p:pic>
              </mc:Fallback>
            </mc:AlternateContent>
            <mc:AlternateContent xmlns:mc="http://schemas.openxmlformats.org/markup-compatibility/2006" xmlns:p14="http://schemas.microsoft.com/office/powerpoint/2010/main">
              <mc:Choice Requires="p14">
                <p:contentPart p14:bwMode="auto" r:id="rId245">
                  <p14:nvContentPartPr>
                    <p14:cNvPr id="163" name="Ink 162">
                      <a:extLst>
                        <a:ext uri="{FF2B5EF4-FFF2-40B4-BE49-F238E27FC236}">
                          <a16:creationId xmlns:a16="http://schemas.microsoft.com/office/drawing/2014/main" id="{82CF86FD-1B68-9C18-54B4-4E8DB591904B}"/>
                        </a:ext>
                      </a:extLst>
                    </p14:cNvPr>
                    <p14:cNvContentPartPr/>
                    <p14:nvPr/>
                  </p14:nvContentPartPr>
                  <p14:xfrm>
                    <a:off x="4361237" y="2989729"/>
                    <a:ext cx="41760" cy="142560"/>
                  </p14:xfrm>
                </p:contentPart>
              </mc:Choice>
              <mc:Fallback xmlns="">
                <p:pic>
                  <p:nvPicPr>
                    <p:cNvPr id="14347" name="Ink 14346">
                      <a:extLst>
                        <a:ext uri="{FF2B5EF4-FFF2-40B4-BE49-F238E27FC236}">
                          <a16:creationId xmlns:a16="http://schemas.microsoft.com/office/drawing/2014/main" id="{34103CAF-5BBF-4CEB-8F34-4B6E80EDFFD6}"/>
                        </a:ext>
                      </a:extLst>
                    </p:cNvPr>
                    <p:cNvPicPr/>
                    <p:nvPr/>
                  </p:nvPicPr>
                  <p:blipFill>
                    <a:blip r:embed="rId51"/>
                    <a:stretch>
                      <a:fillRect/>
                    </a:stretch>
                  </p:blipFill>
                  <p:spPr>
                    <a:xfrm>
                      <a:off x="4354129" y="2982631"/>
                      <a:ext cx="56272" cy="157053"/>
                    </a:xfrm>
                    <a:prstGeom prst="rect">
                      <a:avLst/>
                    </a:prstGeom>
                  </p:spPr>
                </p:pic>
              </mc:Fallback>
            </mc:AlternateContent>
          </p:grpSp>
          <p:grpSp>
            <p:nvGrpSpPr>
              <p:cNvPr id="136" name="Group 135">
                <a:extLst>
                  <a:ext uri="{FF2B5EF4-FFF2-40B4-BE49-F238E27FC236}">
                    <a16:creationId xmlns:a16="http://schemas.microsoft.com/office/drawing/2014/main" id="{BCEFCA5A-FFA3-E2B0-3309-740E84635DAA}"/>
                  </a:ext>
                </a:extLst>
              </p:cNvPr>
              <p:cNvGrpSpPr/>
              <p:nvPr/>
            </p:nvGrpSpPr>
            <p:grpSpPr>
              <a:xfrm>
                <a:off x="9763073" y="4826804"/>
                <a:ext cx="293326" cy="483971"/>
                <a:chOff x="5913557" y="3181969"/>
                <a:chExt cx="315720" cy="520920"/>
              </a:xfrm>
            </p:grpSpPr>
            <mc:AlternateContent xmlns:mc="http://schemas.openxmlformats.org/markup-compatibility/2006" xmlns:p14="http://schemas.microsoft.com/office/powerpoint/2010/main">
              <mc:Choice Requires="p14">
                <p:contentPart p14:bwMode="auto" r:id="rId246">
                  <p14:nvContentPartPr>
                    <p14:cNvPr id="155" name="Ink 154">
                      <a:extLst>
                        <a:ext uri="{FF2B5EF4-FFF2-40B4-BE49-F238E27FC236}">
                          <a16:creationId xmlns:a16="http://schemas.microsoft.com/office/drawing/2014/main" id="{0722269A-4CB4-E46B-F4B3-79AF5868CD87}"/>
                        </a:ext>
                      </a:extLst>
                    </p14:cNvPr>
                    <p14:cNvContentPartPr/>
                    <p14:nvPr/>
                  </p14:nvContentPartPr>
                  <p14:xfrm>
                    <a:off x="5945957" y="3475729"/>
                    <a:ext cx="122760" cy="227160"/>
                  </p14:xfrm>
                </p:contentPart>
              </mc:Choice>
              <mc:Fallback xmlns="">
                <p:pic>
                  <p:nvPicPr>
                    <p:cNvPr id="14349" name="Ink 14348">
                      <a:extLst>
                        <a:ext uri="{FF2B5EF4-FFF2-40B4-BE49-F238E27FC236}">
                          <a16:creationId xmlns:a16="http://schemas.microsoft.com/office/drawing/2014/main" id="{4FF580B2-E526-4E8C-B950-E7BC68EA8913}"/>
                        </a:ext>
                      </a:extLst>
                    </p:cNvPr>
                    <p:cNvPicPr/>
                    <p:nvPr/>
                  </p:nvPicPr>
                  <p:blipFill>
                    <a:blip r:embed="rId53"/>
                    <a:stretch>
                      <a:fillRect/>
                    </a:stretch>
                  </p:blipFill>
                  <p:spPr>
                    <a:xfrm>
                      <a:off x="5938858" y="3468344"/>
                      <a:ext cx="137255" cy="241634"/>
                    </a:xfrm>
                    <a:prstGeom prst="rect">
                      <a:avLst/>
                    </a:prstGeom>
                  </p:spPr>
                </p:pic>
              </mc:Fallback>
            </mc:AlternateContent>
            <mc:AlternateContent xmlns:mc="http://schemas.openxmlformats.org/markup-compatibility/2006" xmlns:p14="http://schemas.microsoft.com/office/powerpoint/2010/main">
              <mc:Choice Requires="p14">
                <p:contentPart p14:bwMode="auto" r:id="rId247">
                  <p14:nvContentPartPr>
                    <p14:cNvPr id="156" name="Ink 155">
                      <a:extLst>
                        <a:ext uri="{FF2B5EF4-FFF2-40B4-BE49-F238E27FC236}">
                          <a16:creationId xmlns:a16="http://schemas.microsoft.com/office/drawing/2014/main" id="{3495DE99-B0B8-873A-D96E-939E135C042D}"/>
                        </a:ext>
                      </a:extLst>
                    </p14:cNvPr>
                    <p14:cNvContentPartPr/>
                    <p14:nvPr/>
                  </p14:nvContentPartPr>
                  <p14:xfrm>
                    <a:off x="6013277" y="3181969"/>
                    <a:ext cx="31680" cy="139680"/>
                  </p14:xfrm>
                </p:contentPart>
              </mc:Choice>
              <mc:Fallback xmlns="">
                <p:pic>
                  <p:nvPicPr>
                    <p:cNvPr id="14350" name="Ink 14349">
                      <a:extLst>
                        <a:ext uri="{FF2B5EF4-FFF2-40B4-BE49-F238E27FC236}">
                          <a16:creationId xmlns:a16="http://schemas.microsoft.com/office/drawing/2014/main" id="{75248DA1-1ED0-4578-BC0D-5E06C7D86AE0}"/>
                        </a:ext>
                      </a:extLst>
                    </p:cNvPr>
                    <p:cNvPicPr/>
                    <p:nvPr/>
                  </p:nvPicPr>
                  <p:blipFill>
                    <a:blip r:embed="rId55"/>
                    <a:stretch>
                      <a:fillRect/>
                    </a:stretch>
                  </p:blipFill>
                  <p:spPr>
                    <a:xfrm>
                      <a:off x="6006171" y="3174571"/>
                      <a:ext cx="46188" cy="154181"/>
                    </a:xfrm>
                    <a:prstGeom prst="rect">
                      <a:avLst/>
                    </a:prstGeom>
                  </p:spPr>
                </p:pic>
              </mc:Fallback>
            </mc:AlternateContent>
            <mc:AlternateContent xmlns:mc="http://schemas.openxmlformats.org/markup-compatibility/2006" xmlns:p14="http://schemas.microsoft.com/office/powerpoint/2010/main">
              <mc:Choice Requires="p14">
                <p:contentPart p14:bwMode="auto" r:id="rId248">
                  <p14:nvContentPartPr>
                    <p14:cNvPr id="157" name="Ink 156">
                      <a:extLst>
                        <a:ext uri="{FF2B5EF4-FFF2-40B4-BE49-F238E27FC236}">
                          <a16:creationId xmlns:a16="http://schemas.microsoft.com/office/drawing/2014/main" id="{19F6EBAA-308B-9C1B-1CC1-E9DCB9968AF5}"/>
                        </a:ext>
                      </a:extLst>
                    </p14:cNvPr>
                    <p14:cNvContentPartPr/>
                    <p14:nvPr/>
                  </p14:nvContentPartPr>
                  <p14:xfrm>
                    <a:off x="5913557" y="3183049"/>
                    <a:ext cx="196920" cy="56880"/>
                  </p14:xfrm>
                </p:contentPart>
              </mc:Choice>
              <mc:Fallback xmlns="">
                <p:pic>
                  <p:nvPicPr>
                    <p:cNvPr id="14351" name="Ink 14350">
                      <a:extLst>
                        <a:ext uri="{FF2B5EF4-FFF2-40B4-BE49-F238E27FC236}">
                          <a16:creationId xmlns:a16="http://schemas.microsoft.com/office/drawing/2014/main" id="{4A05B9C9-AB70-43B3-8651-8BDA0D253753}"/>
                        </a:ext>
                      </a:extLst>
                    </p:cNvPr>
                    <p:cNvPicPr/>
                    <p:nvPr/>
                  </p:nvPicPr>
                  <p:blipFill>
                    <a:blip r:embed="rId57"/>
                    <a:stretch>
                      <a:fillRect/>
                    </a:stretch>
                  </p:blipFill>
                  <p:spPr>
                    <a:xfrm>
                      <a:off x="5906165" y="3175643"/>
                      <a:ext cx="211408" cy="71396"/>
                    </a:xfrm>
                    <a:prstGeom prst="rect">
                      <a:avLst/>
                    </a:prstGeom>
                  </p:spPr>
                </p:pic>
              </mc:Fallback>
            </mc:AlternateContent>
            <mc:AlternateContent xmlns:mc="http://schemas.openxmlformats.org/markup-compatibility/2006" xmlns:p14="http://schemas.microsoft.com/office/powerpoint/2010/main">
              <mc:Choice Requires="p14">
                <p:contentPart p14:bwMode="auto" r:id="rId249">
                  <p14:nvContentPartPr>
                    <p14:cNvPr id="158" name="Ink 157">
                      <a:extLst>
                        <a:ext uri="{FF2B5EF4-FFF2-40B4-BE49-F238E27FC236}">
                          <a16:creationId xmlns:a16="http://schemas.microsoft.com/office/drawing/2014/main" id="{5C27318E-369E-6950-D194-E720A4DAFBFB}"/>
                        </a:ext>
                      </a:extLst>
                    </p14:cNvPr>
                    <p14:cNvContentPartPr/>
                    <p14:nvPr/>
                  </p14:nvContentPartPr>
                  <p14:xfrm>
                    <a:off x="5931557" y="3290329"/>
                    <a:ext cx="119520" cy="38520"/>
                  </p14:xfrm>
                </p:contentPart>
              </mc:Choice>
              <mc:Fallback xmlns="">
                <p:pic>
                  <p:nvPicPr>
                    <p:cNvPr id="14352" name="Ink 14351">
                      <a:extLst>
                        <a:ext uri="{FF2B5EF4-FFF2-40B4-BE49-F238E27FC236}">
                          <a16:creationId xmlns:a16="http://schemas.microsoft.com/office/drawing/2014/main" id="{16F68B11-BA43-4866-BCBA-B2CFC79A0D62}"/>
                        </a:ext>
                      </a:extLst>
                    </p:cNvPr>
                    <p:cNvPicPr/>
                    <p:nvPr/>
                  </p:nvPicPr>
                  <p:blipFill>
                    <a:blip r:embed="rId59"/>
                    <a:stretch>
                      <a:fillRect/>
                    </a:stretch>
                  </p:blipFill>
                  <p:spPr>
                    <a:xfrm>
                      <a:off x="5924161" y="3282921"/>
                      <a:ext cx="134016" cy="53039"/>
                    </a:xfrm>
                    <a:prstGeom prst="rect">
                      <a:avLst/>
                    </a:prstGeom>
                  </p:spPr>
                </p:pic>
              </mc:Fallback>
            </mc:AlternateContent>
            <mc:AlternateContent xmlns:mc="http://schemas.openxmlformats.org/markup-compatibility/2006" xmlns:p14="http://schemas.microsoft.com/office/powerpoint/2010/main">
              <mc:Choice Requires="p14">
                <p:contentPart p14:bwMode="auto" r:id="rId250">
                  <p14:nvContentPartPr>
                    <p14:cNvPr id="159" name="Ink 158">
                      <a:extLst>
                        <a:ext uri="{FF2B5EF4-FFF2-40B4-BE49-F238E27FC236}">
                          <a16:creationId xmlns:a16="http://schemas.microsoft.com/office/drawing/2014/main" id="{C0A93EC5-C35B-4BFC-6648-0191403EC584}"/>
                        </a:ext>
                      </a:extLst>
                    </p14:cNvPr>
                    <p14:cNvContentPartPr/>
                    <p14:nvPr/>
                  </p14:nvContentPartPr>
                  <p14:xfrm>
                    <a:off x="6133877" y="3333529"/>
                    <a:ext cx="10080" cy="106560"/>
                  </p14:xfrm>
                </p:contentPart>
              </mc:Choice>
              <mc:Fallback xmlns="">
                <p:pic>
                  <p:nvPicPr>
                    <p:cNvPr id="14353" name="Ink 14352">
                      <a:extLst>
                        <a:ext uri="{FF2B5EF4-FFF2-40B4-BE49-F238E27FC236}">
                          <a16:creationId xmlns:a16="http://schemas.microsoft.com/office/drawing/2014/main" id="{28AB54A4-B3AA-4E87-ACC8-5739CFFE08E3}"/>
                        </a:ext>
                      </a:extLst>
                    </p:cNvPr>
                    <p:cNvPicPr/>
                    <p:nvPr/>
                  </p:nvPicPr>
                  <p:blipFill>
                    <a:blip r:embed="rId61"/>
                    <a:stretch>
                      <a:fillRect/>
                    </a:stretch>
                  </p:blipFill>
                  <p:spPr>
                    <a:xfrm>
                      <a:off x="6126465" y="3326129"/>
                      <a:ext cx="24607" cy="121064"/>
                    </a:xfrm>
                    <a:prstGeom prst="rect">
                      <a:avLst/>
                    </a:prstGeom>
                  </p:spPr>
                </p:pic>
              </mc:Fallback>
            </mc:AlternateContent>
            <mc:AlternateContent xmlns:mc="http://schemas.openxmlformats.org/markup-compatibility/2006" xmlns:p14="http://schemas.microsoft.com/office/powerpoint/2010/main">
              <mc:Choice Requires="p14">
                <p:contentPart p14:bwMode="auto" r:id="rId251">
                  <p14:nvContentPartPr>
                    <p14:cNvPr id="160" name="Ink 159">
                      <a:extLst>
                        <a:ext uri="{FF2B5EF4-FFF2-40B4-BE49-F238E27FC236}">
                          <a16:creationId xmlns:a16="http://schemas.microsoft.com/office/drawing/2014/main" id="{E4633DDA-66A4-140D-811E-1289F0BB5A98}"/>
                        </a:ext>
                      </a:extLst>
                    </p14:cNvPr>
                    <p14:cNvContentPartPr/>
                    <p14:nvPr/>
                  </p14:nvContentPartPr>
                  <p14:xfrm>
                    <a:off x="6126317" y="3337129"/>
                    <a:ext cx="102960" cy="87480"/>
                  </p14:xfrm>
                </p:contentPart>
              </mc:Choice>
              <mc:Fallback xmlns="">
                <p:pic>
                  <p:nvPicPr>
                    <p:cNvPr id="14354" name="Ink 14353">
                      <a:extLst>
                        <a:ext uri="{FF2B5EF4-FFF2-40B4-BE49-F238E27FC236}">
                          <a16:creationId xmlns:a16="http://schemas.microsoft.com/office/drawing/2014/main" id="{8062C83C-0685-4CFA-B3CD-F1463ED58F4C}"/>
                        </a:ext>
                      </a:extLst>
                    </p:cNvPr>
                    <p:cNvPicPr/>
                    <p:nvPr/>
                  </p:nvPicPr>
                  <p:blipFill>
                    <a:blip r:embed="rId63"/>
                    <a:stretch>
                      <a:fillRect/>
                    </a:stretch>
                  </p:blipFill>
                  <p:spPr>
                    <a:xfrm>
                      <a:off x="6118899" y="3330036"/>
                      <a:ext cx="117499" cy="101961"/>
                    </a:xfrm>
                    <a:prstGeom prst="rect">
                      <a:avLst/>
                    </a:prstGeom>
                  </p:spPr>
                </p:pic>
              </mc:Fallback>
            </mc:AlternateContent>
          </p:grpSp>
          <mc:AlternateContent xmlns:mc="http://schemas.openxmlformats.org/markup-compatibility/2006" xmlns:p14="http://schemas.microsoft.com/office/powerpoint/2010/main">
            <mc:Choice Requires="p14">
              <p:contentPart p14:bwMode="auto" r:id="rId252">
                <p14:nvContentPartPr>
                  <p14:cNvPr id="147" name="Ink 146">
                    <a:extLst>
                      <a:ext uri="{FF2B5EF4-FFF2-40B4-BE49-F238E27FC236}">
                        <a16:creationId xmlns:a16="http://schemas.microsoft.com/office/drawing/2014/main" id="{13F9F5BE-B75D-65B4-187F-2A55A444E420}"/>
                      </a:ext>
                    </a:extLst>
                  </p14:cNvPr>
                  <p14:cNvContentPartPr/>
                  <p14:nvPr/>
                </p14:nvContentPartPr>
                <p14:xfrm>
                  <a:off x="8587094" y="5179999"/>
                  <a:ext cx="1525160" cy="90306"/>
                </p14:xfrm>
              </p:contentPart>
            </mc:Choice>
            <mc:Fallback xmlns="">
              <p:pic>
                <p:nvPicPr>
                  <p:cNvPr id="147" name="Ink 146">
                    <a:extLst>
                      <a:ext uri="{FF2B5EF4-FFF2-40B4-BE49-F238E27FC236}">
                        <a16:creationId xmlns:a16="http://schemas.microsoft.com/office/drawing/2014/main" id="{13F9F5BE-B75D-65B4-187F-2A55A444E420}"/>
                      </a:ext>
                    </a:extLst>
                  </p:cNvPr>
                  <p:cNvPicPr/>
                  <p:nvPr/>
                </p:nvPicPr>
                <p:blipFill>
                  <a:blip r:embed="rId253"/>
                  <a:stretch>
                    <a:fillRect/>
                  </a:stretch>
                </p:blipFill>
                <p:spPr>
                  <a:xfrm>
                    <a:off x="8578095" y="5171004"/>
                    <a:ext cx="1542798" cy="107935"/>
                  </a:xfrm>
                  <a:prstGeom prst="rect">
                    <a:avLst/>
                  </a:prstGeom>
                </p:spPr>
              </p:pic>
            </mc:Fallback>
          </mc:AlternateContent>
          <p:grpSp>
            <p:nvGrpSpPr>
              <p:cNvPr id="138" name="Group 137">
                <a:extLst>
                  <a:ext uri="{FF2B5EF4-FFF2-40B4-BE49-F238E27FC236}">
                    <a16:creationId xmlns:a16="http://schemas.microsoft.com/office/drawing/2014/main" id="{265A6CAB-0D66-C273-7458-8F9D41CC3296}"/>
                  </a:ext>
                </a:extLst>
              </p:cNvPr>
              <p:cNvGrpSpPr/>
              <p:nvPr/>
            </p:nvGrpSpPr>
            <p:grpSpPr>
              <a:xfrm>
                <a:off x="10201891" y="5676011"/>
                <a:ext cx="314062" cy="298677"/>
                <a:chOff x="6385877" y="4096009"/>
                <a:chExt cx="338040" cy="321480"/>
              </a:xfrm>
            </p:grpSpPr>
            <mc:AlternateContent xmlns:mc="http://schemas.openxmlformats.org/markup-compatibility/2006" xmlns:p14="http://schemas.microsoft.com/office/powerpoint/2010/main">
              <mc:Choice Requires="p14">
                <p:contentPart p14:bwMode="auto" r:id="rId254">
                  <p14:nvContentPartPr>
                    <p14:cNvPr id="143" name="Ink 142">
                      <a:extLst>
                        <a:ext uri="{FF2B5EF4-FFF2-40B4-BE49-F238E27FC236}">
                          <a16:creationId xmlns:a16="http://schemas.microsoft.com/office/drawing/2014/main" id="{2C143414-876F-4835-9855-1AA486024C9C}"/>
                        </a:ext>
                      </a:extLst>
                    </p14:cNvPr>
                    <p14:cNvContentPartPr/>
                    <p14:nvPr/>
                  </p14:nvContentPartPr>
                  <p14:xfrm>
                    <a:off x="6385877" y="4096009"/>
                    <a:ext cx="154800" cy="253800"/>
                  </p14:xfrm>
                </p:contentPart>
              </mc:Choice>
              <mc:Fallback xmlns="">
                <p:pic>
                  <p:nvPicPr>
                    <p:cNvPr id="14361" name="Ink 14360">
                      <a:extLst>
                        <a:ext uri="{FF2B5EF4-FFF2-40B4-BE49-F238E27FC236}">
                          <a16:creationId xmlns:a16="http://schemas.microsoft.com/office/drawing/2014/main" id="{DBD0DC61-EE0C-4918-AFF3-B7BC249FB5BF}"/>
                        </a:ext>
                      </a:extLst>
                    </p:cNvPr>
                    <p:cNvPicPr/>
                    <p:nvPr/>
                  </p:nvPicPr>
                  <p:blipFill>
                    <a:blip r:embed="rId81"/>
                    <a:stretch>
                      <a:fillRect/>
                    </a:stretch>
                  </p:blipFill>
                  <p:spPr>
                    <a:xfrm>
                      <a:off x="6378787" y="4088614"/>
                      <a:ext cx="169276" cy="268294"/>
                    </a:xfrm>
                    <a:prstGeom prst="rect">
                      <a:avLst/>
                    </a:prstGeom>
                  </p:spPr>
                </p:pic>
              </mc:Fallback>
            </mc:AlternateContent>
            <mc:AlternateContent xmlns:mc="http://schemas.openxmlformats.org/markup-compatibility/2006" xmlns:p14="http://schemas.microsoft.com/office/powerpoint/2010/main">
              <mc:Choice Requires="p14">
                <p:contentPart p14:bwMode="auto" r:id="rId255">
                  <p14:nvContentPartPr>
                    <p14:cNvPr id="144" name="Ink 143">
                      <a:extLst>
                        <a:ext uri="{FF2B5EF4-FFF2-40B4-BE49-F238E27FC236}">
                          <a16:creationId xmlns:a16="http://schemas.microsoft.com/office/drawing/2014/main" id="{8C018138-C7A3-36F1-68F6-B7ED43AC576E}"/>
                        </a:ext>
                      </a:extLst>
                    </p14:cNvPr>
                    <p14:cNvContentPartPr/>
                    <p14:nvPr/>
                  </p14:nvContentPartPr>
                  <p14:xfrm>
                    <a:off x="6554717" y="4249729"/>
                    <a:ext cx="62280" cy="167760"/>
                  </p14:xfrm>
                </p:contentPart>
              </mc:Choice>
              <mc:Fallback xmlns="">
                <p:pic>
                  <p:nvPicPr>
                    <p:cNvPr id="14362" name="Ink 14361">
                      <a:extLst>
                        <a:ext uri="{FF2B5EF4-FFF2-40B4-BE49-F238E27FC236}">
                          <a16:creationId xmlns:a16="http://schemas.microsoft.com/office/drawing/2014/main" id="{63E69C51-54F4-4A0B-A741-75B1F10FC320}"/>
                        </a:ext>
                      </a:extLst>
                    </p:cNvPr>
                    <p:cNvPicPr/>
                    <p:nvPr/>
                  </p:nvPicPr>
                  <p:blipFill>
                    <a:blip r:embed="rId83"/>
                    <a:stretch>
                      <a:fillRect/>
                    </a:stretch>
                  </p:blipFill>
                  <p:spPr>
                    <a:xfrm>
                      <a:off x="6547303" y="4242345"/>
                      <a:ext cx="76812" cy="182232"/>
                    </a:xfrm>
                    <a:prstGeom prst="rect">
                      <a:avLst/>
                    </a:prstGeom>
                  </p:spPr>
                </p:pic>
              </mc:Fallback>
            </mc:AlternateContent>
            <mc:AlternateContent xmlns:mc="http://schemas.openxmlformats.org/markup-compatibility/2006" xmlns:p14="http://schemas.microsoft.com/office/powerpoint/2010/main">
              <mc:Choice Requires="p14">
                <p:contentPart p14:bwMode="auto" r:id="rId256">
                  <p14:nvContentPartPr>
                    <p14:cNvPr id="145" name="Ink 144">
                      <a:extLst>
                        <a:ext uri="{FF2B5EF4-FFF2-40B4-BE49-F238E27FC236}">
                          <a16:creationId xmlns:a16="http://schemas.microsoft.com/office/drawing/2014/main" id="{976C403E-0C4F-2996-E7CF-38D1415BD5F4}"/>
                        </a:ext>
                      </a:extLst>
                    </p14:cNvPr>
                    <p14:cNvContentPartPr/>
                    <p14:nvPr/>
                  </p14:nvContentPartPr>
                  <p14:xfrm>
                    <a:off x="6576317" y="4225609"/>
                    <a:ext cx="18360" cy="190440"/>
                  </p14:xfrm>
                </p:contentPart>
              </mc:Choice>
              <mc:Fallback xmlns="">
                <p:pic>
                  <p:nvPicPr>
                    <p:cNvPr id="14363" name="Ink 14362">
                      <a:extLst>
                        <a:ext uri="{FF2B5EF4-FFF2-40B4-BE49-F238E27FC236}">
                          <a16:creationId xmlns:a16="http://schemas.microsoft.com/office/drawing/2014/main" id="{281B04F3-65FD-4B85-9BF2-D6F04BF33CD7}"/>
                        </a:ext>
                      </a:extLst>
                    </p:cNvPr>
                    <p:cNvPicPr/>
                    <p:nvPr/>
                  </p:nvPicPr>
                  <p:blipFill>
                    <a:blip r:embed="rId85"/>
                    <a:stretch>
                      <a:fillRect/>
                    </a:stretch>
                  </p:blipFill>
                  <p:spPr>
                    <a:xfrm>
                      <a:off x="6569210" y="4218216"/>
                      <a:ext cx="32870" cy="204930"/>
                    </a:xfrm>
                    <a:prstGeom prst="rect">
                      <a:avLst/>
                    </a:prstGeom>
                  </p:spPr>
                </p:pic>
              </mc:Fallback>
            </mc:AlternateContent>
            <mc:AlternateContent xmlns:mc="http://schemas.openxmlformats.org/markup-compatibility/2006" xmlns:p14="http://schemas.microsoft.com/office/powerpoint/2010/main">
              <mc:Choice Requires="p14">
                <p:contentPart p14:bwMode="auto" r:id="rId257">
                  <p14:nvContentPartPr>
                    <p14:cNvPr id="146" name="Ink 145">
                      <a:extLst>
                        <a:ext uri="{FF2B5EF4-FFF2-40B4-BE49-F238E27FC236}">
                          <a16:creationId xmlns:a16="http://schemas.microsoft.com/office/drawing/2014/main" id="{8E3C88E3-3429-72D4-92AA-18072C436377}"/>
                        </a:ext>
                      </a:extLst>
                    </p14:cNvPr>
                    <p14:cNvContentPartPr/>
                    <p14:nvPr/>
                  </p14:nvContentPartPr>
                  <p14:xfrm>
                    <a:off x="6550397" y="4221289"/>
                    <a:ext cx="173520" cy="158760"/>
                  </p14:xfrm>
                </p:contentPart>
              </mc:Choice>
              <mc:Fallback xmlns="">
                <p:pic>
                  <p:nvPicPr>
                    <p:cNvPr id="14364" name="Ink 14363">
                      <a:extLst>
                        <a:ext uri="{FF2B5EF4-FFF2-40B4-BE49-F238E27FC236}">
                          <a16:creationId xmlns:a16="http://schemas.microsoft.com/office/drawing/2014/main" id="{4B3751F4-D54F-4F14-8B58-84A0798592AD}"/>
                        </a:ext>
                      </a:extLst>
                    </p:cNvPr>
                    <p:cNvPicPr/>
                    <p:nvPr/>
                  </p:nvPicPr>
                  <p:blipFill>
                    <a:blip r:embed="rId87"/>
                    <a:stretch>
                      <a:fillRect/>
                    </a:stretch>
                  </p:blipFill>
                  <p:spPr>
                    <a:xfrm>
                      <a:off x="6542994" y="4214194"/>
                      <a:ext cx="188029" cy="173246"/>
                    </a:xfrm>
                    <a:prstGeom prst="rect">
                      <a:avLst/>
                    </a:prstGeom>
                  </p:spPr>
                </p:pic>
              </mc:Fallback>
            </mc:AlternateContent>
          </p:grpSp>
          <p:grpSp>
            <p:nvGrpSpPr>
              <p:cNvPr id="139" name="Group 138">
                <a:extLst>
                  <a:ext uri="{FF2B5EF4-FFF2-40B4-BE49-F238E27FC236}">
                    <a16:creationId xmlns:a16="http://schemas.microsoft.com/office/drawing/2014/main" id="{0181D0C6-2631-FF33-D78A-C59AFC60E468}"/>
                  </a:ext>
                </a:extLst>
              </p:cNvPr>
              <p:cNvGrpSpPr/>
              <p:nvPr/>
            </p:nvGrpSpPr>
            <p:grpSpPr>
              <a:xfrm>
                <a:off x="10246709" y="5371982"/>
                <a:ext cx="139137" cy="140475"/>
                <a:chOff x="6434117" y="3768769"/>
                <a:chExt cx="149760" cy="151200"/>
              </a:xfrm>
            </p:grpSpPr>
            <mc:AlternateContent xmlns:mc="http://schemas.openxmlformats.org/markup-compatibility/2006" xmlns:p14="http://schemas.microsoft.com/office/powerpoint/2010/main">
              <mc:Choice Requires="p14">
                <p:contentPart p14:bwMode="auto" r:id="rId258">
                  <p14:nvContentPartPr>
                    <p14:cNvPr id="141" name="Ink 140">
                      <a:extLst>
                        <a:ext uri="{FF2B5EF4-FFF2-40B4-BE49-F238E27FC236}">
                          <a16:creationId xmlns:a16="http://schemas.microsoft.com/office/drawing/2014/main" id="{6C81C7C2-CE0C-8EDA-283D-05E433D6FAD8}"/>
                        </a:ext>
                      </a:extLst>
                    </p14:cNvPr>
                    <p14:cNvContentPartPr/>
                    <p14:nvPr/>
                  </p14:nvContentPartPr>
                  <p14:xfrm>
                    <a:off x="6507197" y="3768769"/>
                    <a:ext cx="19800" cy="151200"/>
                  </p14:xfrm>
                </p:contentPart>
              </mc:Choice>
              <mc:Fallback xmlns="">
                <p:pic>
                  <p:nvPicPr>
                    <p:cNvPr id="14365" name="Ink 14364">
                      <a:extLst>
                        <a:ext uri="{FF2B5EF4-FFF2-40B4-BE49-F238E27FC236}">
                          <a16:creationId xmlns:a16="http://schemas.microsoft.com/office/drawing/2014/main" id="{4FC44382-7528-4C08-B6B9-10426F676BD5}"/>
                        </a:ext>
                      </a:extLst>
                    </p:cNvPr>
                    <p:cNvPicPr/>
                    <p:nvPr/>
                  </p:nvPicPr>
                  <p:blipFill>
                    <a:blip r:embed="rId89"/>
                    <a:stretch>
                      <a:fillRect/>
                    </a:stretch>
                  </p:blipFill>
                  <p:spPr>
                    <a:xfrm>
                      <a:off x="6500104" y="3761372"/>
                      <a:ext cx="34281" cy="165699"/>
                    </a:xfrm>
                    <a:prstGeom prst="rect">
                      <a:avLst/>
                    </a:prstGeom>
                  </p:spPr>
                </p:pic>
              </mc:Fallback>
            </mc:AlternateContent>
            <mc:AlternateContent xmlns:mc="http://schemas.openxmlformats.org/markup-compatibility/2006" xmlns:p14="http://schemas.microsoft.com/office/powerpoint/2010/main">
              <mc:Choice Requires="p14">
                <p:contentPart p14:bwMode="auto" r:id="rId259">
                  <p14:nvContentPartPr>
                    <p14:cNvPr id="142" name="Ink 141">
                      <a:extLst>
                        <a:ext uri="{FF2B5EF4-FFF2-40B4-BE49-F238E27FC236}">
                          <a16:creationId xmlns:a16="http://schemas.microsoft.com/office/drawing/2014/main" id="{0C651A04-BF37-F9C5-9A9E-E3DB17BB0781}"/>
                        </a:ext>
                      </a:extLst>
                    </p14:cNvPr>
                    <p14:cNvContentPartPr/>
                    <p14:nvPr/>
                  </p14:nvContentPartPr>
                  <p14:xfrm>
                    <a:off x="6434117" y="3844009"/>
                    <a:ext cx="149760" cy="24480"/>
                  </p14:xfrm>
                </p:contentPart>
              </mc:Choice>
              <mc:Fallback xmlns="">
                <p:pic>
                  <p:nvPicPr>
                    <p:cNvPr id="14366" name="Ink 14365">
                      <a:extLst>
                        <a:ext uri="{FF2B5EF4-FFF2-40B4-BE49-F238E27FC236}">
                          <a16:creationId xmlns:a16="http://schemas.microsoft.com/office/drawing/2014/main" id="{627D46BB-91E8-4ED0-B01F-A7282F079F36}"/>
                        </a:ext>
                      </a:extLst>
                    </p:cNvPr>
                    <p:cNvPicPr/>
                    <p:nvPr/>
                  </p:nvPicPr>
                  <p:blipFill>
                    <a:blip r:embed="rId91"/>
                    <a:stretch>
                      <a:fillRect/>
                    </a:stretch>
                  </p:blipFill>
                  <p:spPr>
                    <a:xfrm>
                      <a:off x="6427014" y="3836636"/>
                      <a:ext cx="164262" cy="38932"/>
                    </a:xfrm>
                    <a:prstGeom prst="rect">
                      <a:avLst/>
                    </a:prstGeom>
                  </p:spPr>
                </p:pic>
              </mc:Fallback>
            </mc:AlternateContent>
          </p:grpSp>
          <mc:AlternateContent xmlns:mc="http://schemas.openxmlformats.org/markup-compatibility/2006" xmlns:p14="http://schemas.microsoft.com/office/powerpoint/2010/main">
            <mc:Choice Requires="p14">
              <p:contentPart p14:bwMode="auto" r:id="rId260">
                <p14:nvContentPartPr>
                  <p14:cNvPr id="140" name="Ink 139">
                    <a:extLst>
                      <a:ext uri="{FF2B5EF4-FFF2-40B4-BE49-F238E27FC236}">
                        <a16:creationId xmlns:a16="http://schemas.microsoft.com/office/drawing/2014/main" id="{57F7BDE9-02AB-25C2-8DBF-6F69829789ED}"/>
                      </a:ext>
                    </a:extLst>
                  </p14:cNvPr>
                  <p14:cNvContentPartPr/>
                  <p14:nvPr/>
                </p14:nvContentPartPr>
                <p14:xfrm>
                  <a:off x="10180819" y="6182391"/>
                  <a:ext cx="163219" cy="9031"/>
                </p14:xfrm>
              </p:contentPart>
            </mc:Choice>
            <mc:Fallback xmlns="">
              <p:pic>
                <p:nvPicPr>
                  <p:cNvPr id="140" name="Ink 139">
                    <a:extLst>
                      <a:ext uri="{FF2B5EF4-FFF2-40B4-BE49-F238E27FC236}">
                        <a16:creationId xmlns:a16="http://schemas.microsoft.com/office/drawing/2014/main" id="{57F7BDE9-02AB-25C2-8DBF-6F69829789ED}"/>
                      </a:ext>
                    </a:extLst>
                  </p:cNvPr>
                  <p:cNvPicPr/>
                  <p:nvPr/>
                </p:nvPicPr>
                <p:blipFill>
                  <a:blip r:embed="rId261"/>
                  <a:stretch>
                    <a:fillRect/>
                  </a:stretch>
                </p:blipFill>
                <p:spPr>
                  <a:xfrm>
                    <a:off x="10171831" y="6173360"/>
                    <a:ext cx="180835" cy="26732"/>
                  </a:xfrm>
                  <a:prstGeom prst="rect">
                    <a:avLst/>
                  </a:prstGeom>
                </p:spPr>
              </p:pic>
            </mc:Fallback>
          </mc:AlternateContent>
        </p:grpSp>
        <p:cxnSp>
          <p:nvCxnSpPr>
            <p:cNvPr id="184" name="Straight Arrow Connector 183">
              <a:extLst>
                <a:ext uri="{FF2B5EF4-FFF2-40B4-BE49-F238E27FC236}">
                  <a16:creationId xmlns:a16="http://schemas.microsoft.com/office/drawing/2014/main" id="{8C10AF35-5CAC-7493-680B-D04AC5DE52C9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5334000" y="5486400"/>
              <a:ext cx="838200" cy="0"/>
            </a:xfrm>
            <a:prstGeom prst="straightConnector1">
              <a:avLst/>
            </a:prstGeom>
            <a:noFill/>
            <a:ln w="762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</p:grpSp>
    </p:spTree>
    <p:extLst>
      <p:ext uri="{BB962C8B-B14F-4D97-AF65-F5344CB8AC3E}">
        <p14:creationId xmlns:p14="http://schemas.microsoft.com/office/powerpoint/2010/main" val="37542215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C8C629-8B72-4BFB-A22C-AAF9647AD7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8600" y="76200"/>
            <a:ext cx="10896600" cy="1066800"/>
          </a:xfrm>
        </p:spPr>
        <p:txBody>
          <a:bodyPr/>
          <a:lstStyle/>
          <a:p>
            <a:r>
              <a:rPr lang="en-US" dirty="0"/>
              <a:t>Recall, Building the Y-Bus Matrix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CA5B7B0D-8389-4E3E-9CC4-532ADE300223}"/>
                  </a:ext>
                </a:extLst>
              </p:cNvPr>
              <p:cNvSpPr>
                <a:spLocks noGrp="1"/>
              </p:cNvSpPr>
              <p:nvPr>
                <p:ph type="body" sz="quarter" idx="10"/>
              </p:nvPr>
            </p:nvSpPr>
            <p:spPr>
              <a:xfrm>
                <a:off x="228600" y="1295400"/>
                <a:ext cx="10896600" cy="5181600"/>
              </a:xfrm>
            </p:spPr>
            <p:txBody>
              <a:bodyPr/>
              <a:lstStyle/>
              <a:p>
                <a:r>
                  <a:rPr lang="en-US" dirty="0"/>
                  <a:t>Here are the steps for building the Y-bus matrix</a:t>
                </a:r>
              </a:p>
              <a:p>
                <a:pPr lvl="1"/>
                <a:r>
                  <a:rPr lang="en-US" dirty="0"/>
                  <a:t>Start with an </a:t>
                </a:r>
                <a:r>
                  <a:rPr lang="en-US" dirty="0" err="1"/>
                  <a:t>NxN</a:t>
                </a:r>
                <a:r>
                  <a:rPr lang="en-US" dirty="0"/>
                  <a:t> matrix of all zeros (N is the number of buses)</a:t>
                </a:r>
              </a:p>
              <a:p>
                <a:pPr lvl="1"/>
                <a:r>
                  <a:rPr lang="en-US" dirty="0"/>
                  <a:t>For any shunt elements (connected to ground, such as most capacitors)</a:t>
                </a:r>
              </a:p>
              <a:p>
                <a:pPr lvl="2"/>
                <a:r>
                  <a:rPr lang="en-US" dirty="0"/>
                  <a:t>Add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n-US" i="1" dirty="0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dirty="0" smtClean="0">
                            <a:latin typeface="Cambria Math" panose="02040503050406030204" pitchFamily="18" charset="0"/>
                          </a:rPr>
                          <m:t>𝑌</m:t>
                        </m:r>
                      </m:e>
                    </m:acc>
                  </m:oMath>
                </a14:m>
                <a:r>
                  <a:rPr lang="en-US" dirty="0"/>
                  <a:t> to the corresponding diagonal elements of the Y-bus</a:t>
                </a:r>
              </a:p>
              <a:p>
                <a:pPr lvl="1"/>
                <a:r>
                  <a:rPr lang="en-US" dirty="0"/>
                  <a:t>For branches between two buses, </a:t>
                </a:r>
              </a:p>
              <a:p>
                <a:pPr lvl="2"/>
                <a:r>
                  <a:rPr lang="en-US" dirty="0"/>
                  <a:t>Add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mtClean="0">
                            <a:latin typeface="Cambria Math" panose="02040503050406030204" pitchFamily="18" charset="0"/>
                          </a:rPr>
                          <m:t>𝑌</m:t>
                        </m:r>
                      </m:e>
                    </m:acc>
                  </m:oMath>
                </a14:m>
                <a:r>
                  <a:rPr lang="en-US" dirty="0"/>
                  <a:t> to both diagonal elements of the Y-bus</a:t>
                </a:r>
              </a:p>
              <a:p>
                <a:pPr lvl="2"/>
                <a:r>
                  <a:rPr lang="en-US" dirty="0"/>
                  <a:t>Subtract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mtClean="0">
                            <a:latin typeface="Cambria Math" panose="02040503050406030204" pitchFamily="18" charset="0"/>
                          </a:rPr>
                          <m:t>𝑌</m:t>
                        </m:r>
                      </m:e>
                    </m:acc>
                  </m:oMath>
                </a14:m>
                <a:r>
                  <a:rPr lang="en-US" dirty="0"/>
                  <a:t> from both off-diagonal elements of the Y-bus</a:t>
                </a:r>
              </a:p>
              <a:p>
                <a:r>
                  <a:rPr lang="en-US" dirty="0"/>
                  <a:t>We add one network element at a time to the Y-bus matrix!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CA5B7B0D-8389-4E3E-9CC4-532ADE300223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xfrm>
                <a:off x="228600" y="1295400"/>
                <a:ext cx="10896600" cy="5181600"/>
              </a:xfrm>
              <a:blipFill>
                <a:blip r:embed="rId2"/>
                <a:stretch>
                  <a:fillRect l="-783" t="-82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8" name="TextBox 77">
                <a:extLst>
                  <a:ext uri="{FF2B5EF4-FFF2-40B4-BE49-F238E27FC236}">
                    <a16:creationId xmlns:a16="http://schemas.microsoft.com/office/drawing/2014/main" id="{CF555A1C-CF3C-4B7F-A0E5-573BF41B6A0D}"/>
                  </a:ext>
                </a:extLst>
              </p:cNvPr>
              <p:cNvSpPr txBox="1"/>
              <p:nvPr/>
            </p:nvSpPr>
            <p:spPr>
              <a:xfrm>
                <a:off x="10058400" y="2971800"/>
                <a:ext cx="1257075" cy="584775"/>
              </a:xfrm>
              <a:prstGeom prst="rect">
                <a:avLst/>
              </a:prstGeom>
              <a:solidFill>
                <a:srgbClr val="D6D2C4"/>
              </a:solidFill>
            </p:spPr>
            <p:txBody>
              <a:bodyPr wrap="none" rtlCol="0">
                <a:spAutoFit/>
              </a:bodyPr>
              <a:lstStyle/>
              <a:p>
                <a:pPr algn="l"/>
                <a:r>
                  <a:rPr lang="en-US" sz="1600" dirty="0">
                    <a:latin typeface="+mj-lt"/>
                  </a:rPr>
                  <a:t>Remember,</a:t>
                </a:r>
              </a:p>
              <a:p>
                <a:pPr algn="l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̅"/>
                          <m:ctrlPr>
                            <a:rPr lang="en-US" sz="1600" b="0" i="1" dirty="0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1600" i="1" dirty="0" smtClean="0">
                              <a:latin typeface="Cambria Math" panose="02040503050406030204" pitchFamily="18" charset="0"/>
                            </a:rPr>
                            <m:t>𝑌</m:t>
                          </m:r>
                        </m:e>
                      </m:acc>
                      <m:r>
                        <a:rPr lang="en-US" sz="1600" b="0" i="1" dirty="0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1600" i="1" dirty="0" smtClean="0">
                          <a:latin typeface="Cambria Math" panose="02040503050406030204" pitchFamily="18" charset="0"/>
                        </a:rPr>
                        <m:t>=1/</m:t>
                      </m:r>
                      <m:acc>
                        <m:accPr>
                          <m:chr m:val="̅"/>
                          <m:ctrlPr>
                            <a:rPr lang="en-US" sz="1600" b="0" i="1" dirty="0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1600" i="1" dirty="0">
                              <a:latin typeface="Cambria Math" panose="02040503050406030204" pitchFamily="18" charset="0"/>
                            </a:rPr>
                            <m:t>𝑍</m:t>
                          </m:r>
                        </m:e>
                      </m:acc>
                    </m:oMath>
                  </m:oMathPara>
                </a14:m>
                <a:endParaRPr lang="en-US" sz="1600" dirty="0">
                  <a:latin typeface="+mj-lt"/>
                </a:endParaRPr>
              </a:p>
            </p:txBody>
          </p:sp>
        </mc:Choice>
        <mc:Fallback xmlns="">
          <p:sp>
            <p:nvSpPr>
              <p:cNvPr id="78" name="TextBox 77">
                <a:extLst>
                  <a:ext uri="{FF2B5EF4-FFF2-40B4-BE49-F238E27FC236}">
                    <a16:creationId xmlns:a16="http://schemas.microsoft.com/office/drawing/2014/main" id="{CF555A1C-CF3C-4B7F-A0E5-573BF41B6A0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058400" y="2971800"/>
                <a:ext cx="1257075" cy="584775"/>
              </a:xfrm>
              <a:prstGeom prst="rect">
                <a:avLst/>
              </a:prstGeom>
              <a:blipFill>
                <a:blip r:embed="rId124"/>
                <a:stretch>
                  <a:fillRect l="-2427" t="-3158" r="-5340" b="-631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76" name="Group 75" descr="Four bus case y-bus matrix">
            <a:extLst>
              <a:ext uri="{FF2B5EF4-FFF2-40B4-BE49-F238E27FC236}">
                <a16:creationId xmlns:a16="http://schemas.microsoft.com/office/drawing/2014/main" id="{8EE9440D-6476-7D87-04DD-AC9BC4AFBC97}"/>
              </a:ext>
            </a:extLst>
          </p:cNvPr>
          <p:cNvGrpSpPr/>
          <p:nvPr/>
        </p:nvGrpSpPr>
        <p:grpSpPr>
          <a:xfrm>
            <a:off x="2819400" y="4618015"/>
            <a:ext cx="7369747" cy="1771031"/>
            <a:chOff x="2819400" y="4618015"/>
            <a:chExt cx="7369747" cy="1771031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4" name="TextBox 73">
                  <a:extLst>
                    <a:ext uri="{FF2B5EF4-FFF2-40B4-BE49-F238E27FC236}">
                      <a16:creationId xmlns:a16="http://schemas.microsoft.com/office/drawing/2014/main" id="{826F64F5-68F3-8B11-DE18-B4A0D6A3E96B}"/>
                    </a:ext>
                  </a:extLst>
                </p:cNvPr>
                <p:cNvSpPr txBox="1"/>
                <p:nvPr/>
              </p:nvSpPr>
              <p:spPr>
                <a:xfrm>
                  <a:off x="6267959" y="4919718"/>
                  <a:ext cx="3921188" cy="1167627"/>
                </a:xfrm>
                <a:prstGeom prst="rect">
                  <a:avLst/>
                </a:prstGeom>
                <a:noFill/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d>
                          <m:dPr>
                            <m:begChr m:val="["/>
                            <m:endChr m:val="]"/>
                            <m:ctrlPr>
                              <a:rPr lang="en-US" sz="16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m>
                              <m:mPr>
                                <m:plcHide m:val="on"/>
                                <m:mcs>
                                  <m:mc>
                                    <m:mcPr>
                                      <m:count m:val="4"/>
                                      <m:mcJc m:val="center"/>
                                    </m:mcPr>
                                  </m:mc>
                                </m:mcs>
                                <m:ctrlPr>
                                  <a:rPr lang="en-US" sz="16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mPr>
                              <m:mr>
                                <m:e>
                                  <m:sSub>
                                    <m:sSubPr>
                                      <m:ctrlPr>
                                        <a:rPr lang="en-US" sz="16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acc>
                                        <m:accPr>
                                          <m:chr m:val="̅"/>
                                          <m:ctrlPr>
                                            <a:rPr lang="en-US" sz="16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accPr>
                                        <m:e>
                                          <m:r>
                                            <a:rPr lang="en-US" sz="1600" i="1">
                                              <a:latin typeface="Cambria Math" panose="02040503050406030204" pitchFamily="18" charset="0"/>
                                            </a:rPr>
                                            <m:t>𝑌</m:t>
                                          </m:r>
                                        </m:e>
                                      </m:acc>
                                    </m:e>
                                    <m:sub>
                                      <m:r>
                                        <a:rPr lang="en-US" sz="1600" i="1">
                                          <a:latin typeface="Cambria Math" panose="02040503050406030204" pitchFamily="18" charset="0"/>
                                        </a:rPr>
                                        <m:t>𝐴</m:t>
                                      </m:r>
                                    </m:sub>
                                  </m:sSub>
                                  <m:r>
                                    <a:rPr lang="en-US" sz="1600" i="1">
                                      <a:latin typeface="Cambria Math" panose="02040503050406030204" pitchFamily="18" charset="0"/>
                                    </a:rPr>
                                    <m:t>+</m:t>
                                  </m:r>
                                  <m:sSub>
                                    <m:sSubPr>
                                      <m:ctrlPr>
                                        <a:rPr lang="en-US" sz="16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acc>
                                        <m:accPr>
                                          <m:chr m:val="̅"/>
                                          <m:ctrlPr>
                                            <a:rPr lang="en-US" sz="16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accPr>
                                        <m:e>
                                          <m:r>
                                            <a:rPr lang="en-US" sz="1600" i="1">
                                              <a:latin typeface="Cambria Math" panose="02040503050406030204" pitchFamily="18" charset="0"/>
                                            </a:rPr>
                                            <m:t>𝑌</m:t>
                                          </m:r>
                                        </m:e>
                                      </m:acc>
                                    </m:e>
                                    <m:sub>
                                      <m:r>
                                        <a:rPr lang="en-US" sz="1600" i="1">
                                          <a:latin typeface="Cambria Math" panose="02040503050406030204" pitchFamily="18" charset="0"/>
                                        </a:rPr>
                                        <m:t>𝐵</m:t>
                                      </m:r>
                                    </m:sub>
                                  </m:sSub>
                                </m:e>
                                <m:e>
                                  <m:r>
                                    <a:rPr lang="en-US" sz="1600" b="0" i="1" smtClean="0"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sSub>
                                    <m:sSubPr>
                                      <m:ctrlPr>
                                        <a:rPr lang="en-US" sz="16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acc>
                                        <m:accPr>
                                          <m:chr m:val="̅"/>
                                          <m:ctrlPr>
                                            <a:rPr lang="en-US" sz="1600" b="0" i="1" smtClean="0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accPr>
                                        <m:e>
                                          <m:r>
                                            <a:rPr lang="en-US" sz="1600" b="0" i="1" smtClean="0">
                                              <a:latin typeface="Cambria Math" panose="02040503050406030204" pitchFamily="18" charset="0"/>
                                            </a:rPr>
                                            <m:t>𝑌</m:t>
                                          </m:r>
                                        </m:e>
                                      </m:acc>
                                    </m:e>
                                    <m:sub>
                                      <m:r>
                                        <a:rPr lang="en-US" sz="1600" b="0" i="1" smtClean="0">
                                          <a:latin typeface="Cambria Math" panose="02040503050406030204" pitchFamily="18" charset="0"/>
                                        </a:rPr>
                                        <m:t>𝐴</m:t>
                                      </m:r>
                                    </m:sub>
                                  </m:sSub>
                                </m:e>
                                <m:e>
                                  <m:r>
                                    <a:rPr lang="en-US" sz="1600" b="0" i="1" smtClean="0"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sSub>
                                    <m:sSubPr>
                                      <m:ctrlPr>
                                        <a:rPr lang="en-US" sz="16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acc>
                                        <m:accPr>
                                          <m:chr m:val="̅"/>
                                          <m:ctrlPr>
                                            <a:rPr lang="en-US" sz="1600" b="0" i="1" smtClean="0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accPr>
                                        <m:e>
                                          <m:r>
                                            <a:rPr lang="en-US" sz="1600" b="0" i="1" smtClean="0">
                                              <a:latin typeface="Cambria Math" panose="02040503050406030204" pitchFamily="18" charset="0"/>
                                            </a:rPr>
                                            <m:t>𝑌</m:t>
                                          </m:r>
                                        </m:e>
                                      </m:acc>
                                    </m:e>
                                    <m:sub>
                                      <m:r>
                                        <a:rPr lang="en-US" sz="1600" b="0" i="1" smtClean="0">
                                          <a:latin typeface="Cambria Math" panose="02040503050406030204" pitchFamily="18" charset="0"/>
                                        </a:rPr>
                                        <m:t>𝐵</m:t>
                                      </m:r>
                                    </m:sub>
                                  </m:sSub>
                                </m:e>
                                <m:e>
                                  <m:r>
                                    <a:rPr lang="en-US" sz="1600" b="0" i="1" smtClean="0">
                                      <a:latin typeface="Cambria Math" panose="02040503050406030204" pitchFamily="18" charset="0"/>
                                    </a:rPr>
                                    <m:t>0</m:t>
                                  </m:r>
                                </m:e>
                              </m:mr>
                              <m:mr>
                                <m:e>
                                  <m:r>
                                    <a:rPr lang="en-US" sz="1600" b="0" i="1" smtClean="0"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sSub>
                                    <m:sSubPr>
                                      <m:ctrlPr>
                                        <a:rPr lang="en-US" sz="16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acc>
                                        <m:accPr>
                                          <m:chr m:val="̅"/>
                                          <m:ctrlPr>
                                            <a:rPr lang="en-US" sz="1600" b="0" i="1" smtClean="0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accPr>
                                        <m:e>
                                          <m:r>
                                            <a:rPr lang="en-US" sz="1600" b="0" i="1" smtClean="0">
                                              <a:latin typeface="Cambria Math" panose="02040503050406030204" pitchFamily="18" charset="0"/>
                                            </a:rPr>
                                            <m:t>𝑌</m:t>
                                          </m:r>
                                        </m:e>
                                      </m:acc>
                                    </m:e>
                                    <m:sub>
                                      <m:r>
                                        <a:rPr lang="en-US" sz="1600" b="0" i="1" smtClean="0">
                                          <a:latin typeface="Cambria Math" panose="02040503050406030204" pitchFamily="18" charset="0"/>
                                        </a:rPr>
                                        <m:t>𝐴</m:t>
                                      </m:r>
                                    </m:sub>
                                  </m:sSub>
                                </m:e>
                                <m:e>
                                  <m:sSub>
                                    <m:sSubPr>
                                      <m:ctrlPr>
                                        <a:rPr lang="en-US" sz="16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acc>
                                        <m:accPr>
                                          <m:chr m:val="̅"/>
                                          <m:ctrlPr>
                                            <a:rPr lang="en-US" sz="1600" b="0" i="1" smtClean="0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accPr>
                                        <m:e>
                                          <m:r>
                                            <a:rPr lang="en-US" sz="1600" b="0" i="1" smtClean="0">
                                              <a:latin typeface="Cambria Math" panose="02040503050406030204" pitchFamily="18" charset="0"/>
                                            </a:rPr>
                                            <m:t>𝑌</m:t>
                                          </m:r>
                                        </m:e>
                                      </m:acc>
                                    </m:e>
                                    <m:sub>
                                      <m:r>
                                        <a:rPr lang="en-US" sz="1600" b="0" i="1" smtClean="0">
                                          <a:latin typeface="Cambria Math" panose="02040503050406030204" pitchFamily="18" charset="0"/>
                                        </a:rPr>
                                        <m:t>𝐴</m:t>
                                      </m:r>
                                    </m:sub>
                                  </m:sSub>
                                  <m:r>
                                    <a:rPr lang="en-US" sz="1600" b="0" i="1" smtClean="0">
                                      <a:latin typeface="Cambria Math" panose="02040503050406030204" pitchFamily="18" charset="0"/>
                                    </a:rPr>
                                    <m:t>+</m:t>
                                  </m:r>
                                  <m:sSub>
                                    <m:sSubPr>
                                      <m:ctrlPr>
                                        <a:rPr lang="en-US" sz="16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acc>
                                        <m:accPr>
                                          <m:chr m:val="̅"/>
                                          <m:ctrlPr>
                                            <a:rPr lang="en-US" sz="1600" b="0" i="1" smtClean="0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accPr>
                                        <m:e>
                                          <m:r>
                                            <a:rPr lang="en-US" sz="1600" b="0" i="1" smtClean="0">
                                              <a:latin typeface="Cambria Math" panose="02040503050406030204" pitchFamily="18" charset="0"/>
                                            </a:rPr>
                                            <m:t>𝑌</m:t>
                                          </m:r>
                                        </m:e>
                                      </m:acc>
                                    </m:e>
                                    <m:sub>
                                      <m:r>
                                        <a:rPr lang="en-US" sz="1600" b="0" i="1" smtClean="0">
                                          <a:latin typeface="Cambria Math" panose="02040503050406030204" pitchFamily="18" charset="0"/>
                                        </a:rPr>
                                        <m:t>𝐶</m:t>
                                      </m:r>
                                    </m:sub>
                                  </m:sSub>
                                  <m:r>
                                    <a:rPr lang="en-US" sz="1600" b="0" i="1" smtClean="0">
                                      <a:latin typeface="Cambria Math" panose="02040503050406030204" pitchFamily="18" charset="0"/>
                                    </a:rPr>
                                    <m:t>+</m:t>
                                  </m:r>
                                  <m:sSub>
                                    <m:sSubPr>
                                      <m:ctrlPr>
                                        <a:rPr lang="en-US" sz="16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acc>
                                        <m:accPr>
                                          <m:chr m:val="̅"/>
                                          <m:ctrlPr>
                                            <a:rPr lang="en-US" sz="1600" b="0" i="1" smtClean="0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accPr>
                                        <m:e>
                                          <m:r>
                                            <a:rPr lang="en-US" sz="1600" b="0" i="1" smtClean="0">
                                              <a:latin typeface="Cambria Math" panose="02040503050406030204" pitchFamily="18" charset="0"/>
                                            </a:rPr>
                                            <m:t>𝑌</m:t>
                                          </m:r>
                                        </m:e>
                                      </m:acc>
                                    </m:e>
                                    <m:sub>
                                      <m:r>
                                        <a:rPr lang="en-US" sz="1600" b="0" i="1" smtClean="0">
                                          <a:latin typeface="Cambria Math" panose="02040503050406030204" pitchFamily="18" charset="0"/>
                                        </a:rPr>
                                        <m:t>𝐷</m:t>
                                      </m:r>
                                    </m:sub>
                                  </m:sSub>
                                </m:e>
                                <m:e>
                                  <m:r>
                                    <a:rPr lang="en-US" sz="1600" b="0" i="1" smtClean="0"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sSub>
                                    <m:sSubPr>
                                      <m:ctrlPr>
                                        <a:rPr lang="en-US" sz="16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acc>
                                        <m:accPr>
                                          <m:chr m:val="̅"/>
                                          <m:ctrlPr>
                                            <a:rPr lang="en-US" sz="1600" b="0" i="1" smtClean="0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accPr>
                                        <m:e>
                                          <m:r>
                                            <a:rPr lang="en-US" sz="1600" b="0" i="1" smtClean="0">
                                              <a:latin typeface="Cambria Math" panose="02040503050406030204" pitchFamily="18" charset="0"/>
                                            </a:rPr>
                                            <m:t>𝑌</m:t>
                                          </m:r>
                                        </m:e>
                                      </m:acc>
                                    </m:e>
                                    <m:sub>
                                      <m:r>
                                        <a:rPr lang="en-US" sz="1600" b="0" i="1" smtClean="0">
                                          <a:latin typeface="Cambria Math" panose="02040503050406030204" pitchFamily="18" charset="0"/>
                                        </a:rPr>
                                        <m:t>𝐶</m:t>
                                      </m:r>
                                    </m:sub>
                                  </m:sSub>
                                </m:e>
                                <m:e>
                                  <m:r>
                                    <a:rPr lang="en-US" sz="1600" b="0" i="1" smtClean="0"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sSub>
                                    <m:sSubPr>
                                      <m:ctrlPr>
                                        <a:rPr lang="en-US" sz="16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acc>
                                        <m:accPr>
                                          <m:chr m:val="̅"/>
                                          <m:ctrlPr>
                                            <a:rPr lang="en-US" sz="1600" b="0" i="1" smtClean="0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accPr>
                                        <m:e>
                                          <m:r>
                                            <a:rPr lang="en-US" sz="1600" b="0" i="1" smtClean="0">
                                              <a:latin typeface="Cambria Math" panose="02040503050406030204" pitchFamily="18" charset="0"/>
                                            </a:rPr>
                                            <m:t>𝑌</m:t>
                                          </m:r>
                                        </m:e>
                                      </m:acc>
                                    </m:e>
                                    <m:sub>
                                      <m:r>
                                        <a:rPr lang="en-US" sz="1600" b="0" i="1" smtClean="0">
                                          <a:latin typeface="Cambria Math" panose="02040503050406030204" pitchFamily="18" charset="0"/>
                                        </a:rPr>
                                        <m:t>𝐷</m:t>
                                      </m:r>
                                    </m:sub>
                                  </m:sSub>
                                </m:e>
                              </m:mr>
                              <m:mr>
                                <m:e>
                                  <m:r>
                                    <a:rPr lang="en-US" sz="1600" b="0" i="1" smtClean="0"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sSub>
                                    <m:sSubPr>
                                      <m:ctrlPr>
                                        <a:rPr lang="en-US" sz="16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acc>
                                        <m:accPr>
                                          <m:chr m:val="̅"/>
                                          <m:ctrlPr>
                                            <a:rPr lang="en-US" sz="1600" b="0" i="1" smtClean="0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accPr>
                                        <m:e>
                                          <m:r>
                                            <a:rPr lang="en-US" sz="1600" b="0" i="1" smtClean="0">
                                              <a:latin typeface="Cambria Math" panose="02040503050406030204" pitchFamily="18" charset="0"/>
                                            </a:rPr>
                                            <m:t>𝑌</m:t>
                                          </m:r>
                                        </m:e>
                                      </m:acc>
                                    </m:e>
                                    <m:sub>
                                      <m:r>
                                        <a:rPr lang="en-US" sz="1600" b="0" i="1" smtClean="0">
                                          <a:latin typeface="Cambria Math" panose="02040503050406030204" pitchFamily="18" charset="0"/>
                                        </a:rPr>
                                        <m:t>𝐵</m:t>
                                      </m:r>
                                    </m:sub>
                                  </m:sSub>
                                </m:e>
                                <m:e>
                                  <m:sSub>
                                    <m:sSubPr>
                                      <m:ctrlPr>
                                        <a:rPr lang="en-US" sz="16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acc>
                                        <m:accPr>
                                          <m:chr m:val="̅"/>
                                          <m:ctrlPr>
                                            <a:rPr lang="en-US" sz="1600" b="0" i="1" smtClean="0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accPr>
                                        <m:e>
                                          <m:r>
                                            <a:rPr lang="en-US" sz="1600" b="0" i="1" smtClean="0">
                                              <a:latin typeface="Cambria Math" panose="02040503050406030204" pitchFamily="18" charset="0"/>
                                            </a:rPr>
                                            <m:t>𝑌</m:t>
                                          </m:r>
                                        </m:e>
                                      </m:acc>
                                    </m:e>
                                    <m:sub>
                                      <m:r>
                                        <a:rPr lang="en-US" sz="1600" b="0" i="1" smtClean="0">
                                          <a:latin typeface="Cambria Math" panose="02040503050406030204" pitchFamily="18" charset="0"/>
                                        </a:rPr>
                                        <m:t>𝐶</m:t>
                                      </m:r>
                                    </m:sub>
                                  </m:sSub>
                                </m:e>
                                <m:e>
                                  <m:sSub>
                                    <m:sSubPr>
                                      <m:ctrlPr>
                                        <a:rPr lang="en-US" sz="16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acc>
                                        <m:accPr>
                                          <m:chr m:val="̅"/>
                                          <m:ctrlPr>
                                            <a:rPr lang="en-US" sz="1600" b="0" i="1" smtClean="0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accPr>
                                        <m:e>
                                          <m:r>
                                            <a:rPr lang="en-US" sz="1600" b="0" i="1" smtClean="0">
                                              <a:latin typeface="Cambria Math" panose="02040503050406030204" pitchFamily="18" charset="0"/>
                                            </a:rPr>
                                            <m:t>𝑌</m:t>
                                          </m:r>
                                        </m:e>
                                      </m:acc>
                                    </m:e>
                                    <m:sub>
                                      <m:r>
                                        <a:rPr lang="en-US" sz="1600" b="0" i="1" smtClean="0">
                                          <a:latin typeface="Cambria Math" panose="02040503050406030204" pitchFamily="18" charset="0"/>
                                        </a:rPr>
                                        <m:t>𝐵</m:t>
                                      </m:r>
                                    </m:sub>
                                  </m:sSub>
                                  <m:r>
                                    <a:rPr lang="en-US" sz="1600" b="0" i="1" smtClean="0">
                                      <a:latin typeface="Cambria Math" panose="02040503050406030204" pitchFamily="18" charset="0"/>
                                    </a:rPr>
                                    <m:t>+</m:t>
                                  </m:r>
                                  <m:sSub>
                                    <m:sSubPr>
                                      <m:ctrlPr>
                                        <a:rPr lang="en-US" sz="16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acc>
                                        <m:accPr>
                                          <m:chr m:val="̅"/>
                                          <m:ctrlPr>
                                            <a:rPr lang="en-US" sz="1600" b="0" i="1" smtClean="0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accPr>
                                        <m:e>
                                          <m:r>
                                            <a:rPr lang="en-US" sz="1600" b="0" i="1" smtClean="0">
                                              <a:latin typeface="Cambria Math" panose="02040503050406030204" pitchFamily="18" charset="0"/>
                                            </a:rPr>
                                            <m:t>𝑌</m:t>
                                          </m:r>
                                        </m:e>
                                      </m:acc>
                                    </m:e>
                                    <m:sub>
                                      <m:r>
                                        <a:rPr lang="en-US" sz="1600" b="0" i="1" smtClean="0">
                                          <a:latin typeface="Cambria Math" panose="02040503050406030204" pitchFamily="18" charset="0"/>
                                        </a:rPr>
                                        <m:t>𝐶</m:t>
                                      </m:r>
                                    </m:sub>
                                  </m:sSub>
                                </m:e>
                                <m:e>
                                  <m:r>
                                    <a:rPr lang="en-US" sz="1600" b="0" i="1" smtClean="0">
                                      <a:latin typeface="Cambria Math" panose="02040503050406030204" pitchFamily="18" charset="0"/>
                                    </a:rPr>
                                    <m:t>0</m:t>
                                  </m:r>
                                </m:e>
                              </m:mr>
                              <m:mr>
                                <m:e>
                                  <m:r>
                                    <a:rPr lang="en-US" sz="1600" b="0" i="1" smtClean="0">
                                      <a:latin typeface="Cambria Math" panose="02040503050406030204" pitchFamily="18" charset="0"/>
                                    </a:rPr>
                                    <m:t>0</m:t>
                                  </m:r>
                                </m:e>
                                <m:e>
                                  <m:r>
                                    <a:rPr lang="en-US" sz="1600" b="0" i="1" smtClean="0"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sSub>
                                    <m:sSubPr>
                                      <m:ctrlPr>
                                        <a:rPr lang="en-US" sz="16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acc>
                                        <m:accPr>
                                          <m:chr m:val="̅"/>
                                          <m:ctrlPr>
                                            <a:rPr lang="en-US" sz="1600" b="0" i="1" smtClean="0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accPr>
                                        <m:e>
                                          <m:r>
                                            <a:rPr lang="en-US" sz="1600" b="0" i="1" smtClean="0">
                                              <a:latin typeface="Cambria Math" panose="02040503050406030204" pitchFamily="18" charset="0"/>
                                            </a:rPr>
                                            <m:t>𝑌</m:t>
                                          </m:r>
                                        </m:e>
                                      </m:acc>
                                    </m:e>
                                    <m:sub>
                                      <m:r>
                                        <a:rPr lang="en-US" sz="1600" b="0" i="1" smtClean="0">
                                          <a:latin typeface="Cambria Math" panose="02040503050406030204" pitchFamily="18" charset="0"/>
                                        </a:rPr>
                                        <m:t>𝐷</m:t>
                                      </m:r>
                                    </m:sub>
                                  </m:sSub>
                                </m:e>
                                <m:e>
                                  <m:r>
                                    <a:rPr lang="en-US" sz="1600" b="0" i="1" smtClean="0">
                                      <a:latin typeface="Cambria Math" panose="02040503050406030204" pitchFamily="18" charset="0"/>
                                    </a:rPr>
                                    <m:t>0</m:t>
                                  </m:r>
                                </m:e>
                                <m:e>
                                  <m:sSub>
                                    <m:sSubPr>
                                      <m:ctrlPr>
                                        <a:rPr lang="en-US" sz="16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acc>
                                        <m:accPr>
                                          <m:chr m:val="̅"/>
                                          <m:ctrlPr>
                                            <a:rPr lang="en-US" sz="1600" b="0" i="1" smtClean="0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accPr>
                                        <m:e>
                                          <m:r>
                                            <a:rPr lang="en-US" sz="1600" b="0" i="1" smtClean="0">
                                              <a:latin typeface="Cambria Math" panose="02040503050406030204" pitchFamily="18" charset="0"/>
                                            </a:rPr>
                                            <m:t>𝑌</m:t>
                                          </m:r>
                                        </m:e>
                                      </m:acc>
                                    </m:e>
                                    <m:sub>
                                      <m:r>
                                        <a:rPr lang="en-US" sz="1600" b="0" i="1" smtClean="0">
                                          <a:latin typeface="Cambria Math" panose="02040503050406030204" pitchFamily="18" charset="0"/>
                                        </a:rPr>
                                        <m:t>𝐷</m:t>
                                      </m:r>
                                    </m:sub>
                                  </m:sSub>
                                </m:e>
                              </m:mr>
                            </m:m>
                          </m:e>
                        </m:d>
                      </m:oMath>
                    </m:oMathPara>
                  </a14:m>
                  <a:endParaRPr lang="en-US" sz="1600" dirty="0"/>
                </a:p>
              </p:txBody>
            </p:sp>
          </mc:Choice>
          <mc:Fallback xmlns="">
            <p:sp>
              <p:nvSpPr>
                <p:cNvPr id="74" name="TextBox 73">
                  <a:extLst>
                    <a:ext uri="{FF2B5EF4-FFF2-40B4-BE49-F238E27FC236}">
                      <a16:creationId xmlns:a16="http://schemas.microsoft.com/office/drawing/2014/main" id="{826F64F5-68F3-8B11-DE18-B4A0D6A3E96B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267959" y="4919718"/>
                  <a:ext cx="3921188" cy="1167627"/>
                </a:xfrm>
                <a:prstGeom prst="rect">
                  <a:avLst/>
                </a:prstGeom>
                <a:blipFill>
                  <a:blip r:embed="rId12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grpSp>
          <p:nvGrpSpPr>
            <p:cNvPr id="73" name="Group 72">
              <a:extLst>
                <a:ext uri="{FF2B5EF4-FFF2-40B4-BE49-F238E27FC236}">
                  <a16:creationId xmlns:a16="http://schemas.microsoft.com/office/drawing/2014/main" id="{2C370531-4739-4D1F-1983-B57A73E6BF77}"/>
                </a:ext>
              </a:extLst>
            </p:cNvPr>
            <p:cNvGrpSpPr/>
            <p:nvPr/>
          </p:nvGrpSpPr>
          <p:grpSpPr>
            <a:xfrm>
              <a:off x="2819400" y="4618015"/>
              <a:ext cx="3351502" cy="1771031"/>
              <a:chOff x="2959490" y="4582758"/>
              <a:chExt cx="3351502" cy="1771031"/>
            </a:xfrm>
          </p:grpSpPr>
          <p:grpSp>
            <p:nvGrpSpPr>
              <p:cNvPr id="4" name="Group 3">
                <a:extLst>
                  <a:ext uri="{FF2B5EF4-FFF2-40B4-BE49-F238E27FC236}">
                    <a16:creationId xmlns:a16="http://schemas.microsoft.com/office/drawing/2014/main" id="{4502606D-5099-A62A-1D0F-965F7D0B8E36}"/>
                  </a:ext>
                </a:extLst>
              </p:cNvPr>
              <p:cNvGrpSpPr/>
              <p:nvPr/>
            </p:nvGrpSpPr>
            <p:grpSpPr>
              <a:xfrm>
                <a:off x="2959490" y="4582758"/>
                <a:ext cx="2209800" cy="1771031"/>
                <a:chOff x="104269" y="2378124"/>
                <a:chExt cx="4487400" cy="3596400"/>
              </a:xfrm>
            </p:grpSpPr>
            <mc:AlternateContent xmlns:mc="http://schemas.openxmlformats.org/markup-compatibility/2006" xmlns:p14="http://schemas.microsoft.com/office/powerpoint/2010/main">
              <mc:Choice Requires="p14">
                <p:contentPart p14:bwMode="auto" r:id="rId126">
                  <p14:nvContentPartPr>
                    <p14:cNvPr id="5" name="Ink 4">
                      <a:extLst>
                        <a:ext uri="{FF2B5EF4-FFF2-40B4-BE49-F238E27FC236}">
                          <a16:creationId xmlns:a16="http://schemas.microsoft.com/office/drawing/2014/main" id="{641BCC51-1D63-FDBB-8F1E-2D2EC54DF21D}"/>
                        </a:ext>
                      </a:extLst>
                    </p14:cNvPr>
                    <p14:cNvContentPartPr/>
                    <p14:nvPr/>
                  </p14:nvContentPartPr>
                  <p14:xfrm>
                    <a:off x="749029" y="3921444"/>
                    <a:ext cx="229680" cy="1314720"/>
                  </p14:xfrm>
                </p:contentPart>
              </mc:Choice>
              <mc:Fallback xmlns="">
                <p:pic>
                  <p:nvPicPr>
                    <p:cNvPr id="5" name="Ink 4">
                      <a:extLst>
                        <a:ext uri="{FF2B5EF4-FFF2-40B4-BE49-F238E27FC236}">
                          <a16:creationId xmlns:a16="http://schemas.microsoft.com/office/drawing/2014/main" id="{C3F0BCDC-500F-4C18-985F-677EE731D412}"/>
                        </a:ext>
                      </a:extLst>
                    </p:cNvPr>
                    <p:cNvPicPr/>
                    <p:nvPr/>
                  </p:nvPicPr>
                  <p:blipFill>
                    <a:blip r:embed="rId4"/>
                    <a:stretch>
                      <a:fillRect/>
                    </a:stretch>
                  </p:blipFill>
                  <p:spPr>
                    <a:xfrm>
                      <a:off x="740029" y="3912444"/>
                      <a:ext cx="247320" cy="1332360"/>
                    </a:xfrm>
                    <a:prstGeom prst="rect">
                      <a:avLst/>
                    </a:prstGeom>
                  </p:spPr>
                </p:pic>
              </mc:Fallback>
            </mc:AlternateContent>
            <mc:AlternateContent xmlns:mc="http://schemas.openxmlformats.org/markup-compatibility/2006" xmlns:p14="http://schemas.microsoft.com/office/powerpoint/2010/main">
              <mc:Choice Requires="p14">
                <p:contentPart p14:bwMode="auto" r:id="rId127">
                  <p14:nvContentPartPr>
                    <p14:cNvPr id="6" name="Ink 5">
                      <a:extLst>
                        <a:ext uri="{FF2B5EF4-FFF2-40B4-BE49-F238E27FC236}">
                          <a16:creationId xmlns:a16="http://schemas.microsoft.com/office/drawing/2014/main" id="{048BB16C-76E5-E379-1555-6508EC5934E3}"/>
                        </a:ext>
                      </a:extLst>
                    </p14:cNvPr>
                    <p14:cNvContentPartPr/>
                    <p14:nvPr/>
                  </p14:nvContentPartPr>
                  <p14:xfrm>
                    <a:off x="842269" y="3200004"/>
                    <a:ext cx="792360" cy="713160"/>
                  </p14:xfrm>
                </p:contentPart>
              </mc:Choice>
              <mc:Fallback xmlns="">
                <p:pic>
                  <p:nvPicPr>
                    <p:cNvPr id="6" name="Ink 5">
                      <a:extLst>
                        <a:ext uri="{FF2B5EF4-FFF2-40B4-BE49-F238E27FC236}">
                          <a16:creationId xmlns:a16="http://schemas.microsoft.com/office/drawing/2014/main" id="{3220AF57-3BB5-4DB1-B849-30A979EA07F6}"/>
                        </a:ext>
                      </a:extLst>
                    </p:cNvPr>
                    <p:cNvPicPr/>
                    <p:nvPr/>
                  </p:nvPicPr>
                  <p:blipFill>
                    <a:blip r:embed="rId6"/>
                    <a:stretch>
                      <a:fillRect/>
                    </a:stretch>
                  </p:blipFill>
                  <p:spPr>
                    <a:xfrm>
                      <a:off x="833269" y="3191009"/>
                      <a:ext cx="810000" cy="730791"/>
                    </a:xfrm>
                    <a:prstGeom prst="rect">
                      <a:avLst/>
                    </a:prstGeom>
                  </p:spPr>
                </p:pic>
              </mc:Fallback>
            </mc:AlternateContent>
            <mc:AlternateContent xmlns:mc="http://schemas.openxmlformats.org/markup-compatibility/2006" xmlns:p14="http://schemas.microsoft.com/office/powerpoint/2010/main">
              <mc:Choice Requires="p14">
                <p:contentPart p14:bwMode="auto" r:id="rId128">
                  <p14:nvContentPartPr>
                    <p14:cNvPr id="7" name="Ink 6">
                      <a:extLst>
                        <a:ext uri="{FF2B5EF4-FFF2-40B4-BE49-F238E27FC236}">
                          <a16:creationId xmlns:a16="http://schemas.microsoft.com/office/drawing/2014/main" id="{32699A6F-1BC0-F33C-3A5D-9346CD48FA37}"/>
                        </a:ext>
                      </a:extLst>
                    </p14:cNvPr>
                    <p14:cNvContentPartPr/>
                    <p14:nvPr/>
                  </p14:nvContentPartPr>
                  <p14:xfrm>
                    <a:off x="1226389" y="3175884"/>
                    <a:ext cx="864720" cy="60120"/>
                  </p14:xfrm>
                </p:contentPart>
              </mc:Choice>
              <mc:Fallback xmlns="">
                <p:pic>
                  <p:nvPicPr>
                    <p:cNvPr id="7" name="Ink 6">
                      <a:extLst>
                        <a:ext uri="{FF2B5EF4-FFF2-40B4-BE49-F238E27FC236}">
                          <a16:creationId xmlns:a16="http://schemas.microsoft.com/office/drawing/2014/main" id="{33ACEA10-D028-44C7-A075-654A302CD41E}"/>
                        </a:ext>
                      </a:extLst>
                    </p:cNvPr>
                    <p:cNvPicPr/>
                    <p:nvPr/>
                  </p:nvPicPr>
                  <p:blipFill>
                    <a:blip r:embed="rId8"/>
                    <a:stretch>
                      <a:fillRect/>
                    </a:stretch>
                  </p:blipFill>
                  <p:spPr>
                    <a:xfrm>
                      <a:off x="1217389" y="3166884"/>
                      <a:ext cx="882360" cy="77760"/>
                    </a:xfrm>
                    <a:prstGeom prst="rect">
                      <a:avLst/>
                    </a:prstGeom>
                  </p:spPr>
                </p:pic>
              </mc:Fallback>
            </mc:AlternateContent>
            <mc:AlternateContent xmlns:mc="http://schemas.openxmlformats.org/markup-compatibility/2006" xmlns:p14="http://schemas.microsoft.com/office/powerpoint/2010/main">
              <mc:Choice Requires="p14">
                <p:contentPart p14:bwMode="auto" r:id="rId129">
                  <p14:nvContentPartPr>
                    <p14:cNvPr id="8" name="Ink 7">
                      <a:extLst>
                        <a:ext uri="{FF2B5EF4-FFF2-40B4-BE49-F238E27FC236}">
                          <a16:creationId xmlns:a16="http://schemas.microsoft.com/office/drawing/2014/main" id="{BB0A2CB2-3498-4C91-7AB6-B3063CFBB9B3}"/>
                        </a:ext>
                      </a:extLst>
                    </p14:cNvPr>
                    <p14:cNvContentPartPr/>
                    <p14:nvPr/>
                  </p14:nvContentPartPr>
                  <p14:xfrm>
                    <a:off x="627709" y="5215644"/>
                    <a:ext cx="960480" cy="102600"/>
                  </p14:xfrm>
                </p:contentPart>
              </mc:Choice>
              <mc:Fallback xmlns="">
                <p:pic>
                  <p:nvPicPr>
                    <p:cNvPr id="8" name="Ink 7">
                      <a:extLst>
                        <a:ext uri="{FF2B5EF4-FFF2-40B4-BE49-F238E27FC236}">
                          <a16:creationId xmlns:a16="http://schemas.microsoft.com/office/drawing/2014/main" id="{1F03BAFC-3365-4B2E-81FC-7521412776AD}"/>
                        </a:ext>
                      </a:extLst>
                    </p:cNvPr>
                    <p:cNvPicPr/>
                    <p:nvPr/>
                  </p:nvPicPr>
                  <p:blipFill>
                    <a:blip r:embed="rId10"/>
                    <a:stretch>
                      <a:fillRect/>
                    </a:stretch>
                  </p:blipFill>
                  <p:spPr>
                    <a:xfrm>
                      <a:off x="618709" y="5206644"/>
                      <a:ext cx="978120" cy="120240"/>
                    </a:xfrm>
                    <a:prstGeom prst="rect">
                      <a:avLst/>
                    </a:prstGeom>
                  </p:spPr>
                </p:pic>
              </mc:Fallback>
            </mc:AlternateContent>
            <mc:AlternateContent xmlns:mc="http://schemas.openxmlformats.org/markup-compatibility/2006" xmlns:p14="http://schemas.microsoft.com/office/powerpoint/2010/main">
              <mc:Choice Requires="p14">
                <p:contentPart p14:bwMode="auto" r:id="rId130">
                  <p14:nvContentPartPr>
                    <p14:cNvPr id="9" name="Ink 8">
                      <a:extLst>
                        <a:ext uri="{FF2B5EF4-FFF2-40B4-BE49-F238E27FC236}">
                          <a16:creationId xmlns:a16="http://schemas.microsoft.com/office/drawing/2014/main" id="{6F476B7C-672A-EF2E-D045-69A0A22CEC2C}"/>
                        </a:ext>
                      </a:extLst>
                    </p14:cNvPr>
                    <p14:cNvContentPartPr/>
                    <p14:nvPr/>
                  </p14:nvContentPartPr>
                  <p14:xfrm>
                    <a:off x="2927029" y="5317524"/>
                    <a:ext cx="379800" cy="657000"/>
                  </p14:xfrm>
                </p:contentPart>
              </mc:Choice>
              <mc:Fallback xmlns="">
                <p:pic>
                  <p:nvPicPr>
                    <p:cNvPr id="9" name="Ink 8">
                      <a:extLst>
                        <a:ext uri="{FF2B5EF4-FFF2-40B4-BE49-F238E27FC236}">
                          <a16:creationId xmlns:a16="http://schemas.microsoft.com/office/drawing/2014/main" id="{CBF65F85-FFD3-4648-9513-480AE44A7361}"/>
                        </a:ext>
                      </a:extLst>
                    </p:cNvPr>
                    <p:cNvPicPr/>
                    <p:nvPr/>
                  </p:nvPicPr>
                  <p:blipFill>
                    <a:blip r:embed="rId12"/>
                    <a:stretch>
                      <a:fillRect/>
                    </a:stretch>
                  </p:blipFill>
                  <p:spPr>
                    <a:xfrm>
                      <a:off x="2918029" y="5308524"/>
                      <a:ext cx="397440" cy="674640"/>
                    </a:xfrm>
                    <a:prstGeom prst="rect">
                      <a:avLst/>
                    </a:prstGeom>
                  </p:spPr>
                </p:pic>
              </mc:Fallback>
            </mc:AlternateContent>
            <mc:AlternateContent xmlns:mc="http://schemas.openxmlformats.org/markup-compatibility/2006" xmlns:p14="http://schemas.microsoft.com/office/powerpoint/2010/main">
              <mc:Choice Requires="p14">
                <p:contentPart p14:bwMode="auto" r:id="rId131">
                  <p14:nvContentPartPr>
                    <p14:cNvPr id="10" name="Ink 9">
                      <a:extLst>
                        <a:ext uri="{FF2B5EF4-FFF2-40B4-BE49-F238E27FC236}">
                          <a16:creationId xmlns:a16="http://schemas.microsoft.com/office/drawing/2014/main" id="{25881813-D543-2409-DF4B-71A8C4796DCB}"/>
                        </a:ext>
                      </a:extLst>
                    </p14:cNvPr>
                    <p14:cNvContentPartPr/>
                    <p14:nvPr/>
                  </p14:nvContentPartPr>
                  <p14:xfrm>
                    <a:off x="1449949" y="4817124"/>
                    <a:ext cx="1233720" cy="478800"/>
                  </p14:xfrm>
                </p:contentPart>
              </mc:Choice>
              <mc:Fallback xmlns="">
                <p:pic>
                  <p:nvPicPr>
                    <p:cNvPr id="10" name="Ink 9">
                      <a:extLst>
                        <a:ext uri="{FF2B5EF4-FFF2-40B4-BE49-F238E27FC236}">
                          <a16:creationId xmlns:a16="http://schemas.microsoft.com/office/drawing/2014/main" id="{F6AB5F60-74A7-4DBF-B310-18F9C0AC987E}"/>
                        </a:ext>
                      </a:extLst>
                    </p:cNvPr>
                    <p:cNvPicPr/>
                    <p:nvPr/>
                  </p:nvPicPr>
                  <p:blipFill>
                    <a:blip r:embed="rId14"/>
                    <a:stretch>
                      <a:fillRect/>
                    </a:stretch>
                  </p:blipFill>
                  <p:spPr>
                    <a:xfrm>
                      <a:off x="1440946" y="4808131"/>
                      <a:ext cx="1251365" cy="496427"/>
                    </a:xfrm>
                    <a:prstGeom prst="rect">
                      <a:avLst/>
                    </a:prstGeom>
                  </p:spPr>
                </p:pic>
              </mc:Fallback>
            </mc:AlternateContent>
            <mc:AlternateContent xmlns:mc="http://schemas.openxmlformats.org/markup-compatibility/2006" xmlns:p14="http://schemas.microsoft.com/office/powerpoint/2010/main">
              <mc:Choice Requires="p14">
                <p:contentPart p14:bwMode="auto" r:id="rId132">
                  <p14:nvContentPartPr>
                    <p14:cNvPr id="11" name="Ink 10">
                      <a:extLst>
                        <a:ext uri="{FF2B5EF4-FFF2-40B4-BE49-F238E27FC236}">
                          <a16:creationId xmlns:a16="http://schemas.microsoft.com/office/drawing/2014/main" id="{A268A8CD-265C-D396-EECA-8F9F45500C10}"/>
                        </a:ext>
                      </a:extLst>
                    </p14:cNvPr>
                    <p14:cNvContentPartPr/>
                    <p14:nvPr/>
                  </p14:nvContentPartPr>
                  <p14:xfrm>
                    <a:off x="2355349" y="5227524"/>
                    <a:ext cx="977040" cy="151560"/>
                  </p14:xfrm>
                </p:contentPart>
              </mc:Choice>
              <mc:Fallback xmlns="">
                <p:pic>
                  <p:nvPicPr>
                    <p:cNvPr id="11" name="Ink 10">
                      <a:extLst>
                        <a:ext uri="{FF2B5EF4-FFF2-40B4-BE49-F238E27FC236}">
                          <a16:creationId xmlns:a16="http://schemas.microsoft.com/office/drawing/2014/main" id="{17F2C390-5C82-4BFE-BBD4-3A7A8B9A423B}"/>
                        </a:ext>
                      </a:extLst>
                    </p:cNvPr>
                    <p:cNvPicPr/>
                    <p:nvPr/>
                  </p:nvPicPr>
                  <p:blipFill>
                    <a:blip r:embed="rId16"/>
                    <a:stretch>
                      <a:fillRect/>
                    </a:stretch>
                  </p:blipFill>
                  <p:spPr>
                    <a:xfrm>
                      <a:off x="2346352" y="5218524"/>
                      <a:ext cx="994674" cy="169200"/>
                    </a:xfrm>
                    <a:prstGeom prst="rect">
                      <a:avLst/>
                    </a:prstGeom>
                  </p:spPr>
                </p:pic>
              </mc:Fallback>
            </mc:AlternateContent>
            <mc:AlternateContent xmlns:mc="http://schemas.openxmlformats.org/markup-compatibility/2006" xmlns:p14="http://schemas.microsoft.com/office/powerpoint/2010/main">
              <mc:Choice Requires="p14">
                <p:contentPart p14:bwMode="auto" r:id="rId133">
                  <p14:nvContentPartPr>
                    <p14:cNvPr id="12" name="Ink 11">
                      <a:extLst>
                        <a:ext uri="{FF2B5EF4-FFF2-40B4-BE49-F238E27FC236}">
                          <a16:creationId xmlns:a16="http://schemas.microsoft.com/office/drawing/2014/main" id="{B13C2412-36E2-8164-0E2C-898BD442D14A}"/>
                        </a:ext>
                      </a:extLst>
                    </p14:cNvPr>
                    <p14:cNvContentPartPr/>
                    <p14:nvPr/>
                  </p14:nvContentPartPr>
                  <p14:xfrm>
                    <a:off x="2541829" y="5298084"/>
                    <a:ext cx="62280" cy="408960"/>
                  </p14:xfrm>
                </p:contentPart>
              </mc:Choice>
              <mc:Fallback xmlns="">
                <p:pic>
                  <p:nvPicPr>
                    <p:cNvPr id="12" name="Ink 11">
                      <a:extLst>
                        <a:ext uri="{FF2B5EF4-FFF2-40B4-BE49-F238E27FC236}">
                          <a16:creationId xmlns:a16="http://schemas.microsoft.com/office/drawing/2014/main" id="{86E4F073-DE06-41D0-B2E0-310D0AE0F160}"/>
                        </a:ext>
                      </a:extLst>
                    </p:cNvPr>
                    <p:cNvPicPr/>
                    <p:nvPr/>
                  </p:nvPicPr>
                  <p:blipFill>
                    <a:blip r:embed="rId18"/>
                    <a:stretch>
                      <a:fillRect/>
                    </a:stretch>
                  </p:blipFill>
                  <p:spPr>
                    <a:xfrm>
                      <a:off x="2532829" y="5289084"/>
                      <a:ext cx="79920" cy="426600"/>
                    </a:xfrm>
                    <a:prstGeom prst="rect">
                      <a:avLst/>
                    </a:prstGeom>
                  </p:spPr>
                </p:pic>
              </mc:Fallback>
            </mc:AlternateContent>
            <mc:AlternateContent xmlns:mc="http://schemas.openxmlformats.org/markup-compatibility/2006" xmlns:p14="http://schemas.microsoft.com/office/powerpoint/2010/main">
              <mc:Choice Requires="p14">
                <p:contentPart p14:bwMode="auto" r:id="rId134">
                  <p14:nvContentPartPr>
                    <p14:cNvPr id="13" name="Ink 12">
                      <a:extLst>
                        <a:ext uri="{FF2B5EF4-FFF2-40B4-BE49-F238E27FC236}">
                          <a16:creationId xmlns:a16="http://schemas.microsoft.com/office/drawing/2014/main" id="{739C351F-8AC6-C73D-8E7A-5F42295B6D18}"/>
                        </a:ext>
                      </a:extLst>
                    </p14:cNvPr>
                    <p14:cNvContentPartPr/>
                    <p14:nvPr/>
                  </p14:nvContentPartPr>
                  <p14:xfrm>
                    <a:off x="2483869" y="5603364"/>
                    <a:ext cx="212760" cy="179280"/>
                  </p14:xfrm>
                </p:contentPart>
              </mc:Choice>
              <mc:Fallback xmlns="">
                <p:pic>
                  <p:nvPicPr>
                    <p:cNvPr id="13" name="Ink 12">
                      <a:extLst>
                        <a:ext uri="{FF2B5EF4-FFF2-40B4-BE49-F238E27FC236}">
                          <a16:creationId xmlns:a16="http://schemas.microsoft.com/office/drawing/2014/main" id="{C0FAEB87-B60E-46FC-BD5F-0CCB34BAB196}"/>
                        </a:ext>
                      </a:extLst>
                    </p:cNvPr>
                    <p:cNvPicPr/>
                    <p:nvPr/>
                  </p:nvPicPr>
                  <p:blipFill>
                    <a:blip r:embed="rId20"/>
                    <a:stretch>
                      <a:fillRect/>
                    </a:stretch>
                  </p:blipFill>
                  <p:spPr>
                    <a:xfrm>
                      <a:off x="2474869" y="5594364"/>
                      <a:ext cx="230400" cy="196920"/>
                    </a:xfrm>
                    <a:prstGeom prst="rect">
                      <a:avLst/>
                    </a:prstGeom>
                  </p:spPr>
                </p:pic>
              </mc:Fallback>
            </mc:AlternateContent>
            <mc:AlternateContent xmlns:mc="http://schemas.openxmlformats.org/markup-compatibility/2006" xmlns:p14="http://schemas.microsoft.com/office/powerpoint/2010/main">
              <mc:Choice Requires="p14">
                <p:contentPart p14:bwMode="auto" r:id="rId135">
                  <p14:nvContentPartPr>
                    <p14:cNvPr id="14" name="Ink 13">
                      <a:extLst>
                        <a:ext uri="{FF2B5EF4-FFF2-40B4-BE49-F238E27FC236}">
                          <a16:creationId xmlns:a16="http://schemas.microsoft.com/office/drawing/2014/main" id="{56B2BAB4-AE3E-7342-BA3F-6F5E8FA59000}"/>
                        </a:ext>
                      </a:extLst>
                    </p14:cNvPr>
                    <p14:cNvContentPartPr/>
                    <p14:nvPr/>
                  </p14:nvContentPartPr>
                  <p14:xfrm>
                    <a:off x="1801669" y="3252204"/>
                    <a:ext cx="1420560" cy="2005560"/>
                  </p14:xfrm>
                </p:contentPart>
              </mc:Choice>
              <mc:Fallback xmlns="">
                <p:pic>
                  <p:nvPicPr>
                    <p:cNvPr id="14" name="Ink 13">
                      <a:extLst>
                        <a:ext uri="{FF2B5EF4-FFF2-40B4-BE49-F238E27FC236}">
                          <a16:creationId xmlns:a16="http://schemas.microsoft.com/office/drawing/2014/main" id="{9344C23F-E321-4A8D-ADE1-54D403DCFA5F}"/>
                        </a:ext>
                      </a:extLst>
                    </p:cNvPr>
                    <p:cNvPicPr/>
                    <p:nvPr/>
                  </p:nvPicPr>
                  <p:blipFill>
                    <a:blip r:embed="rId22"/>
                    <a:stretch>
                      <a:fillRect/>
                    </a:stretch>
                  </p:blipFill>
                  <p:spPr>
                    <a:xfrm>
                      <a:off x="1792671" y="3243204"/>
                      <a:ext cx="1438196" cy="2023200"/>
                    </a:xfrm>
                    <a:prstGeom prst="rect">
                      <a:avLst/>
                    </a:prstGeom>
                  </p:spPr>
                </p:pic>
              </mc:Fallback>
            </mc:AlternateContent>
            <mc:AlternateContent xmlns:mc="http://schemas.openxmlformats.org/markup-compatibility/2006" xmlns:p14="http://schemas.microsoft.com/office/powerpoint/2010/main">
              <mc:Choice Requires="p14">
                <p:contentPart p14:bwMode="auto" r:id="rId136">
                  <p14:nvContentPartPr>
                    <p14:cNvPr id="15" name="Ink 14">
                      <a:extLst>
                        <a:ext uri="{FF2B5EF4-FFF2-40B4-BE49-F238E27FC236}">
                          <a16:creationId xmlns:a16="http://schemas.microsoft.com/office/drawing/2014/main" id="{9C21F113-EABE-01A5-ED45-FF54E9F1436B}"/>
                        </a:ext>
                      </a:extLst>
                    </p14:cNvPr>
                    <p14:cNvContentPartPr/>
                    <p14:nvPr/>
                  </p14:nvContentPartPr>
                  <p14:xfrm>
                    <a:off x="3341029" y="3273444"/>
                    <a:ext cx="653040" cy="89280"/>
                  </p14:xfrm>
                </p:contentPart>
              </mc:Choice>
              <mc:Fallback xmlns="">
                <p:pic>
                  <p:nvPicPr>
                    <p:cNvPr id="15" name="Ink 14">
                      <a:extLst>
                        <a:ext uri="{FF2B5EF4-FFF2-40B4-BE49-F238E27FC236}">
                          <a16:creationId xmlns:a16="http://schemas.microsoft.com/office/drawing/2014/main" id="{E20C18CC-794D-4202-983B-18773942BB59}"/>
                        </a:ext>
                      </a:extLst>
                    </p:cNvPr>
                    <p:cNvPicPr/>
                    <p:nvPr/>
                  </p:nvPicPr>
                  <p:blipFill>
                    <a:blip r:embed="rId24"/>
                    <a:stretch>
                      <a:fillRect/>
                    </a:stretch>
                  </p:blipFill>
                  <p:spPr>
                    <a:xfrm>
                      <a:off x="3332029" y="3264480"/>
                      <a:ext cx="670680" cy="106849"/>
                    </a:xfrm>
                    <a:prstGeom prst="rect">
                      <a:avLst/>
                    </a:prstGeom>
                  </p:spPr>
                </p:pic>
              </mc:Fallback>
            </mc:AlternateContent>
            <p:grpSp>
              <p:nvGrpSpPr>
                <p:cNvPr id="16" name="Group 15">
                  <a:extLst>
                    <a:ext uri="{FF2B5EF4-FFF2-40B4-BE49-F238E27FC236}">
                      <a16:creationId xmlns:a16="http://schemas.microsoft.com/office/drawing/2014/main" id="{5A9E01B5-F2F6-37C7-89BE-408866ADF960}"/>
                    </a:ext>
                  </a:extLst>
                </p:cNvPr>
                <p:cNvGrpSpPr/>
                <p:nvPr/>
              </p:nvGrpSpPr>
              <p:grpSpPr>
                <a:xfrm>
                  <a:off x="104269" y="4975164"/>
                  <a:ext cx="1502280" cy="989280"/>
                  <a:chOff x="104269" y="4975164"/>
                  <a:chExt cx="1502280" cy="989280"/>
                </a:xfrm>
              </p:grpSpPr>
              <mc:AlternateContent xmlns:mc="http://schemas.openxmlformats.org/markup-compatibility/2006" xmlns:p14="http://schemas.microsoft.com/office/powerpoint/2010/main">
                <mc:Choice Requires="p14">
                  <p:contentPart p14:bwMode="auto" r:id="rId137">
                    <p14:nvContentPartPr>
                      <p14:cNvPr id="62" name="Ink 61">
                        <a:extLst>
                          <a:ext uri="{FF2B5EF4-FFF2-40B4-BE49-F238E27FC236}">
                            <a16:creationId xmlns:a16="http://schemas.microsoft.com/office/drawing/2014/main" id="{326A90F8-3F24-18C5-4C25-CBEF4F0F0777}"/>
                          </a:ext>
                        </a:extLst>
                      </p14:cNvPr>
                      <p14:cNvContentPartPr/>
                      <p14:nvPr/>
                    </p14:nvContentPartPr>
                    <p14:xfrm>
                      <a:off x="652189" y="5271444"/>
                      <a:ext cx="924120" cy="28080"/>
                    </p14:xfrm>
                  </p:contentPart>
                </mc:Choice>
                <mc:Fallback xmlns="">
                  <p:pic>
                    <p:nvPicPr>
                      <p:cNvPr id="6" name="Ink 5">
                        <a:extLst>
                          <a:ext uri="{FF2B5EF4-FFF2-40B4-BE49-F238E27FC236}">
                            <a16:creationId xmlns:a16="http://schemas.microsoft.com/office/drawing/2014/main" id="{E4FF3931-266B-4930-85BD-2857D7C6423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6"/>
                      <a:stretch>
                        <a:fillRect/>
                      </a:stretch>
                    </p:blipFill>
                    <p:spPr>
                      <a:xfrm>
                        <a:off x="643185" y="5262444"/>
                        <a:ext cx="941767" cy="45720"/>
                      </a:xfrm>
                      <a:prstGeom prst="rect">
                        <a:avLst/>
                      </a:prstGeom>
                    </p:spPr>
                  </p:pic>
                </mc:Fallback>
              </mc:AlternateContent>
              <mc:AlternateContent xmlns:mc="http://schemas.openxmlformats.org/markup-compatibility/2006" xmlns:p14="http://schemas.microsoft.com/office/powerpoint/2010/main">
                <mc:Choice Requires="p14">
                  <p:contentPart p14:bwMode="auto" r:id="rId138">
                    <p14:nvContentPartPr>
                      <p14:cNvPr id="63" name="Ink 62">
                        <a:extLst>
                          <a:ext uri="{FF2B5EF4-FFF2-40B4-BE49-F238E27FC236}">
                            <a16:creationId xmlns:a16="http://schemas.microsoft.com/office/drawing/2014/main" id="{4DB56CD9-FD10-79E4-E466-3691E93E49C6}"/>
                          </a:ext>
                        </a:extLst>
                      </p14:cNvPr>
                      <p14:cNvContentPartPr/>
                      <p14:nvPr/>
                    </p14:nvContentPartPr>
                    <p14:xfrm>
                      <a:off x="797989" y="5283324"/>
                      <a:ext cx="33120" cy="293040"/>
                    </p14:xfrm>
                  </p:contentPart>
                </mc:Choice>
                <mc:Fallback xmlns="">
                  <p:pic>
                    <p:nvPicPr>
                      <p:cNvPr id="7" name="Ink 6">
                        <a:extLst>
                          <a:ext uri="{FF2B5EF4-FFF2-40B4-BE49-F238E27FC236}">
                            <a16:creationId xmlns:a16="http://schemas.microsoft.com/office/drawing/2014/main" id="{951CD890-D241-44E7-9043-5D609D75DE0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8"/>
                      <a:stretch>
                        <a:fillRect/>
                      </a:stretch>
                    </p:blipFill>
                    <p:spPr>
                      <a:xfrm>
                        <a:off x="788890" y="5274313"/>
                        <a:ext cx="50954" cy="310702"/>
                      </a:xfrm>
                      <a:prstGeom prst="rect">
                        <a:avLst/>
                      </a:prstGeom>
                    </p:spPr>
                  </p:pic>
                </mc:Fallback>
              </mc:AlternateContent>
              <mc:AlternateContent xmlns:mc="http://schemas.openxmlformats.org/markup-compatibility/2006" xmlns:p14="http://schemas.microsoft.com/office/powerpoint/2010/main">
                <mc:Choice Requires="p14">
                  <p:contentPart p14:bwMode="auto" r:id="rId139">
                    <p14:nvContentPartPr>
                      <p14:cNvPr id="64" name="Ink 63">
                        <a:extLst>
                          <a:ext uri="{FF2B5EF4-FFF2-40B4-BE49-F238E27FC236}">
                            <a16:creationId xmlns:a16="http://schemas.microsoft.com/office/drawing/2014/main" id="{AC94B0A4-73B9-47C3-53E3-695F4EDF779F}"/>
                          </a:ext>
                        </a:extLst>
                      </p14:cNvPr>
                      <p14:cNvContentPartPr/>
                      <p14:nvPr/>
                    </p14:nvContentPartPr>
                    <p14:xfrm>
                      <a:off x="682429" y="5598324"/>
                      <a:ext cx="296640" cy="366120"/>
                    </p14:xfrm>
                  </p:contentPart>
                </mc:Choice>
                <mc:Fallback xmlns="">
                  <p:pic>
                    <p:nvPicPr>
                      <p:cNvPr id="8" name="Ink 7">
                        <a:extLst>
                          <a:ext uri="{FF2B5EF4-FFF2-40B4-BE49-F238E27FC236}">
                            <a16:creationId xmlns:a16="http://schemas.microsoft.com/office/drawing/2014/main" id="{C72D649A-3ABB-4909-9045-AD1392A28B0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0"/>
                      <a:stretch>
                        <a:fillRect/>
                      </a:stretch>
                    </p:blipFill>
                    <p:spPr>
                      <a:xfrm>
                        <a:off x="673440" y="5589324"/>
                        <a:ext cx="314259" cy="383760"/>
                      </a:xfrm>
                      <a:prstGeom prst="rect">
                        <a:avLst/>
                      </a:prstGeom>
                    </p:spPr>
                  </p:pic>
                </mc:Fallback>
              </mc:AlternateContent>
              <mc:AlternateContent xmlns:mc="http://schemas.openxmlformats.org/markup-compatibility/2006" xmlns:p14="http://schemas.microsoft.com/office/powerpoint/2010/main">
                <mc:Choice Requires="p14">
                  <p:contentPart p14:bwMode="auto" r:id="rId140">
                    <p14:nvContentPartPr>
                      <p14:cNvPr id="65" name="Ink 64">
                        <a:extLst>
                          <a:ext uri="{FF2B5EF4-FFF2-40B4-BE49-F238E27FC236}">
                            <a16:creationId xmlns:a16="http://schemas.microsoft.com/office/drawing/2014/main" id="{E5027A0C-483E-E814-E8A9-18F30FEA5918}"/>
                          </a:ext>
                        </a:extLst>
                      </p14:cNvPr>
                      <p14:cNvContentPartPr/>
                      <p14:nvPr/>
                    </p14:nvContentPartPr>
                    <p14:xfrm>
                      <a:off x="1324309" y="5294484"/>
                      <a:ext cx="59040" cy="443520"/>
                    </p14:xfrm>
                  </p:contentPart>
                </mc:Choice>
                <mc:Fallback xmlns="">
                  <p:pic>
                    <p:nvPicPr>
                      <p:cNvPr id="10" name="Ink 9">
                        <a:extLst>
                          <a:ext uri="{FF2B5EF4-FFF2-40B4-BE49-F238E27FC236}">
                            <a16:creationId xmlns:a16="http://schemas.microsoft.com/office/drawing/2014/main" id="{4500E8C0-8E5D-48EB-BDF9-9835566EAE3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2"/>
                      <a:stretch>
                        <a:fillRect/>
                      </a:stretch>
                    </p:blipFill>
                    <p:spPr>
                      <a:xfrm>
                        <a:off x="1315309" y="5285484"/>
                        <a:ext cx="76680" cy="461160"/>
                      </a:xfrm>
                      <a:prstGeom prst="rect">
                        <a:avLst/>
                      </a:prstGeom>
                    </p:spPr>
                  </p:pic>
                </mc:Fallback>
              </mc:AlternateContent>
              <mc:AlternateContent xmlns:mc="http://schemas.openxmlformats.org/markup-compatibility/2006" xmlns:p14="http://schemas.microsoft.com/office/powerpoint/2010/main">
                <mc:Choice Requires="p14">
                  <p:contentPart p14:bwMode="auto" r:id="rId141">
                    <p14:nvContentPartPr>
                      <p14:cNvPr id="66" name="Ink 65">
                        <a:extLst>
                          <a:ext uri="{FF2B5EF4-FFF2-40B4-BE49-F238E27FC236}">
                            <a16:creationId xmlns:a16="http://schemas.microsoft.com/office/drawing/2014/main" id="{DFDC4695-A65E-6421-C317-AC4C49E570D5}"/>
                          </a:ext>
                        </a:extLst>
                      </p14:cNvPr>
                      <p14:cNvContentPartPr/>
                      <p14:nvPr/>
                    </p14:nvContentPartPr>
                    <p14:xfrm>
                      <a:off x="1228189" y="5617404"/>
                      <a:ext cx="378360" cy="246240"/>
                    </p14:xfrm>
                  </p:contentPart>
                </mc:Choice>
                <mc:Fallback xmlns="">
                  <p:pic>
                    <p:nvPicPr>
                      <p:cNvPr id="11" name="Ink 10">
                        <a:extLst>
                          <a:ext uri="{FF2B5EF4-FFF2-40B4-BE49-F238E27FC236}">
                            <a16:creationId xmlns:a16="http://schemas.microsoft.com/office/drawing/2014/main" id="{F97463BF-A660-4828-9FB8-1BD8523432D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4"/>
                      <a:stretch>
                        <a:fillRect/>
                      </a:stretch>
                    </p:blipFill>
                    <p:spPr>
                      <a:xfrm>
                        <a:off x="1219189" y="5608391"/>
                        <a:ext cx="396000" cy="263906"/>
                      </a:xfrm>
                      <a:prstGeom prst="rect">
                        <a:avLst/>
                      </a:prstGeom>
                    </p:spPr>
                  </p:pic>
                </mc:Fallback>
              </mc:AlternateContent>
              <mc:AlternateContent xmlns:mc="http://schemas.openxmlformats.org/markup-compatibility/2006" xmlns:p14="http://schemas.microsoft.com/office/powerpoint/2010/main">
                <mc:Choice Requires="p14">
                  <p:contentPart p14:bwMode="auto" r:id="rId142">
                    <p14:nvContentPartPr>
                      <p14:cNvPr id="67" name="Ink 66">
                        <a:extLst>
                          <a:ext uri="{FF2B5EF4-FFF2-40B4-BE49-F238E27FC236}">
                            <a16:creationId xmlns:a16="http://schemas.microsoft.com/office/drawing/2014/main" id="{BBC24446-972B-5BA1-E0B9-3F360A62F814}"/>
                          </a:ext>
                        </a:extLst>
                      </p14:cNvPr>
                      <p14:cNvContentPartPr/>
                      <p14:nvPr/>
                    </p14:nvContentPartPr>
                    <p14:xfrm>
                      <a:off x="1294789" y="5699484"/>
                      <a:ext cx="32760" cy="131400"/>
                    </p14:xfrm>
                  </p:contentPart>
                </mc:Choice>
                <mc:Fallback xmlns="">
                  <p:pic>
                    <p:nvPicPr>
                      <p:cNvPr id="12" name="Ink 11">
                        <a:extLst>
                          <a:ext uri="{FF2B5EF4-FFF2-40B4-BE49-F238E27FC236}">
                            <a16:creationId xmlns:a16="http://schemas.microsoft.com/office/drawing/2014/main" id="{59CE4F5E-D702-42D8-8197-91B96B8A12D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6"/>
                      <a:stretch>
                        <a:fillRect/>
                      </a:stretch>
                    </p:blipFill>
                    <p:spPr>
                      <a:xfrm>
                        <a:off x="1285887" y="5690484"/>
                        <a:ext cx="50208" cy="149040"/>
                      </a:xfrm>
                      <a:prstGeom prst="rect">
                        <a:avLst/>
                      </a:prstGeom>
                    </p:spPr>
                  </p:pic>
                </mc:Fallback>
              </mc:AlternateContent>
              <mc:AlternateContent xmlns:mc="http://schemas.openxmlformats.org/markup-compatibility/2006" xmlns:p14="http://schemas.microsoft.com/office/powerpoint/2010/main">
                <mc:Choice Requires="p14">
                  <p:contentPart p14:bwMode="auto" r:id="rId143">
                    <p14:nvContentPartPr>
                      <p14:cNvPr id="68" name="Ink 67">
                        <a:extLst>
                          <a:ext uri="{FF2B5EF4-FFF2-40B4-BE49-F238E27FC236}">
                            <a16:creationId xmlns:a16="http://schemas.microsoft.com/office/drawing/2014/main" id="{89198557-E221-FBD5-BAEA-32E3E2D92920}"/>
                          </a:ext>
                        </a:extLst>
                      </p14:cNvPr>
                      <p14:cNvContentPartPr/>
                      <p14:nvPr/>
                    </p14:nvContentPartPr>
                    <p14:xfrm>
                      <a:off x="115789" y="4986684"/>
                      <a:ext cx="2520" cy="136440"/>
                    </p14:xfrm>
                  </p:contentPart>
                </mc:Choice>
                <mc:Fallback xmlns="">
                  <p:pic>
                    <p:nvPicPr>
                      <p:cNvPr id="41" name="Ink 40">
                        <a:extLst>
                          <a:ext uri="{FF2B5EF4-FFF2-40B4-BE49-F238E27FC236}">
                            <a16:creationId xmlns:a16="http://schemas.microsoft.com/office/drawing/2014/main" id="{CF2B127F-CEE7-4156-AF51-2D382B5D14C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8"/>
                      <a:stretch>
                        <a:fillRect/>
                      </a:stretch>
                    </p:blipFill>
                    <p:spPr>
                      <a:xfrm>
                        <a:off x="107914" y="4977684"/>
                        <a:ext cx="17955" cy="154080"/>
                      </a:xfrm>
                      <a:prstGeom prst="rect">
                        <a:avLst/>
                      </a:prstGeom>
                    </p:spPr>
                  </p:pic>
                </mc:Fallback>
              </mc:AlternateContent>
              <mc:AlternateContent xmlns:mc="http://schemas.openxmlformats.org/markup-compatibility/2006" xmlns:p14="http://schemas.microsoft.com/office/powerpoint/2010/main">
                <mc:Choice Requires="p14">
                  <p:contentPart p14:bwMode="auto" r:id="rId144">
                    <p14:nvContentPartPr>
                      <p14:cNvPr id="69" name="Ink 68">
                        <a:extLst>
                          <a:ext uri="{FF2B5EF4-FFF2-40B4-BE49-F238E27FC236}">
                            <a16:creationId xmlns:a16="http://schemas.microsoft.com/office/drawing/2014/main" id="{B354D1C9-A458-A74C-853F-8E24B451BB0A}"/>
                          </a:ext>
                        </a:extLst>
                      </p14:cNvPr>
                      <p14:cNvContentPartPr/>
                      <p14:nvPr/>
                    </p14:nvContentPartPr>
                    <p14:xfrm>
                      <a:off x="104269" y="4975164"/>
                      <a:ext cx="90000" cy="172440"/>
                    </p14:xfrm>
                  </p:contentPart>
                </mc:Choice>
                <mc:Fallback xmlns="">
                  <p:pic>
                    <p:nvPicPr>
                      <p:cNvPr id="42" name="Ink 41">
                        <a:extLst>
                          <a:ext uri="{FF2B5EF4-FFF2-40B4-BE49-F238E27FC236}">
                            <a16:creationId xmlns:a16="http://schemas.microsoft.com/office/drawing/2014/main" id="{4CB7A187-6D61-4533-AEB6-F8D647A3A3E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0"/>
                      <a:stretch>
                        <a:fillRect/>
                      </a:stretch>
                    </p:blipFill>
                    <p:spPr>
                      <a:xfrm>
                        <a:off x="95269" y="4966164"/>
                        <a:ext cx="107640" cy="190080"/>
                      </a:xfrm>
                      <a:prstGeom prst="rect">
                        <a:avLst/>
                      </a:prstGeom>
                    </p:spPr>
                  </p:pic>
                </mc:Fallback>
              </mc:AlternateContent>
              <mc:AlternateContent xmlns:mc="http://schemas.openxmlformats.org/markup-compatibility/2006" xmlns:p14="http://schemas.microsoft.com/office/powerpoint/2010/main">
                <mc:Choice Requires="p14">
                  <p:contentPart p14:bwMode="auto" r:id="rId145">
                    <p14:nvContentPartPr>
                      <p14:cNvPr id="70" name="Ink 69">
                        <a:extLst>
                          <a:ext uri="{FF2B5EF4-FFF2-40B4-BE49-F238E27FC236}">
                            <a16:creationId xmlns:a16="http://schemas.microsoft.com/office/drawing/2014/main" id="{F36BC0B6-AA46-BCE3-8311-5734BACFB324}"/>
                          </a:ext>
                        </a:extLst>
                      </p14:cNvPr>
                      <p14:cNvContentPartPr/>
                      <p14:nvPr/>
                    </p14:nvContentPartPr>
                    <p14:xfrm>
                      <a:off x="236389" y="5072364"/>
                      <a:ext cx="99000" cy="86400"/>
                    </p14:xfrm>
                  </p:contentPart>
                </mc:Choice>
                <mc:Fallback xmlns="">
                  <p:pic>
                    <p:nvPicPr>
                      <p:cNvPr id="43" name="Ink 42">
                        <a:extLst>
                          <a:ext uri="{FF2B5EF4-FFF2-40B4-BE49-F238E27FC236}">
                            <a16:creationId xmlns:a16="http://schemas.microsoft.com/office/drawing/2014/main" id="{155FF120-04A6-46B5-93F4-74F2C046E9B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2"/>
                      <a:stretch>
                        <a:fillRect/>
                      </a:stretch>
                    </p:blipFill>
                    <p:spPr>
                      <a:xfrm>
                        <a:off x="227389" y="5063364"/>
                        <a:ext cx="116640" cy="104040"/>
                      </a:xfrm>
                      <a:prstGeom prst="rect">
                        <a:avLst/>
                      </a:prstGeom>
                    </p:spPr>
                  </p:pic>
                </mc:Fallback>
              </mc:AlternateContent>
              <mc:AlternateContent xmlns:mc="http://schemas.openxmlformats.org/markup-compatibility/2006" xmlns:p14="http://schemas.microsoft.com/office/powerpoint/2010/main">
                <mc:Choice Requires="p14">
                  <p:contentPart p14:bwMode="auto" r:id="rId146">
                    <p14:nvContentPartPr>
                      <p14:cNvPr id="71" name="Ink 70">
                        <a:extLst>
                          <a:ext uri="{FF2B5EF4-FFF2-40B4-BE49-F238E27FC236}">
                            <a16:creationId xmlns:a16="http://schemas.microsoft.com/office/drawing/2014/main" id="{3AEA5875-9E83-9C65-1C41-88166CD8E14B}"/>
                          </a:ext>
                        </a:extLst>
                      </p14:cNvPr>
                      <p14:cNvContentPartPr/>
                      <p14:nvPr/>
                    </p14:nvContentPartPr>
                    <p14:xfrm>
                      <a:off x="378589" y="5056164"/>
                      <a:ext cx="64440" cy="108000"/>
                    </p14:xfrm>
                  </p:contentPart>
                </mc:Choice>
                <mc:Fallback xmlns="">
                  <p:pic>
                    <p:nvPicPr>
                      <p:cNvPr id="44" name="Ink 43">
                        <a:extLst>
                          <a:ext uri="{FF2B5EF4-FFF2-40B4-BE49-F238E27FC236}">
                            <a16:creationId xmlns:a16="http://schemas.microsoft.com/office/drawing/2014/main" id="{AACB7D2B-CAFE-44A2-9DE0-12CEF8B9E4D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4"/>
                      <a:stretch>
                        <a:fillRect/>
                      </a:stretch>
                    </p:blipFill>
                    <p:spPr>
                      <a:xfrm>
                        <a:off x="369589" y="5047164"/>
                        <a:ext cx="82080" cy="125640"/>
                      </a:xfrm>
                      <a:prstGeom prst="rect">
                        <a:avLst/>
                      </a:prstGeom>
                    </p:spPr>
                  </p:pic>
                </mc:Fallback>
              </mc:AlternateContent>
              <mc:AlternateContent xmlns:mc="http://schemas.openxmlformats.org/markup-compatibility/2006" xmlns:p14="http://schemas.microsoft.com/office/powerpoint/2010/main">
                <mc:Choice Requires="p14">
                  <p:contentPart p14:bwMode="auto" r:id="rId147">
                    <p14:nvContentPartPr>
                      <p14:cNvPr id="72" name="Ink 71">
                        <a:extLst>
                          <a:ext uri="{FF2B5EF4-FFF2-40B4-BE49-F238E27FC236}">
                            <a16:creationId xmlns:a16="http://schemas.microsoft.com/office/drawing/2014/main" id="{F8E3AD98-870B-5CD8-84BE-EC36891A27B5}"/>
                          </a:ext>
                        </a:extLst>
                      </p14:cNvPr>
                      <p14:cNvContentPartPr/>
                      <p14:nvPr/>
                    </p14:nvContentPartPr>
                    <p14:xfrm>
                      <a:off x="578749" y="4990644"/>
                      <a:ext cx="20160" cy="188640"/>
                    </p14:xfrm>
                  </p:contentPart>
                </mc:Choice>
                <mc:Fallback xmlns="">
                  <p:pic>
                    <p:nvPicPr>
                      <p:cNvPr id="45" name="Ink 44">
                        <a:extLst>
                          <a:ext uri="{FF2B5EF4-FFF2-40B4-BE49-F238E27FC236}">
                            <a16:creationId xmlns:a16="http://schemas.microsoft.com/office/drawing/2014/main" id="{C003D1EB-F430-4194-BAD4-71DC565EC12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6"/>
                      <a:stretch>
                        <a:fillRect/>
                      </a:stretch>
                    </p:blipFill>
                    <p:spPr>
                      <a:xfrm>
                        <a:off x="569749" y="4981644"/>
                        <a:ext cx="37800" cy="206280"/>
                      </a:xfrm>
                      <a:prstGeom prst="rect">
                        <a:avLst/>
                      </a:prstGeom>
                    </p:spPr>
                  </p:pic>
                </mc:Fallback>
              </mc:AlternateContent>
            </p:grpSp>
            <p:grpSp>
              <p:nvGrpSpPr>
                <p:cNvPr id="17" name="Group 16">
                  <a:extLst>
                    <a:ext uri="{FF2B5EF4-FFF2-40B4-BE49-F238E27FC236}">
                      <a16:creationId xmlns:a16="http://schemas.microsoft.com/office/drawing/2014/main" id="{DDC31A00-D04E-4664-74D0-E3F11B0530B5}"/>
                    </a:ext>
                  </a:extLst>
                </p:cNvPr>
                <p:cNvGrpSpPr/>
                <p:nvPr/>
              </p:nvGrpSpPr>
              <p:grpSpPr>
                <a:xfrm>
                  <a:off x="509269" y="2840364"/>
                  <a:ext cx="1073520" cy="482040"/>
                  <a:chOff x="509269" y="2840364"/>
                  <a:chExt cx="1073520" cy="482040"/>
                </a:xfrm>
              </p:grpSpPr>
              <mc:AlternateContent xmlns:mc="http://schemas.openxmlformats.org/markup-compatibility/2006" xmlns:p14="http://schemas.microsoft.com/office/powerpoint/2010/main">
                <mc:Choice Requires="p14">
                  <p:contentPart p14:bwMode="auto" r:id="rId148">
                    <p14:nvContentPartPr>
                      <p14:cNvPr id="55" name="Ink 54">
                        <a:extLst>
                          <a:ext uri="{FF2B5EF4-FFF2-40B4-BE49-F238E27FC236}">
                            <a16:creationId xmlns:a16="http://schemas.microsoft.com/office/drawing/2014/main" id="{145895E5-CE87-5328-D761-6D491B3C0D4D}"/>
                          </a:ext>
                        </a:extLst>
                      </p14:cNvPr>
                      <p14:cNvContentPartPr/>
                      <p14:nvPr/>
                    </p14:nvContentPartPr>
                    <p14:xfrm>
                      <a:off x="1290469" y="2840364"/>
                      <a:ext cx="174240" cy="402480"/>
                    </p14:xfrm>
                  </p:contentPart>
                </mc:Choice>
                <mc:Fallback xmlns="">
                  <p:pic>
                    <p:nvPicPr>
                      <p:cNvPr id="32" name="Ink 31">
                        <a:extLst>
                          <a:ext uri="{FF2B5EF4-FFF2-40B4-BE49-F238E27FC236}">
                            <a16:creationId xmlns:a16="http://schemas.microsoft.com/office/drawing/2014/main" id="{0656CFB2-6701-46F5-8F20-FC7454183E6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8"/>
                      <a:stretch>
                        <a:fillRect/>
                      </a:stretch>
                    </p:blipFill>
                    <p:spPr>
                      <a:xfrm>
                        <a:off x="1281469" y="2831372"/>
                        <a:ext cx="191880" cy="420104"/>
                      </a:xfrm>
                      <a:prstGeom prst="rect">
                        <a:avLst/>
                      </a:prstGeom>
                    </p:spPr>
                  </p:pic>
                </mc:Fallback>
              </mc:AlternateContent>
              <mc:AlternateContent xmlns:mc="http://schemas.openxmlformats.org/markup-compatibility/2006" xmlns:p14="http://schemas.microsoft.com/office/powerpoint/2010/main">
                <mc:Choice Requires="p14">
                  <p:contentPart p14:bwMode="auto" r:id="rId149">
                    <p14:nvContentPartPr>
                      <p14:cNvPr id="56" name="Ink 55">
                        <a:extLst>
                          <a:ext uri="{FF2B5EF4-FFF2-40B4-BE49-F238E27FC236}">
                            <a16:creationId xmlns:a16="http://schemas.microsoft.com/office/drawing/2014/main" id="{35CD6B4E-A110-A41D-A4C4-D599D246C859}"/>
                          </a:ext>
                        </a:extLst>
                      </p14:cNvPr>
                      <p14:cNvContentPartPr/>
                      <p14:nvPr/>
                    </p14:nvContentPartPr>
                    <p14:xfrm>
                      <a:off x="1469749" y="2873484"/>
                      <a:ext cx="113040" cy="122040"/>
                    </p14:xfrm>
                  </p:contentPart>
                </mc:Choice>
                <mc:Fallback xmlns="">
                  <p:pic>
                    <p:nvPicPr>
                      <p:cNvPr id="33" name="Ink 32">
                        <a:extLst>
                          <a:ext uri="{FF2B5EF4-FFF2-40B4-BE49-F238E27FC236}">
                            <a16:creationId xmlns:a16="http://schemas.microsoft.com/office/drawing/2014/main" id="{55F27956-BECB-4076-811D-F04E8569DF4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0"/>
                      <a:stretch>
                        <a:fillRect/>
                      </a:stretch>
                    </p:blipFill>
                    <p:spPr>
                      <a:xfrm>
                        <a:off x="1460720" y="2864484"/>
                        <a:ext cx="130736" cy="139680"/>
                      </a:xfrm>
                      <a:prstGeom prst="rect">
                        <a:avLst/>
                      </a:prstGeom>
                    </p:spPr>
                  </p:pic>
                </mc:Fallback>
              </mc:AlternateContent>
              <mc:AlternateContent xmlns:mc="http://schemas.openxmlformats.org/markup-compatibility/2006" xmlns:p14="http://schemas.microsoft.com/office/powerpoint/2010/main">
                <mc:Choice Requires="p14">
                  <p:contentPart p14:bwMode="auto" r:id="rId150">
                    <p14:nvContentPartPr>
                      <p14:cNvPr id="57" name="Ink 56">
                        <a:extLst>
                          <a:ext uri="{FF2B5EF4-FFF2-40B4-BE49-F238E27FC236}">
                            <a16:creationId xmlns:a16="http://schemas.microsoft.com/office/drawing/2014/main" id="{615B27D5-C33F-5A1A-6545-A3A558C66286}"/>
                          </a:ext>
                        </a:extLst>
                      </p14:cNvPr>
                      <p14:cNvContentPartPr/>
                      <p14:nvPr/>
                    </p14:nvContentPartPr>
                    <p14:xfrm>
                      <a:off x="520789" y="3128004"/>
                      <a:ext cx="18360" cy="141840"/>
                    </p14:xfrm>
                  </p:contentPart>
                </mc:Choice>
                <mc:Fallback xmlns="">
                  <p:pic>
                    <p:nvPicPr>
                      <p:cNvPr id="47" name="Ink 46">
                        <a:extLst>
                          <a:ext uri="{FF2B5EF4-FFF2-40B4-BE49-F238E27FC236}">
                            <a16:creationId xmlns:a16="http://schemas.microsoft.com/office/drawing/2014/main" id="{4D07737C-2EF3-4655-9FEB-D8D451E6646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2"/>
                      <a:stretch>
                        <a:fillRect/>
                      </a:stretch>
                    </p:blipFill>
                    <p:spPr>
                      <a:xfrm>
                        <a:off x="511789" y="3118981"/>
                        <a:ext cx="36000" cy="159525"/>
                      </a:xfrm>
                      <a:prstGeom prst="rect">
                        <a:avLst/>
                      </a:prstGeom>
                    </p:spPr>
                  </p:pic>
                </mc:Fallback>
              </mc:AlternateContent>
              <mc:AlternateContent xmlns:mc="http://schemas.openxmlformats.org/markup-compatibility/2006" xmlns:p14="http://schemas.microsoft.com/office/powerpoint/2010/main">
                <mc:Choice Requires="p14">
                  <p:contentPart p14:bwMode="auto" r:id="rId151">
                    <p14:nvContentPartPr>
                      <p14:cNvPr id="58" name="Ink 57">
                        <a:extLst>
                          <a:ext uri="{FF2B5EF4-FFF2-40B4-BE49-F238E27FC236}">
                            <a16:creationId xmlns:a16="http://schemas.microsoft.com/office/drawing/2014/main" id="{F6E215BE-0FF6-8B85-051A-2309B5C19E5F}"/>
                          </a:ext>
                        </a:extLst>
                      </p14:cNvPr>
                      <p14:cNvContentPartPr/>
                      <p14:nvPr/>
                    </p14:nvContentPartPr>
                    <p14:xfrm>
                      <a:off x="509269" y="3113604"/>
                      <a:ext cx="125640" cy="166680"/>
                    </p14:xfrm>
                  </p:contentPart>
                </mc:Choice>
                <mc:Fallback xmlns="">
                  <p:pic>
                    <p:nvPicPr>
                      <p:cNvPr id="48" name="Ink 47">
                        <a:extLst>
                          <a:ext uri="{FF2B5EF4-FFF2-40B4-BE49-F238E27FC236}">
                            <a16:creationId xmlns:a16="http://schemas.microsoft.com/office/drawing/2014/main" id="{845BE4A7-F4F3-4508-A917-328F90E2B03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4"/>
                      <a:stretch>
                        <a:fillRect/>
                      </a:stretch>
                    </p:blipFill>
                    <p:spPr>
                      <a:xfrm>
                        <a:off x="500269" y="3104604"/>
                        <a:ext cx="143280" cy="184320"/>
                      </a:xfrm>
                      <a:prstGeom prst="rect">
                        <a:avLst/>
                      </a:prstGeom>
                    </p:spPr>
                  </p:pic>
                </mc:Fallback>
              </mc:AlternateContent>
              <mc:AlternateContent xmlns:mc="http://schemas.openxmlformats.org/markup-compatibility/2006" xmlns:p14="http://schemas.microsoft.com/office/powerpoint/2010/main">
                <mc:Choice Requires="p14">
                  <p:contentPart p14:bwMode="auto" r:id="rId152">
                    <p14:nvContentPartPr>
                      <p14:cNvPr id="59" name="Ink 58">
                        <a:extLst>
                          <a:ext uri="{FF2B5EF4-FFF2-40B4-BE49-F238E27FC236}">
                            <a16:creationId xmlns:a16="http://schemas.microsoft.com/office/drawing/2014/main" id="{57035B93-0CD0-13EE-77C1-DC65D55A07D3}"/>
                          </a:ext>
                        </a:extLst>
                      </p14:cNvPr>
                      <p14:cNvContentPartPr/>
                      <p14:nvPr/>
                    </p14:nvContentPartPr>
                    <p14:xfrm>
                      <a:off x="670189" y="3228084"/>
                      <a:ext cx="107280" cy="72000"/>
                    </p14:xfrm>
                  </p:contentPart>
                </mc:Choice>
                <mc:Fallback xmlns="">
                  <p:pic>
                    <p:nvPicPr>
                      <p:cNvPr id="49" name="Ink 48">
                        <a:extLst>
                          <a:ext uri="{FF2B5EF4-FFF2-40B4-BE49-F238E27FC236}">
                            <a16:creationId xmlns:a16="http://schemas.microsoft.com/office/drawing/2014/main" id="{38C7AB5B-CB9E-4016-BC89-2E60898D858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6"/>
                      <a:stretch>
                        <a:fillRect/>
                      </a:stretch>
                    </p:blipFill>
                    <p:spPr>
                      <a:xfrm>
                        <a:off x="661159" y="3219084"/>
                        <a:ext cx="124979" cy="89640"/>
                      </a:xfrm>
                      <a:prstGeom prst="rect">
                        <a:avLst/>
                      </a:prstGeom>
                    </p:spPr>
                  </p:pic>
                </mc:Fallback>
              </mc:AlternateContent>
              <mc:AlternateContent xmlns:mc="http://schemas.openxmlformats.org/markup-compatibility/2006" xmlns:p14="http://schemas.microsoft.com/office/powerpoint/2010/main">
                <mc:Choice Requires="p14">
                  <p:contentPart p14:bwMode="auto" r:id="rId153">
                    <p14:nvContentPartPr>
                      <p14:cNvPr id="60" name="Ink 59">
                        <a:extLst>
                          <a:ext uri="{FF2B5EF4-FFF2-40B4-BE49-F238E27FC236}">
                            <a16:creationId xmlns:a16="http://schemas.microsoft.com/office/drawing/2014/main" id="{593AFE27-3048-E580-673B-9494F3DB932A}"/>
                          </a:ext>
                        </a:extLst>
                      </p14:cNvPr>
                      <p14:cNvContentPartPr/>
                      <p14:nvPr/>
                    </p14:nvContentPartPr>
                    <p14:xfrm>
                      <a:off x="793669" y="3214404"/>
                      <a:ext cx="70200" cy="108000"/>
                    </p14:xfrm>
                  </p:contentPart>
                </mc:Choice>
                <mc:Fallback xmlns="">
                  <p:pic>
                    <p:nvPicPr>
                      <p:cNvPr id="50" name="Ink 49">
                        <a:extLst>
                          <a:ext uri="{FF2B5EF4-FFF2-40B4-BE49-F238E27FC236}">
                            <a16:creationId xmlns:a16="http://schemas.microsoft.com/office/drawing/2014/main" id="{0941BCC0-01F4-4731-860F-76A350493C5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8"/>
                      <a:stretch>
                        <a:fillRect/>
                      </a:stretch>
                    </p:blipFill>
                    <p:spPr>
                      <a:xfrm>
                        <a:off x="784715" y="3205404"/>
                        <a:ext cx="87750" cy="125640"/>
                      </a:xfrm>
                      <a:prstGeom prst="rect">
                        <a:avLst/>
                      </a:prstGeom>
                    </p:spPr>
                  </p:pic>
                </mc:Fallback>
              </mc:AlternateContent>
              <mc:AlternateContent xmlns:mc="http://schemas.openxmlformats.org/markup-compatibility/2006" xmlns:p14="http://schemas.microsoft.com/office/powerpoint/2010/main">
                <mc:Choice Requires="p14">
                  <p:contentPart p14:bwMode="auto" r:id="rId154">
                    <p14:nvContentPartPr>
                      <p14:cNvPr id="61" name="Ink 60">
                        <a:extLst>
                          <a:ext uri="{FF2B5EF4-FFF2-40B4-BE49-F238E27FC236}">
                            <a16:creationId xmlns:a16="http://schemas.microsoft.com/office/drawing/2014/main" id="{E7A5DD71-DEEB-3CBD-2F18-78AAF37F768C}"/>
                          </a:ext>
                        </a:extLst>
                      </p14:cNvPr>
                      <p14:cNvContentPartPr/>
                      <p14:nvPr/>
                    </p14:nvContentPartPr>
                    <p14:xfrm>
                      <a:off x="903469" y="3130884"/>
                      <a:ext cx="169200" cy="151560"/>
                    </p14:xfrm>
                  </p:contentPart>
                </mc:Choice>
                <mc:Fallback xmlns="">
                  <p:pic>
                    <p:nvPicPr>
                      <p:cNvPr id="52" name="Ink 51">
                        <a:extLst>
                          <a:ext uri="{FF2B5EF4-FFF2-40B4-BE49-F238E27FC236}">
                            <a16:creationId xmlns:a16="http://schemas.microsoft.com/office/drawing/2014/main" id="{BB6E7450-4C09-484E-8855-894C5171FE2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0"/>
                      <a:stretch>
                        <a:fillRect/>
                      </a:stretch>
                    </p:blipFill>
                    <p:spPr>
                      <a:xfrm>
                        <a:off x="894488" y="3121884"/>
                        <a:ext cx="186803" cy="169200"/>
                      </a:xfrm>
                      <a:prstGeom prst="rect">
                        <a:avLst/>
                      </a:prstGeom>
                    </p:spPr>
                  </p:pic>
                </mc:Fallback>
              </mc:AlternateContent>
            </p:grpSp>
            <p:grpSp>
              <p:nvGrpSpPr>
                <p:cNvPr id="18" name="Group 17">
                  <a:extLst>
                    <a:ext uri="{FF2B5EF4-FFF2-40B4-BE49-F238E27FC236}">
                      <a16:creationId xmlns:a16="http://schemas.microsoft.com/office/drawing/2014/main" id="{247485E6-D015-E23F-766D-624BF00522A3}"/>
                    </a:ext>
                  </a:extLst>
                </p:cNvPr>
                <p:cNvGrpSpPr/>
                <p:nvPr/>
              </p:nvGrpSpPr>
              <p:grpSpPr>
                <a:xfrm>
                  <a:off x="3404029" y="5063004"/>
                  <a:ext cx="587160" cy="264600"/>
                  <a:chOff x="3404029" y="5063004"/>
                  <a:chExt cx="587160" cy="264600"/>
                </a:xfrm>
              </p:grpSpPr>
              <mc:AlternateContent xmlns:mc="http://schemas.openxmlformats.org/markup-compatibility/2006" xmlns:p14="http://schemas.microsoft.com/office/powerpoint/2010/main">
                <mc:Choice Requires="p14">
                  <p:contentPart p14:bwMode="auto" r:id="rId155">
                    <p14:nvContentPartPr>
                      <p14:cNvPr id="49" name="Ink 48">
                        <a:extLst>
                          <a:ext uri="{FF2B5EF4-FFF2-40B4-BE49-F238E27FC236}">
                            <a16:creationId xmlns:a16="http://schemas.microsoft.com/office/drawing/2014/main" id="{7E3D1882-1EDE-35BE-8F42-4BCB9E696621}"/>
                          </a:ext>
                        </a:extLst>
                      </p14:cNvPr>
                      <p14:cNvContentPartPr/>
                      <p14:nvPr/>
                    </p14:nvContentPartPr>
                    <p14:xfrm>
                      <a:off x="3417709" y="5099724"/>
                      <a:ext cx="22680" cy="227880"/>
                    </p14:xfrm>
                  </p:contentPart>
                </mc:Choice>
                <mc:Fallback xmlns="">
                  <p:pic>
                    <p:nvPicPr>
                      <p:cNvPr id="54" name="Ink 53">
                        <a:extLst>
                          <a:ext uri="{FF2B5EF4-FFF2-40B4-BE49-F238E27FC236}">
                            <a16:creationId xmlns:a16="http://schemas.microsoft.com/office/drawing/2014/main" id="{A7004BB9-6088-4671-88FD-E61967716B3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2"/>
                      <a:stretch>
                        <a:fillRect/>
                      </a:stretch>
                    </p:blipFill>
                    <p:spPr>
                      <a:xfrm>
                        <a:off x="3408709" y="5090710"/>
                        <a:ext cx="40320" cy="245548"/>
                      </a:xfrm>
                      <a:prstGeom prst="rect">
                        <a:avLst/>
                      </a:prstGeom>
                    </p:spPr>
                  </p:pic>
                </mc:Fallback>
              </mc:AlternateContent>
              <mc:AlternateContent xmlns:mc="http://schemas.openxmlformats.org/markup-compatibility/2006" xmlns:p14="http://schemas.microsoft.com/office/powerpoint/2010/main">
                <mc:Choice Requires="p14">
                  <p:contentPart p14:bwMode="auto" r:id="rId156">
                    <p14:nvContentPartPr>
                      <p14:cNvPr id="50" name="Ink 49">
                        <a:extLst>
                          <a:ext uri="{FF2B5EF4-FFF2-40B4-BE49-F238E27FC236}">
                            <a16:creationId xmlns:a16="http://schemas.microsoft.com/office/drawing/2014/main" id="{60168197-91F8-2500-6E16-33C51F5E9DE2}"/>
                          </a:ext>
                        </a:extLst>
                      </p14:cNvPr>
                      <p14:cNvContentPartPr/>
                      <p14:nvPr/>
                    </p14:nvContentPartPr>
                    <p14:xfrm>
                      <a:off x="3404029" y="5091804"/>
                      <a:ext cx="126000" cy="208800"/>
                    </p14:xfrm>
                  </p:contentPart>
                </mc:Choice>
                <mc:Fallback xmlns="">
                  <p:pic>
                    <p:nvPicPr>
                      <p:cNvPr id="55" name="Ink 54">
                        <a:extLst>
                          <a:ext uri="{FF2B5EF4-FFF2-40B4-BE49-F238E27FC236}">
                            <a16:creationId xmlns:a16="http://schemas.microsoft.com/office/drawing/2014/main" id="{CEA1FA17-6141-4B70-A682-90BF88506DF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4"/>
                      <a:stretch>
                        <a:fillRect/>
                      </a:stretch>
                    </p:blipFill>
                    <p:spPr>
                      <a:xfrm>
                        <a:off x="3395029" y="5082804"/>
                        <a:ext cx="143640" cy="226440"/>
                      </a:xfrm>
                      <a:prstGeom prst="rect">
                        <a:avLst/>
                      </a:prstGeom>
                    </p:spPr>
                  </p:pic>
                </mc:Fallback>
              </mc:AlternateContent>
              <mc:AlternateContent xmlns:mc="http://schemas.openxmlformats.org/markup-compatibility/2006" xmlns:p14="http://schemas.microsoft.com/office/powerpoint/2010/main">
                <mc:Choice Requires="p14">
                  <p:contentPart p14:bwMode="auto" r:id="rId157">
                    <p14:nvContentPartPr>
                      <p14:cNvPr id="51" name="Ink 50">
                        <a:extLst>
                          <a:ext uri="{FF2B5EF4-FFF2-40B4-BE49-F238E27FC236}">
                            <a16:creationId xmlns:a16="http://schemas.microsoft.com/office/drawing/2014/main" id="{E99089A1-EB49-F6AB-A39E-46ABAD2F847C}"/>
                          </a:ext>
                        </a:extLst>
                      </p14:cNvPr>
                      <p14:cNvContentPartPr/>
                      <p14:nvPr/>
                    </p14:nvContentPartPr>
                    <p14:xfrm>
                      <a:off x="3578629" y="5218524"/>
                      <a:ext cx="127440" cy="82800"/>
                    </p14:xfrm>
                  </p:contentPart>
                </mc:Choice>
                <mc:Fallback xmlns="">
                  <p:pic>
                    <p:nvPicPr>
                      <p:cNvPr id="56" name="Ink 55">
                        <a:extLst>
                          <a:ext uri="{FF2B5EF4-FFF2-40B4-BE49-F238E27FC236}">
                            <a16:creationId xmlns:a16="http://schemas.microsoft.com/office/drawing/2014/main" id="{D13440B5-9489-4091-BB3B-BCF72DF225B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6"/>
                      <a:stretch>
                        <a:fillRect/>
                      </a:stretch>
                    </p:blipFill>
                    <p:spPr>
                      <a:xfrm>
                        <a:off x="3569629" y="5209485"/>
                        <a:ext cx="145080" cy="100517"/>
                      </a:xfrm>
                      <a:prstGeom prst="rect">
                        <a:avLst/>
                      </a:prstGeom>
                    </p:spPr>
                  </p:pic>
                </mc:Fallback>
              </mc:AlternateContent>
              <mc:AlternateContent xmlns:mc="http://schemas.openxmlformats.org/markup-compatibility/2006" xmlns:p14="http://schemas.microsoft.com/office/powerpoint/2010/main">
                <mc:Choice Requires="p14">
                  <p:contentPart p14:bwMode="auto" r:id="rId158">
                    <p14:nvContentPartPr>
                      <p14:cNvPr id="52" name="Ink 51">
                        <a:extLst>
                          <a:ext uri="{FF2B5EF4-FFF2-40B4-BE49-F238E27FC236}">
                            <a16:creationId xmlns:a16="http://schemas.microsoft.com/office/drawing/2014/main" id="{C6572615-6326-64EF-4A25-A99B8DF49A58}"/>
                          </a:ext>
                        </a:extLst>
                      </p14:cNvPr>
                      <p14:cNvContentPartPr/>
                      <p14:nvPr/>
                    </p14:nvContentPartPr>
                    <p14:xfrm>
                      <a:off x="3753229" y="5212764"/>
                      <a:ext cx="46800" cy="87840"/>
                    </p14:xfrm>
                  </p:contentPart>
                </mc:Choice>
                <mc:Fallback xmlns="">
                  <p:pic>
                    <p:nvPicPr>
                      <p:cNvPr id="57" name="Ink 56">
                        <a:extLst>
                          <a:ext uri="{FF2B5EF4-FFF2-40B4-BE49-F238E27FC236}">
                            <a16:creationId xmlns:a16="http://schemas.microsoft.com/office/drawing/2014/main" id="{548B0A53-92B8-4226-9AAA-89405ABE0AE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8"/>
                      <a:stretch>
                        <a:fillRect/>
                      </a:stretch>
                    </p:blipFill>
                    <p:spPr>
                      <a:xfrm>
                        <a:off x="3744229" y="5203764"/>
                        <a:ext cx="64440" cy="105480"/>
                      </a:xfrm>
                      <a:prstGeom prst="rect">
                        <a:avLst/>
                      </a:prstGeom>
                    </p:spPr>
                  </p:pic>
                </mc:Fallback>
              </mc:AlternateContent>
              <mc:AlternateContent xmlns:mc="http://schemas.openxmlformats.org/markup-compatibility/2006" xmlns:p14="http://schemas.microsoft.com/office/powerpoint/2010/main">
                <mc:Choice Requires="p14">
                  <p:contentPart p14:bwMode="auto" r:id="rId159">
                    <p14:nvContentPartPr>
                      <p14:cNvPr id="53" name="Ink 52">
                        <a:extLst>
                          <a:ext uri="{FF2B5EF4-FFF2-40B4-BE49-F238E27FC236}">
                            <a16:creationId xmlns:a16="http://schemas.microsoft.com/office/drawing/2014/main" id="{DB418A3C-D4F1-2DE3-CCD8-211717F91CFF}"/>
                          </a:ext>
                        </a:extLst>
                      </p14:cNvPr>
                      <p14:cNvContentPartPr/>
                      <p14:nvPr/>
                    </p14:nvContentPartPr>
                    <p14:xfrm>
                      <a:off x="3878509" y="5063004"/>
                      <a:ext cx="112680" cy="229320"/>
                    </p14:xfrm>
                  </p:contentPart>
                </mc:Choice>
                <mc:Fallback xmlns="">
                  <p:pic>
                    <p:nvPicPr>
                      <p:cNvPr id="58" name="Ink 57">
                        <a:extLst>
                          <a:ext uri="{FF2B5EF4-FFF2-40B4-BE49-F238E27FC236}">
                            <a16:creationId xmlns:a16="http://schemas.microsoft.com/office/drawing/2014/main" id="{599E0FA0-A3F5-4821-8255-4FD8743DCE9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0"/>
                      <a:stretch>
                        <a:fillRect/>
                      </a:stretch>
                    </p:blipFill>
                    <p:spPr>
                      <a:xfrm>
                        <a:off x="3869538" y="5053990"/>
                        <a:ext cx="130264" cy="246988"/>
                      </a:xfrm>
                      <a:prstGeom prst="rect">
                        <a:avLst/>
                      </a:prstGeom>
                    </p:spPr>
                  </p:pic>
                </mc:Fallback>
              </mc:AlternateContent>
              <mc:AlternateContent xmlns:mc="http://schemas.openxmlformats.org/markup-compatibility/2006" xmlns:p14="http://schemas.microsoft.com/office/powerpoint/2010/main">
                <mc:Choice Requires="p14">
                  <p:contentPart p14:bwMode="auto" r:id="rId160">
                    <p14:nvContentPartPr>
                      <p14:cNvPr id="54" name="Ink 53">
                        <a:extLst>
                          <a:ext uri="{FF2B5EF4-FFF2-40B4-BE49-F238E27FC236}">
                            <a16:creationId xmlns:a16="http://schemas.microsoft.com/office/drawing/2014/main" id="{0E9B0F84-E482-43E5-EAAA-E462EDEAAE2B}"/>
                          </a:ext>
                        </a:extLst>
                      </p14:cNvPr>
                      <p14:cNvContentPartPr/>
                      <p14:nvPr/>
                    </p14:nvContentPartPr>
                    <p14:xfrm>
                      <a:off x="3755749" y="5191884"/>
                      <a:ext cx="59400" cy="45360"/>
                    </p14:xfrm>
                  </p:contentPart>
                </mc:Choice>
                <mc:Fallback xmlns="">
                  <p:pic>
                    <p:nvPicPr>
                      <p:cNvPr id="59" name="Ink 58">
                        <a:extLst>
                          <a:ext uri="{FF2B5EF4-FFF2-40B4-BE49-F238E27FC236}">
                            <a16:creationId xmlns:a16="http://schemas.microsoft.com/office/drawing/2014/main" id="{1E170211-73EB-45EC-A7EB-017348367E6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2"/>
                      <a:stretch>
                        <a:fillRect/>
                      </a:stretch>
                    </p:blipFill>
                    <p:spPr>
                      <a:xfrm>
                        <a:off x="3746749" y="5182884"/>
                        <a:ext cx="77040" cy="63000"/>
                      </a:xfrm>
                      <a:prstGeom prst="rect">
                        <a:avLst/>
                      </a:prstGeom>
                    </p:spPr>
                  </p:pic>
                </mc:Fallback>
              </mc:AlternateContent>
            </p:grpSp>
            <p:grpSp>
              <p:nvGrpSpPr>
                <p:cNvPr id="19" name="Group 18">
                  <a:extLst>
                    <a:ext uri="{FF2B5EF4-FFF2-40B4-BE49-F238E27FC236}">
                      <a16:creationId xmlns:a16="http://schemas.microsoft.com/office/drawing/2014/main" id="{D99F04C5-A525-5A25-D63B-B73E64CE2149}"/>
                    </a:ext>
                  </a:extLst>
                </p:cNvPr>
                <p:cNvGrpSpPr/>
                <p:nvPr/>
              </p:nvGrpSpPr>
              <p:grpSpPr>
                <a:xfrm>
                  <a:off x="1931269" y="2748564"/>
                  <a:ext cx="2660400" cy="1123920"/>
                  <a:chOff x="1931269" y="2748564"/>
                  <a:chExt cx="2660400" cy="1123920"/>
                </a:xfrm>
              </p:grpSpPr>
              <mc:AlternateContent xmlns:mc="http://schemas.openxmlformats.org/markup-compatibility/2006" xmlns:p14="http://schemas.microsoft.com/office/powerpoint/2010/main">
                <mc:Choice Requires="p14">
                  <p:contentPart p14:bwMode="auto" r:id="rId161">
                    <p14:nvContentPartPr>
                      <p14:cNvPr id="39" name="Ink 38">
                        <a:extLst>
                          <a:ext uri="{FF2B5EF4-FFF2-40B4-BE49-F238E27FC236}">
                            <a16:creationId xmlns:a16="http://schemas.microsoft.com/office/drawing/2014/main" id="{52251E41-1134-88B2-A441-FBF45B684B88}"/>
                          </a:ext>
                        </a:extLst>
                      </p14:cNvPr>
                      <p14:cNvContentPartPr/>
                      <p14:nvPr/>
                    </p14:nvContentPartPr>
                    <p14:xfrm>
                      <a:off x="1931269" y="2748564"/>
                      <a:ext cx="1707120" cy="570600"/>
                    </p14:xfrm>
                  </p:contentPart>
                </mc:Choice>
                <mc:Fallback xmlns="">
                  <p:pic>
                    <p:nvPicPr>
                      <p:cNvPr id="36" name="Ink 35">
                        <a:extLst>
                          <a:ext uri="{FF2B5EF4-FFF2-40B4-BE49-F238E27FC236}">
                            <a16:creationId xmlns:a16="http://schemas.microsoft.com/office/drawing/2014/main" id="{CE107FA2-5364-48E7-BCB9-16FF50A7544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4"/>
                      <a:stretch>
                        <a:fillRect/>
                      </a:stretch>
                    </p:blipFill>
                    <p:spPr>
                      <a:xfrm>
                        <a:off x="1922269" y="2739570"/>
                        <a:ext cx="1724760" cy="588229"/>
                      </a:xfrm>
                      <a:prstGeom prst="rect">
                        <a:avLst/>
                      </a:prstGeom>
                    </p:spPr>
                  </p:pic>
                </mc:Fallback>
              </mc:AlternateContent>
              <mc:AlternateContent xmlns:mc="http://schemas.openxmlformats.org/markup-compatibility/2006" xmlns:p14="http://schemas.microsoft.com/office/powerpoint/2010/main">
                <mc:Choice Requires="p14">
                  <p:contentPart p14:bwMode="auto" r:id="rId162">
                    <p14:nvContentPartPr>
                      <p14:cNvPr id="40" name="Ink 39">
                        <a:extLst>
                          <a:ext uri="{FF2B5EF4-FFF2-40B4-BE49-F238E27FC236}">
                            <a16:creationId xmlns:a16="http://schemas.microsoft.com/office/drawing/2014/main" id="{BA8C5978-B691-358B-42C1-6BBDCEA99B92}"/>
                          </a:ext>
                        </a:extLst>
                      </p14:cNvPr>
                      <p14:cNvContentPartPr/>
                      <p14:nvPr/>
                    </p14:nvContentPartPr>
                    <p14:xfrm>
                      <a:off x="3666829" y="3327444"/>
                      <a:ext cx="53280" cy="253440"/>
                    </p14:xfrm>
                  </p:contentPart>
                </mc:Choice>
                <mc:Fallback xmlns="">
                  <p:pic>
                    <p:nvPicPr>
                      <p:cNvPr id="38" name="Ink 37">
                        <a:extLst>
                          <a:ext uri="{FF2B5EF4-FFF2-40B4-BE49-F238E27FC236}">
                            <a16:creationId xmlns:a16="http://schemas.microsoft.com/office/drawing/2014/main" id="{F6FB65B9-EE84-4A58-8C90-2614D52BC95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6"/>
                      <a:stretch>
                        <a:fillRect/>
                      </a:stretch>
                    </p:blipFill>
                    <p:spPr>
                      <a:xfrm>
                        <a:off x="3657768" y="3318444"/>
                        <a:ext cx="71040" cy="271080"/>
                      </a:xfrm>
                      <a:prstGeom prst="rect">
                        <a:avLst/>
                      </a:prstGeom>
                    </p:spPr>
                  </p:pic>
                </mc:Fallback>
              </mc:AlternateContent>
              <mc:AlternateContent xmlns:mc="http://schemas.openxmlformats.org/markup-compatibility/2006" xmlns:p14="http://schemas.microsoft.com/office/powerpoint/2010/main">
                <mc:Choice Requires="p14">
                  <p:contentPart p14:bwMode="auto" r:id="rId163">
                    <p14:nvContentPartPr>
                      <p14:cNvPr id="41" name="Ink 40">
                        <a:extLst>
                          <a:ext uri="{FF2B5EF4-FFF2-40B4-BE49-F238E27FC236}">
                            <a16:creationId xmlns:a16="http://schemas.microsoft.com/office/drawing/2014/main" id="{358BFD54-624F-A295-3841-CE91191F49F5}"/>
                          </a:ext>
                        </a:extLst>
                      </p14:cNvPr>
                      <p14:cNvContentPartPr/>
                      <p14:nvPr/>
                    </p14:nvContentPartPr>
                    <p14:xfrm>
                      <a:off x="3587629" y="3558564"/>
                      <a:ext cx="327240" cy="313920"/>
                    </p14:xfrm>
                  </p:contentPart>
                </mc:Choice>
                <mc:Fallback xmlns="">
                  <p:pic>
                    <p:nvPicPr>
                      <p:cNvPr id="39" name="Ink 38">
                        <a:extLst>
                          <a:ext uri="{FF2B5EF4-FFF2-40B4-BE49-F238E27FC236}">
                            <a16:creationId xmlns:a16="http://schemas.microsoft.com/office/drawing/2014/main" id="{7049A7A2-4C32-4212-8A0E-6AECE67F0C8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8"/>
                      <a:stretch>
                        <a:fillRect/>
                      </a:stretch>
                    </p:blipFill>
                    <p:spPr>
                      <a:xfrm>
                        <a:off x="3578629" y="3549564"/>
                        <a:ext cx="344880" cy="331560"/>
                      </a:xfrm>
                      <a:prstGeom prst="rect">
                        <a:avLst/>
                      </a:prstGeom>
                    </p:spPr>
                  </p:pic>
                </mc:Fallback>
              </mc:AlternateContent>
              <mc:AlternateContent xmlns:mc="http://schemas.openxmlformats.org/markup-compatibility/2006" xmlns:p14="http://schemas.microsoft.com/office/powerpoint/2010/main">
                <mc:Choice Requires="p14">
                  <p:contentPart p14:bwMode="auto" r:id="rId164">
                    <p14:nvContentPartPr>
                      <p14:cNvPr id="42" name="Ink 41">
                        <a:extLst>
                          <a:ext uri="{FF2B5EF4-FFF2-40B4-BE49-F238E27FC236}">
                            <a16:creationId xmlns:a16="http://schemas.microsoft.com/office/drawing/2014/main" id="{EE5D220C-8961-E841-74DC-985370EA0DBD}"/>
                          </a:ext>
                        </a:extLst>
                      </p14:cNvPr>
                      <p14:cNvContentPartPr/>
                      <p14:nvPr/>
                    </p14:nvContentPartPr>
                    <p14:xfrm>
                      <a:off x="4087669" y="3239604"/>
                      <a:ext cx="29880" cy="150120"/>
                    </p14:xfrm>
                  </p:contentPart>
                </mc:Choice>
                <mc:Fallback xmlns="">
                  <p:pic>
                    <p:nvPicPr>
                      <p:cNvPr id="61" name="Ink 60">
                        <a:extLst>
                          <a:ext uri="{FF2B5EF4-FFF2-40B4-BE49-F238E27FC236}">
                            <a16:creationId xmlns:a16="http://schemas.microsoft.com/office/drawing/2014/main" id="{88857159-342E-4ED3-94BB-9741C4BD0C9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0"/>
                      <a:stretch>
                        <a:fillRect/>
                      </a:stretch>
                    </p:blipFill>
                    <p:spPr>
                      <a:xfrm>
                        <a:off x="4078669" y="3230604"/>
                        <a:ext cx="47520" cy="167760"/>
                      </a:xfrm>
                      <a:prstGeom prst="rect">
                        <a:avLst/>
                      </a:prstGeom>
                    </p:spPr>
                  </p:pic>
                </mc:Fallback>
              </mc:AlternateContent>
              <mc:AlternateContent xmlns:mc="http://schemas.openxmlformats.org/markup-compatibility/2006" xmlns:p14="http://schemas.microsoft.com/office/powerpoint/2010/main">
                <mc:Choice Requires="p14">
                  <p:contentPart p14:bwMode="auto" r:id="rId165">
                    <p14:nvContentPartPr>
                      <p14:cNvPr id="43" name="Ink 42">
                        <a:extLst>
                          <a:ext uri="{FF2B5EF4-FFF2-40B4-BE49-F238E27FC236}">
                            <a16:creationId xmlns:a16="http://schemas.microsoft.com/office/drawing/2014/main" id="{4B23AF8D-492B-960D-5286-F93BB9245C26}"/>
                          </a:ext>
                        </a:extLst>
                      </p14:cNvPr>
                      <p14:cNvContentPartPr/>
                      <p14:nvPr/>
                    </p14:nvContentPartPr>
                    <p14:xfrm>
                      <a:off x="4069669" y="3185964"/>
                      <a:ext cx="120240" cy="183960"/>
                    </p14:xfrm>
                  </p:contentPart>
                </mc:Choice>
                <mc:Fallback xmlns="">
                  <p:pic>
                    <p:nvPicPr>
                      <p:cNvPr id="62" name="Ink 61">
                        <a:extLst>
                          <a:ext uri="{FF2B5EF4-FFF2-40B4-BE49-F238E27FC236}">
                            <a16:creationId xmlns:a16="http://schemas.microsoft.com/office/drawing/2014/main" id="{2A729771-7397-459A-8464-CBE1632D374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2"/>
                      <a:stretch>
                        <a:fillRect/>
                      </a:stretch>
                    </p:blipFill>
                    <p:spPr>
                      <a:xfrm>
                        <a:off x="4060669" y="3176964"/>
                        <a:ext cx="137880" cy="201600"/>
                      </a:xfrm>
                      <a:prstGeom prst="rect">
                        <a:avLst/>
                      </a:prstGeom>
                    </p:spPr>
                  </p:pic>
                </mc:Fallback>
              </mc:AlternateContent>
              <mc:AlternateContent xmlns:mc="http://schemas.openxmlformats.org/markup-compatibility/2006" xmlns:p14="http://schemas.microsoft.com/office/powerpoint/2010/main">
                <mc:Choice Requires="p14">
                  <p:contentPart p14:bwMode="auto" r:id="rId166">
                    <p14:nvContentPartPr>
                      <p14:cNvPr id="44" name="Ink 43">
                        <a:extLst>
                          <a:ext uri="{FF2B5EF4-FFF2-40B4-BE49-F238E27FC236}">
                            <a16:creationId xmlns:a16="http://schemas.microsoft.com/office/drawing/2014/main" id="{37D329A3-828E-E249-9FB8-4189C594E0C8}"/>
                          </a:ext>
                        </a:extLst>
                      </p14:cNvPr>
                      <p14:cNvContentPartPr/>
                      <p14:nvPr/>
                    </p14:nvContentPartPr>
                    <p14:xfrm>
                      <a:off x="4246789" y="3292164"/>
                      <a:ext cx="114120" cy="78840"/>
                    </p14:xfrm>
                  </p:contentPart>
                </mc:Choice>
                <mc:Fallback xmlns="">
                  <p:pic>
                    <p:nvPicPr>
                      <p:cNvPr id="63" name="Ink 62">
                        <a:extLst>
                          <a:ext uri="{FF2B5EF4-FFF2-40B4-BE49-F238E27FC236}">
                            <a16:creationId xmlns:a16="http://schemas.microsoft.com/office/drawing/2014/main" id="{E85E4FC1-6C35-45EE-9C5F-2B6A5CB0DB8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4"/>
                      <a:stretch>
                        <a:fillRect/>
                      </a:stretch>
                    </p:blipFill>
                    <p:spPr>
                      <a:xfrm>
                        <a:off x="4237789" y="3283205"/>
                        <a:ext cx="131760" cy="96400"/>
                      </a:xfrm>
                      <a:prstGeom prst="rect">
                        <a:avLst/>
                      </a:prstGeom>
                    </p:spPr>
                  </p:pic>
                </mc:Fallback>
              </mc:AlternateContent>
              <mc:AlternateContent xmlns:mc="http://schemas.openxmlformats.org/markup-compatibility/2006" xmlns:p14="http://schemas.microsoft.com/office/powerpoint/2010/main">
                <mc:Choice Requires="p14">
                  <p:contentPart p14:bwMode="auto" r:id="rId167">
                    <p14:nvContentPartPr>
                      <p14:cNvPr id="45" name="Ink 44">
                        <a:extLst>
                          <a:ext uri="{FF2B5EF4-FFF2-40B4-BE49-F238E27FC236}">
                            <a16:creationId xmlns:a16="http://schemas.microsoft.com/office/drawing/2014/main" id="{D2E48279-9F6B-C16A-C677-9C0F34128576}"/>
                          </a:ext>
                        </a:extLst>
                      </p14:cNvPr>
                      <p14:cNvContentPartPr/>
                      <p14:nvPr/>
                    </p14:nvContentPartPr>
                    <p14:xfrm>
                      <a:off x="4387909" y="3300084"/>
                      <a:ext cx="52200" cy="84600"/>
                    </p14:xfrm>
                  </p:contentPart>
                </mc:Choice>
                <mc:Fallback xmlns="">
                  <p:pic>
                    <p:nvPicPr>
                      <p:cNvPr id="64" name="Ink 63">
                        <a:extLst>
                          <a:ext uri="{FF2B5EF4-FFF2-40B4-BE49-F238E27FC236}">
                            <a16:creationId xmlns:a16="http://schemas.microsoft.com/office/drawing/2014/main" id="{5B69EA6F-7FAA-4DE5-A107-1B1EEE99530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6"/>
                      <a:stretch>
                        <a:fillRect/>
                      </a:stretch>
                    </p:blipFill>
                    <p:spPr>
                      <a:xfrm>
                        <a:off x="4378846" y="3291122"/>
                        <a:ext cx="69963" cy="102165"/>
                      </a:xfrm>
                      <a:prstGeom prst="rect">
                        <a:avLst/>
                      </a:prstGeom>
                    </p:spPr>
                  </p:pic>
                </mc:Fallback>
              </mc:AlternateContent>
              <mc:AlternateContent xmlns:mc="http://schemas.openxmlformats.org/markup-compatibility/2006" xmlns:p14="http://schemas.microsoft.com/office/powerpoint/2010/main">
                <mc:Choice Requires="p14">
                  <p:contentPart p14:bwMode="auto" r:id="rId168">
                    <p14:nvContentPartPr>
                      <p14:cNvPr id="46" name="Ink 45">
                        <a:extLst>
                          <a:ext uri="{FF2B5EF4-FFF2-40B4-BE49-F238E27FC236}">
                            <a16:creationId xmlns:a16="http://schemas.microsoft.com/office/drawing/2014/main" id="{5B5478CD-C4B3-BA0D-9131-0D496924BC9E}"/>
                          </a:ext>
                        </a:extLst>
                      </p14:cNvPr>
                      <p14:cNvContentPartPr/>
                      <p14:nvPr/>
                    </p14:nvContentPartPr>
                    <p14:xfrm>
                      <a:off x="4498429" y="3153204"/>
                      <a:ext cx="87840" cy="115200"/>
                    </p14:xfrm>
                  </p:contentPart>
                </mc:Choice>
                <mc:Fallback xmlns="">
                  <p:pic>
                    <p:nvPicPr>
                      <p:cNvPr id="65" name="Ink 64">
                        <a:extLst>
                          <a:ext uri="{FF2B5EF4-FFF2-40B4-BE49-F238E27FC236}">
                            <a16:creationId xmlns:a16="http://schemas.microsoft.com/office/drawing/2014/main" id="{06B5DBAB-085E-4587-BF87-A27E4EDBD4E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8"/>
                      <a:stretch>
                        <a:fillRect/>
                      </a:stretch>
                    </p:blipFill>
                    <p:spPr>
                      <a:xfrm>
                        <a:off x="4489429" y="3144204"/>
                        <a:ext cx="105480" cy="132840"/>
                      </a:xfrm>
                      <a:prstGeom prst="rect">
                        <a:avLst/>
                      </a:prstGeom>
                    </p:spPr>
                  </p:pic>
                </mc:Fallback>
              </mc:AlternateContent>
              <mc:AlternateContent xmlns:mc="http://schemas.openxmlformats.org/markup-compatibility/2006" xmlns:p14="http://schemas.microsoft.com/office/powerpoint/2010/main">
                <mc:Choice Requires="p14">
                  <p:contentPart p14:bwMode="auto" r:id="rId169">
                    <p14:nvContentPartPr>
                      <p14:cNvPr id="47" name="Ink 46">
                        <a:extLst>
                          <a:ext uri="{FF2B5EF4-FFF2-40B4-BE49-F238E27FC236}">
                            <a16:creationId xmlns:a16="http://schemas.microsoft.com/office/drawing/2014/main" id="{7F8C6715-822A-67EE-1858-E121448B6514}"/>
                          </a:ext>
                        </a:extLst>
                      </p14:cNvPr>
                      <p14:cNvContentPartPr/>
                      <p14:nvPr/>
                    </p14:nvContentPartPr>
                    <p14:xfrm>
                      <a:off x="4553509" y="3143124"/>
                      <a:ext cx="38160" cy="244440"/>
                    </p14:xfrm>
                  </p:contentPart>
                </mc:Choice>
                <mc:Fallback xmlns="">
                  <p:pic>
                    <p:nvPicPr>
                      <p:cNvPr id="66" name="Ink 65">
                        <a:extLst>
                          <a:ext uri="{FF2B5EF4-FFF2-40B4-BE49-F238E27FC236}">
                            <a16:creationId xmlns:a16="http://schemas.microsoft.com/office/drawing/2014/main" id="{358CCDC9-F9B3-4CD6-89B2-616EF6AD568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0"/>
                      <a:stretch>
                        <a:fillRect/>
                      </a:stretch>
                    </p:blipFill>
                    <p:spPr>
                      <a:xfrm>
                        <a:off x="4544509" y="3134124"/>
                        <a:ext cx="55800" cy="262080"/>
                      </a:xfrm>
                      <a:prstGeom prst="rect">
                        <a:avLst/>
                      </a:prstGeom>
                    </p:spPr>
                  </p:pic>
                </mc:Fallback>
              </mc:AlternateContent>
              <mc:AlternateContent xmlns:mc="http://schemas.openxmlformats.org/markup-compatibility/2006" xmlns:p14="http://schemas.microsoft.com/office/powerpoint/2010/main">
                <mc:Choice Requires="p14">
                  <p:contentPart p14:bwMode="auto" r:id="rId170">
                    <p14:nvContentPartPr>
                      <p14:cNvPr id="48" name="Ink 47">
                        <a:extLst>
                          <a:ext uri="{FF2B5EF4-FFF2-40B4-BE49-F238E27FC236}">
                            <a16:creationId xmlns:a16="http://schemas.microsoft.com/office/drawing/2014/main" id="{02BCF082-D84E-AA45-410F-746F81E66EDE}"/>
                          </a:ext>
                        </a:extLst>
                      </p14:cNvPr>
                      <p14:cNvContentPartPr/>
                      <p14:nvPr/>
                    </p14:nvContentPartPr>
                    <p14:xfrm>
                      <a:off x="4388269" y="3260844"/>
                      <a:ext cx="68400" cy="50760"/>
                    </p14:xfrm>
                  </p:contentPart>
                </mc:Choice>
                <mc:Fallback xmlns="">
                  <p:pic>
                    <p:nvPicPr>
                      <p:cNvPr id="67" name="Ink 66">
                        <a:extLst>
                          <a:ext uri="{FF2B5EF4-FFF2-40B4-BE49-F238E27FC236}">
                            <a16:creationId xmlns:a16="http://schemas.microsoft.com/office/drawing/2014/main" id="{145C0041-7670-4809-BD50-698FC71D373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2"/>
                      <a:stretch>
                        <a:fillRect/>
                      </a:stretch>
                    </p:blipFill>
                    <p:spPr>
                      <a:xfrm>
                        <a:off x="4379269" y="3251844"/>
                        <a:ext cx="86040" cy="68400"/>
                      </a:xfrm>
                      <a:prstGeom prst="rect">
                        <a:avLst/>
                      </a:prstGeom>
                    </p:spPr>
                  </p:pic>
                </mc:Fallback>
              </mc:AlternateContent>
            </p:grpSp>
            <p:grpSp>
              <p:nvGrpSpPr>
                <p:cNvPr id="20" name="Group 19">
                  <a:extLst>
                    <a:ext uri="{FF2B5EF4-FFF2-40B4-BE49-F238E27FC236}">
                      <a16:creationId xmlns:a16="http://schemas.microsoft.com/office/drawing/2014/main" id="{D32ACD45-8B90-8CC6-CE1A-35EFC132844E}"/>
                    </a:ext>
                  </a:extLst>
                </p:cNvPr>
                <p:cNvGrpSpPr/>
                <p:nvPr/>
              </p:nvGrpSpPr>
              <p:grpSpPr>
                <a:xfrm>
                  <a:off x="156829" y="4312404"/>
                  <a:ext cx="327600" cy="293400"/>
                  <a:chOff x="156829" y="4312404"/>
                  <a:chExt cx="327600" cy="293400"/>
                </a:xfrm>
              </p:grpSpPr>
              <mc:AlternateContent xmlns:mc="http://schemas.openxmlformats.org/markup-compatibility/2006" xmlns:p14="http://schemas.microsoft.com/office/powerpoint/2010/main">
                <mc:Choice Requires="p14">
                  <p:contentPart p14:bwMode="auto" r:id="rId171">
                    <p14:nvContentPartPr>
                      <p14:cNvPr id="35" name="Ink 34">
                        <a:extLst>
                          <a:ext uri="{FF2B5EF4-FFF2-40B4-BE49-F238E27FC236}">
                            <a16:creationId xmlns:a16="http://schemas.microsoft.com/office/drawing/2014/main" id="{9DC727CB-DEB4-5AB7-F53A-52467BBB7854}"/>
                          </a:ext>
                        </a:extLst>
                      </p14:cNvPr>
                      <p14:cNvContentPartPr/>
                      <p14:nvPr/>
                    </p14:nvContentPartPr>
                    <p14:xfrm>
                      <a:off x="206149" y="4312404"/>
                      <a:ext cx="160920" cy="232920"/>
                    </p14:xfrm>
                  </p:contentPart>
                </mc:Choice>
                <mc:Fallback xmlns="">
                  <p:pic>
                    <p:nvPicPr>
                      <p:cNvPr id="69" name="Ink 68">
                        <a:extLst>
                          <a:ext uri="{FF2B5EF4-FFF2-40B4-BE49-F238E27FC236}">
                            <a16:creationId xmlns:a16="http://schemas.microsoft.com/office/drawing/2014/main" id="{A19700A6-327B-4BD0-9170-1676929E332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4"/>
                      <a:stretch>
                        <a:fillRect/>
                      </a:stretch>
                    </p:blipFill>
                    <p:spPr>
                      <a:xfrm>
                        <a:off x="197149" y="4303404"/>
                        <a:ext cx="178560" cy="250560"/>
                      </a:xfrm>
                      <a:prstGeom prst="rect">
                        <a:avLst/>
                      </a:prstGeom>
                    </p:spPr>
                  </p:pic>
                </mc:Fallback>
              </mc:AlternateContent>
              <mc:AlternateContent xmlns:mc="http://schemas.openxmlformats.org/markup-compatibility/2006" xmlns:p14="http://schemas.microsoft.com/office/powerpoint/2010/main">
                <mc:Choice Requires="p14">
                  <p:contentPart p14:bwMode="auto" r:id="rId172">
                    <p14:nvContentPartPr>
                      <p14:cNvPr id="36" name="Ink 35">
                        <a:extLst>
                          <a:ext uri="{FF2B5EF4-FFF2-40B4-BE49-F238E27FC236}">
                            <a16:creationId xmlns:a16="http://schemas.microsoft.com/office/drawing/2014/main" id="{45B8094A-9AA2-9EE0-5DEB-C45DC4CAD27C}"/>
                          </a:ext>
                        </a:extLst>
                      </p14:cNvPr>
                      <p14:cNvContentPartPr/>
                      <p14:nvPr/>
                    </p14:nvContentPartPr>
                    <p14:xfrm>
                      <a:off x="156829" y="4446684"/>
                      <a:ext cx="201600" cy="32400"/>
                    </p14:xfrm>
                  </p:contentPart>
                </mc:Choice>
                <mc:Fallback xmlns="">
                  <p:pic>
                    <p:nvPicPr>
                      <p:cNvPr id="70" name="Ink 69">
                        <a:extLst>
                          <a:ext uri="{FF2B5EF4-FFF2-40B4-BE49-F238E27FC236}">
                            <a16:creationId xmlns:a16="http://schemas.microsoft.com/office/drawing/2014/main" id="{41AF83B3-5326-4176-BD05-728D398242B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6"/>
                      <a:stretch>
                        <a:fillRect/>
                      </a:stretch>
                    </p:blipFill>
                    <p:spPr>
                      <a:xfrm>
                        <a:off x="147829" y="4437684"/>
                        <a:ext cx="219240" cy="50040"/>
                      </a:xfrm>
                      <a:prstGeom prst="rect">
                        <a:avLst/>
                      </a:prstGeom>
                    </p:spPr>
                  </p:pic>
                </mc:Fallback>
              </mc:AlternateContent>
              <mc:AlternateContent xmlns:mc="http://schemas.openxmlformats.org/markup-compatibility/2006" xmlns:p14="http://schemas.microsoft.com/office/powerpoint/2010/main">
                <mc:Choice Requires="p14">
                  <p:contentPart p14:bwMode="auto" r:id="rId173">
                    <p14:nvContentPartPr>
                      <p14:cNvPr id="37" name="Ink 36">
                        <a:extLst>
                          <a:ext uri="{FF2B5EF4-FFF2-40B4-BE49-F238E27FC236}">
                            <a16:creationId xmlns:a16="http://schemas.microsoft.com/office/drawing/2014/main" id="{0E696A60-43DE-E5ED-4EEA-2D9433D238B1}"/>
                          </a:ext>
                        </a:extLst>
                      </p14:cNvPr>
                      <p14:cNvContentPartPr/>
                      <p14:nvPr/>
                    </p14:nvContentPartPr>
                    <p14:xfrm>
                      <a:off x="389749" y="4483404"/>
                      <a:ext cx="94680" cy="122400"/>
                    </p14:xfrm>
                  </p:contentPart>
                </mc:Choice>
                <mc:Fallback xmlns="">
                  <p:pic>
                    <p:nvPicPr>
                      <p:cNvPr id="72" name="Ink 71">
                        <a:extLst>
                          <a:ext uri="{FF2B5EF4-FFF2-40B4-BE49-F238E27FC236}">
                            <a16:creationId xmlns:a16="http://schemas.microsoft.com/office/drawing/2014/main" id="{2C0031E2-68F6-4AAF-A589-33810E80EA0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8"/>
                      <a:stretch>
                        <a:fillRect/>
                      </a:stretch>
                    </p:blipFill>
                    <p:spPr>
                      <a:xfrm>
                        <a:off x="380715" y="4474404"/>
                        <a:ext cx="112387" cy="140040"/>
                      </a:xfrm>
                      <a:prstGeom prst="rect">
                        <a:avLst/>
                      </a:prstGeom>
                    </p:spPr>
                  </p:pic>
                </mc:Fallback>
              </mc:AlternateContent>
              <mc:AlternateContent xmlns:mc="http://schemas.openxmlformats.org/markup-compatibility/2006" xmlns:p14="http://schemas.microsoft.com/office/powerpoint/2010/main">
                <mc:Choice Requires="p14">
                  <p:contentPart p14:bwMode="auto" r:id="rId174">
                    <p14:nvContentPartPr>
                      <p14:cNvPr id="38" name="Ink 37">
                        <a:extLst>
                          <a:ext uri="{FF2B5EF4-FFF2-40B4-BE49-F238E27FC236}">
                            <a16:creationId xmlns:a16="http://schemas.microsoft.com/office/drawing/2014/main" id="{E20014AF-580F-94A0-E915-A40FEF546CC8}"/>
                          </a:ext>
                        </a:extLst>
                      </p14:cNvPr>
                      <p14:cNvContentPartPr/>
                      <p14:nvPr/>
                    </p14:nvContentPartPr>
                    <p14:xfrm>
                      <a:off x="405589" y="4551444"/>
                      <a:ext cx="64800" cy="8280"/>
                    </p14:xfrm>
                  </p:contentPart>
                </mc:Choice>
                <mc:Fallback xmlns="">
                  <p:pic>
                    <p:nvPicPr>
                      <p:cNvPr id="73" name="Ink 72">
                        <a:extLst>
                          <a:ext uri="{FF2B5EF4-FFF2-40B4-BE49-F238E27FC236}">
                            <a16:creationId xmlns:a16="http://schemas.microsoft.com/office/drawing/2014/main" id="{DB605C75-C906-45FC-985A-D43A7329A7C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0"/>
                      <a:stretch>
                        <a:fillRect/>
                      </a:stretch>
                    </p:blipFill>
                    <p:spPr>
                      <a:xfrm>
                        <a:off x="396589" y="4542444"/>
                        <a:ext cx="82440" cy="25920"/>
                      </a:xfrm>
                      <a:prstGeom prst="rect">
                        <a:avLst/>
                      </a:prstGeom>
                    </p:spPr>
                  </p:pic>
                </mc:Fallback>
              </mc:AlternateContent>
            </p:grpSp>
            <p:grpSp>
              <p:nvGrpSpPr>
                <p:cNvPr id="21" name="Group 20">
                  <a:extLst>
                    <a:ext uri="{FF2B5EF4-FFF2-40B4-BE49-F238E27FC236}">
                      <a16:creationId xmlns:a16="http://schemas.microsoft.com/office/drawing/2014/main" id="{2A89FB90-96E9-062E-7D2B-9F7CDFC7DA07}"/>
                    </a:ext>
                  </a:extLst>
                </p:cNvPr>
                <p:cNvGrpSpPr/>
                <p:nvPr/>
              </p:nvGrpSpPr>
              <p:grpSpPr>
                <a:xfrm>
                  <a:off x="1705909" y="4529844"/>
                  <a:ext cx="267840" cy="232920"/>
                  <a:chOff x="1705909" y="4529844"/>
                  <a:chExt cx="267840" cy="232920"/>
                </a:xfrm>
              </p:grpSpPr>
              <mc:AlternateContent xmlns:mc="http://schemas.openxmlformats.org/markup-compatibility/2006" xmlns:p14="http://schemas.microsoft.com/office/powerpoint/2010/main">
                <mc:Choice Requires="p14">
                  <p:contentPart p14:bwMode="auto" r:id="rId175">
                    <p14:nvContentPartPr>
                      <p14:cNvPr id="31" name="Ink 30">
                        <a:extLst>
                          <a:ext uri="{FF2B5EF4-FFF2-40B4-BE49-F238E27FC236}">
                            <a16:creationId xmlns:a16="http://schemas.microsoft.com/office/drawing/2014/main" id="{CF2998F2-0A95-0A19-6C83-D66BE2595332}"/>
                          </a:ext>
                        </a:extLst>
                      </p14:cNvPr>
                      <p14:cNvContentPartPr/>
                      <p14:nvPr/>
                    </p14:nvContentPartPr>
                    <p14:xfrm>
                      <a:off x="1705909" y="4529844"/>
                      <a:ext cx="160920" cy="203400"/>
                    </p14:xfrm>
                  </p:contentPart>
                </mc:Choice>
                <mc:Fallback xmlns="">
                  <p:pic>
                    <p:nvPicPr>
                      <p:cNvPr id="75" name="Ink 74">
                        <a:extLst>
                          <a:ext uri="{FF2B5EF4-FFF2-40B4-BE49-F238E27FC236}">
                            <a16:creationId xmlns:a16="http://schemas.microsoft.com/office/drawing/2014/main" id="{7AA41B48-7E3A-4576-B9E6-60A65907D99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2"/>
                      <a:stretch>
                        <a:fillRect/>
                      </a:stretch>
                    </p:blipFill>
                    <p:spPr>
                      <a:xfrm>
                        <a:off x="1696909" y="4520844"/>
                        <a:ext cx="178560" cy="221040"/>
                      </a:xfrm>
                      <a:prstGeom prst="rect">
                        <a:avLst/>
                      </a:prstGeom>
                    </p:spPr>
                  </p:pic>
                </mc:Fallback>
              </mc:AlternateContent>
              <mc:AlternateContent xmlns:mc="http://schemas.openxmlformats.org/markup-compatibility/2006" xmlns:p14="http://schemas.microsoft.com/office/powerpoint/2010/main">
                <mc:Choice Requires="p14">
                  <p:contentPart p14:bwMode="auto" r:id="rId176">
                    <p14:nvContentPartPr>
                      <p14:cNvPr id="32" name="Ink 31">
                        <a:extLst>
                          <a:ext uri="{FF2B5EF4-FFF2-40B4-BE49-F238E27FC236}">
                            <a16:creationId xmlns:a16="http://schemas.microsoft.com/office/drawing/2014/main" id="{B9760AE2-6EB7-1A7C-D1E8-1C03A10F5884}"/>
                          </a:ext>
                        </a:extLst>
                      </p14:cNvPr>
                      <p14:cNvContentPartPr/>
                      <p14:nvPr/>
                    </p14:nvContentPartPr>
                    <p14:xfrm>
                      <a:off x="1712029" y="4613724"/>
                      <a:ext cx="91080" cy="21240"/>
                    </p14:xfrm>
                  </p:contentPart>
                </mc:Choice>
                <mc:Fallback xmlns="">
                  <p:pic>
                    <p:nvPicPr>
                      <p:cNvPr id="76" name="Ink 75">
                        <a:extLst>
                          <a:ext uri="{FF2B5EF4-FFF2-40B4-BE49-F238E27FC236}">
                            <a16:creationId xmlns:a16="http://schemas.microsoft.com/office/drawing/2014/main" id="{1FC51607-9D70-4734-80D3-BAD0B3A7569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4"/>
                      <a:stretch>
                        <a:fillRect/>
                      </a:stretch>
                    </p:blipFill>
                    <p:spPr>
                      <a:xfrm>
                        <a:off x="1703029" y="4604724"/>
                        <a:ext cx="108720" cy="38880"/>
                      </a:xfrm>
                      <a:prstGeom prst="rect">
                        <a:avLst/>
                      </a:prstGeom>
                    </p:spPr>
                  </p:pic>
                </mc:Fallback>
              </mc:AlternateContent>
              <mc:AlternateContent xmlns:mc="http://schemas.openxmlformats.org/markup-compatibility/2006" xmlns:p14="http://schemas.microsoft.com/office/powerpoint/2010/main">
                <mc:Choice Requires="p14">
                  <p:contentPart p14:bwMode="auto" r:id="rId177">
                    <p14:nvContentPartPr>
                      <p14:cNvPr id="33" name="Ink 32">
                        <a:extLst>
                          <a:ext uri="{FF2B5EF4-FFF2-40B4-BE49-F238E27FC236}">
                            <a16:creationId xmlns:a16="http://schemas.microsoft.com/office/drawing/2014/main" id="{C2E997BF-1344-CD87-B30D-6455F7DEE3A5}"/>
                          </a:ext>
                        </a:extLst>
                      </p14:cNvPr>
                      <p14:cNvContentPartPr/>
                      <p14:nvPr/>
                    </p14:nvContentPartPr>
                    <p14:xfrm>
                      <a:off x="1912189" y="4641444"/>
                      <a:ext cx="19440" cy="95760"/>
                    </p14:xfrm>
                  </p:contentPart>
                </mc:Choice>
                <mc:Fallback xmlns="">
                  <p:pic>
                    <p:nvPicPr>
                      <p:cNvPr id="77" name="Ink 76">
                        <a:extLst>
                          <a:ext uri="{FF2B5EF4-FFF2-40B4-BE49-F238E27FC236}">
                            <a16:creationId xmlns:a16="http://schemas.microsoft.com/office/drawing/2014/main" id="{7DE7091B-158A-40B9-9BB4-29690D3F5F7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6"/>
                      <a:stretch>
                        <a:fillRect/>
                      </a:stretch>
                    </p:blipFill>
                    <p:spPr>
                      <a:xfrm>
                        <a:off x="1903189" y="4632444"/>
                        <a:ext cx="37080" cy="113400"/>
                      </a:xfrm>
                      <a:prstGeom prst="rect">
                        <a:avLst/>
                      </a:prstGeom>
                    </p:spPr>
                  </p:pic>
                </mc:Fallback>
              </mc:AlternateContent>
              <mc:AlternateContent xmlns:mc="http://schemas.openxmlformats.org/markup-compatibility/2006" xmlns:p14="http://schemas.microsoft.com/office/powerpoint/2010/main">
                <mc:Choice Requires="p14">
                  <p:contentPart p14:bwMode="auto" r:id="rId178">
                    <p14:nvContentPartPr>
                      <p14:cNvPr id="34" name="Ink 33">
                        <a:extLst>
                          <a:ext uri="{FF2B5EF4-FFF2-40B4-BE49-F238E27FC236}">
                            <a16:creationId xmlns:a16="http://schemas.microsoft.com/office/drawing/2014/main" id="{9C749A28-00C7-245C-15EE-213015AB86A7}"/>
                          </a:ext>
                        </a:extLst>
                      </p14:cNvPr>
                      <p14:cNvContentPartPr/>
                      <p14:nvPr/>
                    </p14:nvContentPartPr>
                    <p14:xfrm>
                      <a:off x="1881949" y="4590324"/>
                      <a:ext cx="91800" cy="172440"/>
                    </p14:xfrm>
                  </p:contentPart>
                </mc:Choice>
                <mc:Fallback xmlns="">
                  <p:pic>
                    <p:nvPicPr>
                      <p:cNvPr id="78" name="Ink 77">
                        <a:extLst>
                          <a:ext uri="{FF2B5EF4-FFF2-40B4-BE49-F238E27FC236}">
                            <a16:creationId xmlns:a16="http://schemas.microsoft.com/office/drawing/2014/main" id="{EE2BBA02-3D2F-444D-B2C4-87668010475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8"/>
                      <a:stretch>
                        <a:fillRect/>
                      </a:stretch>
                    </p:blipFill>
                    <p:spPr>
                      <a:xfrm>
                        <a:off x="1872949" y="4581324"/>
                        <a:ext cx="109440" cy="190080"/>
                      </a:xfrm>
                      <a:prstGeom prst="rect">
                        <a:avLst/>
                      </a:prstGeom>
                    </p:spPr>
                  </p:pic>
                </mc:Fallback>
              </mc:AlternateContent>
            </p:grpSp>
            <p:grpSp>
              <p:nvGrpSpPr>
                <p:cNvPr id="22" name="Group 21">
                  <a:extLst>
                    <a:ext uri="{FF2B5EF4-FFF2-40B4-BE49-F238E27FC236}">
                      <a16:creationId xmlns:a16="http://schemas.microsoft.com/office/drawing/2014/main" id="{1F3E46B9-A27A-57FA-4128-64B03388B91E}"/>
                    </a:ext>
                  </a:extLst>
                </p:cNvPr>
                <p:cNvGrpSpPr/>
                <p:nvPr/>
              </p:nvGrpSpPr>
              <p:grpSpPr>
                <a:xfrm>
                  <a:off x="3270829" y="4334724"/>
                  <a:ext cx="297360" cy="250560"/>
                  <a:chOff x="3270829" y="4334724"/>
                  <a:chExt cx="297360" cy="250560"/>
                </a:xfrm>
              </p:grpSpPr>
              <mc:AlternateContent xmlns:mc="http://schemas.openxmlformats.org/markup-compatibility/2006" xmlns:p14="http://schemas.microsoft.com/office/powerpoint/2010/main">
                <mc:Choice Requires="p14">
                  <p:contentPart p14:bwMode="auto" r:id="rId179">
                    <p14:nvContentPartPr>
                      <p14:cNvPr id="28" name="Ink 27">
                        <a:extLst>
                          <a:ext uri="{FF2B5EF4-FFF2-40B4-BE49-F238E27FC236}">
                            <a16:creationId xmlns:a16="http://schemas.microsoft.com/office/drawing/2014/main" id="{0FAC546D-D028-2191-8C2F-0B18A30E500E}"/>
                          </a:ext>
                        </a:extLst>
                      </p14:cNvPr>
                      <p14:cNvContentPartPr/>
                      <p14:nvPr/>
                    </p14:nvContentPartPr>
                    <p14:xfrm>
                      <a:off x="3270829" y="4334724"/>
                      <a:ext cx="167760" cy="196560"/>
                    </p14:xfrm>
                  </p:contentPart>
                </mc:Choice>
                <mc:Fallback xmlns="">
                  <p:pic>
                    <p:nvPicPr>
                      <p:cNvPr id="80" name="Ink 79">
                        <a:extLst>
                          <a:ext uri="{FF2B5EF4-FFF2-40B4-BE49-F238E27FC236}">
                            <a16:creationId xmlns:a16="http://schemas.microsoft.com/office/drawing/2014/main" id="{04A37F4F-FC86-4169-A6CB-C49FB8B2CBB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10"/>
                      <a:stretch>
                        <a:fillRect/>
                      </a:stretch>
                    </p:blipFill>
                    <p:spPr>
                      <a:xfrm>
                        <a:off x="3261829" y="4325724"/>
                        <a:ext cx="185400" cy="214200"/>
                      </a:xfrm>
                      <a:prstGeom prst="rect">
                        <a:avLst/>
                      </a:prstGeom>
                    </p:spPr>
                  </p:pic>
                </mc:Fallback>
              </mc:AlternateContent>
              <mc:AlternateContent xmlns:mc="http://schemas.openxmlformats.org/markup-compatibility/2006" xmlns:p14="http://schemas.microsoft.com/office/powerpoint/2010/main">
                <mc:Choice Requires="p14">
                  <p:contentPart p14:bwMode="auto" r:id="rId180">
                    <p14:nvContentPartPr>
                      <p14:cNvPr id="29" name="Ink 28">
                        <a:extLst>
                          <a:ext uri="{FF2B5EF4-FFF2-40B4-BE49-F238E27FC236}">
                            <a16:creationId xmlns:a16="http://schemas.microsoft.com/office/drawing/2014/main" id="{6B880066-7EE2-A2E3-AB69-97FB4F12708D}"/>
                          </a:ext>
                        </a:extLst>
                      </p14:cNvPr>
                      <p14:cNvContentPartPr/>
                      <p14:nvPr/>
                    </p14:nvContentPartPr>
                    <p14:xfrm>
                      <a:off x="3296749" y="4453164"/>
                      <a:ext cx="107640" cy="8280"/>
                    </p14:xfrm>
                  </p:contentPart>
                </mc:Choice>
                <mc:Fallback xmlns="">
                  <p:pic>
                    <p:nvPicPr>
                      <p:cNvPr id="81" name="Ink 80">
                        <a:extLst>
                          <a:ext uri="{FF2B5EF4-FFF2-40B4-BE49-F238E27FC236}">
                            <a16:creationId xmlns:a16="http://schemas.microsoft.com/office/drawing/2014/main" id="{950EDC39-F7C5-46C9-BDD1-1396B7995C9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12"/>
                      <a:stretch>
                        <a:fillRect/>
                      </a:stretch>
                    </p:blipFill>
                    <p:spPr>
                      <a:xfrm>
                        <a:off x="3287749" y="4444164"/>
                        <a:ext cx="125280" cy="25920"/>
                      </a:xfrm>
                      <a:prstGeom prst="rect">
                        <a:avLst/>
                      </a:prstGeom>
                    </p:spPr>
                  </p:pic>
                </mc:Fallback>
              </mc:AlternateContent>
              <mc:AlternateContent xmlns:mc="http://schemas.openxmlformats.org/markup-compatibility/2006" xmlns:p14="http://schemas.microsoft.com/office/powerpoint/2010/main">
                <mc:Choice Requires="p14">
                  <p:contentPart p14:bwMode="auto" r:id="rId181">
                    <p14:nvContentPartPr>
                      <p14:cNvPr id="30" name="Ink 29">
                        <a:extLst>
                          <a:ext uri="{FF2B5EF4-FFF2-40B4-BE49-F238E27FC236}">
                            <a16:creationId xmlns:a16="http://schemas.microsoft.com/office/drawing/2014/main" id="{5D165C93-C045-C977-0295-266E910E12D4}"/>
                          </a:ext>
                        </a:extLst>
                      </p14:cNvPr>
                      <p14:cNvContentPartPr/>
                      <p14:nvPr/>
                    </p14:nvContentPartPr>
                    <p14:xfrm>
                      <a:off x="3451189" y="4473324"/>
                      <a:ext cx="117000" cy="111960"/>
                    </p14:xfrm>
                  </p:contentPart>
                </mc:Choice>
                <mc:Fallback xmlns="">
                  <p:pic>
                    <p:nvPicPr>
                      <p:cNvPr id="83" name="Ink 82">
                        <a:extLst>
                          <a:ext uri="{FF2B5EF4-FFF2-40B4-BE49-F238E27FC236}">
                            <a16:creationId xmlns:a16="http://schemas.microsoft.com/office/drawing/2014/main" id="{C25132FE-71AB-4484-AF48-90EF59F7DBF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14"/>
                      <a:stretch>
                        <a:fillRect/>
                      </a:stretch>
                    </p:blipFill>
                    <p:spPr>
                      <a:xfrm>
                        <a:off x="3442189" y="4464324"/>
                        <a:ext cx="134640" cy="129600"/>
                      </a:xfrm>
                      <a:prstGeom prst="rect">
                        <a:avLst/>
                      </a:prstGeom>
                    </p:spPr>
                  </p:pic>
                </mc:Fallback>
              </mc:AlternateContent>
            </p:grpSp>
            <p:grpSp>
              <p:nvGrpSpPr>
                <p:cNvPr id="23" name="Group 22">
                  <a:extLst>
                    <a:ext uri="{FF2B5EF4-FFF2-40B4-BE49-F238E27FC236}">
                      <a16:creationId xmlns:a16="http://schemas.microsoft.com/office/drawing/2014/main" id="{AC0C26B3-229B-5663-DBC1-381FD05A94CB}"/>
                    </a:ext>
                  </a:extLst>
                </p:cNvPr>
                <p:cNvGrpSpPr/>
                <p:nvPr/>
              </p:nvGrpSpPr>
              <p:grpSpPr>
                <a:xfrm>
                  <a:off x="2431309" y="2378124"/>
                  <a:ext cx="325440" cy="283680"/>
                  <a:chOff x="2431309" y="2378124"/>
                  <a:chExt cx="325440" cy="283680"/>
                </a:xfrm>
              </p:grpSpPr>
              <mc:AlternateContent xmlns:mc="http://schemas.openxmlformats.org/markup-compatibility/2006" xmlns:p14="http://schemas.microsoft.com/office/powerpoint/2010/main">
                <mc:Choice Requires="p14">
                  <p:contentPart p14:bwMode="auto" r:id="rId182">
                    <p14:nvContentPartPr>
                      <p14:cNvPr id="24" name="Ink 23">
                        <a:extLst>
                          <a:ext uri="{FF2B5EF4-FFF2-40B4-BE49-F238E27FC236}">
                            <a16:creationId xmlns:a16="http://schemas.microsoft.com/office/drawing/2014/main" id="{8AB7CB1A-8143-85F8-453C-9349FFAF933C}"/>
                          </a:ext>
                        </a:extLst>
                      </p14:cNvPr>
                      <p14:cNvContentPartPr/>
                      <p14:nvPr/>
                    </p14:nvContentPartPr>
                    <p14:xfrm>
                      <a:off x="2431309" y="2378124"/>
                      <a:ext cx="169920" cy="231480"/>
                    </p14:xfrm>
                  </p:contentPart>
                </mc:Choice>
                <mc:Fallback xmlns="">
                  <p:pic>
                    <p:nvPicPr>
                      <p:cNvPr id="85" name="Ink 84">
                        <a:extLst>
                          <a:ext uri="{FF2B5EF4-FFF2-40B4-BE49-F238E27FC236}">
                            <a16:creationId xmlns:a16="http://schemas.microsoft.com/office/drawing/2014/main" id="{5A702062-C352-40D0-BE93-F523C6FAA80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16"/>
                      <a:stretch>
                        <a:fillRect/>
                      </a:stretch>
                    </p:blipFill>
                    <p:spPr>
                      <a:xfrm>
                        <a:off x="2422309" y="2369124"/>
                        <a:ext cx="187560" cy="249120"/>
                      </a:xfrm>
                      <a:prstGeom prst="rect">
                        <a:avLst/>
                      </a:prstGeom>
                    </p:spPr>
                  </p:pic>
                </mc:Fallback>
              </mc:AlternateContent>
              <mc:AlternateContent xmlns:mc="http://schemas.openxmlformats.org/markup-compatibility/2006" xmlns:p14="http://schemas.microsoft.com/office/powerpoint/2010/main">
                <mc:Choice Requires="p14">
                  <p:contentPart p14:bwMode="auto" r:id="rId183">
                    <p14:nvContentPartPr>
                      <p14:cNvPr id="25" name="Ink 24">
                        <a:extLst>
                          <a:ext uri="{FF2B5EF4-FFF2-40B4-BE49-F238E27FC236}">
                            <a16:creationId xmlns:a16="http://schemas.microsoft.com/office/drawing/2014/main" id="{FBCDFC3B-D914-A2C1-95CE-76CF8B10DAFB}"/>
                          </a:ext>
                        </a:extLst>
                      </p14:cNvPr>
                      <p14:cNvContentPartPr/>
                      <p14:nvPr/>
                    </p14:nvContentPartPr>
                    <p14:xfrm>
                      <a:off x="2431309" y="2510604"/>
                      <a:ext cx="162720" cy="29160"/>
                    </p14:xfrm>
                  </p:contentPart>
                </mc:Choice>
                <mc:Fallback xmlns="">
                  <p:pic>
                    <p:nvPicPr>
                      <p:cNvPr id="86" name="Ink 85">
                        <a:extLst>
                          <a:ext uri="{FF2B5EF4-FFF2-40B4-BE49-F238E27FC236}">
                            <a16:creationId xmlns:a16="http://schemas.microsoft.com/office/drawing/2014/main" id="{5D5D6128-92B5-40CC-A977-10C424082ED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18"/>
                      <a:stretch>
                        <a:fillRect/>
                      </a:stretch>
                    </p:blipFill>
                    <p:spPr>
                      <a:xfrm>
                        <a:off x="2422309" y="2501604"/>
                        <a:ext cx="180360" cy="46800"/>
                      </a:xfrm>
                      <a:prstGeom prst="rect">
                        <a:avLst/>
                      </a:prstGeom>
                    </p:spPr>
                  </p:pic>
                </mc:Fallback>
              </mc:AlternateContent>
              <mc:AlternateContent xmlns:mc="http://schemas.openxmlformats.org/markup-compatibility/2006" xmlns:p14="http://schemas.microsoft.com/office/powerpoint/2010/main">
                <mc:Choice Requires="p14">
                  <p:contentPart p14:bwMode="auto" r:id="rId184">
                    <p14:nvContentPartPr>
                      <p14:cNvPr id="26" name="Ink 25">
                        <a:extLst>
                          <a:ext uri="{FF2B5EF4-FFF2-40B4-BE49-F238E27FC236}">
                            <a16:creationId xmlns:a16="http://schemas.microsoft.com/office/drawing/2014/main" id="{7F61B40E-42FE-A31C-AC16-E74F3692957A}"/>
                          </a:ext>
                        </a:extLst>
                      </p14:cNvPr>
                      <p14:cNvContentPartPr/>
                      <p14:nvPr/>
                    </p14:nvContentPartPr>
                    <p14:xfrm>
                      <a:off x="2671789" y="2567484"/>
                      <a:ext cx="24480" cy="79560"/>
                    </p14:xfrm>
                  </p:contentPart>
                </mc:Choice>
                <mc:Fallback xmlns="">
                  <p:pic>
                    <p:nvPicPr>
                      <p:cNvPr id="87" name="Ink 86">
                        <a:extLst>
                          <a:ext uri="{FF2B5EF4-FFF2-40B4-BE49-F238E27FC236}">
                            <a16:creationId xmlns:a16="http://schemas.microsoft.com/office/drawing/2014/main" id="{B131C796-5C4A-4C8C-9E14-503EFDC27E6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20"/>
                      <a:stretch>
                        <a:fillRect/>
                      </a:stretch>
                    </p:blipFill>
                    <p:spPr>
                      <a:xfrm>
                        <a:off x="2662919" y="2558484"/>
                        <a:ext cx="41864" cy="97200"/>
                      </a:xfrm>
                      <a:prstGeom prst="rect">
                        <a:avLst/>
                      </a:prstGeom>
                    </p:spPr>
                  </p:pic>
                </mc:Fallback>
              </mc:AlternateContent>
              <mc:AlternateContent xmlns:mc="http://schemas.openxmlformats.org/markup-compatibility/2006" xmlns:p14="http://schemas.microsoft.com/office/powerpoint/2010/main">
                <mc:Choice Requires="p14">
                  <p:contentPart p14:bwMode="auto" r:id="rId185">
                    <p14:nvContentPartPr>
                      <p14:cNvPr id="27" name="Ink 26">
                        <a:extLst>
                          <a:ext uri="{FF2B5EF4-FFF2-40B4-BE49-F238E27FC236}">
                            <a16:creationId xmlns:a16="http://schemas.microsoft.com/office/drawing/2014/main" id="{7536A560-36DD-4848-A616-5B8857D1368F}"/>
                          </a:ext>
                        </a:extLst>
                      </p14:cNvPr>
                      <p14:cNvContentPartPr/>
                      <p14:nvPr/>
                    </p14:nvContentPartPr>
                    <p14:xfrm>
                      <a:off x="2639749" y="2534724"/>
                      <a:ext cx="117000" cy="127080"/>
                    </p14:xfrm>
                  </p:contentPart>
                </mc:Choice>
                <mc:Fallback xmlns="">
                  <p:pic>
                    <p:nvPicPr>
                      <p:cNvPr id="88" name="Ink 87">
                        <a:extLst>
                          <a:ext uri="{FF2B5EF4-FFF2-40B4-BE49-F238E27FC236}">
                            <a16:creationId xmlns:a16="http://schemas.microsoft.com/office/drawing/2014/main" id="{9C7DEE35-3056-4414-BBFB-A449552107D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22"/>
                      <a:stretch>
                        <a:fillRect/>
                      </a:stretch>
                    </p:blipFill>
                    <p:spPr>
                      <a:xfrm>
                        <a:off x="2630749" y="2525724"/>
                        <a:ext cx="134640" cy="144720"/>
                      </a:xfrm>
                      <a:prstGeom prst="rect">
                        <a:avLst/>
                      </a:prstGeom>
                    </p:spPr>
                  </p:pic>
                </mc:Fallback>
              </mc:AlternateContent>
            </p:grpSp>
          </p:grpSp>
          <p:sp>
            <p:nvSpPr>
              <p:cNvPr id="75" name="Arrow: Right 74">
                <a:extLst>
                  <a:ext uri="{FF2B5EF4-FFF2-40B4-BE49-F238E27FC236}">
                    <a16:creationId xmlns:a16="http://schemas.microsoft.com/office/drawing/2014/main" id="{20E593E0-6F5D-61EB-AB79-D33245EB0565}"/>
                  </a:ext>
                </a:extLst>
              </p:cNvPr>
              <p:cNvSpPr/>
              <p:nvPr/>
            </p:nvSpPr>
            <p:spPr bwMode="auto">
              <a:xfrm>
                <a:off x="5222846" y="5368858"/>
                <a:ext cx="1088146" cy="269998"/>
              </a:xfrm>
              <a:prstGeom prst="rightArrow">
                <a:avLst/>
              </a:prstGeom>
              <a:solidFill>
                <a:schemeClr val="tx1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342900" marR="0" indent="-3429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100000"/>
                  <a:buFont typeface="Wingdings" pitchFamily="2" charset="2"/>
                  <a:buNone/>
                  <a:tabLst/>
                </a:pPr>
                <a:endParaRPr kumimoji="0" lang="en-US" sz="2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86506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8CAB47-2C21-4F92-AFAF-5D8556E8B6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Power Flow Problem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F16235-FF97-426D-911F-746EA30439A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28600" y="1295400"/>
            <a:ext cx="6096000" cy="5181600"/>
          </a:xfrm>
        </p:spPr>
        <p:txBody>
          <a:bodyPr/>
          <a:lstStyle/>
          <a:p>
            <a:r>
              <a:rPr lang="en-US" sz="2400" dirty="0"/>
              <a:t>What we know:</a:t>
            </a:r>
          </a:p>
          <a:p>
            <a:pPr lvl="1"/>
            <a:r>
              <a:rPr lang="en-US" sz="2000" dirty="0"/>
              <a:t>Generator real power</a:t>
            </a:r>
          </a:p>
          <a:p>
            <a:pPr lvl="1"/>
            <a:r>
              <a:rPr lang="en-US" sz="2000" dirty="0"/>
              <a:t>Generator voltage magnitude</a:t>
            </a:r>
          </a:p>
          <a:p>
            <a:pPr lvl="1"/>
            <a:r>
              <a:rPr lang="en-US" sz="2000" dirty="0"/>
              <a:t>Load real and reactive power</a:t>
            </a:r>
          </a:p>
          <a:p>
            <a:r>
              <a:rPr lang="en-US" sz="2400" dirty="0"/>
              <a:t>What we don't know:</a:t>
            </a:r>
          </a:p>
          <a:p>
            <a:pPr lvl="1"/>
            <a:r>
              <a:rPr lang="en-US" sz="2000" dirty="0"/>
              <a:t>Bus voltage angles</a:t>
            </a:r>
          </a:p>
          <a:p>
            <a:pPr lvl="1"/>
            <a:r>
              <a:rPr lang="en-US" sz="2000" dirty="0"/>
              <a:t>Non-generator bus voltage magnitude</a:t>
            </a:r>
          </a:p>
          <a:p>
            <a:pPr lvl="1"/>
            <a:r>
              <a:rPr lang="en-US" sz="2000" dirty="0"/>
              <a:t>Generator reactive power</a:t>
            </a:r>
          </a:p>
          <a:p>
            <a:pPr lvl="1"/>
            <a:r>
              <a:rPr lang="en-US" sz="2000" dirty="0"/>
              <a:t>Current injections of generators or loads</a:t>
            </a:r>
          </a:p>
          <a:p>
            <a:r>
              <a:rPr lang="en-US" sz="2400" dirty="0"/>
              <a:t>Note that the problem is formulated with </a:t>
            </a:r>
            <a:r>
              <a:rPr lang="en-US" sz="2400" i="1" dirty="0"/>
              <a:t>power</a:t>
            </a:r>
            <a:r>
              <a:rPr lang="en-US" sz="2400" dirty="0"/>
              <a:t> values, not current, so we cannot use the Y-bus equations directly</a:t>
            </a:r>
          </a:p>
          <a:p>
            <a:r>
              <a:rPr lang="en-US" sz="2400" dirty="0"/>
              <a:t>Power flow problem is </a:t>
            </a:r>
            <a:r>
              <a:rPr lang="en-US" sz="2400" b="1" i="1" dirty="0"/>
              <a:t>non-linear</a:t>
            </a:r>
          </a:p>
        </p:txBody>
      </p:sp>
      <p:grpSp>
        <p:nvGrpSpPr>
          <p:cNvPr id="4" name="Group 3" descr="Four bus case">
            <a:extLst>
              <a:ext uri="{FF2B5EF4-FFF2-40B4-BE49-F238E27FC236}">
                <a16:creationId xmlns:a16="http://schemas.microsoft.com/office/drawing/2014/main" id="{709324AA-AD03-4B87-8458-EB264FEDF587}"/>
              </a:ext>
            </a:extLst>
          </p:cNvPr>
          <p:cNvGrpSpPr/>
          <p:nvPr/>
        </p:nvGrpSpPr>
        <p:grpSpPr>
          <a:xfrm>
            <a:off x="7086600" y="1676400"/>
            <a:ext cx="4487400" cy="3596400"/>
            <a:chOff x="104269" y="2378124"/>
            <a:chExt cx="4487400" cy="359640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2">
              <p14:nvContentPartPr>
                <p14:cNvPr id="5" name="Ink 4">
                  <a:extLst>
                    <a:ext uri="{FF2B5EF4-FFF2-40B4-BE49-F238E27FC236}">
                      <a16:creationId xmlns:a16="http://schemas.microsoft.com/office/drawing/2014/main" id="{C3F0BCDC-500F-4C18-985F-677EE731D412}"/>
                    </a:ext>
                  </a:extLst>
                </p14:cNvPr>
                <p14:cNvContentPartPr/>
                <p14:nvPr/>
              </p14:nvContentPartPr>
              <p14:xfrm>
                <a:off x="749029" y="3921444"/>
                <a:ext cx="229680" cy="1314720"/>
              </p14:xfrm>
            </p:contentPart>
          </mc:Choice>
          <mc:Fallback xmlns="">
            <p:pic>
              <p:nvPicPr>
                <p:cNvPr id="5" name="Ink 4">
                  <a:extLst>
                    <a:ext uri="{FF2B5EF4-FFF2-40B4-BE49-F238E27FC236}">
                      <a16:creationId xmlns:a16="http://schemas.microsoft.com/office/drawing/2014/main" id="{C3F0BCDC-500F-4C18-985F-677EE731D412}"/>
                    </a:ext>
                  </a:extLst>
                </p:cNvPr>
                <p:cNvPicPr/>
                <p:nvPr/>
              </p:nvPicPr>
              <p:blipFill>
                <a:blip r:embed="rId3"/>
                <a:stretch>
                  <a:fillRect/>
                </a:stretch>
              </p:blipFill>
              <p:spPr>
                <a:xfrm>
                  <a:off x="740029" y="3912444"/>
                  <a:ext cx="247320" cy="1332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">
              <p14:nvContentPartPr>
                <p14:cNvPr id="6" name="Ink 5">
                  <a:extLst>
                    <a:ext uri="{FF2B5EF4-FFF2-40B4-BE49-F238E27FC236}">
                      <a16:creationId xmlns:a16="http://schemas.microsoft.com/office/drawing/2014/main" id="{3220AF57-3BB5-4DB1-B849-30A979EA07F6}"/>
                    </a:ext>
                  </a:extLst>
                </p14:cNvPr>
                <p14:cNvContentPartPr/>
                <p14:nvPr/>
              </p14:nvContentPartPr>
              <p14:xfrm>
                <a:off x="842269" y="3200004"/>
                <a:ext cx="792360" cy="713160"/>
              </p14:xfrm>
            </p:contentPart>
          </mc:Choice>
          <mc:Fallback xmlns="">
            <p:pic>
              <p:nvPicPr>
                <p:cNvPr id="6" name="Ink 5">
                  <a:extLst>
                    <a:ext uri="{FF2B5EF4-FFF2-40B4-BE49-F238E27FC236}">
                      <a16:creationId xmlns:a16="http://schemas.microsoft.com/office/drawing/2014/main" id="{3220AF57-3BB5-4DB1-B849-30A979EA07F6}"/>
                    </a:ext>
                  </a:extLst>
                </p:cNvPr>
                <p:cNvPicPr/>
                <p:nvPr/>
              </p:nvPicPr>
              <p:blipFill>
                <a:blip r:embed="rId5"/>
                <a:stretch>
                  <a:fillRect/>
                </a:stretch>
              </p:blipFill>
              <p:spPr>
                <a:xfrm>
                  <a:off x="833269" y="3191009"/>
                  <a:ext cx="810000" cy="730791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6">
              <p14:nvContentPartPr>
                <p14:cNvPr id="7" name="Ink 6">
                  <a:extLst>
                    <a:ext uri="{FF2B5EF4-FFF2-40B4-BE49-F238E27FC236}">
                      <a16:creationId xmlns:a16="http://schemas.microsoft.com/office/drawing/2014/main" id="{33ACEA10-D028-44C7-A075-654A302CD41E}"/>
                    </a:ext>
                  </a:extLst>
                </p14:cNvPr>
                <p14:cNvContentPartPr/>
                <p14:nvPr/>
              </p14:nvContentPartPr>
              <p14:xfrm>
                <a:off x="1226389" y="3175884"/>
                <a:ext cx="864720" cy="60120"/>
              </p14:xfrm>
            </p:contentPart>
          </mc:Choice>
          <mc:Fallback xmlns="">
            <p:pic>
              <p:nvPicPr>
                <p:cNvPr id="7" name="Ink 6">
                  <a:extLst>
                    <a:ext uri="{FF2B5EF4-FFF2-40B4-BE49-F238E27FC236}">
                      <a16:creationId xmlns:a16="http://schemas.microsoft.com/office/drawing/2014/main" id="{33ACEA10-D028-44C7-A075-654A302CD41E}"/>
                    </a:ext>
                  </a:extLst>
                </p:cNvPr>
                <p:cNvPicPr/>
                <p:nvPr/>
              </p:nvPicPr>
              <p:blipFill>
                <a:blip r:embed="rId7"/>
                <a:stretch>
                  <a:fillRect/>
                </a:stretch>
              </p:blipFill>
              <p:spPr>
                <a:xfrm>
                  <a:off x="1217389" y="3166884"/>
                  <a:ext cx="882360" cy="77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8">
              <p14:nvContentPartPr>
                <p14:cNvPr id="8" name="Ink 7">
                  <a:extLst>
                    <a:ext uri="{FF2B5EF4-FFF2-40B4-BE49-F238E27FC236}">
                      <a16:creationId xmlns:a16="http://schemas.microsoft.com/office/drawing/2014/main" id="{1F03BAFC-3365-4B2E-81FC-7521412776AD}"/>
                    </a:ext>
                  </a:extLst>
                </p14:cNvPr>
                <p14:cNvContentPartPr/>
                <p14:nvPr/>
              </p14:nvContentPartPr>
              <p14:xfrm>
                <a:off x="627709" y="5215644"/>
                <a:ext cx="960480" cy="102600"/>
              </p14:xfrm>
            </p:contentPart>
          </mc:Choice>
          <mc:Fallback xmlns="">
            <p:pic>
              <p:nvPicPr>
                <p:cNvPr id="8" name="Ink 7">
                  <a:extLst>
                    <a:ext uri="{FF2B5EF4-FFF2-40B4-BE49-F238E27FC236}">
                      <a16:creationId xmlns:a16="http://schemas.microsoft.com/office/drawing/2014/main" id="{1F03BAFC-3365-4B2E-81FC-7521412776AD}"/>
                    </a:ext>
                  </a:extLst>
                </p:cNvPr>
                <p:cNvPicPr/>
                <p:nvPr/>
              </p:nvPicPr>
              <p:blipFill>
                <a:blip r:embed="rId9"/>
                <a:stretch>
                  <a:fillRect/>
                </a:stretch>
              </p:blipFill>
              <p:spPr>
                <a:xfrm>
                  <a:off x="618709" y="5206644"/>
                  <a:ext cx="978120" cy="120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0">
              <p14:nvContentPartPr>
                <p14:cNvPr id="9" name="Ink 8">
                  <a:extLst>
                    <a:ext uri="{FF2B5EF4-FFF2-40B4-BE49-F238E27FC236}">
                      <a16:creationId xmlns:a16="http://schemas.microsoft.com/office/drawing/2014/main" id="{CBF65F85-FFD3-4648-9513-480AE44A7361}"/>
                    </a:ext>
                  </a:extLst>
                </p14:cNvPr>
                <p14:cNvContentPartPr/>
                <p14:nvPr/>
              </p14:nvContentPartPr>
              <p14:xfrm>
                <a:off x="2927029" y="5317524"/>
                <a:ext cx="379800" cy="657000"/>
              </p14:xfrm>
            </p:contentPart>
          </mc:Choice>
          <mc:Fallback xmlns="">
            <p:pic>
              <p:nvPicPr>
                <p:cNvPr id="9" name="Ink 8">
                  <a:extLst>
                    <a:ext uri="{FF2B5EF4-FFF2-40B4-BE49-F238E27FC236}">
                      <a16:creationId xmlns:a16="http://schemas.microsoft.com/office/drawing/2014/main" id="{CBF65F85-FFD3-4648-9513-480AE44A7361}"/>
                    </a:ext>
                  </a:extLst>
                </p:cNvPr>
                <p:cNvPicPr/>
                <p:nvPr/>
              </p:nvPicPr>
              <p:blipFill>
                <a:blip r:embed="rId11"/>
                <a:stretch>
                  <a:fillRect/>
                </a:stretch>
              </p:blipFill>
              <p:spPr>
                <a:xfrm>
                  <a:off x="2918029" y="5308524"/>
                  <a:ext cx="397440" cy="674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2">
              <p14:nvContentPartPr>
                <p14:cNvPr id="10" name="Ink 9">
                  <a:extLst>
                    <a:ext uri="{FF2B5EF4-FFF2-40B4-BE49-F238E27FC236}">
                      <a16:creationId xmlns:a16="http://schemas.microsoft.com/office/drawing/2014/main" id="{F6AB5F60-74A7-4DBF-B310-18F9C0AC987E}"/>
                    </a:ext>
                  </a:extLst>
                </p14:cNvPr>
                <p14:cNvContentPartPr/>
                <p14:nvPr/>
              </p14:nvContentPartPr>
              <p14:xfrm>
                <a:off x="1449949" y="4817124"/>
                <a:ext cx="1233720" cy="478800"/>
              </p14:xfrm>
            </p:contentPart>
          </mc:Choice>
          <mc:Fallback xmlns="">
            <p:pic>
              <p:nvPicPr>
                <p:cNvPr id="10" name="Ink 9">
                  <a:extLst>
                    <a:ext uri="{FF2B5EF4-FFF2-40B4-BE49-F238E27FC236}">
                      <a16:creationId xmlns:a16="http://schemas.microsoft.com/office/drawing/2014/main" id="{F6AB5F60-74A7-4DBF-B310-18F9C0AC987E}"/>
                    </a:ext>
                  </a:extLst>
                </p:cNvPr>
                <p:cNvPicPr/>
                <p:nvPr/>
              </p:nvPicPr>
              <p:blipFill>
                <a:blip r:embed="rId13"/>
                <a:stretch>
                  <a:fillRect/>
                </a:stretch>
              </p:blipFill>
              <p:spPr>
                <a:xfrm>
                  <a:off x="1440946" y="4808131"/>
                  <a:ext cx="1251365" cy="496427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4">
              <p14:nvContentPartPr>
                <p14:cNvPr id="11" name="Ink 10">
                  <a:extLst>
                    <a:ext uri="{FF2B5EF4-FFF2-40B4-BE49-F238E27FC236}">
                      <a16:creationId xmlns:a16="http://schemas.microsoft.com/office/drawing/2014/main" id="{17F2C390-5C82-4BFE-BBD4-3A7A8B9A423B}"/>
                    </a:ext>
                  </a:extLst>
                </p14:cNvPr>
                <p14:cNvContentPartPr/>
                <p14:nvPr/>
              </p14:nvContentPartPr>
              <p14:xfrm>
                <a:off x="2355349" y="5227524"/>
                <a:ext cx="977040" cy="151560"/>
              </p14:xfrm>
            </p:contentPart>
          </mc:Choice>
          <mc:Fallback xmlns="">
            <p:pic>
              <p:nvPicPr>
                <p:cNvPr id="11" name="Ink 10">
                  <a:extLst>
                    <a:ext uri="{FF2B5EF4-FFF2-40B4-BE49-F238E27FC236}">
                      <a16:creationId xmlns:a16="http://schemas.microsoft.com/office/drawing/2014/main" id="{17F2C390-5C82-4BFE-BBD4-3A7A8B9A423B}"/>
                    </a:ext>
                  </a:extLst>
                </p:cNvPr>
                <p:cNvPicPr/>
                <p:nvPr/>
              </p:nvPicPr>
              <p:blipFill>
                <a:blip r:embed="rId15"/>
                <a:stretch>
                  <a:fillRect/>
                </a:stretch>
              </p:blipFill>
              <p:spPr>
                <a:xfrm>
                  <a:off x="2346352" y="5218524"/>
                  <a:ext cx="994674" cy="1692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6">
              <p14:nvContentPartPr>
                <p14:cNvPr id="12" name="Ink 11">
                  <a:extLst>
                    <a:ext uri="{FF2B5EF4-FFF2-40B4-BE49-F238E27FC236}">
                      <a16:creationId xmlns:a16="http://schemas.microsoft.com/office/drawing/2014/main" id="{86E4F073-DE06-41D0-B2E0-310D0AE0F160}"/>
                    </a:ext>
                  </a:extLst>
                </p14:cNvPr>
                <p14:cNvContentPartPr/>
                <p14:nvPr/>
              </p14:nvContentPartPr>
              <p14:xfrm>
                <a:off x="2541829" y="5298084"/>
                <a:ext cx="62280" cy="408960"/>
              </p14:xfrm>
            </p:contentPart>
          </mc:Choice>
          <mc:Fallback xmlns="">
            <p:pic>
              <p:nvPicPr>
                <p:cNvPr id="12" name="Ink 11">
                  <a:extLst>
                    <a:ext uri="{FF2B5EF4-FFF2-40B4-BE49-F238E27FC236}">
                      <a16:creationId xmlns:a16="http://schemas.microsoft.com/office/drawing/2014/main" id="{86E4F073-DE06-41D0-B2E0-310D0AE0F160}"/>
                    </a:ext>
                  </a:extLst>
                </p:cNvPr>
                <p:cNvPicPr/>
                <p:nvPr/>
              </p:nvPicPr>
              <p:blipFill>
                <a:blip r:embed="rId17"/>
                <a:stretch>
                  <a:fillRect/>
                </a:stretch>
              </p:blipFill>
              <p:spPr>
                <a:xfrm>
                  <a:off x="2532829" y="5289084"/>
                  <a:ext cx="79920" cy="426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8">
              <p14:nvContentPartPr>
                <p14:cNvPr id="13" name="Ink 12">
                  <a:extLst>
                    <a:ext uri="{FF2B5EF4-FFF2-40B4-BE49-F238E27FC236}">
                      <a16:creationId xmlns:a16="http://schemas.microsoft.com/office/drawing/2014/main" id="{C0FAEB87-B60E-46FC-BD5F-0CCB34BAB196}"/>
                    </a:ext>
                  </a:extLst>
                </p14:cNvPr>
                <p14:cNvContentPartPr/>
                <p14:nvPr/>
              </p14:nvContentPartPr>
              <p14:xfrm>
                <a:off x="2483869" y="5603364"/>
                <a:ext cx="212760" cy="179280"/>
              </p14:xfrm>
            </p:contentPart>
          </mc:Choice>
          <mc:Fallback xmlns="">
            <p:pic>
              <p:nvPicPr>
                <p:cNvPr id="13" name="Ink 12">
                  <a:extLst>
                    <a:ext uri="{FF2B5EF4-FFF2-40B4-BE49-F238E27FC236}">
                      <a16:creationId xmlns:a16="http://schemas.microsoft.com/office/drawing/2014/main" id="{C0FAEB87-B60E-46FC-BD5F-0CCB34BAB196}"/>
                    </a:ext>
                  </a:extLst>
                </p:cNvPr>
                <p:cNvPicPr/>
                <p:nvPr/>
              </p:nvPicPr>
              <p:blipFill>
                <a:blip r:embed="rId19"/>
                <a:stretch>
                  <a:fillRect/>
                </a:stretch>
              </p:blipFill>
              <p:spPr>
                <a:xfrm>
                  <a:off x="2474869" y="5594364"/>
                  <a:ext cx="230400" cy="1969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0">
              <p14:nvContentPartPr>
                <p14:cNvPr id="14" name="Ink 13">
                  <a:extLst>
                    <a:ext uri="{FF2B5EF4-FFF2-40B4-BE49-F238E27FC236}">
                      <a16:creationId xmlns:a16="http://schemas.microsoft.com/office/drawing/2014/main" id="{9344C23F-E321-4A8D-ADE1-54D403DCFA5F}"/>
                    </a:ext>
                  </a:extLst>
                </p14:cNvPr>
                <p14:cNvContentPartPr/>
                <p14:nvPr/>
              </p14:nvContentPartPr>
              <p14:xfrm>
                <a:off x="1801669" y="3252204"/>
                <a:ext cx="1420560" cy="2005560"/>
              </p14:xfrm>
            </p:contentPart>
          </mc:Choice>
          <mc:Fallback xmlns="">
            <p:pic>
              <p:nvPicPr>
                <p:cNvPr id="14" name="Ink 13">
                  <a:extLst>
                    <a:ext uri="{FF2B5EF4-FFF2-40B4-BE49-F238E27FC236}">
                      <a16:creationId xmlns:a16="http://schemas.microsoft.com/office/drawing/2014/main" id="{9344C23F-E321-4A8D-ADE1-54D403DCFA5F}"/>
                    </a:ext>
                  </a:extLst>
                </p:cNvPr>
                <p:cNvPicPr/>
                <p:nvPr/>
              </p:nvPicPr>
              <p:blipFill>
                <a:blip r:embed="rId21"/>
                <a:stretch>
                  <a:fillRect/>
                </a:stretch>
              </p:blipFill>
              <p:spPr>
                <a:xfrm>
                  <a:off x="1792671" y="3243204"/>
                  <a:ext cx="1438196" cy="20232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2">
              <p14:nvContentPartPr>
                <p14:cNvPr id="15" name="Ink 14">
                  <a:extLst>
                    <a:ext uri="{FF2B5EF4-FFF2-40B4-BE49-F238E27FC236}">
                      <a16:creationId xmlns:a16="http://schemas.microsoft.com/office/drawing/2014/main" id="{E20C18CC-794D-4202-983B-18773942BB59}"/>
                    </a:ext>
                  </a:extLst>
                </p14:cNvPr>
                <p14:cNvContentPartPr/>
                <p14:nvPr/>
              </p14:nvContentPartPr>
              <p14:xfrm>
                <a:off x="3341029" y="3273444"/>
                <a:ext cx="653040" cy="89280"/>
              </p14:xfrm>
            </p:contentPart>
          </mc:Choice>
          <mc:Fallback xmlns="">
            <p:pic>
              <p:nvPicPr>
                <p:cNvPr id="15" name="Ink 14">
                  <a:extLst>
                    <a:ext uri="{FF2B5EF4-FFF2-40B4-BE49-F238E27FC236}">
                      <a16:creationId xmlns:a16="http://schemas.microsoft.com/office/drawing/2014/main" id="{E20C18CC-794D-4202-983B-18773942BB59}"/>
                    </a:ext>
                  </a:extLst>
                </p:cNvPr>
                <p:cNvPicPr/>
                <p:nvPr/>
              </p:nvPicPr>
              <p:blipFill>
                <a:blip r:embed="rId23"/>
                <a:stretch>
                  <a:fillRect/>
                </a:stretch>
              </p:blipFill>
              <p:spPr>
                <a:xfrm>
                  <a:off x="3332029" y="3264480"/>
                  <a:ext cx="670680" cy="106849"/>
                </a:xfrm>
                <a:prstGeom prst="rect">
                  <a:avLst/>
                </a:prstGeom>
              </p:spPr>
            </p:pic>
          </mc:Fallback>
        </mc:AlternateContent>
        <p:grpSp>
          <p:nvGrpSpPr>
            <p:cNvPr id="16" name="Group 15">
              <a:extLst>
                <a:ext uri="{FF2B5EF4-FFF2-40B4-BE49-F238E27FC236}">
                  <a16:creationId xmlns:a16="http://schemas.microsoft.com/office/drawing/2014/main" id="{C8697F12-F0CF-4CBF-923D-B31A3B82055D}"/>
                </a:ext>
              </a:extLst>
            </p:cNvPr>
            <p:cNvGrpSpPr/>
            <p:nvPr/>
          </p:nvGrpSpPr>
          <p:grpSpPr>
            <a:xfrm>
              <a:off x="104269" y="4975164"/>
              <a:ext cx="1502280" cy="989280"/>
              <a:chOff x="104269" y="4975164"/>
              <a:chExt cx="1502280" cy="989280"/>
            </a:xfrm>
          </p:grpSpPr>
          <mc:AlternateContent xmlns:mc="http://schemas.openxmlformats.org/markup-compatibility/2006" xmlns:p14="http://schemas.microsoft.com/office/powerpoint/2010/main">
            <mc:Choice Requires="p14">
              <p:contentPart p14:bwMode="auto" r:id="rId24">
                <p14:nvContentPartPr>
                  <p14:cNvPr id="62" name="Ink 61">
                    <a:extLst>
                      <a:ext uri="{FF2B5EF4-FFF2-40B4-BE49-F238E27FC236}">
                        <a16:creationId xmlns:a16="http://schemas.microsoft.com/office/drawing/2014/main" id="{23B78133-0CE9-4066-BF64-AE8C975133D4}"/>
                      </a:ext>
                    </a:extLst>
                  </p14:cNvPr>
                  <p14:cNvContentPartPr/>
                  <p14:nvPr/>
                </p14:nvContentPartPr>
                <p14:xfrm>
                  <a:off x="652189" y="5271444"/>
                  <a:ext cx="924120" cy="28080"/>
                </p14:xfrm>
              </p:contentPart>
            </mc:Choice>
            <mc:Fallback xmlns="">
              <p:pic>
                <p:nvPicPr>
                  <p:cNvPr id="6" name="Ink 5">
                    <a:extLst>
                      <a:ext uri="{FF2B5EF4-FFF2-40B4-BE49-F238E27FC236}">
                        <a16:creationId xmlns:a16="http://schemas.microsoft.com/office/drawing/2014/main" id="{E4FF3931-266B-4930-85BD-2857D7C64235}"/>
                      </a:ext>
                    </a:extLst>
                  </p:cNvPr>
                  <p:cNvPicPr/>
                  <p:nvPr/>
                </p:nvPicPr>
                <p:blipFill>
                  <a:blip r:embed="rId26"/>
                  <a:stretch>
                    <a:fillRect/>
                  </a:stretch>
                </p:blipFill>
                <p:spPr>
                  <a:xfrm>
                    <a:off x="643185" y="5262444"/>
                    <a:ext cx="941767" cy="4572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27">
                <p14:nvContentPartPr>
                  <p14:cNvPr id="63" name="Ink 62">
                    <a:extLst>
                      <a:ext uri="{FF2B5EF4-FFF2-40B4-BE49-F238E27FC236}">
                        <a16:creationId xmlns:a16="http://schemas.microsoft.com/office/drawing/2014/main" id="{B54E59DA-0829-48FE-A4ED-3871814E2C40}"/>
                      </a:ext>
                    </a:extLst>
                  </p14:cNvPr>
                  <p14:cNvContentPartPr/>
                  <p14:nvPr/>
                </p14:nvContentPartPr>
                <p14:xfrm>
                  <a:off x="797989" y="5283324"/>
                  <a:ext cx="33120" cy="293040"/>
                </p14:xfrm>
              </p:contentPart>
            </mc:Choice>
            <mc:Fallback xmlns="">
              <p:pic>
                <p:nvPicPr>
                  <p:cNvPr id="7" name="Ink 6">
                    <a:extLst>
                      <a:ext uri="{FF2B5EF4-FFF2-40B4-BE49-F238E27FC236}">
                        <a16:creationId xmlns:a16="http://schemas.microsoft.com/office/drawing/2014/main" id="{951CD890-D241-44E7-9043-5D609D75DE0D}"/>
                      </a:ext>
                    </a:extLst>
                  </p:cNvPr>
                  <p:cNvPicPr/>
                  <p:nvPr/>
                </p:nvPicPr>
                <p:blipFill>
                  <a:blip r:embed="rId28"/>
                  <a:stretch>
                    <a:fillRect/>
                  </a:stretch>
                </p:blipFill>
                <p:spPr>
                  <a:xfrm>
                    <a:off x="788890" y="5274313"/>
                    <a:ext cx="50954" cy="310702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29">
                <p14:nvContentPartPr>
                  <p14:cNvPr id="64" name="Ink 63">
                    <a:extLst>
                      <a:ext uri="{FF2B5EF4-FFF2-40B4-BE49-F238E27FC236}">
                        <a16:creationId xmlns:a16="http://schemas.microsoft.com/office/drawing/2014/main" id="{02D7DD81-238A-432F-9516-B7F9AF4AB2C3}"/>
                      </a:ext>
                    </a:extLst>
                  </p14:cNvPr>
                  <p14:cNvContentPartPr/>
                  <p14:nvPr/>
                </p14:nvContentPartPr>
                <p14:xfrm>
                  <a:off x="682429" y="5598324"/>
                  <a:ext cx="296640" cy="366120"/>
                </p14:xfrm>
              </p:contentPart>
            </mc:Choice>
            <mc:Fallback xmlns="">
              <p:pic>
                <p:nvPicPr>
                  <p:cNvPr id="8" name="Ink 7">
                    <a:extLst>
                      <a:ext uri="{FF2B5EF4-FFF2-40B4-BE49-F238E27FC236}">
                        <a16:creationId xmlns:a16="http://schemas.microsoft.com/office/drawing/2014/main" id="{C72D649A-3ABB-4909-9045-AD1392A28B04}"/>
                      </a:ext>
                    </a:extLst>
                  </p:cNvPr>
                  <p:cNvPicPr/>
                  <p:nvPr/>
                </p:nvPicPr>
                <p:blipFill>
                  <a:blip r:embed="rId30"/>
                  <a:stretch>
                    <a:fillRect/>
                  </a:stretch>
                </p:blipFill>
                <p:spPr>
                  <a:xfrm>
                    <a:off x="673440" y="5589324"/>
                    <a:ext cx="314259" cy="38376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31">
                <p14:nvContentPartPr>
                  <p14:cNvPr id="65" name="Ink 64">
                    <a:extLst>
                      <a:ext uri="{FF2B5EF4-FFF2-40B4-BE49-F238E27FC236}">
                        <a16:creationId xmlns:a16="http://schemas.microsoft.com/office/drawing/2014/main" id="{79C7F480-AF76-4E29-A94F-006040AA67C1}"/>
                      </a:ext>
                    </a:extLst>
                  </p14:cNvPr>
                  <p14:cNvContentPartPr/>
                  <p14:nvPr/>
                </p14:nvContentPartPr>
                <p14:xfrm>
                  <a:off x="1324309" y="5294484"/>
                  <a:ext cx="59040" cy="443520"/>
                </p14:xfrm>
              </p:contentPart>
            </mc:Choice>
            <mc:Fallback xmlns="">
              <p:pic>
                <p:nvPicPr>
                  <p:cNvPr id="10" name="Ink 9">
                    <a:extLst>
                      <a:ext uri="{FF2B5EF4-FFF2-40B4-BE49-F238E27FC236}">
                        <a16:creationId xmlns:a16="http://schemas.microsoft.com/office/drawing/2014/main" id="{4500E8C0-8E5D-48EB-BDF9-9835566EAE35}"/>
                      </a:ext>
                    </a:extLst>
                  </p:cNvPr>
                  <p:cNvPicPr/>
                  <p:nvPr/>
                </p:nvPicPr>
                <p:blipFill>
                  <a:blip r:embed="rId32"/>
                  <a:stretch>
                    <a:fillRect/>
                  </a:stretch>
                </p:blipFill>
                <p:spPr>
                  <a:xfrm>
                    <a:off x="1315309" y="5285484"/>
                    <a:ext cx="76680" cy="46116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33">
                <p14:nvContentPartPr>
                  <p14:cNvPr id="66" name="Ink 65">
                    <a:extLst>
                      <a:ext uri="{FF2B5EF4-FFF2-40B4-BE49-F238E27FC236}">
                        <a16:creationId xmlns:a16="http://schemas.microsoft.com/office/drawing/2014/main" id="{93831612-D30C-4624-9EDC-DB0F7D99DA52}"/>
                      </a:ext>
                    </a:extLst>
                  </p14:cNvPr>
                  <p14:cNvContentPartPr/>
                  <p14:nvPr/>
                </p14:nvContentPartPr>
                <p14:xfrm>
                  <a:off x="1228189" y="5617404"/>
                  <a:ext cx="378360" cy="246240"/>
                </p14:xfrm>
              </p:contentPart>
            </mc:Choice>
            <mc:Fallback xmlns="">
              <p:pic>
                <p:nvPicPr>
                  <p:cNvPr id="11" name="Ink 10">
                    <a:extLst>
                      <a:ext uri="{FF2B5EF4-FFF2-40B4-BE49-F238E27FC236}">
                        <a16:creationId xmlns:a16="http://schemas.microsoft.com/office/drawing/2014/main" id="{F97463BF-A660-4828-9FB8-1BD8523432D2}"/>
                      </a:ext>
                    </a:extLst>
                  </p:cNvPr>
                  <p:cNvPicPr/>
                  <p:nvPr/>
                </p:nvPicPr>
                <p:blipFill>
                  <a:blip r:embed="rId34"/>
                  <a:stretch>
                    <a:fillRect/>
                  </a:stretch>
                </p:blipFill>
                <p:spPr>
                  <a:xfrm>
                    <a:off x="1219189" y="5608391"/>
                    <a:ext cx="396000" cy="263906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35">
                <p14:nvContentPartPr>
                  <p14:cNvPr id="67" name="Ink 66">
                    <a:extLst>
                      <a:ext uri="{FF2B5EF4-FFF2-40B4-BE49-F238E27FC236}">
                        <a16:creationId xmlns:a16="http://schemas.microsoft.com/office/drawing/2014/main" id="{CD908C29-8684-4B46-955A-217D11ACF325}"/>
                      </a:ext>
                    </a:extLst>
                  </p14:cNvPr>
                  <p14:cNvContentPartPr/>
                  <p14:nvPr/>
                </p14:nvContentPartPr>
                <p14:xfrm>
                  <a:off x="1294789" y="5699484"/>
                  <a:ext cx="32760" cy="131400"/>
                </p14:xfrm>
              </p:contentPart>
            </mc:Choice>
            <mc:Fallback xmlns="">
              <p:pic>
                <p:nvPicPr>
                  <p:cNvPr id="12" name="Ink 11">
                    <a:extLst>
                      <a:ext uri="{FF2B5EF4-FFF2-40B4-BE49-F238E27FC236}">
                        <a16:creationId xmlns:a16="http://schemas.microsoft.com/office/drawing/2014/main" id="{59CE4F5E-D702-42D8-8197-91B96B8A12D4}"/>
                      </a:ext>
                    </a:extLst>
                  </p:cNvPr>
                  <p:cNvPicPr/>
                  <p:nvPr/>
                </p:nvPicPr>
                <p:blipFill>
                  <a:blip r:embed="rId36"/>
                  <a:stretch>
                    <a:fillRect/>
                  </a:stretch>
                </p:blipFill>
                <p:spPr>
                  <a:xfrm>
                    <a:off x="1285887" y="5690484"/>
                    <a:ext cx="50208" cy="14904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37">
                <p14:nvContentPartPr>
                  <p14:cNvPr id="68" name="Ink 67">
                    <a:extLst>
                      <a:ext uri="{FF2B5EF4-FFF2-40B4-BE49-F238E27FC236}">
                        <a16:creationId xmlns:a16="http://schemas.microsoft.com/office/drawing/2014/main" id="{0DC433B5-7B2F-40F1-9043-4176F606E478}"/>
                      </a:ext>
                    </a:extLst>
                  </p14:cNvPr>
                  <p14:cNvContentPartPr/>
                  <p14:nvPr/>
                </p14:nvContentPartPr>
                <p14:xfrm>
                  <a:off x="115789" y="4986684"/>
                  <a:ext cx="2520" cy="136440"/>
                </p14:xfrm>
              </p:contentPart>
            </mc:Choice>
            <mc:Fallback xmlns="">
              <p:pic>
                <p:nvPicPr>
                  <p:cNvPr id="41" name="Ink 40">
                    <a:extLst>
                      <a:ext uri="{FF2B5EF4-FFF2-40B4-BE49-F238E27FC236}">
                        <a16:creationId xmlns:a16="http://schemas.microsoft.com/office/drawing/2014/main" id="{CF2B127F-CEE7-4156-AF51-2D382B5D14CC}"/>
                      </a:ext>
                    </a:extLst>
                  </p:cNvPr>
                  <p:cNvPicPr/>
                  <p:nvPr/>
                </p:nvPicPr>
                <p:blipFill>
                  <a:blip r:embed="rId38"/>
                  <a:stretch>
                    <a:fillRect/>
                  </a:stretch>
                </p:blipFill>
                <p:spPr>
                  <a:xfrm>
                    <a:off x="107914" y="4977684"/>
                    <a:ext cx="17955" cy="15408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39">
                <p14:nvContentPartPr>
                  <p14:cNvPr id="69" name="Ink 68">
                    <a:extLst>
                      <a:ext uri="{FF2B5EF4-FFF2-40B4-BE49-F238E27FC236}">
                        <a16:creationId xmlns:a16="http://schemas.microsoft.com/office/drawing/2014/main" id="{B9ACD4B9-A565-4044-B485-78540A037831}"/>
                      </a:ext>
                    </a:extLst>
                  </p14:cNvPr>
                  <p14:cNvContentPartPr/>
                  <p14:nvPr/>
                </p14:nvContentPartPr>
                <p14:xfrm>
                  <a:off x="104269" y="4975164"/>
                  <a:ext cx="90000" cy="172440"/>
                </p14:xfrm>
              </p:contentPart>
            </mc:Choice>
            <mc:Fallback xmlns="">
              <p:pic>
                <p:nvPicPr>
                  <p:cNvPr id="42" name="Ink 41">
                    <a:extLst>
                      <a:ext uri="{FF2B5EF4-FFF2-40B4-BE49-F238E27FC236}">
                        <a16:creationId xmlns:a16="http://schemas.microsoft.com/office/drawing/2014/main" id="{4CB7A187-6D61-4533-AEB6-F8D647A3A3E1}"/>
                      </a:ext>
                    </a:extLst>
                  </p:cNvPr>
                  <p:cNvPicPr/>
                  <p:nvPr/>
                </p:nvPicPr>
                <p:blipFill>
                  <a:blip r:embed="rId40"/>
                  <a:stretch>
                    <a:fillRect/>
                  </a:stretch>
                </p:blipFill>
                <p:spPr>
                  <a:xfrm>
                    <a:off x="95269" y="4966164"/>
                    <a:ext cx="107640" cy="19008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41">
                <p14:nvContentPartPr>
                  <p14:cNvPr id="70" name="Ink 69">
                    <a:extLst>
                      <a:ext uri="{FF2B5EF4-FFF2-40B4-BE49-F238E27FC236}">
                        <a16:creationId xmlns:a16="http://schemas.microsoft.com/office/drawing/2014/main" id="{3E3EFB8C-5F8D-4B00-AAA5-948ECFCD374A}"/>
                      </a:ext>
                    </a:extLst>
                  </p14:cNvPr>
                  <p14:cNvContentPartPr/>
                  <p14:nvPr/>
                </p14:nvContentPartPr>
                <p14:xfrm>
                  <a:off x="236389" y="5072364"/>
                  <a:ext cx="99000" cy="86400"/>
                </p14:xfrm>
              </p:contentPart>
            </mc:Choice>
            <mc:Fallback xmlns="">
              <p:pic>
                <p:nvPicPr>
                  <p:cNvPr id="43" name="Ink 42">
                    <a:extLst>
                      <a:ext uri="{FF2B5EF4-FFF2-40B4-BE49-F238E27FC236}">
                        <a16:creationId xmlns:a16="http://schemas.microsoft.com/office/drawing/2014/main" id="{155FF120-04A6-46B5-93F4-74F2C046E9B0}"/>
                      </a:ext>
                    </a:extLst>
                  </p:cNvPr>
                  <p:cNvPicPr/>
                  <p:nvPr/>
                </p:nvPicPr>
                <p:blipFill>
                  <a:blip r:embed="rId42"/>
                  <a:stretch>
                    <a:fillRect/>
                  </a:stretch>
                </p:blipFill>
                <p:spPr>
                  <a:xfrm>
                    <a:off x="227389" y="5063364"/>
                    <a:ext cx="116640" cy="10404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43">
                <p14:nvContentPartPr>
                  <p14:cNvPr id="71" name="Ink 70">
                    <a:extLst>
                      <a:ext uri="{FF2B5EF4-FFF2-40B4-BE49-F238E27FC236}">
                        <a16:creationId xmlns:a16="http://schemas.microsoft.com/office/drawing/2014/main" id="{D994BEDC-C8B0-4751-B3F4-5E0C49FFE207}"/>
                      </a:ext>
                    </a:extLst>
                  </p14:cNvPr>
                  <p14:cNvContentPartPr/>
                  <p14:nvPr/>
                </p14:nvContentPartPr>
                <p14:xfrm>
                  <a:off x="378589" y="5056164"/>
                  <a:ext cx="64440" cy="108000"/>
                </p14:xfrm>
              </p:contentPart>
            </mc:Choice>
            <mc:Fallback xmlns="">
              <p:pic>
                <p:nvPicPr>
                  <p:cNvPr id="44" name="Ink 43">
                    <a:extLst>
                      <a:ext uri="{FF2B5EF4-FFF2-40B4-BE49-F238E27FC236}">
                        <a16:creationId xmlns:a16="http://schemas.microsoft.com/office/drawing/2014/main" id="{AACB7D2B-CAFE-44A2-9DE0-12CEF8B9E4DD}"/>
                      </a:ext>
                    </a:extLst>
                  </p:cNvPr>
                  <p:cNvPicPr/>
                  <p:nvPr/>
                </p:nvPicPr>
                <p:blipFill>
                  <a:blip r:embed="rId44"/>
                  <a:stretch>
                    <a:fillRect/>
                  </a:stretch>
                </p:blipFill>
                <p:spPr>
                  <a:xfrm>
                    <a:off x="369589" y="5047164"/>
                    <a:ext cx="82080" cy="12564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45">
                <p14:nvContentPartPr>
                  <p14:cNvPr id="72" name="Ink 71">
                    <a:extLst>
                      <a:ext uri="{FF2B5EF4-FFF2-40B4-BE49-F238E27FC236}">
                        <a16:creationId xmlns:a16="http://schemas.microsoft.com/office/drawing/2014/main" id="{B30A9856-3B79-4876-BEC3-384B4E3CB936}"/>
                      </a:ext>
                    </a:extLst>
                  </p14:cNvPr>
                  <p14:cNvContentPartPr/>
                  <p14:nvPr/>
                </p14:nvContentPartPr>
                <p14:xfrm>
                  <a:off x="578749" y="4990644"/>
                  <a:ext cx="20160" cy="188640"/>
                </p14:xfrm>
              </p:contentPart>
            </mc:Choice>
            <mc:Fallback xmlns="">
              <p:pic>
                <p:nvPicPr>
                  <p:cNvPr id="45" name="Ink 44">
                    <a:extLst>
                      <a:ext uri="{FF2B5EF4-FFF2-40B4-BE49-F238E27FC236}">
                        <a16:creationId xmlns:a16="http://schemas.microsoft.com/office/drawing/2014/main" id="{C003D1EB-F430-4194-BAD4-71DC565EC126}"/>
                      </a:ext>
                    </a:extLst>
                  </p:cNvPr>
                  <p:cNvPicPr/>
                  <p:nvPr/>
                </p:nvPicPr>
                <p:blipFill>
                  <a:blip r:embed="rId46"/>
                  <a:stretch>
                    <a:fillRect/>
                  </a:stretch>
                </p:blipFill>
                <p:spPr>
                  <a:xfrm>
                    <a:off x="569749" y="4981644"/>
                    <a:ext cx="37800" cy="206280"/>
                  </a:xfrm>
                  <a:prstGeom prst="rect">
                    <a:avLst/>
                  </a:prstGeom>
                </p:spPr>
              </p:pic>
            </mc:Fallback>
          </mc:AlternateContent>
        </p:grpSp>
        <p:grpSp>
          <p:nvGrpSpPr>
            <p:cNvPr id="17" name="Group 16">
              <a:extLst>
                <a:ext uri="{FF2B5EF4-FFF2-40B4-BE49-F238E27FC236}">
                  <a16:creationId xmlns:a16="http://schemas.microsoft.com/office/drawing/2014/main" id="{08786AA2-C078-480A-B334-80D92ECA910D}"/>
                </a:ext>
              </a:extLst>
            </p:cNvPr>
            <p:cNvGrpSpPr/>
            <p:nvPr/>
          </p:nvGrpSpPr>
          <p:grpSpPr>
            <a:xfrm>
              <a:off x="509269" y="2840364"/>
              <a:ext cx="1073520" cy="482040"/>
              <a:chOff x="509269" y="2840364"/>
              <a:chExt cx="1073520" cy="482040"/>
            </a:xfrm>
          </p:grpSpPr>
          <mc:AlternateContent xmlns:mc="http://schemas.openxmlformats.org/markup-compatibility/2006" xmlns:p14="http://schemas.microsoft.com/office/powerpoint/2010/main">
            <mc:Choice Requires="p14">
              <p:contentPart p14:bwMode="auto" r:id="rId47">
                <p14:nvContentPartPr>
                  <p14:cNvPr id="55" name="Ink 54">
                    <a:extLst>
                      <a:ext uri="{FF2B5EF4-FFF2-40B4-BE49-F238E27FC236}">
                        <a16:creationId xmlns:a16="http://schemas.microsoft.com/office/drawing/2014/main" id="{A2235D9D-686C-4965-B157-7625207E3A8E}"/>
                      </a:ext>
                    </a:extLst>
                  </p14:cNvPr>
                  <p14:cNvContentPartPr/>
                  <p14:nvPr/>
                </p14:nvContentPartPr>
                <p14:xfrm>
                  <a:off x="1290469" y="2840364"/>
                  <a:ext cx="174240" cy="402480"/>
                </p14:xfrm>
              </p:contentPart>
            </mc:Choice>
            <mc:Fallback xmlns="">
              <p:pic>
                <p:nvPicPr>
                  <p:cNvPr id="32" name="Ink 31">
                    <a:extLst>
                      <a:ext uri="{FF2B5EF4-FFF2-40B4-BE49-F238E27FC236}">
                        <a16:creationId xmlns:a16="http://schemas.microsoft.com/office/drawing/2014/main" id="{0656CFB2-6701-46F5-8F20-FC7454183E6C}"/>
                      </a:ext>
                    </a:extLst>
                  </p:cNvPr>
                  <p:cNvPicPr/>
                  <p:nvPr/>
                </p:nvPicPr>
                <p:blipFill>
                  <a:blip r:embed="rId48"/>
                  <a:stretch>
                    <a:fillRect/>
                  </a:stretch>
                </p:blipFill>
                <p:spPr>
                  <a:xfrm>
                    <a:off x="1281469" y="2831372"/>
                    <a:ext cx="191880" cy="420104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49">
                <p14:nvContentPartPr>
                  <p14:cNvPr id="56" name="Ink 55">
                    <a:extLst>
                      <a:ext uri="{FF2B5EF4-FFF2-40B4-BE49-F238E27FC236}">
                        <a16:creationId xmlns:a16="http://schemas.microsoft.com/office/drawing/2014/main" id="{CBB75636-F347-4999-BC0D-812AA53075E6}"/>
                      </a:ext>
                    </a:extLst>
                  </p14:cNvPr>
                  <p14:cNvContentPartPr/>
                  <p14:nvPr/>
                </p14:nvContentPartPr>
                <p14:xfrm>
                  <a:off x="1469749" y="2873484"/>
                  <a:ext cx="113040" cy="122040"/>
                </p14:xfrm>
              </p:contentPart>
            </mc:Choice>
            <mc:Fallback xmlns="">
              <p:pic>
                <p:nvPicPr>
                  <p:cNvPr id="33" name="Ink 32">
                    <a:extLst>
                      <a:ext uri="{FF2B5EF4-FFF2-40B4-BE49-F238E27FC236}">
                        <a16:creationId xmlns:a16="http://schemas.microsoft.com/office/drawing/2014/main" id="{55F27956-BECB-4076-811D-F04E8569DF40}"/>
                      </a:ext>
                    </a:extLst>
                  </p:cNvPr>
                  <p:cNvPicPr/>
                  <p:nvPr/>
                </p:nvPicPr>
                <p:blipFill>
                  <a:blip r:embed="rId50"/>
                  <a:stretch>
                    <a:fillRect/>
                  </a:stretch>
                </p:blipFill>
                <p:spPr>
                  <a:xfrm>
                    <a:off x="1460720" y="2864484"/>
                    <a:ext cx="130736" cy="13968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51">
                <p14:nvContentPartPr>
                  <p14:cNvPr id="57" name="Ink 56">
                    <a:extLst>
                      <a:ext uri="{FF2B5EF4-FFF2-40B4-BE49-F238E27FC236}">
                        <a16:creationId xmlns:a16="http://schemas.microsoft.com/office/drawing/2014/main" id="{2122F411-D199-4BA4-A60A-8AC1536C363D}"/>
                      </a:ext>
                    </a:extLst>
                  </p14:cNvPr>
                  <p14:cNvContentPartPr/>
                  <p14:nvPr/>
                </p14:nvContentPartPr>
                <p14:xfrm>
                  <a:off x="520789" y="3128004"/>
                  <a:ext cx="18360" cy="141840"/>
                </p14:xfrm>
              </p:contentPart>
            </mc:Choice>
            <mc:Fallback xmlns="">
              <p:pic>
                <p:nvPicPr>
                  <p:cNvPr id="47" name="Ink 46">
                    <a:extLst>
                      <a:ext uri="{FF2B5EF4-FFF2-40B4-BE49-F238E27FC236}">
                        <a16:creationId xmlns:a16="http://schemas.microsoft.com/office/drawing/2014/main" id="{4D07737C-2EF3-4655-9FEB-D8D451E66462}"/>
                      </a:ext>
                    </a:extLst>
                  </p:cNvPr>
                  <p:cNvPicPr/>
                  <p:nvPr/>
                </p:nvPicPr>
                <p:blipFill>
                  <a:blip r:embed="rId52"/>
                  <a:stretch>
                    <a:fillRect/>
                  </a:stretch>
                </p:blipFill>
                <p:spPr>
                  <a:xfrm>
                    <a:off x="511789" y="3118981"/>
                    <a:ext cx="36000" cy="159525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53">
                <p14:nvContentPartPr>
                  <p14:cNvPr id="58" name="Ink 57">
                    <a:extLst>
                      <a:ext uri="{FF2B5EF4-FFF2-40B4-BE49-F238E27FC236}">
                        <a16:creationId xmlns:a16="http://schemas.microsoft.com/office/drawing/2014/main" id="{1CC07990-E7C6-4663-A840-4803982F234F}"/>
                      </a:ext>
                    </a:extLst>
                  </p14:cNvPr>
                  <p14:cNvContentPartPr/>
                  <p14:nvPr/>
                </p14:nvContentPartPr>
                <p14:xfrm>
                  <a:off x="509269" y="3113604"/>
                  <a:ext cx="125640" cy="166680"/>
                </p14:xfrm>
              </p:contentPart>
            </mc:Choice>
            <mc:Fallback xmlns="">
              <p:pic>
                <p:nvPicPr>
                  <p:cNvPr id="48" name="Ink 47">
                    <a:extLst>
                      <a:ext uri="{FF2B5EF4-FFF2-40B4-BE49-F238E27FC236}">
                        <a16:creationId xmlns:a16="http://schemas.microsoft.com/office/drawing/2014/main" id="{845BE4A7-F4F3-4508-A917-328F90E2B037}"/>
                      </a:ext>
                    </a:extLst>
                  </p:cNvPr>
                  <p:cNvPicPr/>
                  <p:nvPr/>
                </p:nvPicPr>
                <p:blipFill>
                  <a:blip r:embed="rId54"/>
                  <a:stretch>
                    <a:fillRect/>
                  </a:stretch>
                </p:blipFill>
                <p:spPr>
                  <a:xfrm>
                    <a:off x="500269" y="3104604"/>
                    <a:ext cx="143280" cy="18432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55">
                <p14:nvContentPartPr>
                  <p14:cNvPr id="59" name="Ink 58">
                    <a:extLst>
                      <a:ext uri="{FF2B5EF4-FFF2-40B4-BE49-F238E27FC236}">
                        <a16:creationId xmlns:a16="http://schemas.microsoft.com/office/drawing/2014/main" id="{F04A0C18-F120-44B6-969E-FFF586632487}"/>
                      </a:ext>
                    </a:extLst>
                  </p14:cNvPr>
                  <p14:cNvContentPartPr/>
                  <p14:nvPr/>
                </p14:nvContentPartPr>
                <p14:xfrm>
                  <a:off x="670189" y="3228084"/>
                  <a:ext cx="107280" cy="72000"/>
                </p14:xfrm>
              </p:contentPart>
            </mc:Choice>
            <mc:Fallback xmlns="">
              <p:pic>
                <p:nvPicPr>
                  <p:cNvPr id="49" name="Ink 48">
                    <a:extLst>
                      <a:ext uri="{FF2B5EF4-FFF2-40B4-BE49-F238E27FC236}">
                        <a16:creationId xmlns:a16="http://schemas.microsoft.com/office/drawing/2014/main" id="{38C7AB5B-CB9E-4016-BC89-2E60898D8580}"/>
                      </a:ext>
                    </a:extLst>
                  </p:cNvPr>
                  <p:cNvPicPr/>
                  <p:nvPr/>
                </p:nvPicPr>
                <p:blipFill>
                  <a:blip r:embed="rId56"/>
                  <a:stretch>
                    <a:fillRect/>
                  </a:stretch>
                </p:blipFill>
                <p:spPr>
                  <a:xfrm>
                    <a:off x="661159" y="3219084"/>
                    <a:ext cx="124979" cy="8964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57">
                <p14:nvContentPartPr>
                  <p14:cNvPr id="60" name="Ink 59">
                    <a:extLst>
                      <a:ext uri="{FF2B5EF4-FFF2-40B4-BE49-F238E27FC236}">
                        <a16:creationId xmlns:a16="http://schemas.microsoft.com/office/drawing/2014/main" id="{069097E3-5704-4834-94A7-13DA4AE937B1}"/>
                      </a:ext>
                    </a:extLst>
                  </p14:cNvPr>
                  <p14:cNvContentPartPr/>
                  <p14:nvPr/>
                </p14:nvContentPartPr>
                <p14:xfrm>
                  <a:off x="793669" y="3214404"/>
                  <a:ext cx="70200" cy="108000"/>
                </p14:xfrm>
              </p:contentPart>
            </mc:Choice>
            <mc:Fallback xmlns="">
              <p:pic>
                <p:nvPicPr>
                  <p:cNvPr id="50" name="Ink 49">
                    <a:extLst>
                      <a:ext uri="{FF2B5EF4-FFF2-40B4-BE49-F238E27FC236}">
                        <a16:creationId xmlns:a16="http://schemas.microsoft.com/office/drawing/2014/main" id="{0941BCC0-01F4-4731-860F-76A350493C56}"/>
                      </a:ext>
                    </a:extLst>
                  </p:cNvPr>
                  <p:cNvPicPr/>
                  <p:nvPr/>
                </p:nvPicPr>
                <p:blipFill>
                  <a:blip r:embed="rId58"/>
                  <a:stretch>
                    <a:fillRect/>
                  </a:stretch>
                </p:blipFill>
                <p:spPr>
                  <a:xfrm>
                    <a:off x="784715" y="3205404"/>
                    <a:ext cx="87750" cy="12564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59">
                <p14:nvContentPartPr>
                  <p14:cNvPr id="61" name="Ink 60">
                    <a:extLst>
                      <a:ext uri="{FF2B5EF4-FFF2-40B4-BE49-F238E27FC236}">
                        <a16:creationId xmlns:a16="http://schemas.microsoft.com/office/drawing/2014/main" id="{51FBE0A0-940C-4B03-B2E7-0EF764FF78AD}"/>
                      </a:ext>
                    </a:extLst>
                  </p14:cNvPr>
                  <p14:cNvContentPartPr/>
                  <p14:nvPr/>
                </p14:nvContentPartPr>
                <p14:xfrm>
                  <a:off x="903469" y="3130884"/>
                  <a:ext cx="169200" cy="151560"/>
                </p14:xfrm>
              </p:contentPart>
            </mc:Choice>
            <mc:Fallback xmlns="">
              <p:pic>
                <p:nvPicPr>
                  <p:cNvPr id="52" name="Ink 51">
                    <a:extLst>
                      <a:ext uri="{FF2B5EF4-FFF2-40B4-BE49-F238E27FC236}">
                        <a16:creationId xmlns:a16="http://schemas.microsoft.com/office/drawing/2014/main" id="{BB6E7450-4C09-484E-8855-894C5171FE21}"/>
                      </a:ext>
                    </a:extLst>
                  </p:cNvPr>
                  <p:cNvPicPr/>
                  <p:nvPr/>
                </p:nvPicPr>
                <p:blipFill>
                  <a:blip r:embed="rId60"/>
                  <a:stretch>
                    <a:fillRect/>
                  </a:stretch>
                </p:blipFill>
                <p:spPr>
                  <a:xfrm>
                    <a:off x="894488" y="3121884"/>
                    <a:ext cx="186803" cy="169200"/>
                  </a:xfrm>
                  <a:prstGeom prst="rect">
                    <a:avLst/>
                  </a:prstGeom>
                </p:spPr>
              </p:pic>
            </mc:Fallback>
          </mc:AlternateContent>
        </p:grpSp>
        <p:grpSp>
          <p:nvGrpSpPr>
            <p:cNvPr id="18" name="Group 17">
              <a:extLst>
                <a:ext uri="{FF2B5EF4-FFF2-40B4-BE49-F238E27FC236}">
                  <a16:creationId xmlns:a16="http://schemas.microsoft.com/office/drawing/2014/main" id="{0BDB3C63-9744-4710-B3E5-645F2EE350F9}"/>
                </a:ext>
              </a:extLst>
            </p:cNvPr>
            <p:cNvGrpSpPr/>
            <p:nvPr/>
          </p:nvGrpSpPr>
          <p:grpSpPr>
            <a:xfrm>
              <a:off x="3404029" y="5063004"/>
              <a:ext cx="587160" cy="264600"/>
              <a:chOff x="3404029" y="5063004"/>
              <a:chExt cx="587160" cy="264600"/>
            </a:xfrm>
          </p:grpSpPr>
          <mc:AlternateContent xmlns:mc="http://schemas.openxmlformats.org/markup-compatibility/2006" xmlns:p14="http://schemas.microsoft.com/office/powerpoint/2010/main">
            <mc:Choice Requires="p14">
              <p:contentPart p14:bwMode="auto" r:id="rId61">
                <p14:nvContentPartPr>
                  <p14:cNvPr id="49" name="Ink 48">
                    <a:extLst>
                      <a:ext uri="{FF2B5EF4-FFF2-40B4-BE49-F238E27FC236}">
                        <a16:creationId xmlns:a16="http://schemas.microsoft.com/office/drawing/2014/main" id="{60C3828A-CDE5-43F2-BAB7-F3997D5BB53B}"/>
                      </a:ext>
                    </a:extLst>
                  </p14:cNvPr>
                  <p14:cNvContentPartPr/>
                  <p14:nvPr/>
                </p14:nvContentPartPr>
                <p14:xfrm>
                  <a:off x="3417709" y="5099724"/>
                  <a:ext cx="22680" cy="227880"/>
                </p14:xfrm>
              </p:contentPart>
            </mc:Choice>
            <mc:Fallback xmlns="">
              <p:pic>
                <p:nvPicPr>
                  <p:cNvPr id="54" name="Ink 53">
                    <a:extLst>
                      <a:ext uri="{FF2B5EF4-FFF2-40B4-BE49-F238E27FC236}">
                        <a16:creationId xmlns:a16="http://schemas.microsoft.com/office/drawing/2014/main" id="{A7004BB9-6088-4671-88FD-E61967716B3B}"/>
                      </a:ext>
                    </a:extLst>
                  </p:cNvPr>
                  <p:cNvPicPr/>
                  <p:nvPr/>
                </p:nvPicPr>
                <p:blipFill>
                  <a:blip r:embed="rId62"/>
                  <a:stretch>
                    <a:fillRect/>
                  </a:stretch>
                </p:blipFill>
                <p:spPr>
                  <a:xfrm>
                    <a:off x="3408709" y="5090710"/>
                    <a:ext cx="40320" cy="245548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63">
                <p14:nvContentPartPr>
                  <p14:cNvPr id="50" name="Ink 49">
                    <a:extLst>
                      <a:ext uri="{FF2B5EF4-FFF2-40B4-BE49-F238E27FC236}">
                        <a16:creationId xmlns:a16="http://schemas.microsoft.com/office/drawing/2014/main" id="{819D588F-BB91-4563-9F5E-79B0A1DF3907}"/>
                      </a:ext>
                    </a:extLst>
                  </p14:cNvPr>
                  <p14:cNvContentPartPr/>
                  <p14:nvPr/>
                </p14:nvContentPartPr>
                <p14:xfrm>
                  <a:off x="3404029" y="5091804"/>
                  <a:ext cx="126000" cy="208800"/>
                </p14:xfrm>
              </p:contentPart>
            </mc:Choice>
            <mc:Fallback xmlns="">
              <p:pic>
                <p:nvPicPr>
                  <p:cNvPr id="55" name="Ink 54">
                    <a:extLst>
                      <a:ext uri="{FF2B5EF4-FFF2-40B4-BE49-F238E27FC236}">
                        <a16:creationId xmlns:a16="http://schemas.microsoft.com/office/drawing/2014/main" id="{CEA1FA17-6141-4B70-A682-90BF88506DF1}"/>
                      </a:ext>
                    </a:extLst>
                  </p:cNvPr>
                  <p:cNvPicPr/>
                  <p:nvPr/>
                </p:nvPicPr>
                <p:blipFill>
                  <a:blip r:embed="rId64"/>
                  <a:stretch>
                    <a:fillRect/>
                  </a:stretch>
                </p:blipFill>
                <p:spPr>
                  <a:xfrm>
                    <a:off x="3395029" y="5082804"/>
                    <a:ext cx="143640" cy="22644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65">
                <p14:nvContentPartPr>
                  <p14:cNvPr id="51" name="Ink 50">
                    <a:extLst>
                      <a:ext uri="{FF2B5EF4-FFF2-40B4-BE49-F238E27FC236}">
                        <a16:creationId xmlns:a16="http://schemas.microsoft.com/office/drawing/2014/main" id="{C7075B01-32EF-4713-A071-E278637968EA}"/>
                      </a:ext>
                    </a:extLst>
                  </p14:cNvPr>
                  <p14:cNvContentPartPr/>
                  <p14:nvPr/>
                </p14:nvContentPartPr>
                <p14:xfrm>
                  <a:off x="3578629" y="5218524"/>
                  <a:ext cx="127440" cy="82800"/>
                </p14:xfrm>
              </p:contentPart>
            </mc:Choice>
            <mc:Fallback xmlns="">
              <p:pic>
                <p:nvPicPr>
                  <p:cNvPr id="56" name="Ink 55">
                    <a:extLst>
                      <a:ext uri="{FF2B5EF4-FFF2-40B4-BE49-F238E27FC236}">
                        <a16:creationId xmlns:a16="http://schemas.microsoft.com/office/drawing/2014/main" id="{D13440B5-9489-4091-BB3B-BCF72DF225BA}"/>
                      </a:ext>
                    </a:extLst>
                  </p:cNvPr>
                  <p:cNvPicPr/>
                  <p:nvPr/>
                </p:nvPicPr>
                <p:blipFill>
                  <a:blip r:embed="rId66"/>
                  <a:stretch>
                    <a:fillRect/>
                  </a:stretch>
                </p:blipFill>
                <p:spPr>
                  <a:xfrm>
                    <a:off x="3569629" y="5209485"/>
                    <a:ext cx="145080" cy="100517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67">
                <p14:nvContentPartPr>
                  <p14:cNvPr id="52" name="Ink 51">
                    <a:extLst>
                      <a:ext uri="{FF2B5EF4-FFF2-40B4-BE49-F238E27FC236}">
                        <a16:creationId xmlns:a16="http://schemas.microsoft.com/office/drawing/2014/main" id="{881A0135-AAC9-4900-B92D-5F8D37F1C0D9}"/>
                      </a:ext>
                    </a:extLst>
                  </p14:cNvPr>
                  <p14:cNvContentPartPr/>
                  <p14:nvPr/>
                </p14:nvContentPartPr>
                <p14:xfrm>
                  <a:off x="3753229" y="5212764"/>
                  <a:ext cx="46800" cy="87840"/>
                </p14:xfrm>
              </p:contentPart>
            </mc:Choice>
            <mc:Fallback xmlns="">
              <p:pic>
                <p:nvPicPr>
                  <p:cNvPr id="57" name="Ink 56">
                    <a:extLst>
                      <a:ext uri="{FF2B5EF4-FFF2-40B4-BE49-F238E27FC236}">
                        <a16:creationId xmlns:a16="http://schemas.microsoft.com/office/drawing/2014/main" id="{548B0A53-92B8-4226-9AAA-89405ABE0AEF}"/>
                      </a:ext>
                    </a:extLst>
                  </p:cNvPr>
                  <p:cNvPicPr/>
                  <p:nvPr/>
                </p:nvPicPr>
                <p:blipFill>
                  <a:blip r:embed="rId68"/>
                  <a:stretch>
                    <a:fillRect/>
                  </a:stretch>
                </p:blipFill>
                <p:spPr>
                  <a:xfrm>
                    <a:off x="3744229" y="5203764"/>
                    <a:ext cx="64440" cy="10548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69">
                <p14:nvContentPartPr>
                  <p14:cNvPr id="53" name="Ink 52">
                    <a:extLst>
                      <a:ext uri="{FF2B5EF4-FFF2-40B4-BE49-F238E27FC236}">
                        <a16:creationId xmlns:a16="http://schemas.microsoft.com/office/drawing/2014/main" id="{DBE4441A-18FD-4A8E-8B60-C43AED5BD821}"/>
                      </a:ext>
                    </a:extLst>
                  </p14:cNvPr>
                  <p14:cNvContentPartPr/>
                  <p14:nvPr/>
                </p14:nvContentPartPr>
                <p14:xfrm>
                  <a:off x="3878509" y="5063004"/>
                  <a:ext cx="112680" cy="229320"/>
                </p14:xfrm>
              </p:contentPart>
            </mc:Choice>
            <mc:Fallback xmlns="">
              <p:pic>
                <p:nvPicPr>
                  <p:cNvPr id="58" name="Ink 57">
                    <a:extLst>
                      <a:ext uri="{FF2B5EF4-FFF2-40B4-BE49-F238E27FC236}">
                        <a16:creationId xmlns:a16="http://schemas.microsoft.com/office/drawing/2014/main" id="{599E0FA0-A3F5-4821-8255-4FD8743DCE98}"/>
                      </a:ext>
                    </a:extLst>
                  </p:cNvPr>
                  <p:cNvPicPr/>
                  <p:nvPr/>
                </p:nvPicPr>
                <p:blipFill>
                  <a:blip r:embed="rId70"/>
                  <a:stretch>
                    <a:fillRect/>
                  </a:stretch>
                </p:blipFill>
                <p:spPr>
                  <a:xfrm>
                    <a:off x="3869538" y="5053990"/>
                    <a:ext cx="130264" cy="246988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71">
                <p14:nvContentPartPr>
                  <p14:cNvPr id="54" name="Ink 53">
                    <a:extLst>
                      <a:ext uri="{FF2B5EF4-FFF2-40B4-BE49-F238E27FC236}">
                        <a16:creationId xmlns:a16="http://schemas.microsoft.com/office/drawing/2014/main" id="{8D4887B5-A408-406B-A78E-912E0EE0F11D}"/>
                      </a:ext>
                    </a:extLst>
                  </p14:cNvPr>
                  <p14:cNvContentPartPr/>
                  <p14:nvPr/>
                </p14:nvContentPartPr>
                <p14:xfrm>
                  <a:off x="3755749" y="5191884"/>
                  <a:ext cx="59400" cy="45360"/>
                </p14:xfrm>
              </p:contentPart>
            </mc:Choice>
            <mc:Fallback xmlns="">
              <p:pic>
                <p:nvPicPr>
                  <p:cNvPr id="59" name="Ink 58">
                    <a:extLst>
                      <a:ext uri="{FF2B5EF4-FFF2-40B4-BE49-F238E27FC236}">
                        <a16:creationId xmlns:a16="http://schemas.microsoft.com/office/drawing/2014/main" id="{1E170211-73EB-45EC-A7EB-017348367E6B}"/>
                      </a:ext>
                    </a:extLst>
                  </p:cNvPr>
                  <p:cNvPicPr/>
                  <p:nvPr/>
                </p:nvPicPr>
                <p:blipFill>
                  <a:blip r:embed="rId72"/>
                  <a:stretch>
                    <a:fillRect/>
                  </a:stretch>
                </p:blipFill>
                <p:spPr>
                  <a:xfrm>
                    <a:off x="3746749" y="5182884"/>
                    <a:ext cx="77040" cy="63000"/>
                  </a:xfrm>
                  <a:prstGeom prst="rect">
                    <a:avLst/>
                  </a:prstGeom>
                </p:spPr>
              </p:pic>
            </mc:Fallback>
          </mc:AlternateContent>
        </p:grpSp>
        <p:grpSp>
          <p:nvGrpSpPr>
            <p:cNvPr id="19" name="Group 18">
              <a:extLst>
                <a:ext uri="{FF2B5EF4-FFF2-40B4-BE49-F238E27FC236}">
                  <a16:creationId xmlns:a16="http://schemas.microsoft.com/office/drawing/2014/main" id="{7AEEB54C-94EF-4AFD-A659-52E3A7D85118}"/>
                </a:ext>
              </a:extLst>
            </p:cNvPr>
            <p:cNvGrpSpPr/>
            <p:nvPr/>
          </p:nvGrpSpPr>
          <p:grpSpPr>
            <a:xfrm>
              <a:off x="1931269" y="2748564"/>
              <a:ext cx="2660400" cy="1123920"/>
              <a:chOff x="1931269" y="2748564"/>
              <a:chExt cx="2660400" cy="1123920"/>
            </a:xfrm>
          </p:grpSpPr>
          <mc:AlternateContent xmlns:mc="http://schemas.openxmlformats.org/markup-compatibility/2006" xmlns:p14="http://schemas.microsoft.com/office/powerpoint/2010/main">
            <mc:Choice Requires="p14">
              <p:contentPart p14:bwMode="auto" r:id="rId73">
                <p14:nvContentPartPr>
                  <p14:cNvPr id="39" name="Ink 38">
                    <a:extLst>
                      <a:ext uri="{FF2B5EF4-FFF2-40B4-BE49-F238E27FC236}">
                        <a16:creationId xmlns:a16="http://schemas.microsoft.com/office/drawing/2014/main" id="{4EE49DFB-AA89-41D4-BE5B-3DB40699FFE8}"/>
                      </a:ext>
                    </a:extLst>
                  </p14:cNvPr>
                  <p14:cNvContentPartPr/>
                  <p14:nvPr/>
                </p14:nvContentPartPr>
                <p14:xfrm>
                  <a:off x="1931269" y="2748564"/>
                  <a:ext cx="1707120" cy="570600"/>
                </p14:xfrm>
              </p:contentPart>
            </mc:Choice>
            <mc:Fallback xmlns="">
              <p:pic>
                <p:nvPicPr>
                  <p:cNvPr id="36" name="Ink 35">
                    <a:extLst>
                      <a:ext uri="{FF2B5EF4-FFF2-40B4-BE49-F238E27FC236}">
                        <a16:creationId xmlns:a16="http://schemas.microsoft.com/office/drawing/2014/main" id="{CE107FA2-5364-48E7-BCB9-16FF50A75443}"/>
                      </a:ext>
                    </a:extLst>
                  </p:cNvPr>
                  <p:cNvPicPr/>
                  <p:nvPr/>
                </p:nvPicPr>
                <p:blipFill>
                  <a:blip r:embed="rId74"/>
                  <a:stretch>
                    <a:fillRect/>
                  </a:stretch>
                </p:blipFill>
                <p:spPr>
                  <a:xfrm>
                    <a:off x="1922269" y="2739570"/>
                    <a:ext cx="1724760" cy="588229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75">
                <p14:nvContentPartPr>
                  <p14:cNvPr id="40" name="Ink 39">
                    <a:extLst>
                      <a:ext uri="{FF2B5EF4-FFF2-40B4-BE49-F238E27FC236}">
                        <a16:creationId xmlns:a16="http://schemas.microsoft.com/office/drawing/2014/main" id="{309EA912-942A-4811-ACA0-42D95073C102}"/>
                      </a:ext>
                    </a:extLst>
                  </p14:cNvPr>
                  <p14:cNvContentPartPr/>
                  <p14:nvPr/>
                </p14:nvContentPartPr>
                <p14:xfrm>
                  <a:off x="3666829" y="3327444"/>
                  <a:ext cx="53280" cy="253440"/>
                </p14:xfrm>
              </p:contentPart>
            </mc:Choice>
            <mc:Fallback xmlns="">
              <p:pic>
                <p:nvPicPr>
                  <p:cNvPr id="38" name="Ink 37">
                    <a:extLst>
                      <a:ext uri="{FF2B5EF4-FFF2-40B4-BE49-F238E27FC236}">
                        <a16:creationId xmlns:a16="http://schemas.microsoft.com/office/drawing/2014/main" id="{F6FB65B9-EE84-4A58-8C90-2614D52BC958}"/>
                      </a:ext>
                    </a:extLst>
                  </p:cNvPr>
                  <p:cNvPicPr/>
                  <p:nvPr/>
                </p:nvPicPr>
                <p:blipFill>
                  <a:blip r:embed="rId76"/>
                  <a:stretch>
                    <a:fillRect/>
                  </a:stretch>
                </p:blipFill>
                <p:spPr>
                  <a:xfrm>
                    <a:off x="3657768" y="3318444"/>
                    <a:ext cx="71040" cy="27108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77">
                <p14:nvContentPartPr>
                  <p14:cNvPr id="41" name="Ink 40">
                    <a:extLst>
                      <a:ext uri="{FF2B5EF4-FFF2-40B4-BE49-F238E27FC236}">
                        <a16:creationId xmlns:a16="http://schemas.microsoft.com/office/drawing/2014/main" id="{E0E72A06-217F-4D06-8759-0D1A6AA987AF}"/>
                      </a:ext>
                    </a:extLst>
                  </p14:cNvPr>
                  <p14:cNvContentPartPr/>
                  <p14:nvPr/>
                </p14:nvContentPartPr>
                <p14:xfrm>
                  <a:off x="3587629" y="3558564"/>
                  <a:ext cx="327240" cy="313920"/>
                </p14:xfrm>
              </p:contentPart>
            </mc:Choice>
            <mc:Fallback xmlns="">
              <p:pic>
                <p:nvPicPr>
                  <p:cNvPr id="39" name="Ink 38">
                    <a:extLst>
                      <a:ext uri="{FF2B5EF4-FFF2-40B4-BE49-F238E27FC236}">
                        <a16:creationId xmlns:a16="http://schemas.microsoft.com/office/drawing/2014/main" id="{7049A7A2-4C32-4212-8A0E-6AECE67F0C88}"/>
                      </a:ext>
                    </a:extLst>
                  </p:cNvPr>
                  <p:cNvPicPr/>
                  <p:nvPr/>
                </p:nvPicPr>
                <p:blipFill>
                  <a:blip r:embed="rId78"/>
                  <a:stretch>
                    <a:fillRect/>
                  </a:stretch>
                </p:blipFill>
                <p:spPr>
                  <a:xfrm>
                    <a:off x="3578629" y="3549564"/>
                    <a:ext cx="344880" cy="33156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79">
                <p14:nvContentPartPr>
                  <p14:cNvPr id="42" name="Ink 41">
                    <a:extLst>
                      <a:ext uri="{FF2B5EF4-FFF2-40B4-BE49-F238E27FC236}">
                        <a16:creationId xmlns:a16="http://schemas.microsoft.com/office/drawing/2014/main" id="{2483CC8C-7142-4B35-A041-8D030E9E59BD}"/>
                      </a:ext>
                    </a:extLst>
                  </p14:cNvPr>
                  <p14:cNvContentPartPr/>
                  <p14:nvPr/>
                </p14:nvContentPartPr>
                <p14:xfrm>
                  <a:off x="4087669" y="3239604"/>
                  <a:ext cx="29880" cy="150120"/>
                </p14:xfrm>
              </p:contentPart>
            </mc:Choice>
            <mc:Fallback xmlns="">
              <p:pic>
                <p:nvPicPr>
                  <p:cNvPr id="61" name="Ink 60">
                    <a:extLst>
                      <a:ext uri="{FF2B5EF4-FFF2-40B4-BE49-F238E27FC236}">
                        <a16:creationId xmlns:a16="http://schemas.microsoft.com/office/drawing/2014/main" id="{88857159-342E-4ED3-94BB-9741C4BD0C9A}"/>
                      </a:ext>
                    </a:extLst>
                  </p:cNvPr>
                  <p:cNvPicPr/>
                  <p:nvPr/>
                </p:nvPicPr>
                <p:blipFill>
                  <a:blip r:embed="rId80"/>
                  <a:stretch>
                    <a:fillRect/>
                  </a:stretch>
                </p:blipFill>
                <p:spPr>
                  <a:xfrm>
                    <a:off x="4078669" y="3230604"/>
                    <a:ext cx="47520" cy="16776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81">
                <p14:nvContentPartPr>
                  <p14:cNvPr id="43" name="Ink 42">
                    <a:extLst>
                      <a:ext uri="{FF2B5EF4-FFF2-40B4-BE49-F238E27FC236}">
                        <a16:creationId xmlns:a16="http://schemas.microsoft.com/office/drawing/2014/main" id="{32CBDC51-4C1B-40A6-A761-279303DDFEAA}"/>
                      </a:ext>
                    </a:extLst>
                  </p14:cNvPr>
                  <p14:cNvContentPartPr/>
                  <p14:nvPr/>
                </p14:nvContentPartPr>
                <p14:xfrm>
                  <a:off x="4069669" y="3185964"/>
                  <a:ext cx="120240" cy="183960"/>
                </p14:xfrm>
              </p:contentPart>
            </mc:Choice>
            <mc:Fallback xmlns="">
              <p:pic>
                <p:nvPicPr>
                  <p:cNvPr id="62" name="Ink 61">
                    <a:extLst>
                      <a:ext uri="{FF2B5EF4-FFF2-40B4-BE49-F238E27FC236}">
                        <a16:creationId xmlns:a16="http://schemas.microsoft.com/office/drawing/2014/main" id="{2A729771-7397-459A-8464-CBE1632D374D}"/>
                      </a:ext>
                    </a:extLst>
                  </p:cNvPr>
                  <p:cNvPicPr/>
                  <p:nvPr/>
                </p:nvPicPr>
                <p:blipFill>
                  <a:blip r:embed="rId82"/>
                  <a:stretch>
                    <a:fillRect/>
                  </a:stretch>
                </p:blipFill>
                <p:spPr>
                  <a:xfrm>
                    <a:off x="4060669" y="3176964"/>
                    <a:ext cx="137880" cy="20160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83">
                <p14:nvContentPartPr>
                  <p14:cNvPr id="44" name="Ink 43">
                    <a:extLst>
                      <a:ext uri="{FF2B5EF4-FFF2-40B4-BE49-F238E27FC236}">
                        <a16:creationId xmlns:a16="http://schemas.microsoft.com/office/drawing/2014/main" id="{36CD944B-D929-4CD9-A8DF-7C96DC278EB5}"/>
                      </a:ext>
                    </a:extLst>
                  </p14:cNvPr>
                  <p14:cNvContentPartPr/>
                  <p14:nvPr/>
                </p14:nvContentPartPr>
                <p14:xfrm>
                  <a:off x="4246789" y="3292164"/>
                  <a:ext cx="114120" cy="78840"/>
                </p14:xfrm>
              </p:contentPart>
            </mc:Choice>
            <mc:Fallback xmlns="">
              <p:pic>
                <p:nvPicPr>
                  <p:cNvPr id="63" name="Ink 62">
                    <a:extLst>
                      <a:ext uri="{FF2B5EF4-FFF2-40B4-BE49-F238E27FC236}">
                        <a16:creationId xmlns:a16="http://schemas.microsoft.com/office/drawing/2014/main" id="{E85E4FC1-6C35-45EE-9C5F-2B6A5CB0DB85}"/>
                      </a:ext>
                    </a:extLst>
                  </p:cNvPr>
                  <p:cNvPicPr/>
                  <p:nvPr/>
                </p:nvPicPr>
                <p:blipFill>
                  <a:blip r:embed="rId84"/>
                  <a:stretch>
                    <a:fillRect/>
                  </a:stretch>
                </p:blipFill>
                <p:spPr>
                  <a:xfrm>
                    <a:off x="4237789" y="3283205"/>
                    <a:ext cx="131760" cy="9640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85">
                <p14:nvContentPartPr>
                  <p14:cNvPr id="45" name="Ink 44">
                    <a:extLst>
                      <a:ext uri="{FF2B5EF4-FFF2-40B4-BE49-F238E27FC236}">
                        <a16:creationId xmlns:a16="http://schemas.microsoft.com/office/drawing/2014/main" id="{8B3B4D1B-BFEB-495F-8496-D1D199C656FB}"/>
                      </a:ext>
                    </a:extLst>
                  </p14:cNvPr>
                  <p14:cNvContentPartPr/>
                  <p14:nvPr/>
                </p14:nvContentPartPr>
                <p14:xfrm>
                  <a:off x="4387909" y="3300084"/>
                  <a:ext cx="52200" cy="84600"/>
                </p14:xfrm>
              </p:contentPart>
            </mc:Choice>
            <mc:Fallback xmlns="">
              <p:pic>
                <p:nvPicPr>
                  <p:cNvPr id="64" name="Ink 63">
                    <a:extLst>
                      <a:ext uri="{FF2B5EF4-FFF2-40B4-BE49-F238E27FC236}">
                        <a16:creationId xmlns:a16="http://schemas.microsoft.com/office/drawing/2014/main" id="{5B69EA6F-7FAA-4DE5-A107-1B1EEE99530C}"/>
                      </a:ext>
                    </a:extLst>
                  </p:cNvPr>
                  <p:cNvPicPr/>
                  <p:nvPr/>
                </p:nvPicPr>
                <p:blipFill>
                  <a:blip r:embed="rId86"/>
                  <a:stretch>
                    <a:fillRect/>
                  </a:stretch>
                </p:blipFill>
                <p:spPr>
                  <a:xfrm>
                    <a:off x="4378846" y="3291122"/>
                    <a:ext cx="69963" cy="102165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87">
                <p14:nvContentPartPr>
                  <p14:cNvPr id="46" name="Ink 45">
                    <a:extLst>
                      <a:ext uri="{FF2B5EF4-FFF2-40B4-BE49-F238E27FC236}">
                        <a16:creationId xmlns:a16="http://schemas.microsoft.com/office/drawing/2014/main" id="{60A38BAE-7323-4094-A042-0D681EA4C4EC}"/>
                      </a:ext>
                    </a:extLst>
                  </p14:cNvPr>
                  <p14:cNvContentPartPr/>
                  <p14:nvPr/>
                </p14:nvContentPartPr>
                <p14:xfrm>
                  <a:off x="4498429" y="3153204"/>
                  <a:ext cx="87840" cy="115200"/>
                </p14:xfrm>
              </p:contentPart>
            </mc:Choice>
            <mc:Fallback xmlns="">
              <p:pic>
                <p:nvPicPr>
                  <p:cNvPr id="65" name="Ink 64">
                    <a:extLst>
                      <a:ext uri="{FF2B5EF4-FFF2-40B4-BE49-F238E27FC236}">
                        <a16:creationId xmlns:a16="http://schemas.microsoft.com/office/drawing/2014/main" id="{06B5DBAB-085E-4587-BF87-A27E4EDBD4EB}"/>
                      </a:ext>
                    </a:extLst>
                  </p:cNvPr>
                  <p:cNvPicPr/>
                  <p:nvPr/>
                </p:nvPicPr>
                <p:blipFill>
                  <a:blip r:embed="rId88"/>
                  <a:stretch>
                    <a:fillRect/>
                  </a:stretch>
                </p:blipFill>
                <p:spPr>
                  <a:xfrm>
                    <a:off x="4489429" y="3144204"/>
                    <a:ext cx="105480" cy="13284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89">
                <p14:nvContentPartPr>
                  <p14:cNvPr id="47" name="Ink 46">
                    <a:extLst>
                      <a:ext uri="{FF2B5EF4-FFF2-40B4-BE49-F238E27FC236}">
                        <a16:creationId xmlns:a16="http://schemas.microsoft.com/office/drawing/2014/main" id="{3E315E7D-27DC-4228-BE73-DCC115671D0B}"/>
                      </a:ext>
                    </a:extLst>
                  </p14:cNvPr>
                  <p14:cNvContentPartPr/>
                  <p14:nvPr/>
                </p14:nvContentPartPr>
                <p14:xfrm>
                  <a:off x="4553509" y="3143124"/>
                  <a:ext cx="38160" cy="244440"/>
                </p14:xfrm>
              </p:contentPart>
            </mc:Choice>
            <mc:Fallback xmlns="">
              <p:pic>
                <p:nvPicPr>
                  <p:cNvPr id="66" name="Ink 65">
                    <a:extLst>
                      <a:ext uri="{FF2B5EF4-FFF2-40B4-BE49-F238E27FC236}">
                        <a16:creationId xmlns:a16="http://schemas.microsoft.com/office/drawing/2014/main" id="{358CCDC9-F9B3-4CD6-89B2-616EF6AD5688}"/>
                      </a:ext>
                    </a:extLst>
                  </p:cNvPr>
                  <p:cNvPicPr/>
                  <p:nvPr/>
                </p:nvPicPr>
                <p:blipFill>
                  <a:blip r:embed="rId90"/>
                  <a:stretch>
                    <a:fillRect/>
                  </a:stretch>
                </p:blipFill>
                <p:spPr>
                  <a:xfrm>
                    <a:off x="4544509" y="3134124"/>
                    <a:ext cx="55800" cy="26208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91">
                <p14:nvContentPartPr>
                  <p14:cNvPr id="48" name="Ink 47">
                    <a:extLst>
                      <a:ext uri="{FF2B5EF4-FFF2-40B4-BE49-F238E27FC236}">
                        <a16:creationId xmlns:a16="http://schemas.microsoft.com/office/drawing/2014/main" id="{F21C1A02-EEEA-46C7-B0F8-BF9C311EB852}"/>
                      </a:ext>
                    </a:extLst>
                  </p14:cNvPr>
                  <p14:cNvContentPartPr/>
                  <p14:nvPr/>
                </p14:nvContentPartPr>
                <p14:xfrm>
                  <a:off x="4388269" y="3260844"/>
                  <a:ext cx="68400" cy="50760"/>
                </p14:xfrm>
              </p:contentPart>
            </mc:Choice>
            <mc:Fallback xmlns="">
              <p:pic>
                <p:nvPicPr>
                  <p:cNvPr id="67" name="Ink 66">
                    <a:extLst>
                      <a:ext uri="{FF2B5EF4-FFF2-40B4-BE49-F238E27FC236}">
                        <a16:creationId xmlns:a16="http://schemas.microsoft.com/office/drawing/2014/main" id="{145C0041-7670-4809-BD50-698FC71D3731}"/>
                      </a:ext>
                    </a:extLst>
                  </p:cNvPr>
                  <p:cNvPicPr/>
                  <p:nvPr/>
                </p:nvPicPr>
                <p:blipFill>
                  <a:blip r:embed="rId92"/>
                  <a:stretch>
                    <a:fillRect/>
                  </a:stretch>
                </p:blipFill>
                <p:spPr>
                  <a:xfrm>
                    <a:off x="4379269" y="3251844"/>
                    <a:ext cx="86040" cy="68400"/>
                  </a:xfrm>
                  <a:prstGeom prst="rect">
                    <a:avLst/>
                  </a:prstGeom>
                </p:spPr>
              </p:pic>
            </mc:Fallback>
          </mc:AlternateContent>
        </p:grpSp>
        <p:grpSp>
          <p:nvGrpSpPr>
            <p:cNvPr id="20" name="Group 19">
              <a:extLst>
                <a:ext uri="{FF2B5EF4-FFF2-40B4-BE49-F238E27FC236}">
                  <a16:creationId xmlns:a16="http://schemas.microsoft.com/office/drawing/2014/main" id="{3D68EC75-A22F-497F-A95C-11F5CF59B4E0}"/>
                </a:ext>
              </a:extLst>
            </p:cNvPr>
            <p:cNvGrpSpPr/>
            <p:nvPr/>
          </p:nvGrpSpPr>
          <p:grpSpPr>
            <a:xfrm>
              <a:off x="156829" y="4312404"/>
              <a:ext cx="327600" cy="293400"/>
              <a:chOff x="156829" y="4312404"/>
              <a:chExt cx="327600" cy="293400"/>
            </a:xfrm>
          </p:grpSpPr>
          <mc:AlternateContent xmlns:mc="http://schemas.openxmlformats.org/markup-compatibility/2006" xmlns:p14="http://schemas.microsoft.com/office/powerpoint/2010/main">
            <mc:Choice Requires="p14">
              <p:contentPart p14:bwMode="auto" r:id="rId93">
                <p14:nvContentPartPr>
                  <p14:cNvPr id="35" name="Ink 34">
                    <a:extLst>
                      <a:ext uri="{FF2B5EF4-FFF2-40B4-BE49-F238E27FC236}">
                        <a16:creationId xmlns:a16="http://schemas.microsoft.com/office/drawing/2014/main" id="{DF5D40DA-4199-4C08-A3DD-873891414013}"/>
                      </a:ext>
                    </a:extLst>
                  </p14:cNvPr>
                  <p14:cNvContentPartPr/>
                  <p14:nvPr/>
                </p14:nvContentPartPr>
                <p14:xfrm>
                  <a:off x="206149" y="4312404"/>
                  <a:ext cx="160920" cy="232920"/>
                </p14:xfrm>
              </p:contentPart>
            </mc:Choice>
            <mc:Fallback xmlns="">
              <p:pic>
                <p:nvPicPr>
                  <p:cNvPr id="69" name="Ink 68">
                    <a:extLst>
                      <a:ext uri="{FF2B5EF4-FFF2-40B4-BE49-F238E27FC236}">
                        <a16:creationId xmlns:a16="http://schemas.microsoft.com/office/drawing/2014/main" id="{A19700A6-327B-4BD0-9170-1676929E3321}"/>
                      </a:ext>
                    </a:extLst>
                  </p:cNvPr>
                  <p:cNvPicPr/>
                  <p:nvPr/>
                </p:nvPicPr>
                <p:blipFill>
                  <a:blip r:embed="rId94"/>
                  <a:stretch>
                    <a:fillRect/>
                  </a:stretch>
                </p:blipFill>
                <p:spPr>
                  <a:xfrm>
                    <a:off x="197149" y="4303404"/>
                    <a:ext cx="178560" cy="25056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95">
                <p14:nvContentPartPr>
                  <p14:cNvPr id="36" name="Ink 35">
                    <a:extLst>
                      <a:ext uri="{FF2B5EF4-FFF2-40B4-BE49-F238E27FC236}">
                        <a16:creationId xmlns:a16="http://schemas.microsoft.com/office/drawing/2014/main" id="{F9E96CE7-1706-4098-87CD-196BA4093505}"/>
                      </a:ext>
                    </a:extLst>
                  </p14:cNvPr>
                  <p14:cNvContentPartPr/>
                  <p14:nvPr/>
                </p14:nvContentPartPr>
                <p14:xfrm>
                  <a:off x="156829" y="4446684"/>
                  <a:ext cx="201600" cy="32400"/>
                </p14:xfrm>
              </p:contentPart>
            </mc:Choice>
            <mc:Fallback xmlns="">
              <p:pic>
                <p:nvPicPr>
                  <p:cNvPr id="70" name="Ink 69">
                    <a:extLst>
                      <a:ext uri="{FF2B5EF4-FFF2-40B4-BE49-F238E27FC236}">
                        <a16:creationId xmlns:a16="http://schemas.microsoft.com/office/drawing/2014/main" id="{41AF83B3-5326-4176-BD05-728D398242B1}"/>
                      </a:ext>
                    </a:extLst>
                  </p:cNvPr>
                  <p:cNvPicPr/>
                  <p:nvPr/>
                </p:nvPicPr>
                <p:blipFill>
                  <a:blip r:embed="rId96"/>
                  <a:stretch>
                    <a:fillRect/>
                  </a:stretch>
                </p:blipFill>
                <p:spPr>
                  <a:xfrm>
                    <a:off x="147829" y="4437684"/>
                    <a:ext cx="219240" cy="5004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97">
                <p14:nvContentPartPr>
                  <p14:cNvPr id="37" name="Ink 36">
                    <a:extLst>
                      <a:ext uri="{FF2B5EF4-FFF2-40B4-BE49-F238E27FC236}">
                        <a16:creationId xmlns:a16="http://schemas.microsoft.com/office/drawing/2014/main" id="{6F7DDA93-9B94-4F11-816B-98C65C28C748}"/>
                      </a:ext>
                    </a:extLst>
                  </p14:cNvPr>
                  <p14:cNvContentPartPr/>
                  <p14:nvPr/>
                </p14:nvContentPartPr>
                <p14:xfrm>
                  <a:off x="389749" y="4483404"/>
                  <a:ext cx="94680" cy="122400"/>
                </p14:xfrm>
              </p:contentPart>
            </mc:Choice>
            <mc:Fallback xmlns="">
              <p:pic>
                <p:nvPicPr>
                  <p:cNvPr id="72" name="Ink 71">
                    <a:extLst>
                      <a:ext uri="{FF2B5EF4-FFF2-40B4-BE49-F238E27FC236}">
                        <a16:creationId xmlns:a16="http://schemas.microsoft.com/office/drawing/2014/main" id="{2C0031E2-68F6-4AAF-A589-33810E80EA00}"/>
                      </a:ext>
                    </a:extLst>
                  </p:cNvPr>
                  <p:cNvPicPr/>
                  <p:nvPr/>
                </p:nvPicPr>
                <p:blipFill>
                  <a:blip r:embed="rId98"/>
                  <a:stretch>
                    <a:fillRect/>
                  </a:stretch>
                </p:blipFill>
                <p:spPr>
                  <a:xfrm>
                    <a:off x="380715" y="4474404"/>
                    <a:ext cx="112387" cy="14004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99">
                <p14:nvContentPartPr>
                  <p14:cNvPr id="38" name="Ink 37">
                    <a:extLst>
                      <a:ext uri="{FF2B5EF4-FFF2-40B4-BE49-F238E27FC236}">
                        <a16:creationId xmlns:a16="http://schemas.microsoft.com/office/drawing/2014/main" id="{D75D340F-752C-4FDF-8C98-72568A47BF9A}"/>
                      </a:ext>
                    </a:extLst>
                  </p14:cNvPr>
                  <p14:cNvContentPartPr/>
                  <p14:nvPr/>
                </p14:nvContentPartPr>
                <p14:xfrm>
                  <a:off x="405589" y="4551444"/>
                  <a:ext cx="64800" cy="8280"/>
                </p14:xfrm>
              </p:contentPart>
            </mc:Choice>
            <mc:Fallback xmlns="">
              <p:pic>
                <p:nvPicPr>
                  <p:cNvPr id="73" name="Ink 72">
                    <a:extLst>
                      <a:ext uri="{FF2B5EF4-FFF2-40B4-BE49-F238E27FC236}">
                        <a16:creationId xmlns:a16="http://schemas.microsoft.com/office/drawing/2014/main" id="{DB605C75-C906-45FC-985A-D43A7329A7C1}"/>
                      </a:ext>
                    </a:extLst>
                  </p:cNvPr>
                  <p:cNvPicPr/>
                  <p:nvPr/>
                </p:nvPicPr>
                <p:blipFill>
                  <a:blip r:embed="rId100"/>
                  <a:stretch>
                    <a:fillRect/>
                  </a:stretch>
                </p:blipFill>
                <p:spPr>
                  <a:xfrm>
                    <a:off x="396589" y="4542444"/>
                    <a:ext cx="82440" cy="25920"/>
                  </a:xfrm>
                  <a:prstGeom prst="rect">
                    <a:avLst/>
                  </a:prstGeom>
                </p:spPr>
              </p:pic>
            </mc:Fallback>
          </mc:AlternateContent>
        </p:grpSp>
        <p:grpSp>
          <p:nvGrpSpPr>
            <p:cNvPr id="21" name="Group 20">
              <a:extLst>
                <a:ext uri="{FF2B5EF4-FFF2-40B4-BE49-F238E27FC236}">
                  <a16:creationId xmlns:a16="http://schemas.microsoft.com/office/drawing/2014/main" id="{9C1105F6-43B4-49DC-B5C5-D79505398188}"/>
                </a:ext>
              </a:extLst>
            </p:cNvPr>
            <p:cNvGrpSpPr/>
            <p:nvPr/>
          </p:nvGrpSpPr>
          <p:grpSpPr>
            <a:xfrm>
              <a:off x="1705909" y="4529844"/>
              <a:ext cx="267840" cy="232920"/>
              <a:chOff x="1705909" y="4529844"/>
              <a:chExt cx="267840" cy="232920"/>
            </a:xfrm>
          </p:grpSpPr>
          <mc:AlternateContent xmlns:mc="http://schemas.openxmlformats.org/markup-compatibility/2006" xmlns:p14="http://schemas.microsoft.com/office/powerpoint/2010/main">
            <mc:Choice Requires="p14">
              <p:contentPart p14:bwMode="auto" r:id="rId101">
                <p14:nvContentPartPr>
                  <p14:cNvPr id="31" name="Ink 30">
                    <a:extLst>
                      <a:ext uri="{FF2B5EF4-FFF2-40B4-BE49-F238E27FC236}">
                        <a16:creationId xmlns:a16="http://schemas.microsoft.com/office/drawing/2014/main" id="{6E146262-2B53-4FC4-860C-C05A8CF0E8FE}"/>
                      </a:ext>
                    </a:extLst>
                  </p14:cNvPr>
                  <p14:cNvContentPartPr/>
                  <p14:nvPr/>
                </p14:nvContentPartPr>
                <p14:xfrm>
                  <a:off x="1705909" y="4529844"/>
                  <a:ext cx="160920" cy="203400"/>
                </p14:xfrm>
              </p:contentPart>
            </mc:Choice>
            <mc:Fallback xmlns="">
              <p:pic>
                <p:nvPicPr>
                  <p:cNvPr id="75" name="Ink 74">
                    <a:extLst>
                      <a:ext uri="{FF2B5EF4-FFF2-40B4-BE49-F238E27FC236}">
                        <a16:creationId xmlns:a16="http://schemas.microsoft.com/office/drawing/2014/main" id="{7AA41B48-7E3A-4576-B9E6-60A65907D993}"/>
                      </a:ext>
                    </a:extLst>
                  </p:cNvPr>
                  <p:cNvPicPr/>
                  <p:nvPr/>
                </p:nvPicPr>
                <p:blipFill>
                  <a:blip r:embed="rId102"/>
                  <a:stretch>
                    <a:fillRect/>
                  </a:stretch>
                </p:blipFill>
                <p:spPr>
                  <a:xfrm>
                    <a:off x="1696909" y="4520844"/>
                    <a:ext cx="178560" cy="22104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103">
                <p14:nvContentPartPr>
                  <p14:cNvPr id="32" name="Ink 31">
                    <a:extLst>
                      <a:ext uri="{FF2B5EF4-FFF2-40B4-BE49-F238E27FC236}">
                        <a16:creationId xmlns:a16="http://schemas.microsoft.com/office/drawing/2014/main" id="{7DA0C44F-33EB-4356-8D3B-30943D63A218}"/>
                      </a:ext>
                    </a:extLst>
                  </p14:cNvPr>
                  <p14:cNvContentPartPr/>
                  <p14:nvPr/>
                </p14:nvContentPartPr>
                <p14:xfrm>
                  <a:off x="1712029" y="4613724"/>
                  <a:ext cx="91080" cy="21240"/>
                </p14:xfrm>
              </p:contentPart>
            </mc:Choice>
            <mc:Fallback xmlns="">
              <p:pic>
                <p:nvPicPr>
                  <p:cNvPr id="76" name="Ink 75">
                    <a:extLst>
                      <a:ext uri="{FF2B5EF4-FFF2-40B4-BE49-F238E27FC236}">
                        <a16:creationId xmlns:a16="http://schemas.microsoft.com/office/drawing/2014/main" id="{1FC51607-9D70-4734-80D3-BAD0B3A7569C}"/>
                      </a:ext>
                    </a:extLst>
                  </p:cNvPr>
                  <p:cNvPicPr/>
                  <p:nvPr/>
                </p:nvPicPr>
                <p:blipFill>
                  <a:blip r:embed="rId104"/>
                  <a:stretch>
                    <a:fillRect/>
                  </a:stretch>
                </p:blipFill>
                <p:spPr>
                  <a:xfrm>
                    <a:off x="1703029" y="4604724"/>
                    <a:ext cx="108720" cy="3888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105">
                <p14:nvContentPartPr>
                  <p14:cNvPr id="33" name="Ink 32">
                    <a:extLst>
                      <a:ext uri="{FF2B5EF4-FFF2-40B4-BE49-F238E27FC236}">
                        <a16:creationId xmlns:a16="http://schemas.microsoft.com/office/drawing/2014/main" id="{70555188-CC6C-4D4D-828C-B53D99CA7A46}"/>
                      </a:ext>
                    </a:extLst>
                  </p14:cNvPr>
                  <p14:cNvContentPartPr/>
                  <p14:nvPr/>
                </p14:nvContentPartPr>
                <p14:xfrm>
                  <a:off x="1912189" y="4641444"/>
                  <a:ext cx="19440" cy="95760"/>
                </p14:xfrm>
              </p:contentPart>
            </mc:Choice>
            <mc:Fallback xmlns="">
              <p:pic>
                <p:nvPicPr>
                  <p:cNvPr id="77" name="Ink 76">
                    <a:extLst>
                      <a:ext uri="{FF2B5EF4-FFF2-40B4-BE49-F238E27FC236}">
                        <a16:creationId xmlns:a16="http://schemas.microsoft.com/office/drawing/2014/main" id="{7DE7091B-158A-40B9-9BB4-29690D3F5F73}"/>
                      </a:ext>
                    </a:extLst>
                  </p:cNvPr>
                  <p:cNvPicPr/>
                  <p:nvPr/>
                </p:nvPicPr>
                <p:blipFill>
                  <a:blip r:embed="rId106"/>
                  <a:stretch>
                    <a:fillRect/>
                  </a:stretch>
                </p:blipFill>
                <p:spPr>
                  <a:xfrm>
                    <a:off x="1903189" y="4632444"/>
                    <a:ext cx="37080" cy="11340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107">
                <p14:nvContentPartPr>
                  <p14:cNvPr id="34" name="Ink 33">
                    <a:extLst>
                      <a:ext uri="{FF2B5EF4-FFF2-40B4-BE49-F238E27FC236}">
                        <a16:creationId xmlns:a16="http://schemas.microsoft.com/office/drawing/2014/main" id="{DAFD7D27-AF1A-4AB2-86E1-E99F19C1F7D1}"/>
                      </a:ext>
                    </a:extLst>
                  </p14:cNvPr>
                  <p14:cNvContentPartPr/>
                  <p14:nvPr/>
                </p14:nvContentPartPr>
                <p14:xfrm>
                  <a:off x="1881949" y="4590324"/>
                  <a:ext cx="91800" cy="172440"/>
                </p14:xfrm>
              </p:contentPart>
            </mc:Choice>
            <mc:Fallback xmlns="">
              <p:pic>
                <p:nvPicPr>
                  <p:cNvPr id="78" name="Ink 77">
                    <a:extLst>
                      <a:ext uri="{FF2B5EF4-FFF2-40B4-BE49-F238E27FC236}">
                        <a16:creationId xmlns:a16="http://schemas.microsoft.com/office/drawing/2014/main" id="{EE2BBA02-3D2F-444D-B2C4-87668010475E}"/>
                      </a:ext>
                    </a:extLst>
                  </p:cNvPr>
                  <p:cNvPicPr/>
                  <p:nvPr/>
                </p:nvPicPr>
                <p:blipFill>
                  <a:blip r:embed="rId108"/>
                  <a:stretch>
                    <a:fillRect/>
                  </a:stretch>
                </p:blipFill>
                <p:spPr>
                  <a:xfrm>
                    <a:off x="1872949" y="4581324"/>
                    <a:ext cx="109440" cy="190080"/>
                  </a:xfrm>
                  <a:prstGeom prst="rect">
                    <a:avLst/>
                  </a:prstGeom>
                </p:spPr>
              </p:pic>
            </mc:Fallback>
          </mc:AlternateContent>
        </p:grpSp>
        <p:grpSp>
          <p:nvGrpSpPr>
            <p:cNvPr id="22" name="Group 21">
              <a:extLst>
                <a:ext uri="{FF2B5EF4-FFF2-40B4-BE49-F238E27FC236}">
                  <a16:creationId xmlns:a16="http://schemas.microsoft.com/office/drawing/2014/main" id="{DC156704-5FDD-43A0-AD91-8BA0C42CEB81}"/>
                </a:ext>
              </a:extLst>
            </p:cNvPr>
            <p:cNvGrpSpPr/>
            <p:nvPr/>
          </p:nvGrpSpPr>
          <p:grpSpPr>
            <a:xfrm>
              <a:off x="3270829" y="4334724"/>
              <a:ext cx="297360" cy="250560"/>
              <a:chOff x="3270829" y="4334724"/>
              <a:chExt cx="297360" cy="250560"/>
            </a:xfrm>
          </p:grpSpPr>
          <mc:AlternateContent xmlns:mc="http://schemas.openxmlformats.org/markup-compatibility/2006" xmlns:p14="http://schemas.microsoft.com/office/powerpoint/2010/main">
            <mc:Choice Requires="p14">
              <p:contentPart p14:bwMode="auto" r:id="rId109">
                <p14:nvContentPartPr>
                  <p14:cNvPr id="28" name="Ink 27">
                    <a:extLst>
                      <a:ext uri="{FF2B5EF4-FFF2-40B4-BE49-F238E27FC236}">
                        <a16:creationId xmlns:a16="http://schemas.microsoft.com/office/drawing/2014/main" id="{20B41430-3F59-4EE4-9758-08C2C2F1313C}"/>
                      </a:ext>
                    </a:extLst>
                  </p14:cNvPr>
                  <p14:cNvContentPartPr/>
                  <p14:nvPr/>
                </p14:nvContentPartPr>
                <p14:xfrm>
                  <a:off x="3270829" y="4334724"/>
                  <a:ext cx="167760" cy="196560"/>
                </p14:xfrm>
              </p:contentPart>
            </mc:Choice>
            <mc:Fallback xmlns="">
              <p:pic>
                <p:nvPicPr>
                  <p:cNvPr id="80" name="Ink 79">
                    <a:extLst>
                      <a:ext uri="{FF2B5EF4-FFF2-40B4-BE49-F238E27FC236}">
                        <a16:creationId xmlns:a16="http://schemas.microsoft.com/office/drawing/2014/main" id="{04A37F4F-FC86-4169-A6CB-C49FB8B2CBB7}"/>
                      </a:ext>
                    </a:extLst>
                  </p:cNvPr>
                  <p:cNvPicPr/>
                  <p:nvPr/>
                </p:nvPicPr>
                <p:blipFill>
                  <a:blip r:embed="rId110"/>
                  <a:stretch>
                    <a:fillRect/>
                  </a:stretch>
                </p:blipFill>
                <p:spPr>
                  <a:xfrm>
                    <a:off x="3261829" y="4325724"/>
                    <a:ext cx="185400" cy="21420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111">
                <p14:nvContentPartPr>
                  <p14:cNvPr id="29" name="Ink 28">
                    <a:extLst>
                      <a:ext uri="{FF2B5EF4-FFF2-40B4-BE49-F238E27FC236}">
                        <a16:creationId xmlns:a16="http://schemas.microsoft.com/office/drawing/2014/main" id="{A1A3224B-38ED-4DC7-A3DE-82AC7DBA95DC}"/>
                      </a:ext>
                    </a:extLst>
                  </p14:cNvPr>
                  <p14:cNvContentPartPr/>
                  <p14:nvPr/>
                </p14:nvContentPartPr>
                <p14:xfrm>
                  <a:off x="3296749" y="4453164"/>
                  <a:ext cx="107640" cy="8280"/>
                </p14:xfrm>
              </p:contentPart>
            </mc:Choice>
            <mc:Fallback xmlns="">
              <p:pic>
                <p:nvPicPr>
                  <p:cNvPr id="81" name="Ink 80">
                    <a:extLst>
                      <a:ext uri="{FF2B5EF4-FFF2-40B4-BE49-F238E27FC236}">
                        <a16:creationId xmlns:a16="http://schemas.microsoft.com/office/drawing/2014/main" id="{950EDC39-F7C5-46C9-BDD1-1396B7995C9A}"/>
                      </a:ext>
                    </a:extLst>
                  </p:cNvPr>
                  <p:cNvPicPr/>
                  <p:nvPr/>
                </p:nvPicPr>
                <p:blipFill>
                  <a:blip r:embed="rId112"/>
                  <a:stretch>
                    <a:fillRect/>
                  </a:stretch>
                </p:blipFill>
                <p:spPr>
                  <a:xfrm>
                    <a:off x="3287749" y="4444164"/>
                    <a:ext cx="125280" cy="2592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113">
                <p14:nvContentPartPr>
                  <p14:cNvPr id="30" name="Ink 29">
                    <a:extLst>
                      <a:ext uri="{FF2B5EF4-FFF2-40B4-BE49-F238E27FC236}">
                        <a16:creationId xmlns:a16="http://schemas.microsoft.com/office/drawing/2014/main" id="{380DFA73-2910-46CB-A7CD-920374F2228C}"/>
                      </a:ext>
                    </a:extLst>
                  </p14:cNvPr>
                  <p14:cNvContentPartPr/>
                  <p14:nvPr/>
                </p14:nvContentPartPr>
                <p14:xfrm>
                  <a:off x="3451189" y="4473324"/>
                  <a:ext cx="117000" cy="111960"/>
                </p14:xfrm>
              </p:contentPart>
            </mc:Choice>
            <mc:Fallback xmlns="">
              <p:pic>
                <p:nvPicPr>
                  <p:cNvPr id="83" name="Ink 82">
                    <a:extLst>
                      <a:ext uri="{FF2B5EF4-FFF2-40B4-BE49-F238E27FC236}">
                        <a16:creationId xmlns:a16="http://schemas.microsoft.com/office/drawing/2014/main" id="{C25132FE-71AB-4484-AF48-90EF59F7DBFF}"/>
                      </a:ext>
                    </a:extLst>
                  </p:cNvPr>
                  <p:cNvPicPr/>
                  <p:nvPr/>
                </p:nvPicPr>
                <p:blipFill>
                  <a:blip r:embed="rId114"/>
                  <a:stretch>
                    <a:fillRect/>
                  </a:stretch>
                </p:blipFill>
                <p:spPr>
                  <a:xfrm>
                    <a:off x="3442189" y="4464324"/>
                    <a:ext cx="134640" cy="129600"/>
                  </a:xfrm>
                  <a:prstGeom prst="rect">
                    <a:avLst/>
                  </a:prstGeom>
                </p:spPr>
              </p:pic>
            </mc:Fallback>
          </mc:AlternateContent>
        </p:grpSp>
        <p:grpSp>
          <p:nvGrpSpPr>
            <p:cNvPr id="23" name="Group 22">
              <a:extLst>
                <a:ext uri="{FF2B5EF4-FFF2-40B4-BE49-F238E27FC236}">
                  <a16:creationId xmlns:a16="http://schemas.microsoft.com/office/drawing/2014/main" id="{4C014CC1-4F28-4D0E-994B-B53B722AEF3C}"/>
                </a:ext>
              </a:extLst>
            </p:cNvPr>
            <p:cNvGrpSpPr/>
            <p:nvPr/>
          </p:nvGrpSpPr>
          <p:grpSpPr>
            <a:xfrm>
              <a:off x="2431309" y="2378124"/>
              <a:ext cx="325440" cy="283680"/>
              <a:chOff x="2431309" y="2378124"/>
              <a:chExt cx="325440" cy="283680"/>
            </a:xfrm>
          </p:grpSpPr>
          <mc:AlternateContent xmlns:mc="http://schemas.openxmlformats.org/markup-compatibility/2006" xmlns:p14="http://schemas.microsoft.com/office/powerpoint/2010/main">
            <mc:Choice Requires="p14">
              <p:contentPart p14:bwMode="auto" r:id="rId115">
                <p14:nvContentPartPr>
                  <p14:cNvPr id="24" name="Ink 23">
                    <a:extLst>
                      <a:ext uri="{FF2B5EF4-FFF2-40B4-BE49-F238E27FC236}">
                        <a16:creationId xmlns:a16="http://schemas.microsoft.com/office/drawing/2014/main" id="{8844A329-D135-4093-B1F3-18AF133A0F48}"/>
                      </a:ext>
                    </a:extLst>
                  </p14:cNvPr>
                  <p14:cNvContentPartPr/>
                  <p14:nvPr/>
                </p14:nvContentPartPr>
                <p14:xfrm>
                  <a:off x="2431309" y="2378124"/>
                  <a:ext cx="169920" cy="231480"/>
                </p14:xfrm>
              </p:contentPart>
            </mc:Choice>
            <mc:Fallback xmlns="">
              <p:pic>
                <p:nvPicPr>
                  <p:cNvPr id="85" name="Ink 84">
                    <a:extLst>
                      <a:ext uri="{FF2B5EF4-FFF2-40B4-BE49-F238E27FC236}">
                        <a16:creationId xmlns:a16="http://schemas.microsoft.com/office/drawing/2014/main" id="{5A702062-C352-40D0-BE93-F523C6FAA80F}"/>
                      </a:ext>
                    </a:extLst>
                  </p:cNvPr>
                  <p:cNvPicPr/>
                  <p:nvPr/>
                </p:nvPicPr>
                <p:blipFill>
                  <a:blip r:embed="rId116"/>
                  <a:stretch>
                    <a:fillRect/>
                  </a:stretch>
                </p:blipFill>
                <p:spPr>
                  <a:xfrm>
                    <a:off x="2422309" y="2369124"/>
                    <a:ext cx="187560" cy="24912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117">
                <p14:nvContentPartPr>
                  <p14:cNvPr id="25" name="Ink 24">
                    <a:extLst>
                      <a:ext uri="{FF2B5EF4-FFF2-40B4-BE49-F238E27FC236}">
                        <a16:creationId xmlns:a16="http://schemas.microsoft.com/office/drawing/2014/main" id="{D239F94B-3304-445C-AA5E-7B67F7AA8CE7}"/>
                      </a:ext>
                    </a:extLst>
                  </p14:cNvPr>
                  <p14:cNvContentPartPr/>
                  <p14:nvPr/>
                </p14:nvContentPartPr>
                <p14:xfrm>
                  <a:off x="2431309" y="2510604"/>
                  <a:ext cx="162720" cy="29160"/>
                </p14:xfrm>
              </p:contentPart>
            </mc:Choice>
            <mc:Fallback xmlns="">
              <p:pic>
                <p:nvPicPr>
                  <p:cNvPr id="86" name="Ink 85">
                    <a:extLst>
                      <a:ext uri="{FF2B5EF4-FFF2-40B4-BE49-F238E27FC236}">
                        <a16:creationId xmlns:a16="http://schemas.microsoft.com/office/drawing/2014/main" id="{5D5D6128-92B5-40CC-A977-10C424082EDD}"/>
                      </a:ext>
                    </a:extLst>
                  </p:cNvPr>
                  <p:cNvPicPr/>
                  <p:nvPr/>
                </p:nvPicPr>
                <p:blipFill>
                  <a:blip r:embed="rId118"/>
                  <a:stretch>
                    <a:fillRect/>
                  </a:stretch>
                </p:blipFill>
                <p:spPr>
                  <a:xfrm>
                    <a:off x="2422309" y="2501604"/>
                    <a:ext cx="180360" cy="4680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119">
                <p14:nvContentPartPr>
                  <p14:cNvPr id="26" name="Ink 25">
                    <a:extLst>
                      <a:ext uri="{FF2B5EF4-FFF2-40B4-BE49-F238E27FC236}">
                        <a16:creationId xmlns:a16="http://schemas.microsoft.com/office/drawing/2014/main" id="{F48CD676-488F-4BA2-9EFB-2AFCEB2B3131}"/>
                      </a:ext>
                    </a:extLst>
                  </p14:cNvPr>
                  <p14:cNvContentPartPr/>
                  <p14:nvPr/>
                </p14:nvContentPartPr>
                <p14:xfrm>
                  <a:off x="2671789" y="2567484"/>
                  <a:ext cx="24480" cy="79560"/>
                </p14:xfrm>
              </p:contentPart>
            </mc:Choice>
            <mc:Fallback xmlns="">
              <p:pic>
                <p:nvPicPr>
                  <p:cNvPr id="87" name="Ink 86">
                    <a:extLst>
                      <a:ext uri="{FF2B5EF4-FFF2-40B4-BE49-F238E27FC236}">
                        <a16:creationId xmlns:a16="http://schemas.microsoft.com/office/drawing/2014/main" id="{B131C796-5C4A-4C8C-9E14-503EFDC27E61}"/>
                      </a:ext>
                    </a:extLst>
                  </p:cNvPr>
                  <p:cNvPicPr/>
                  <p:nvPr/>
                </p:nvPicPr>
                <p:blipFill>
                  <a:blip r:embed="rId120"/>
                  <a:stretch>
                    <a:fillRect/>
                  </a:stretch>
                </p:blipFill>
                <p:spPr>
                  <a:xfrm>
                    <a:off x="2662919" y="2558484"/>
                    <a:ext cx="41864" cy="9720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121">
                <p14:nvContentPartPr>
                  <p14:cNvPr id="27" name="Ink 26">
                    <a:extLst>
                      <a:ext uri="{FF2B5EF4-FFF2-40B4-BE49-F238E27FC236}">
                        <a16:creationId xmlns:a16="http://schemas.microsoft.com/office/drawing/2014/main" id="{6E4AAF3C-B0EE-404C-ADDE-5A6BDBC88950}"/>
                      </a:ext>
                    </a:extLst>
                  </p14:cNvPr>
                  <p14:cNvContentPartPr/>
                  <p14:nvPr/>
                </p14:nvContentPartPr>
                <p14:xfrm>
                  <a:off x="2639749" y="2534724"/>
                  <a:ext cx="117000" cy="127080"/>
                </p14:xfrm>
              </p:contentPart>
            </mc:Choice>
            <mc:Fallback xmlns="">
              <p:pic>
                <p:nvPicPr>
                  <p:cNvPr id="88" name="Ink 87">
                    <a:extLst>
                      <a:ext uri="{FF2B5EF4-FFF2-40B4-BE49-F238E27FC236}">
                        <a16:creationId xmlns:a16="http://schemas.microsoft.com/office/drawing/2014/main" id="{9C7DEE35-3056-4414-BBFB-A449552107DE}"/>
                      </a:ext>
                    </a:extLst>
                  </p:cNvPr>
                  <p:cNvPicPr/>
                  <p:nvPr/>
                </p:nvPicPr>
                <p:blipFill>
                  <a:blip r:embed="rId122"/>
                  <a:stretch>
                    <a:fillRect/>
                  </a:stretch>
                </p:blipFill>
                <p:spPr>
                  <a:xfrm>
                    <a:off x="2630749" y="2525724"/>
                    <a:ext cx="134640" cy="144720"/>
                  </a:xfrm>
                  <a:prstGeom prst="rect">
                    <a:avLst/>
                  </a:prstGeom>
                </p:spPr>
              </p:pic>
            </mc:Fallback>
          </mc:AlternateContent>
        </p:grpSp>
      </p:grpSp>
    </p:spTree>
    <p:extLst>
      <p:ext uri="{BB962C8B-B14F-4D97-AF65-F5344CB8AC3E}">
        <p14:creationId xmlns:p14="http://schemas.microsoft.com/office/powerpoint/2010/main" val="36618797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>
            <a:extLst>
              <a:ext uri="{FF2B5EF4-FFF2-40B4-BE49-F238E27FC236}">
                <a16:creationId xmlns:a16="http://schemas.microsoft.com/office/drawing/2014/main" id="{37922531-2010-4E7E-9A36-E8FAF49AC0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Power Flow Problem Variables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Content Placeholder 8">
                <a:extLst>
                  <a:ext uri="{FF2B5EF4-FFF2-40B4-BE49-F238E27FC236}">
                    <a16:creationId xmlns:a16="http://schemas.microsoft.com/office/drawing/2014/main" id="{51A4298E-9EFB-4F2F-BE27-0C643D5E7FD8}"/>
                  </a:ext>
                </a:extLst>
              </p:cNvPr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/>
              <a:lstStyle/>
              <a:p>
                <a:r>
                  <a:rPr lang="en-US" dirty="0"/>
                  <a:t>These two equations must be satisfied for all buses in the system</a:t>
                </a:r>
              </a:p>
              <a:p>
                <a:r>
                  <a:rPr lang="en-US" dirty="0"/>
                  <a:t>Total of 2n equations</a:t>
                </a:r>
              </a:p>
              <a:p>
                <a:r>
                  <a:rPr lang="en-US" dirty="0"/>
                  <a:t>Parameters g and b are known from the Y-bus</a:t>
                </a:r>
              </a:p>
              <a:p>
                <a:r>
                  <a:rPr lang="en-US" dirty="0"/>
                  <a:t>Each bus has four variables:</a:t>
                </a:r>
              </a:p>
              <a:p>
                <a:pPr lvl="1"/>
                <a:r>
                  <a:rPr lang="en-US" dirty="0"/>
                  <a:t>Bus voltage magnitude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</m:oMath>
                </a14:m>
                <a:endParaRPr lang="en-US" b="0" dirty="0"/>
              </a:p>
              <a:p>
                <a:pPr lvl="1"/>
                <a:r>
                  <a:rPr lang="en-US" dirty="0"/>
                  <a:t>Bus voltage angle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𝜃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</m:oMath>
                </a14:m>
                <a:endParaRPr lang="en-US" b="0" dirty="0"/>
              </a:p>
              <a:p>
                <a:pPr lvl="1"/>
                <a:r>
                  <a:rPr lang="en-US" dirty="0"/>
                  <a:t>Bus real power injection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𝑃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</m:oMath>
                </a14:m>
                <a:endParaRPr lang="en-US" b="0" dirty="0"/>
              </a:p>
              <a:p>
                <a:pPr lvl="1"/>
                <a:r>
                  <a:rPr lang="en-US" dirty="0"/>
                  <a:t>Bus reactive power injection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𝑄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</m:oMath>
                </a14:m>
                <a:endParaRPr lang="en-US" dirty="0"/>
              </a:p>
              <a:p>
                <a:r>
                  <a:rPr lang="en-US" dirty="0"/>
                  <a:t>So in general, we need to pre-specify 2 additional variables at each bus before we can solve</a:t>
                </a:r>
              </a:p>
            </p:txBody>
          </p:sp>
        </mc:Choice>
        <mc:Fallback xmlns="">
          <p:sp>
            <p:nvSpPr>
              <p:cNvPr id="9" name="Content Placeholder 8">
                <a:extLst>
                  <a:ext uri="{FF2B5EF4-FFF2-40B4-BE49-F238E27FC236}">
                    <a16:creationId xmlns:a16="http://schemas.microsoft.com/office/drawing/2014/main" id="{51A4298E-9EFB-4F2F-BE27-0C643D5E7FD8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3"/>
                <a:stretch>
                  <a:fillRect l="-783" t="-82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80A1CFA3-7BF4-49F8-9184-68075935BE0D}"/>
                  </a:ext>
                </a:extLst>
              </p:cNvPr>
              <p:cNvSpPr txBox="1"/>
              <p:nvPr/>
            </p:nvSpPr>
            <p:spPr>
              <a:xfrm>
                <a:off x="5486400" y="2819400"/>
                <a:ext cx="6276108" cy="1604670"/>
              </a:xfrm>
              <a:prstGeom prst="rect">
                <a:avLst/>
              </a:prstGeom>
              <a:noFill/>
              <a:ln w="38100">
                <a:solidFill>
                  <a:srgbClr val="FF0000"/>
                </a:solidFill>
              </a:ln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80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n-US" sz="1800" i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P</m:t>
                          </m:r>
                        </m:e>
                        <m:sub>
                          <m:r>
                            <m:rPr>
                              <m:sty m:val="p"/>
                            </m:rPr>
                            <a:rPr lang="en-US" sz="1800" i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i</m:t>
                          </m:r>
                        </m:sub>
                      </m:sSub>
                      <m:r>
                        <a:rPr lang="en-US" sz="1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	=	</m:t>
                      </m:r>
                      <m:nary>
                        <m:naryPr>
                          <m:chr m:val="∑"/>
                          <m:ctrlPr>
                            <a:rPr lang="en-US" sz="1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a:rPr lang="en-US" sz="1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𝑘</m:t>
                          </m:r>
                          <m:r>
                            <a:rPr lang="en-US" sz="1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=1</m:t>
                          </m:r>
                        </m:sub>
                        <m:sup>
                          <m:r>
                            <a:rPr lang="en-US" sz="1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  <m:e>
                          <m:d>
                            <m:dPr>
                              <m:begChr m:val="|"/>
                              <m:endChr m:val="|"/>
                              <m:ctrlPr>
                                <a:rPr lang="en-US" sz="18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sz="180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80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𝑉</m:t>
                                  </m:r>
                                </m:e>
                                <m:sub>
                                  <m:r>
                                    <a:rPr lang="en-US" sz="180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</m:sub>
                              </m:sSub>
                            </m:e>
                          </m:d>
                          <m:d>
                            <m:dPr>
                              <m:begChr m:val="|"/>
                              <m:endChr m:val="|"/>
                              <m:ctrlPr>
                                <a:rPr lang="en-US" sz="18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sz="180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80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𝑉</m:t>
                                  </m:r>
                                </m:e>
                                <m:sub>
                                  <m:r>
                                    <a:rPr lang="en-US" sz="180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𝑘</m:t>
                                  </m:r>
                                </m:sub>
                              </m:sSub>
                            </m:e>
                          </m:d>
                        </m:e>
                      </m:nary>
                      <m:r>
                        <a:rPr lang="en-US" sz="1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sSub>
                        <m:sSubPr>
                          <m:ctrlPr>
                            <a:rPr lang="en-US" sz="1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800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𝑔</m:t>
                          </m:r>
                        </m:e>
                        <m:sub>
                          <m:r>
                            <a:rPr lang="en-US" sz="1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𝑖𝑘</m:t>
                          </m:r>
                        </m:sub>
                      </m:sSub>
                      <m:func>
                        <m:funcPr>
                          <m:ctrlPr>
                            <a:rPr lang="en-US" sz="1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1800" i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cos</m:t>
                          </m:r>
                        </m:fName>
                        <m:e>
                          <m:sSub>
                            <m:sSubPr>
                              <m:ctrlPr>
                                <a:rPr lang="en-US" sz="18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8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𝜃</m:t>
                              </m:r>
                            </m:e>
                            <m:sub>
                              <m:r>
                                <a:rPr lang="en-US" sz="18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𝑖𝑘</m:t>
                              </m:r>
                            </m:sub>
                          </m:sSub>
                        </m:e>
                      </m:func>
                      <m:r>
                        <a:rPr lang="en-US" sz="1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sz="1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800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𝑏</m:t>
                          </m:r>
                        </m:e>
                        <m:sub>
                          <m:r>
                            <a:rPr lang="en-US" sz="1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𝑖𝑘</m:t>
                          </m:r>
                        </m:sub>
                      </m:sSub>
                      <m:func>
                        <m:funcPr>
                          <m:ctrlPr>
                            <a:rPr lang="en-US" sz="1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1800" i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sin</m:t>
                          </m:r>
                        </m:fName>
                        <m:e>
                          <m:sSub>
                            <m:sSubPr>
                              <m:ctrlPr>
                                <a:rPr lang="en-US" sz="18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8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𝜃</m:t>
                              </m:r>
                            </m:e>
                            <m:sub>
                              <m:r>
                                <a:rPr lang="en-US" sz="18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𝑖𝑘</m:t>
                              </m:r>
                            </m:sub>
                          </m:sSub>
                        </m:e>
                      </m:func>
                      <m:r>
                        <a:rPr lang="en-US" sz="180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)=</m:t>
                      </m:r>
                      <m:sSub>
                        <m:sSubPr>
                          <m:ctrlPr>
                            <a:rPr lang="en-US" sz="1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𝑃</m:t>
                          </m:r>
                        </m:e>
                        <m:sub>
                          <m:r>
                            <a:rPr lang="en-US" sz="1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𝐺𝑖</m:t>
                          </m:r>
                        </m:sub>
                      </m:sSub>
                      <m:r>
                        <a:rPr lang="en-US" sz="1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en-US" sz="1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𝑃</m:t>
                          </m:r>
                        </m:e>
                        <m:sub>
                          <m:r>
                            <a:rPr lang="en-US" sz="1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𝐷𝑖</m:t>
                          </m:r>
                        </m:sub>
                      </m:sSub>
                    </m:oMath>
                    <m:oMath xmlns:m="http://schemas.openxmlformats.org/officeDocument/2006/math">
                      <m:sSub>
                        <m:sSubPr>
                          <m:ctrlPr>
                            <a:rPr lang="en-US" sz="1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n-US" sz="1800" i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Q</m:t>
                          </m:r>
                        </m:e>
                        <m:sub>
                          <m:r>
                            <m:rPr>
                              <m:sty m:val="p"/>
                            </m:rPr>
                            <a:rPr lang="en-US" sz="1800" i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i</m:t>
                          </m:r>
                        </m:sub>
                      </m:sSub>
                      <m:r>
                        <a:rPr lang="en-US" sz="1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	=	</m:t>
                      </m:r>
                      <m:nary>
                        <m:naryPr>
                          <m:chr m:val="∑"/>
                          <m:ctrlPr>
                            <a:rPr lang="en-US" sz="1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a:rPr lang="en-US" sz="1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𝑘</m:t>
                          </m:r>
                          <m:r>
                            <a:rPr lang="en-US" sz="1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=1</m:t>
                          </m:r>
                        </m:sub>
                        <m:sup>
                          <m:r>
                            <a:rPr lang="en-US" sz="1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  <m:e>
                          <m:d>
                            <m:dPr>
                              <m:begChr m:val="|"/>
                              <m:endChr m:val="|"/>
                              <m:ctrlPr>
                                <a:rPr lang="en-US" sz="18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sz="180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80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𝑉</m:t>
                                  </m:r>
                                </m:e>
                                <m:sub>
                                  <m:r>
                                    <a:rPr lang="en-US" sz="180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</m:sub>
                              </m:sSub>
                            </m:e>
                          </m:d>
                          <m:d>
                            <m:dPr>
                              <m:begChr m:val="|"/>
                              <m:endChr m:val="|"/>
                              <m:ctrlPr>
                                <a:rPr lang="en-US" sz="18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sz="180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80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𝑉</m:t>
                                  </m:r>
                                </m:e>
                                <m:sub>
                                  <m:r>
                                    <a:rPr lang="en-US" sz="180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𝑘</m:t>
                                  </m:r>
                                </m:sub>
                              </m:sSub>
                            </m:e>
                          </m:d>
                        </m:e>
                      </m:nary>
                      <m:r>
                        <a:rPr lang="en-US" sz="1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sSub>
                        <m:sSubPr>
                          <m:ctrlPr>
                            <a:rPr lang="en-US" sz="1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800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𝑔</m:t>
                          </m:r>
                        </m:e>
                        <m:sub>
                          <m:r>
                            <a:rPr lang="en-US" sz="1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𝑖𝑘</m:t>
                          </m:r>
                        </m:sub>
                      </m:sSub>
                      <m:func>
                        <m:funcPr>
                          <m:ctrlPr>
                            <a:rPr lang="en-US" sz="1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1800" i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sin</m:t>
                          </m:r>
                        </m:fName>
                        <m:e>
                          <m:sSub>
                            <m:sSubPr>
                              <m:ctrlPr>
                                <a:rPr lang="en-US" sz="18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8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𝜃</m:t>
                              </m:r>
                            </m:e>
                            <m:sub>
                              <m:r>
                                <a:rPr lang="en-US" sz="18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𝑖𝑘</m:t>
                              </m:r>
                            </m:sub>
                          </m:sSub>
                        </m:e>
                      </m:func>
                      <m:r>
                        <a:rPr lang="en-US" sz="1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en-US" sz="1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800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𝑏</m:t>
                          </m:r>
                        </m:e>
                        <m:sub>
                          <m:r>
                            <a:rPr lang="en-US" sz="1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𝑖𝑘</m:t>
                          </m:r>
                        </m:sub>
                      </m:sSub>
                      <m:func>
                        <m:funcPr>
                          <m:ctrlPr>
                            <a:rPr lang="en-US" sz="1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1800" i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cos</m:t>
                          </m:r>
                        </m:fName>
                        <m:e>
                          <m:sSub>
                            <m:sSubPr>
                              <m:ctrlPr>
                                <a:rPr lang="en-US" sz="18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8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𝜃</m:t>
                              </m:r>
                            </m:e>
                            <m:sub>
                              <m:r>
                                <a:rPr lang="en-US" sz="18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𝑖𝑘</m:t>
                              </m:r>
                            </m:sub>
                          </m:sSub>
                        </m:e>
                      </m:func>
                      <m:r>
                        <a:rPr lang="en-US" sz="180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)=</m:t>
                      </m:r>
                      <m:sSub>
                        <m:sSubPr>
                          <m:ctrlPr>
                            <a:rPr lang="en-US" sz="1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𝑄</m:t>
                          </m:r>
                        </m:e>
                        <m:sub>
                          <m:r>
                            <a:rPr lang="en-US" sz="1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𝐺𝑖</m:t>
                          </m:r>
                        </m:sub>
                      </m:sSub>
                      <m:r>
                        <a:rPr lang="en-US" sz="1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en-US" sz="1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𝑄</m:t>
                          </m:r>
                        </m:e>
                        <m:sub>
                          <m:r>
                            <a:rPr lang="en-US" sz="1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𝐷𝑖</m:t>
                          </m:r>
                        </m:sub>
                      </m:sSub>
                    </m:oMath>
                  </m:oMathPara>
                </a14:m>
                <a:endParaRPr lang="en-US" sz="1800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80A1CFA3-7BF4-49F8-9184-68075935BE0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86400" y="2819400"/>
                <a:ext cx="6276108" cy="160467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  <a:ln w="38100">
                <a:solidFill>
                  <a:srgbClr val="FF0000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9117455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C9ADAB-3983-40B1-9EB8-758305A86F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Power Flow Bus Types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76B3CC51-7C1D-4AB5-A17D-7847ADB79D79}"/>
                  </a:ext>
                </a:extLst>
              </p:cNvPr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/>
              <a:lstStyle/>
              <a:p>
                <a:pPr marL="0" lvl="1" indent="0">
                  <a:buNone/>
                </a:pPr>
                <a:r>
                  <a:rPr lang="en-US" sz="2400" dirty="0"/>
                  <a:t>Each bus has one of three basic types, and for each one there are two known variables and two unknown variables:</a:t>
                </a:r>
                <a:endParaRPr lang="en-US" sz="2000" dirty="0"/>
              </a:p>
              <a:p>
                <a:r>
                  <a:rPr lang="en-US" sz="2400" dirty="0"/>
                  <a:t>Load (PQ) bus</a:t>
                </a:r>
              </a:p>
              <a:p>
                <a:pPr lvl="1"/>
                <a:r>
                  <a:rPr lang="en-US" sz="2000" dirty="0"/>
                  <a:t>Assume P/Q are fixed at most buses in the system</a:t>
                </a:r>
              </a:p>
              <a:p>
                <a:pPr lvl="1"/>
                <a:r>
                  <a:rPr lang="en-US" sz="2000" dirty="0"/>
                  <a:t>Known:</a:t>
                </a:r>
                <a14:m>
                  <m:oMath xmlns:m="http://schemas.openxmlformats.org/officeDocument/2006/math">
                    <m:r>
                      <a:rPr lang="en-US" sz="200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2000" i="1">
                        <a:latin typeface="Cambria Math" panose="02040503050406030204" pitchFamily="18" charset="0"/>
                      </a:rPr>
                      <m:t>𝑃</m:t>
                    </m:r>
                  </m:oMath>
                </a14:m>
                <a:r>
                  <a:rPr lang="en-US" sz="2000" dirty="0"/>
                  <a:t> and </a:t>
                </a:r>
                <a14:m>
                  <m:oMath xmlns:m="http://schemas.openxmlformats.org/officeDocument/2006/math">
                    <m:r>
                      <a:rPr lang="en-US" sz="2000" i="1">
                        <a:latin typeface="Cambria Math" panose="02040503050406030204" pitchFamily="18" charset="0"/>
                      </a:rPr>
                      <m:t>𝑄</m:t>
                    </m:r>
                  </m:oMath>
                </a14:m>
                <a:r>
                  <a:rPr lang="en-US" sz="2000" dirty="0"/>
                  <a:t>, Unknown: </a:t>
                </a:r>
                <a14:m>
                  <m:oMath xmlns:m="http://schemas.openxmlformats.org/officeDocument/2006/math">
                    <m:r>
                      <a:rPr lang="en-US" sz="2000" i="1">
                        <a:latin typeface="Cambria Math" panose="02040503050406030204" pitchFamily="18" charset="0"/>
                      </a:rPr>
                      <m:t>𝑉</m:t>
                    </m:r>
                  </m:oMath>
                </a14:m>
                <a:r>
                  <a:rPr lang="en-US" sz="2000" dirty="0"/>
                  <a:t> and </a:t>
                </a:r>
                <a14:m>
                  <m:oMath xmlns:m="http://schemas.openxmlformats.org/officeDocument/2006/math">
                    <m:r>
                      <a:rPr lang="en-US" sz="2000" i="1">
                        <a:latin typeface="Cambria Math" panose="02040503050406030204" pitchFamily="18" charset="0"/>
                      </a:rPr>
                      <m:t>𝜃</m:t>
                    </m:r>
                  </m:oMath>
                </a14:m>
                <a:endParaRPr lang="en-US" sz="2400" dirty="0"/>
              </a:p>
              <a:p>
                <a:r>
                  <a:rPr lang="en-US" sz="2400" dirty="0"/>
                  <a:t>Slack bus</a:t>
                </a:r>
              </a:p>
              <a:p>
                <a:pPr lvl="1"/>
                <a:r>
                  <a:rPr lang="en-US" sz="2000" dirty="0"/>
                  <a:t>Only one in the whole system </a:t>
                </a:r>
              </a:p>
              <a:p>
                <a:pPr lvl="1"/>
                <a:r>
                  <a:rPr lang="en-US" sz="2000" dirty="0"/>
                  <a:t>Usually assigned to a large generator bus</a:t>
                </a:r>
              </a:p>
              <a:p>
                <a:pPr lvl="1"/>
                <a:r>
                  <a:rPr lang="en-US" sz="2000" dirty="0"/>
                  <a:t>Known: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𝑉</m:t>
                    </m:r>
                  </m:oMath>
                </a14:m>
                <a:r>
                  <a:rPr lang="en-US" sz="2000" dirty="0"/>
                  <a:t> and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𝜃</m:t>
                    </m:r>
                  </m:oMath>
                </a14:m>
                <a:r>
                  <a:rPr lang="en-US" sz="2000" dirty="0"/>
                  <a:t>, Unknown: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𝑃</m:t>
                    </m:r>
                  </m:oMath>
                </a14:m>
                <a:r>
                  <a:rPr lang="en-US" sz="2000" dirty="0"/>
                  <a:t> and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𝑄</m:t>
                    </m:r>
                  </m:oMath>
                </a14:m>
                <a:endParaRPr lang="en-US" sz="2000" dirty="0"/>
              </a:p>
              <a:p>
                <a:pPr lvl="1"/>
                <a:r>
                  <a:rPr lang="en-US" sz="2000" dirty="0"/>
                  <a:t>Provides angle reference (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𝜃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=0</m:t>
                    </m:r>
                  </m:oMath>
                </a14:m>
                <a:r>
                  <a:rPr lang="en-US" sz="2000" dirty="0"/>
                  <a:t>) and picks up the slack P</a:t>
                </a:r>
              </a:p>
              <a:p>
                <a:r>
                  <a:rPr lang="en-US" sz="2400" dirty="0"/>
                  <a:t>Generator (PV) bus</a:t>
                </a:r>
              </a:p>
              <a:p>
                <a:pPr lvl="1"/>
                <a:r>
                  <a:rPr lang="en-US" sz="2000" dirty="0"/>
                  <a:t>Other generators (5-10% of buses in a large system)</a:t>
                </a:r>
              </a:p>
              <a:p>
                <a:pPr lvl="1"/>
                <a:r>
                  <a:rPr lang="en-US" sz="2000" dirty="0"/>
                  <a:t>Assume generator is controlling power output and voltage</a:t>
                </a:r>
              </a:p>
              <a:p>
                <a:pPr lvl="1"/>
                <a:r>
                  <a:rPr lang="en-US" sz="2000" dirty="0"/>
                  <a:t>Known: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𝑉</m:t>
                    </m:r>
                  </m:oMath>
                </a14:m>
                <a:r>
                  <a:rPr lang="en-US" sz="2000" dirty="0"/>
                  <a:t> and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𝑃</m:t>
                    </m:r>
                  </m:oMath>
                </a14:m>
                <a:r>
                  <a:rPr lang="en-US" sz="2000" dirty="0"/>
                  <a:t>, Unknown: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𝜃</m:t>
                    </m:r>
                  </m:oMath>
                </a14:m>
                <a:r>
                  <a:rPr lang="en-US" sz="2000" dirty="0"/>
                  <a:t> and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𝑄</m:t>
                    </m:r>
                  </m:oMath>
                </a14:m>
                <a:endParaRPr lang="en-US" sz="2000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76B3CC51-7C1D-4AB5-A17D-7847ADB79D79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3"/>
                <a:stretch>
                  <a:fillRect l="-895" t="-824" b="-694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98376872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7F86DC-E6A1-4193-9242-9D5A3FE076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Using Newton-Raphson to Solve the Power Flow Problem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EBE0CF4B-F9DA-4710-92D7-2E3BDD28C03D}"/>
                  </a:ext>
                </a:extLst>
              </p:cNvPr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/>
              <a:lstStyle/>
              <a:p>
                <a:r>
                  <a:rPr lang="en-US" sz="2000" dirty="0"/>
                  <a:t>Gauss is no longer in wide use for power flow solutions</a:t>
                </a:r>
              </a:p>
              <a:p>
                <a:r>
                  <a:rPr lang="en-US" sz="2000" dirty="0"/>
                  <a:t>Newton-Raphson is the standard method</a:t>
                </a:r>
              </a:p>
              <a:p>
                <a:r>
                  <a:rPr lang="en-US" sz="2000" dirty="0"/>
                  <a:t>Variables are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𝜃</m:t>
                    </m:r>
                  </m:oMath>
                </a14:m>
                <a:r>
                  <a:rPr lang="en-US" sz="2000" dirty="0"/>
                  <a:t> and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𝑉</m:t>
                    </m:r>
                  </m:oMath>
                </a14:m>
                <a:r>
                  <a:rPr lang="en-US" sz="2000" dirty="0"/>
                  <a:t> for every bus (except slack bus)</a:t>
                </a:r>
              </a:p>
              <a:p>
                <a:endParaRPr lang="en-US" sz="2000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	</m:t>
                      </m:r>
                      <m:r>
                        <a:rPr lang="en-US" sz="200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𝐱</m:t>
                      </m:r>
                      <m:r>
                        <a:rPr lang="en-US" sz="200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	=	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plcHide m:val="on"/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sz="2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sSub>
                                  <m:sSubPr>
                                    <m:ctrlPr>
                                      <a:rPr lang="en-US" sz="2000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2000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𝜃</m:t>
                                    </m:r>
                                  </m:e>
                                  <m:sub>
                                    <m:r>
                                      <a:rPr lang="en-US" sz="2000" i="0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b>
                                </m:sSub>
                              </m:e>
                            </m:mr>
                            <m:mr>
                              <m:e>
                                <m:r>
                                  <a:rPr lang="en-US" sz="200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⋮</m:t>
                                </m:r>
                              </m:e>
                            </m:mr>
                            <m:mr>
                              <m:e>
                                <m:sSub>
                                  <m:sSubPr>
                                    <m:ctrlPr>
                                      <a:rPr lang="en-US" sz="2000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2000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𝜃</m:t>
                                    </m:r>
                                  </m:e>
                                  <m:sub>
                                    <m:r>
                                      <m:rPr>
                                        <m:sty m:val="p"/>
                                      </m:rPr>
                                      <a:rPr lang="en-US" sz="2000" i="0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n</m:t>
                                    </m:r>
                                  </m:sub>
                                </m:sSub>
                              </m:e>
                            </m:mr>
                            <m:mr>
                              <m:e>
                                <m:d>
                                  <m:dPr>
                                    <m:begChr m:val="|"/>
                                    <m:endChr m:val="|"/>
                                    <m:ctrlPr>
                                      <a:rPr lang="en-US" sz="2000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sz="2000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𝑉</m:t>
                                    </m:r>
                                    <m:sSub>
                                      <m:sSubPr>
                                        <m:ctrlPr>
                                          <a:rPr lang="en-US" sz="2000" i="1">
                                            <a:solidFill>
                                              <a:srgbClr val="00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sz="2000" i="1">
                                            <a:solidFill>
                                              <a:srgbClr val="00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​</m:t>
                                        </m:r>
                                      </m:e>
                                      <m:sub>
                                        <m:r>
                                          <a:rPr lang="en-US" sz="2000" i="1">
                                            <a:solidFill>
                                              <a:srgbClr val="00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2</m:t>
                                        </m:r>
                                      </m:sub>
                                    </m:sSub>
                                  </m:e>
                                </m:d>
                              </m:e>
                            </m:mr>
                            <m:mr>
                              <m:e>
                                <m:r>
                                  <a:rPr lang="en-US" sz="200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⋮</m:t>
                                </m:r>
                              </m:e>
                            </m:mr>
                            <m:mr>
                              <m:e>
                                <m:d>
                                  <m:dPr>
                                    <m:begChr m:val="|"/>
                                    <m:endChr m:val="|"/>
                                    <m:ctrlPr>
                                      <a:rPr lang="en-US" sz="2000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sSub>
                                      <m:sSubPr>
                                        <m:ctrlPr>
                                          <a:rPr lang="en-US" sz="2000" i="1">
                                            <a:solidFill>
                                              <a:srgbClr val="00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sz="2000" i="1">
                                            <a:solidFill>
                                              <a:srgbClr val="00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𝑉</m:t>
                                        </m:r>
                                      </m:e>
                                      <m:sub>
                                        <m:r>
                                          <a:rPr lang="en-US" sz="2000" i="1">
                                            <a:solidFill>
                                              <a:srgbClr val="00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𝑛</m:t>
                                        </m:r>
                                      </m:sub>
                                    </m:sSub>
                                  </m:e>
                                </m:d>
                              </m:e>
                            </m:mr>
                          </m:m>
                        </m:e>
                      </m:d>
                      <m:r>
                        <a:rPr lang="en-US" sz="20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			</m:t>
                      </m:r>
                      <m:r>
                        <a:rPr lang="en-US" sz="20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𝐟</m:t>
                      </m:r>
                      <m:r>
                        <a:rPr lang="en-US" sz="20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sz="20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𝐱</m:t>
                      </m:r>
                      <m:r>
                        <a:rPr lang="en-US" sz="20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)	=	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plcHide m:val="on"/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sz="2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sSub>
                                  <m:sSubPr>
                                    <m:ctrlPr>
                                      <a:rPr lang="en-US" sz="2000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2000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𝑃</m:t>
                                    </m:r>
                                  </m:e>
                                  <m:sub>
                                    <m:r>
                                      <a:rPr lang="en-US" sz="2000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b>
                                </m:sSub>
                                <m:r>
                                  <a:rPr lang="en-US" sz="200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(</m:t>
                                </m:r>
                                <m:r>
                                  <a:rPr lang="en-US" sz="200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𝐱</m:t>
                                </m:r>
                                <m:r>
                                  <a:rPr lang="en-US" sz="200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)−</m:t>
                                </m:r>
                                <m:sSub>
                                  <m:sSubPr>
                                    <m:ctrlPr>
                                      <a:rPr lang="en-US" sz="2000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2000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𝑃</m:t>
                                    </m:r>
                                  </m:e>
                                  <m:sub>
                                    <m:r>
                                      <a:rPr lang="en-US" sz="2000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𝐺</m:t>
                                    </m:r>
                                    <m:r>
                                      <a:rPr lang="en-US" sz="2000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b>
                                </m:sSub>
                                <m:r>
                                  <a:rPr lang="en-US" sz="200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+</m:t>
                                </m:r>
                                <m:sSub>
                                  <m:sSubPr>
                                    <m:ctrlPr>
                                      <a:rPr lang="en-US" sz="2000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2000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𝑃</m:t>
                                    </m:r>
                                  </m:e>
                                  <m:sub>
                                    <m:r>
                                      <a:rPr lang="en-US" sz="2000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𝐷</m:t>
                                    </m:r>
                                    <m:r>
                                      <a:rPr lang="en-US" sz="2000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b>
                                </m:sSub>
                              </m:e>
                            </m:mr>
                            <m:mr>
                              <m:e>
                                <m:r>
                                  <a:rPr lang="en-US" sz="200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⋮</m:t>
                                </m:r>
                              </m:e>
                            </m:mr>
                            <m:mr>
                              <m:e>
                                <m:sSub>
                                  <m:sSubPr>
                                    <m:ctrlPr>
                                      <a:rPr lang="en-US" sz="2000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2000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𝑃</m:t>
                                    </m:r>
                                  </m:e>
                                  <m:sub>
                                    <m:r>
                                      <a:rPr lang="en-US" sz="2000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𝑛</m:t>
                                    </m:r>
                                  </m:sub>
                                </m:sSub>
                                <m:r>
                                  <a:rPr lang="en-US" sz="200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(</m:t>
                                </m:r>
                                <m:r>
                                  <a:rPr lang="en-US" sz="200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𝐱</m:t>
                                </m:r>
                                <m:r>
                                  <a:rPr lang="en-US" sz="200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)−</m:t>
                                </m:r>
                                <m:sSub>
                                  <m:sSubPr>
                                    <m:ctrlPr>
                                      <a:rPr lang="en-US" sz="2000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2000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𝑃</m:t>
                                    </m:r>
                                  </m:e>
                                  <m:sub>
                                    <m:r>
                                      <a:rPr lang="en-US" sz="2000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𝐺𝑛</m:t>
                                    </m:r>
                                  </m:sub>
                                </m:sSub>
                                <m:r>
                                  <a:rPr lang="en-US" sz="200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+</m:t>
                                </m:r>
                                <m:sSub>
                                  <m:sSubPr>
                                    <m:ctrlPr>
                                      <a:rPr lang="en-US" sz="2000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2000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𝑃</m:t>
                                    </m:r>
                                  </m:e>
                                  <m:sub>
                                    <m:r>
                                      <a:rPr lang="en-US" sz="2000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𝐷𝑛</m:t>
                                    </m:r>
                                  </m:sub>
                                </m:sSub>
                              </m:e>
                            </m:mr>
                            <m:mr>
                              <m:e>
                                <m:sSub>
                                  <m:sSubPr>
                                    <m:ctrlPr>
                                      <a:rPr lang="en-US" sz="2000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2000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𝑄</m:t>
                                    </m:r>
                                  </m:e>
                                  <m:sub>
                                    <m:r>
                                      <a:rPr lang="en-US" sz="2000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b>
                                </m:sSub>
                                <m:r>
                                  <a:rPr lang="en-US" sz="200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(</m:t>
                                </m:r>
                                <m:r>
                                  <a:rPr lang="en-US" sz="200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𝐱</m:t>
                                </m:r>
                                <m:r>
                                  <a:rPr lang="en-US" sz="200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)−</m:t>
                                </m:r>
                                <m:sSub>
                                  <m:sSubPr>
                                    <m:ctrlPr>
                                      <a:rPr lang="en-US" sz="2000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2000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𝑄</m:t>
                                    </m:r>
                                  </m:e>
                                  <m:sub>
                                    <m:r>
                                      <a:rPr lang="en-US" sz="2000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𝐺</m:t>
                                    </m:r>
                                    <m:r>
                                      <a:rPr lang="en-US" sz="2000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b>
                                </m:sSub>
                                <m:r>
                                  <a:rPr lang="en-US" sz="200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+</m:t>
                                </m:r>
                                <m:sSub>
                                  <m:sSubPr>
                                    <m:ctrlPr>
                                      <a:rPr lang="en-US" sz="2000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2000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𝑄</m:t>
                                    </m:r>
                                  </m:e>
                                  <m:sub>
                                    <m:r>
                                      <a:rPr lang="en-US" sz="2000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𝐷</m:t>
                                    </m:r>
                                    <m:r>
                                      <a:rPr lang="en-US" sz="2000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b>
                                </m:sSub>
                              </m:e>
                            </m:mr>
                            <m:mr>
                              <m:e>
                                <m:r>
                                  <a:rPr lang="en-US" sz="200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⋮</m:t>
                                </m:r>
                              </m:e>
                            </m:mr>
                            <m:mr>
                              <m:e>
                                <m:sSub>
                                  <m:sSubPr>
                                    <m:ctrlPr>
                                      <a:rPr lang="en-US" sz="2000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2000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𝑄</m:t>
                                    </m:r>
                                  </m:e>
                                  <m:sub>
                                    <m:r>
                                      <a:rPr lang="en-US" sz="2000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𝑛</m:t>
                                    </m:r>
                                  </m:sub>
                                </m:sSub>
                                <m:r>
                                  <a:rPr lang="en-US" sz="200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(</m:t>
                                </m:r>
                                <m:r>
                                  <a:rPr lang="en-US" sz="200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𝐱</m:t>
                                </m:r>
                                <m:r>
                                  <a:rPr lang="en-US" sz="200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)−</m:t>
                                </m:r>
                                <m:sSub>
                                  <m:sSubPr>
                                    <m:ctrlPr>
                                      <a:rPr lang="en-US" sz="2000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2000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𝑄</m:t>
                                    </m:r>
                                  </m:e>
                                  <m:sub>
                                    <m:r>
                                      <a:rPr lang="en-US" sz="2000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𝐺𝑛</m:t>
                                    </m:r>
                                  </m:sub>
                                </m:sSub>
                                <m:r>
                                  <a:rPr lang="en-US" sz="200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+</m:t>
                                </m:r>
                                <m:sSub>
                                  <m:sSubPr>
                                    <m:ctrlPr>
                                      <a:rPr lang="en-US" sz="2000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2000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𝑄</m:t>
                                    </m:r>
                                  </m:e>
                                  <m:sub>
                                    <m:r>
                                      <a:rPr lang="en-US" sz="2000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𝐷𝑛</m:t>
                                    </m:r>
                                  </m:sub>
                                </m:sSub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US" sz="2000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EBE0CF4B-F9DA-4710-92D7-2E3BDD28C03D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504" t="-58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7F130B55-2BB9-44EC-9DBD-A6AE2094ECB4}"/>
                  </a:ext>
                </a:extLst>
              </p:cNvPr>
              <p:cNvSpPr txBox="1"/>
              <p:nvPr/>
            </p:nvSpPr>
            <p:spPr>
              <a:xfrm>
                <a:off x="4572000" y="4953000"/>
                <a:ext cx="6276108" cy="1436675"/>
              </a:xfrm>
              <a:prstGeom prst="rect">
                <a:avLst/>
              </a:prstGeom>
              <a:noFill/>
              <a:ln w="38100">
                <a:solidFill>
                  <a:srgbClr val="FF0000"/>
                </a:solidFill>
              </a:ln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60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n-US" sz="1600" i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P</m:t>
                          </m:r>
                        </m:e>
                        <m:sub>
                          <m:r>
                            <m:rPr>
                              <m:sty m:val="p"/>
                            </m:rPr>
                            <a:rPr lang="en-US" sz="1600" i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i</m:t>
                          </m:r>
                        </m:sub>
                      </m:sSub>
                      <m:r>
                        <a:rPr lang="en-US" sz="16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	=	</m:t>
                      </m:r>
                      <m:nary>
                        <m:naryPr>
                          <m:chr m:val="∑"/>
                          <m:ctrlPr>
                            <a:rPr lang="en-US" sz="16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a:rPr lang="en-US" sz="16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𝑘</m:t>
                          </m:r>
                          <m:r>
                            <a:rPr lang="en-US" sz="16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=1</m:t>
                          </m:r>
                        </m:sub>
                        <m:sup>
                          <m:r>
                            <a:rPr lang="en-US" sz="16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  <m:e>
                          <m:d>
                            <m:dPr>
                              <m:begChr m:val="|"/>
                              <m:endChr m:val="|"/>
                              <m:ctrlPr>
                                <a:rPr lang="en-US" sz="16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sz="160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60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𝑉</m:t>
                                  </m:r>
                                </m:e>
                                <m:sub>
                                  <m:r>
                                    <a:rPr lang="en-US" sz="160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</m:sub>
                              </m:sSub>
                            </m:e>
                          </m:d>
                          <m:d>
                            <m:dPr>
                              <m:begChr m:val="|"/>
                              <m:endChr m:val="|"/>
                              <m:ctrlPr>
                                <a:rPr lang="en-US" sz="16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sz="160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60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𝑉</m:t>
                                  </m:r>
                                </m:e>
                                <m:sub>
                                  <m:r>
                                    <a:rPr lang="en-US" sz="160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𝑘</m:t>
                                  </m:r>
                                </m:sub>
                              </m:sSub>
                            </m:e>
                          </m:d>
                        </m:e>
                      </m:nary>
                      <m:r>
                        <a:rPr lang="en-US" sz="16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sSub>
                        <m:sSubPr>
                          <m:ctrlPr>
                            <a:rPr lang="en-US" sz="16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600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𝑔</m:t>
                          </m:r>
                        </m:e>
                        <m:sub>
                          <m:r>
                            <a:rPr lang="en-US" sz="16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𝑖𝑘</m:t>
                          </m:r>
                        </m:sub>
                      </m:sSub>
                      <m:func>
                        <m:funcPr>
                          <m:ctrlPr>
                            <a:rPr lang="en-US" sz="16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1600" i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cos</m:t>
                          </m:r>
                        </m:fName>
                        <m:e>
                          <m:sSub>
                            <m:sSubPr>
                              <m:ctrlPr>
                                <a:rPr lang="en-US" sz="16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6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𝜃</m:t>
                              </m:r>
                            </m:e>
                            <m:sub>
                              <m:r>
                                <a:rPr lang="en-US" sz="16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𝑖𝑘</m:t>
                              </m:r>
                            </m:sub>
                          </m:sSub>
                        </m:e>
                      </m:func>
                      <m:r>
                        <a:rPr lang="en-US" sz="16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sz="16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600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𝑏</m:t>
                          </m:r>
                        </m:e>
                        <m:sub>
                          <m:r>
                            <a:rPr lang="en-US" sz="16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𝑖𝑘</m:t>
                          </m:r>
                        </m:sub>
                      </m:sSub>
                      <m:func>
                        <m:funcPr>
                          <m:ctrlPr>
                            <a:rPr lang="en-US" sz="16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1600" i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sin</m:t>
                          </m:r>
                        </m:fName>
                        <m:e>
                          <m:sSub>
                            <m:sSubPr>
                              <m:ctrlPr>
                                <a:rPr lang="en-US" sz="16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6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𝜃</m:t>
                              </m:r>
                            </m:e>
                            <m:sub>
                              <m:r>
                                <a:rPr lang="en-US" sz="16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𝑖𝑘</m:t>
                              </m:r>
                            </m:sub>
                          </m:sSub>
                        </m:e>
                      </m:func>
                      <m:r>
                        <a:rPr lang="en-US" sz="160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)=</m:t>
                      </m:r>
                      <m:sSub>
                        <m:sSubPr>
                          <m:ctrlPr>
                            <a:rPr lang="en-US" sz="16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6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𝑃</m:t>
                          </m:r>
                        </m:e>
                        <m:sub>
                          <m:r>
                            <a:rPr lang="en-US" sz="16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𝐺𝑖</m:t>
                          </m:r>
                        </m:sub>
                      </m:sSub>
                      <m:r>
                        <a:rPr lang="en-US" sz="16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en-US" sz="16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6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𝑃</m:t>
                          </m:r>
                        </m:e>
                        <m:sub>
                          <m:r>
                            <a:rPr lang="en-US" sz="16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𝐷𝑖</m:t>
                          </m:r>
                        </m:sub>
                      </m:sSub>
                    </m:oMath>
                    <m:oMath xmlns:m="http://schemas.openxmlformats.org/officeDocument/2006/math">
                      <m:sSub>
                        <m:sSubPr>
                          <m:ctrlPr>
                            <a:rPr lang="en-US" sz="16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n-US" sz="1600" i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Q</m:t>
                          </m:r>
                        </m:e>
                        <m:sub>
                          <m:r>
                            <m:rPr>
                              <m:sty m:val="p"/>
                            </m:rPr>
                            <a:rPr lang="en-US" sz="1600" i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i</m:t>
                          </m:r>
                        </m:sub>
                      </m:sSub>
                      <m:r>
                        <a:rPr lang="en-US" sz="16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	=	</m:t>
                      </m:r>
                      <m:nary>
                        <m:naryPr>
                          <m:chr m:val="∑"/>
                          <m:ctrlPr>
                            <a:rPr lang="en-US" sz="16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a:rPr lang="en-US" sz="16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𝑘</m:t>
                          </m:r>
                          <m:r>
                            <a:rPr lang="en-US" sz="16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=1</m:t>
                          </m:r>
                        </m:sub>
                        <m:sup>
                          <m:r>
                            <a:rPr lang="en-US" sz="16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  <m:e>
                          <m:d>
                            <m:dPr>
                              <m:begChr m:val="|"/>
                              <m:endChr m:val="|"/>
                              <m:ctrlPr>
                                <a:rPr lang="en-US" sz="16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sz="160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60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𝑉</m:t>
                                  </m:r>
                                </m:e>
                                <m:sub>
                                  <m:r>
                                    <a:rPr lang="en-US" sz="160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</m:sub>
                              </m:sSub>
                            </m:e>
                          </m:d>
                          <m:d>
                            <m:dPr>
                              <m:begChr m:val="|"/>
                              <m:endChr m:val="|"/>
                              <m:ctrlPr>
                                <a:rPr lang="en-US" sz="16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sz="160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60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𝑉</m:t>
                                  </m:r>
                                </m:e>
                                <m:sub>
                                  <m:r>
                                    <a:rPr lang="en-US" sz="160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𝑘</m:t>
                                  </m:r>
                                </m:sub>
                              </m:sSub>
                            </m:e>
                          </m:d>
                        </m:e>
                      </m:nary>
                      <m:r>
                        <a:rPr lang="en-US" sz="16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sSub>
                        <m:sSubPr>
                          <m:ctrlPr>
                            <a:rPr lang="en-US" sz="16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600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𝑔</m:t>
                          </m:r>
                        </m:e>
                        <m:sub>
                          <m:r>
                            <a:rPr lang="en-US" sz="16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𝑖𝑘</m:t>
                          </m:r>
                        </m:sub>
                      </m:sSub>
                      <m:func>
                        <m:funcPr>
                          <m:ctrlPr>
                            <a:rPr lang="en-US" sz="16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1600" i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sin</m:t>
                          </m:r>
                        </m:fName>
                        <m:e>
                          <m:sSub>
                            <m:sSubPr>
                              <m:ctrlPr>
                                <a:rPr lang="en-US" sz="16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6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𝜃</m:t>
                              </m:r>
                            </m:e>
                            <m:sub>
                              <m:r>
                                <a:rPr lang="en-US" sz="16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𝑖𝑘</m:t>
                              </m:r>
                            </m:sub>
                          </m:sSub>
                        </m:e>
                      </m:func>
                      <m:r>
                        <a:rPr lang="en-US" sz="16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en-US" sz="16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600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𝑏</m:t>
                          </m:r>
                        </m:e>
                        <m:sub>
                          <m:r>
                            <a:rPr lang="en-US" sz="16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𝑖𝑘</m:t>
                          </m:r>
                        </m:sub>
                      </m:sSub>
                      <m:func>
                        <m:funcPr>
                          <m:ctrlPr>
                            <a:rPr lang="en-US" sz="16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1600" i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cos</m:t>
                          </m:r>
                        </m:fName>
                        <m:e>
                          <m:sSub>
                            <m:sSubPr>
                              <m:ctrlPr>
                                <a:rPr lang="en-US" sz="16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6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𝜃</m:t>
                              </m:r>
                            </m:e>
                            <m:sub>
                              <m:r>
                                <a:rPr lang="en-US" sz="16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𝑖𝑘</m:t>
                              </m:r>
                            </m:sub>
                          </m:sSub>
                        </m:e>
                      </m:func>
                      <m:r>
                        <a:rPr lang="en-US" sz="160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)=</m:t>
                      </m:r>
                      <m:sSub>
                        <m:sSubPr>
                          <m:ctrlPr>
                            <a:rPr lang="en-US" sz="16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6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𝑄</m:t>
                          </m:r>
                        </m:e>
                        <m:sub>
                          <m:r>
                            <a:rPr lang="en-US" sz="16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𝐺𝑖</m:t>
                          </m:r>
                        </m:sub>
                      </m:sSub>
                      <m:r>
                        <a:rPr lang="en-US" sz="16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en-US" sz="16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6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𝑄</m:t>
                          </m:r>
                        </m:e>
                        <m:sub>
                          <m:r>
                            <a:rPr lang="en-US" sz="16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𝐷𝑖</m:t>
                          </m:r>
                        </m:sub>
                      </m:sSub>
                    </m:oMath>
                  </m:oMathPara>
                </a14:m>
                <a:endParaRPr lang="en-US" sz="1600" dirty="0"/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7F130B55-2BB9-44EC-9DBD-A6AE2094ECB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72000" y="4953000"/>
                <a:ext cx="6276108" cy="1436675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  <a:ln w="38100">
                <a:solidFill>
                  <a:srgbClr val="FF0000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91263032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424A3B-A643-4AF0-A612-9799670428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Newton-Raphson Power Flow Procedure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1550EFB0-835B-4B52-BC09-1B55F8BBBB77}"/>
                  </a:ext>
                </a:extLst>
              </p:cNvPr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/>
              <a:lstStyle/>
              <a:p>
                <a:pPr marL="0" indent="0">
                  <a:buNone/>
                </a:pPr>
                <a:r>
                  <a:rPr lang="en-US" dirty="0"/>
                  <a:t>Same procedure we have been using for N-R solutions so far</a:t>
                </a:r>
              </a:p>
              <a:p>
                <a:pPr marL="514350" indent="-514350">
                  <a:buFont typeface="+mj-lt"/>
                  <a:buAutoNum type="arabicPeriod"/>
                </a:pPr>
                <a:r>
                  <a:rPr lang="en-US" dirty="0"/>
                  <a:t>Build the Y-bus matrix</a:t>
                </a:r>
              </a:p>
              <a:p>
                <a:pPr marL="514350" indent="-514350">
                  <a:buFont typeface="+mj-lt"/>
                  <a:buAutoNum type="arabicPeriod"/>
                </a:pPr>
                <a:r>
                  <a:rPr lang="en-US" dirty="0"/>
                  <a:t>Write the list the variables and power balance equations</a:t>
                </a:r>
              </a:p>
              <a:p>
                <a:pPr marL="514350" indent="-514350">
                  <a:buFont typeface="+mj-lt"/>
                  <a:buAutoNum type="arabicPeriod"/>
                </a:pPr>
                <a:r>
                  <a:rPr lang="en-US" dirty="0"/>
                  <a:t>Make the power flow Jacobian</a:t>
                </a:r>
              </a:p>
              <a:p>
                <a:pPr marL="514350" indent="-514350">
                  <a:buFont typeface="+mj-lt"/>
                  <a:buAutoNum type="arabicPeriod"/>
                </a:pPr>
                <a:r>
                  <a:rPr lang="en-US" dirty="0"/>
                  <a:t>Make an initial guess of </a:t>
                </a:r>
                <a14:m>
                  <m:oMath xmlns:m="http://schemas.openxmlformats.org/officeDocument/2006/math">
                    <m:r>
                      <a:rPr lang="en-US" b="1" i="0" smtClean="0">
                        <a:latin typeface="Cambria Math" panose="02040503050406030204" pitchFamily="18" charset="0"/>
                      </a:rPr>
                      <m:t>𝐱</m:t>
                    </m:r>
                  </m:oMath>
                </a14:m>
                <a:endParaRPr lang="en-US" b="1" dirty="0"/>
              </a:p>
              <a:p>
                <a:pPr marL="514350" indent="-514350">
                  <a:buFont typeface="+mj-lt"/>
                  <a:buAutoNum type="arabicPeriod"/>
                </a:pPr>
                <a:r>
                  <a:rPr lang="en-US" dirty="0"/>
                  <a:t>While </a:t>
                </a:r>
                <a14:m>
                  <m:oMath xmlns:m="http://schemas.openxmlformats.org/officeDocument/2006/math">
                    <m:d>
                      <m:dPr>
                        <m:begChr m:val="‖"/>
                        <m:endChr m:val="‖"/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1" i="0" smtClean="0">
                            <a:latin typeface="Cambria Math" panose="02040503050406030204" pitchFamily="18" charset="0"/>
                          </a:rPr>
                          <m:t>𝐟</m:t>
                        </m:r>
                        <m:d>
                          <m:d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p>
                              <m:sSupPr>
                                <m:ctrlP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b="1" i="0" smtClean="0">
                                    <a:latin typeface="Cambria Math" panose="02040503050406030204" pitchFamily="18" charset="0"/>
                                  </a:rPr>
                                  <m:t>𝐱</m:t>
                                </m:r>
                              </m:e>
                              <m:sup>
                                <m:d>
                                  <m:dPr>
                                    <m:ctrlP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𝜈</m:t>
                                    </m:r>
                                  </m:e>
                                </m:d>
                              </m:sup>
                            </m:sSup>
                          </m:e>
                        </m:d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&gt;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𝜖</m:t>
                    </m:r>
                  </m:oMath>
                </a14:m>
                <a:endParaRPr lang="en-US" dirty="0"/>
              </a:p>
              <a:p>
                <a:pPr marL="285750" lvl="1" indent="0">
                  <a:buNone/>
                </a:pPr>
                <a14:m>
                  <m:oMath xmlns:m="http://schemas.openxmlformats.org/officeDocument/2006/math">
                    <m:sSup>
                      <m:sSupPr>
                        <m:ctrlPr>
                          <a:rPr lang="en-US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𝐱</m:t>
                        </m:r>
                      </m:e>
                      <m:sup>
                        <m:r>
                          <a:rPr lang="en-US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𝑣</m:t>
                        </m:r>
                        <m:r>
                          <a:rPr lang="en-US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+1)</m:t>
                        </m:r>
                      </m:sup>
                    </m:sSup>
                    <m:r>
                      <a:rPr lang="en-US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	=	</m:t>
                    </m:r>
                    <m:sSup>
                      <m:sSupPr>
                        <m:ctrlPr>
                          <a:rPr lang="en-US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𝐱</m:t>
                        </m:r>
                      </m:e>
                      <m:sup>
                        <m:r>
                          <a:rPr lang="en-US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𝑣</m:t>
                        </m:r>
                        <m:r>
                          <a:rPr lang="en-US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)</m:t>
                        </m:r>
                      </m:sup>
                    </m:sSup>
                    <m:r>
                      <a:rPr lang="en-US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𝐉</m:t>
                    </m:r>
                    <m:r>
                      <a:rPr lang="en-US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(</m:t>
                    </m:r>
                    <m:sSup>
                      <m:sSupPr>
                        <m:ctrlPr>
                          <a:rPr lang="en-US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𝐱</m:t>
                        </m:r>
                      </m:e>
                      <m:sup>
                        <m:d>
                          <m:dPr>
                            <m:ctrlPr>
                              <a:rPr lang="en-US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𝑣</m:t>
                            </m:r>
                          </m:e>
                        </m:d>
                      </m:sup>
                    </m:sSup>
                    <m:sSup>
                      <m:sSupPr>
                        <m:ctrlPr>
                          <a:rPr lang="en-US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)</m:t>
                        </m:r>
                      </m:e>
                      <m:sup>
                        <m:r>
                          <a:rPr lang="en-US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−1</m:t>
                        </m:r>
                      </m:sup>
                    </m:sSup>
                    <m:r>
                      <a:rPr lang="en-US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𝐟</m:t>
                    </m:r>
                    <m:r>
                      <a:rPr lang="en-US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(</m:t>
                    </m:r>
                    <m:sSup>
                      <m:sSupPr>
                        <m:ctrlPr>
                          <a:rPr lang="en-US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𝐱</m:t>
                        </m:r>
                      </m:e>
                      <m:sup>
                        <m:d>
                          <m:dPr>
                            <m:ctrlPr>
                              <a:rPr lang="en-US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𝑣</m:t>
                            </m:r>
                          </m:e>
                        </m:d>
                      </m:sup>
                    </m:sSup>
                    <m:r>
                      <a:rPr lang="en-US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i="1" dirty="0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a:t> </a:t>
                </a:r>
              </a:p>
              <a:p>
                <a:pPr marL="461963" indent="0">
                  <a:buNone/>
                </a:pPr>
                <a14:m>
                  <m:oMath xmlns:m="http://schemas.openxmlformats.org/officeDocument/2006/math">
                    <m:r>
                      <a:rPr lang="en-US" i="1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𝑣</m:t>
                    </m:r>
                    <m:r>
                      <a:rPr lang="en-US" i="1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		=	</m:t>
                    </m:r>
                    <m:r>
                      <a:rPr lang="en-US" i="1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𝑣</m:t>
                    </m:r>
                    <m:r>
                      <a:rPr lang="en-US" i="1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+1</m:t>
                    </m:r>
                  </m:oMath>
                </a14:m>
                <a:r>
                  <a:rPr lang="en-US" b="1" dirty="0"/>
                  <a:t> </a:t>
                </a:r>
              </a:p>
              <a:p>
                <a:pPr marL="285750" lvl="1" indent="0">
                  <a:buNone/>
                </a:pPr>
                <a:endParaRPr lang="en-US" dirty="0"/>
              </a:p>
              <a:p>
                <a:pPr marL="285750" lvl="1" indent="0">
                  <a:buNone/>
                </a:pPr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1550EFB0-835B-4B52-BC09-1B55F8BBBB77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895" t="-82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953630156"/>
      </p:ext>
    </p:extLst>
  </p:cSld>
  <p:clrMapOvr>
    <a:masterClrMapping/>
  </p:clrMapOvr>
</p:sld>
</file>

<file path=ppt/theme/theme1.xml><?xml version="1.0" encoding="utf-8"?>
<a:theme xmlns:a="http://schemas.openxmlformats.org/drawingml/2006/main" name="Capsules">
  <a:themeElements>
    <a:clrScheme name="Custom 5">
      <a:dk1>
        <a:srgbClr val="000000"/>
      </a:dk1>
      <a:lt1>
        <a:srgbClr val="FFFFFF"/>
      </a:lt1>
      <a:dk2>
        <a:srgbClr val="500000"/>
      </a:dk2>
      <a:lt2>
        <a:srgbClr val="D1C394"/>
      </a:lt2>
      <a:accent1>
        <a:srgbClr val="99CC99"/>
      </a:accent1>
      <a:accent2>
        <a:srgbClr val="33CCCC"/>
      </a:accent2>
      <a:accent3>
        <a:srgbClr val="FFFFFF"/>
      </a:accent3>
      <a:accent4>
        <a:srgbClr val="002A56"/>
      </a:accent4>
      <a:accent5>
        <a:srgbClr val="CAE2CA"/>
      </a:accent5>
      <a:accent6>
        <a:srgbClr val="2DB9B9"/>
      </a:accent6>
      <a:hlink>
        <a:srgbClr val="500000"/>
      </a:hlink>
      <a:folHlink>
        <a:srgbClr val="500000"/>
      </a:folHlink>
    </a:clrScheme>
    <a:fontScheme name="Custom 1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>
            <a:schemeClr val="tx1"/>
          </a:buClr>
          <a:buSzPct val="100000"/>
          <a:buFont typeface="Wingdings" pitchFamily="2" charset="2"/>
          <a:buNone/>
          <a:tabLst/>
          <a:defRPr kumimoji="0" lang="en-US" sz="2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>
            <a:schemeClr val="tx1"/>
          </a:buClr>
          <a:buSzPct val="100000"/>
          <a:buFont typeface="Wingdings" pitchFamily="2" charset="2"/>
          <a:buNone/>
          <a:tabLst/>
          <a:defRPr kumimoji="0" lang="en-US" sz="2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  <a:txDef>
      <a:spPr>
        <a:solidFill>
          <a:srgbClr val="D6D2C4"/>
        </a:solidFill>
      </a:spPr>
      <a:bodyPr wrap="none" rtlCol="0">
        <a:spAutoFit/>
      </a:bodyPr>
      <a:lstStyle>
        <a:defPPr algn="l">
          <a:defRPr sz="1600" dirty="0" smtClean="0">
            <a:latin typeface="+mj-lt"/>
          </a:defRPr>
        </a:defPPr>
      </a:lstStyle>
    </a:txDef>
  </a:objectDefaults>
  <a:extraClrSchemeLst>
    <a:extraClrScheme>
      <a:clrScheme name="Capsules 1">
        <a:dk1>
          <a:srgbClr val="000066"/>
        </a:dk1>
        <a:lt1>
          <a:srgbClr val="FFFFEB"/>
        </a:lt1>
        <a:dk2>
          <a:srgbClr val="336699"/>
        </a:dk2>
        <a:lt2>
          <a:srgbClr val="FFFFEB"/>
        </a:lt2>
        <a:accent1>
          <a:srgbClr val="666699"/>
        </a:accent1>
        <a:accent2>
          <a:srgbClr val="99CCFF"/>
        </a:accent2>
        <a:accent3>
          <a:srgbClr val="ADB8CA"/>
        </a:accent3>
        <a:accent4>
          <a:srgbClr val="DADAC9"/>
        </a:accent4>
        <a:accent5>
          <a:srgbClr val="B8B8CA"/>
        </a:accent5>
        <a:accent6>
          <a:srgbClr val="8AB9E7"/>
        </a:accent6>
        <a:hlink>
          <a:srgbClr val="CCCCFF"/>
        </a:hlink>
        <a:folHlink>
          <a:srgbClr val="C68D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psules 2">
        <a:dk1>
          <a:srgbClr val="003366"/>
        </a:dk1>
        <a:lt1>
          <a:srgbClr val="FFFFFF"/>
        </a:lt1>
        <a:dk2>
          <a:srgbClr val="006666"/>
        </a:dk2>
        <a:lt2>
          <a:srgbClr val="003366"/>
        </a:lt2>
        <a:accent1>
          <a:srgbClr val="99CC99"/>
        </a:accent1>
        <a:accent2>
          <a:srgbClr val="33CCCC"/>
        </a:accent2>
        <a:accent3>
          <a:srgbClr val="FFFFFF"/>
        </a:accent3>
        <a:accent4>
          <a:srgbClr val="002A56"/>
        </a:accent4>
        <a:accent5>
          <a:srgbClr val="CAE2CA"/>
        </a:accent5>
        <a:accent6>
          <a:srgbClr val="2DB9B9"/>
        </a:accent6>
        <a:hlink>
          <a:srgbClr val="666699"/>
        </a:hlink>
        <a:folHlink>
          <a:srgbClr val="CC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psules 3">
        <a:dk1>
          <a:srgbClr val="000000"/>
        </a:dk1>
        <a:lt1>
          <a:srgbClr val="FFFFFF"/>
        </a:lt1>
        <a:dk2>
          <a:srgbClr val="000000"/>
        </a:dk2>
        <a:lt2>
          <a:srgbClr val="5F5F5F"/>
        </a:lt2>
        <a:accent1>
          <a:srgbClr val="C0C0C0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737373"/>
        </a:accent6>
        <a:hlink>
          <a:srgbClr val="5F5F5F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psules 4">
        <a:dk1>
          <a:srgbClr val="000000"/>
        </a:dk1>
        <a:lt1>
          <a:srgbClr val="FFFFFF"/>
        </a:lt1>
        <a:dk2>
          <a:srgbClr val="9900CC"/>
        </a:dk2>
        <a:lt2>
          <a:srgbClr val="0033CC"/>
        </a:lt2>
        <a:accent1>
          <a:srgbClr val="FFCC66"/>
        </a:accent1>
        <a:accent2>
          <a:srgbClr val="33CC33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2DB92D"/>
        </a:accent6>
        <a:hlink>
          <a:srgbClr val="9900CC"/>
        </a:hlink>
        <a:folHlink>
          <a:srgbClr val="9900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Birchfield_Tamu.potx" id="{FF312D84-3120-46E1-8944-536EBF99E2D5}" vid="{7ACEDEEC-4EFC-4B6A-8B59-1EF3036F700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Birchfield_Tamu</Template>
  <TotalTime>1044</TotalTime>
  <Words>1152</Words>
  <Application>Microsoft Office PowerPoint</Application>
  <PresentationFormat>Widescreen</PresentationFormat>
  <Paragraphs>105</Paragraphs>
  <Slides>16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3" baseType="lpstr">
      <vt:lpstr>Arial</vt:lpstr>
      <vt:lpstr>Calibri</vt:lpstr>
      <vt:lpstr>Cambria Math</vt:lpstr>
      <vt:lpstr>Helvetica</vt:lpstr>
      <vt:lpstr>Times New Roman</vt:lpstr>
      <vt:lpstr>Wingdings</vt:lpstr>
      <vt:lpstr>Capsules</vt:lpstr>
      <vt:lpstr>ECEN 460, Spring 2026 Power System Operation and Control</vt:lpstr>
      <vt:lpstr>Announcements</vt:lpstr>
      <vt:lpstr>Recall, Transmission Line and Transformer Models</vt:lpstr>
      <vt:lpstr>Recall, Building the Y-Bus Matrix</vt:lpstr>
      <vt:lpstr>The Power Flow Problem</vt:lpstr>
      <vt:lpstr>Power Flow Problem Variables</vt:lpstr>
      <vt:lpstr>Power Flow Bus Types</vt:lpstr>
      <vt:lpstr>Using Newton-Raphson to Solve the Power Flow Problem</vt:lpstr>
      <vt:lpstr>Newton-Raphson Power Flow Procedure</vt:lpstr>
      <vt:lpstr>Power Flow Jacobian Matrix</vt:lpstr>
      <vt:lpstr>Power Flow Jacobian Matrix, Cont.</vt:lpstr>
      <vt:lpstr>Power Flow Example #1</vt:lpstr>
      <vt:lpstr>Power Flow Example #1 </vt:lpstr>
      <vt:lpstr>Power Flow Example #1  </vt:lpstr>
      <vt:lpstr>Power Flow Example #1, Solution</vt:lpstr>
      <vt:lpstr>Power Flow Example #1, Solution Cont.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ECEN 616, Fall 2022 Methods of Electric Power System Analysis</dc:title>
  <dc:creator>Birchfield, Adam Barlow</dc:creator>
  <cp:lastModifiedBy>Birchfield, Adam Barlow</cp:lastModifiedBy>
  <cp:revision>64</cp:revision>
  <cp:lastPrinted>2026-02-16T17:09:06Z</cp:lastPrinted>
  <dcterms:created xsi:type="dcterms:W3CDTF">2022-08-23T14:02:40Z</dcterms:created>
  <dcterms:modified xsi:type="dcterms:W3CDTF">2026-02-16T17:10:30Z</dcterms:modified>
</cp:coreProperties>
</file>