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542" r:id="rId10"/>
    <p:sldId id="543" r:id="rId11"/>
    <p:sldId id="544" r:id="rId12"/>
    <p:sldId id="558" r:id="rId13"/>
    <p:sldId id="559" r:id="rId14"/>
    <p:sldId id="599" r:id="rId15"/>
    <p:sldId id="403" r:id="rId16"/>
    <p:sldId id="404" r:id="rId17"/>
    <p:sldId id="405" r:id="rId18"/>
    <p:sldId id="592" r:id="rId19"/>
    <p:sldId id="593" r:id="rId20"/>
    <p:sldId id="594" r:id="rId21"/>
    <p:sldId id="582" r:id="rId22"/>
    <p:sldId id="583" r:id="rId23"/>
    <p:sldId id="595" r:id="rId24"/>
    <p:sldId id="596" r:id="rId25"/>
    <p:sldId id="597" r:id="rId26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1 448 0 0,'0'0'1337'0'0,"0"64"-771"0"0,0 191 21 0 0,-3-193 17 0 0,-3-63 339 0 0,6 1-743 0 0,-1 0 1 0 0,1 1-1 0 0,-1-1 1 0 0,1 0-1 0 0,-1-1 1 0 0,1 1-1 0 0,-1 0 1 0 0,1 0-1 0 0,-1 0 1 0 0,1 0-1 0 0,0 0 1 0 0,-1 0-1 0 0,1-1 1 0 0,-1 1-1 0 0,1 0 1 0 0,-1 0-1 0 0,1 0 1 0 0,0-1-1 0 0,-1 1 1 0 0,1 0-1 0 0,0-1 1 0 0,-1 1-1 0 0,1 0 0 0 0,0-1 1 0 0,-1 1-1 0 0,1-1 1 0 0,0 1-1 0 0,0 0 1 0 0,-1-1-1 0 0,1 1 1 0 0,0-1-1 0 0,0 1 1 0 0,0-1-1 0 0,-6-20 1905 0 0,3-20-3377 0 0,0-158 2593 0 0,7 96 10202 0 0,5 103-9763 0 0,14 8-2903 0 0,-18-6 1795 0 0,5 2-454 0 0,64 10 870 0 0,-69-13-948 0 0,37 9 939 0 0,-3-1-506 0 0,-36-8-352 0 0,1 0-128 0 0,138 17 491 0 0,-138-17-515 0 0,80 7 90 0 0,25-2-199 0 0,983 12 423 0 0,-242-7-498 0 0,438 7-64 0 0,-166-7 88 0 0,-300-6 219 0 0,816 4 108 0 0,-569 7-314 0 0,4-12 3 0 0,-273 3 305 0 0,-10 2-427 0 0,807 5 15 0 0,-1116-14 178 0 0,-352 0-154 0 0,-123 0 192 0 0,77-2 119 0 0,48 2-205 0 0,-127 0 171 0 0,1 0-142 0 0,14 1-32 0 0,-14 0 60 0 0,3 0 634 0 0,14 2-6008 0 0,12-30-17995 0 0,-21 0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86 460 0 0,'0'0'715'0'0,"-5"-24"1699"0"0,5-10-1410 0 0,0 31-769 0 0,-19-21 14297 0 0,13 78-12835 0 0,3 70-1 0 0,3-71-1457 0 0,0 81-676 0 0,0-47-3890 0 0,2-71 3790 0 0,-1-15-3 0 0,-1 1 0 0 0,1-1 0 0 0,0 0 0 0 0,0 1 0 0 0,-1-1 0 0 0,1 0 0 0 0,0 0 0 0 0,0 0 0 0 0,0 0 0 0 0,0 0 0 0 0,0 0 0 0 0,0 0 0 0 0,1 0 0 0 0,-1 0 0 0 0,0-1 0 0 0,0 1 0 0 0,1 0 0 0 0,-1-1 0 0 0,0 1 0 0 0,1-1 0 0 0,1 1 0 0 0,9 0-1493 0 0,-7-1 459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14 3560 0 0,'0'0'4923'0'0,"-6"-2"-3875"0"0,-16-7-69 0 0,17 7-53 0 0,-104 11 2889 0 0,67-6-4058 0 0,0 3 0 0 0,-78 19 0 0 0,45-8-3855 0 0,46-7 1642 0 0,27-9 2052 0 0,0 0-1 0 0,0 0 1 0 0,0 0 0 0 0,0-1 0 0 0,0 1 0 0 0,0 0 0 0 0,-1-1-1 0 0,1 0 1 0 0,0 0 0 0 0,0 1 0 0 0,0-1 0 0 0,-4-1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0 347 284 0 0,'0'0'9227'0'0,"7"-3"-8966"0"0,19-10 35 0 0,-19 10 2979 0 0,3-6-1796 0 0,-9 8-1420 0 0,0 1 1 0 0,0-1-1 0 0,0 0 0 0 0,0 1 0 0 0,0-1 0 0 0,0 0 0 0 0,0 1 0 0 0,0-1 0 0 0,0 0 1 0 0,0 0-1 0 0,0 0 0 0 0,0 0 0 0 0,0 0 0 0 0,-1 0 0 0 0,1 0 0 0 0,0 0 0 0 0,-1 0 1 0 0,1 0-1 0 0,-1-1 0 0 0,0 1 0 0 0,1 0 0 0 0,-1-2 0 0 0,0-19 201 0 0,4-39 66 0 0,-3 58-242 0 0,-1-72 192 0 0,0 58-204 0 0,0-4-9 0 0,-1 13-32 0 0,1 1 0 0 0,0-1 0 0 0,0 1 0 0 0,1-1 0 0 0,0 1 0 0 0,3-11 0 0 0,-3 15 87 0 0,-6-28-59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3572 0 0,'-8'-5'16805'0'0,"5"13"-12295"0"0,3 18-7644 0 0,0-21 4917 0 0,0 4-1124 0 0,11 35 1488 0 0,-10-39-2184 0 0,1 1 0 0 0,-1-1 0 0 0,1 0 0 0 0,1 0 0 0 0,-1 0 0 0 0,1-1 0 0 0,0 1 0 0 0,0-1 0 0 0,0 1 0 0 0,1-1 0 0 0,-1 0 0 0 0,1 0 0 0 0,0-1 0 0 0,9 7 0 0 0,-4-2-768 0 0,-6-7 521 0 0,-1 0 1 0 0,1 1-1 0 0,-1-1 0 0 0,1 0 1 0 0,0-1-1 0 0,0 1 1 0 0,-1 0-1 0 0,1-1 1 0 0,0 0-1 0 0,0 0 1 0 0,0 1-1 0 0,-1-2 1 0 0,1 1-1 0 0,0 0 0 0 0,0 0 1 0 0,0-1-1 0 0,3-1 1 0 0,42-15-3053 0 0,-36 9 2372 0 0,1 0-1 0 0,-1-1 1 0 0,-1-1-1 0 0,0 0 0 0 0,0 0 1 0 0,17-24-1 0 0,22-36-306 0 0,-30 41 1999 0 0,-18 26 79 0 0,8 2 4987 0 0,-21 69-3726 0 0,-3 0-1 0 0,-27 80 1 0 0,25-95-1415 0 0,7-21-290 0 0,-3 15-352 0 0,-3 0 0 0 0,-1-1 0 0 0,-40 76 0 0 0,49-110-363 0 0,-34 57-1978 0 0,13-26-1984 0 0,26-40 3223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4780 0 0,'0'0'11514'0'0,"-3"11"-10578"0"0,-13 33 241 0 0,3 2 1 0 0,2 0 0 0 0,2 0 0 0 0,-5 67 0 0 0,15-90-2730 0 0,0 0 0 0 0,9 40 0 0 0,18 44-11773 0 0,-23-88 10275 0 0,1 1 1482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5937 0 0,'0'0'20659'0'0,"10"-4"-19934"0"0,38-13 386 0 0,0 2 0 0 0,2 2 0 0 0,89-11 0 0 0,166 7-3708 0 0,-274 20 589 0 0,-11 1-3676 0 0,-37 29-13245 0 0,12-26 17374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3112 0 0,'-7'10'19522'0'0,"39"-13"-19095"0"0,4-2 845 0 0,1 3 0 0 0,60 3-1 0 0,-60 7-1060 0 0,-35-7-217 0 0,0 3-18 0 0,-1 0 0 0 0,1 0 0 0 0,-1 0 0 0 0,0 0 0 0 0,0 0 0 0 0,-1 0 0 0 0,1 0 0 0 0,-1 8-1 0 0,-16 13-77 0 0,-1-1-1 0 0,-1-1 1 0 0,-40 39-1 0 0,51-54 155 0 0,4-6-1 0 0,1 1-1 0 0,0-1 0 0 0,0 1 0 0 0,0-1 0 0 0,1 1 1 0 0,-1 0-1 0 0,0 0 0 0 0,1 0 0 0 0,-2 6 0 0 0,2 11 661 0 0,5-3-203 0 0,0-7-496 0 0,-2-8 13 0 0,-1-1 0 0 0,0 1 1 0 0,0-1-1 0 0,1 0 0 0 0,-1 1 1 0 0,1-1-1 0 0,-1 0 0 0 0,1 0 1 0 0,0 0-1 0 0,-1 0 0 0 0,1 0 1 0 0,0 0-1 0 0,0 0 0 0 0,3 0 1 0 0,50 8 124 0 0,-34-8-569 0 0,84 2-473 0 0,-33-14-4621 0 0,4-12-8274 0 0,-17 6 8107 0 0,-56 16 4090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4472 0 0,'0'0'12719'0'0,"13"-16"-6036"0"0,-11 15-6285 0 0,0-1 0 0 0,-1 1 0 0 0,1 0 0 0 0,0-1 0 0 0,-1 1 0 0 0,1 0 0 0 0,0 0 0 0 0,0 0 0 0 0,0 0 0 0 0,0 1 0 0 0,0-1 0 0 0,0 0 0 0 0,0 1 0 0 0,3-1 0 0 0,19 22 3129 0 0,-9-5-4172 0 0,82 85 665 0 0,170 135 1 0 0,-202-186-21 0 0,-48-38 0 0 0,1 2 0 0 0,-7-5-48 0 0,-10-8 11 0 0,-1-1 1 0 0,1 0-1 0 0,-1 1 1 0 0,0-1-1 0 0,1 0 0 0 0,-1 1 1 0 0,0-1-1 0 0,0 1 1 0 0,1-1-1 0 0,-1 0 0 0 0,0 1 1 0 0,0-1-1 0 0,0 1 1 0 0,1-1-1 0 0,-1 1 0 0 0,0-1 1 0 0,0 1-1 0 0,0-1 1 0 0,0 1-1 0 0,0-1 0 0 0,0 1 1 0 0,0-1-1 0 0,0 1 1 0 0,0-1-1 0 0,0 1 0 0 0,0-1 1 0 0,0 1-1 0 0,-1-1 1 0 0,1 1-1 0 0,0-1 1 0 0,0 0-1 0 0,-1 2 0 0 0,-16 15-505 0 0,-39 16 347 0 0,36-23-3 0 0,-29 23-799 0 0,1 2 0 0 0,-50 49 0 0 0,80-72-654 0 0,16-11 1387 0 0,0 0 1 0 0,0 1-1 0 0,-1-1 0 0 0,1 1 1 0 0,0-1-1 0 0,0 1 0 0 0,1-1 1 0 0,-1 1-1 0 0,0 0 0 0 0,0 0 1 0 0,-1 3-1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4348 0 0,'0'0'11309'0'0,"-1"9"-10710"0"0,-10 229 3279 0 0,12-132-5281 0 0,-1-23-3450 0 0,0-78 3573 0 0,5-2-849 0 0,3 3 1437 0 0,30-41-8565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16 3008 0 0,'0'0'3919'0'0,"-1"-2"-3712"0"0,1 1 0 0 0,-1 0 0 0 0,0 0 0 0 0,1 1 1 0 0,-1-1-1 0 0,0 0 0 0 0,0 0 0 0 0,0 0 0 0 0,0 0 0 0 0,1 1 0 0 0,-1-1 0 0 0,0 0 0 0 0,0 1 0 0 0,-1-1 0 0 0,1 1 0 0 0,0-1 0 0 0,0 1 0 0 0,0-1 0 0 0,0 1 0 0 0,0 0 0 0 0,-2 0 0 0 0,-49 7 2268 0 0,1 3 0 0 0,-89 30 0 0 0,-102 50-978 0 0,239-89-1496 0 0,-58 23-371 0 0,19-10-1777 0 0,1 3-1 0 0,0 1 1 0 0,-56 36 0 0 0,96-54 1982 0 0,0 1 0 0 0,0 0 0 0 0,1 0 0 0 0,-1 0 0 0 0,0 0 1 0 0,0 0-1 0 0,1 0 0 0 0,-1 0 0 0 0,0 0 0 0 0,1 0 0 0 0,-1 0 0 0 0,1 0 0 0 0,-1 0 1 0 0,1 0-1 0 0,0 0 0 0 0,-1 0 0 0 0,1 1 0 0 0,0-1 0 0 0,0 0 0 0 0,0 0 1 0 0,0 0-1 0 0,0 1 0 0 0,0-1 0 0 0,0 0 0 0 0,0 0 0 0 0,1 0 0 0 0,-1 1 1 0 0,0-1-1 0 0,1 0 0 0 0,-1 0 0 0 0,1 1 0 0 0,19 26-3579 0 0,-1-17 2298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1171 276 0 0,'-43'-27'99'0'0,"38"24"-80"0"0,0-1-1 0 0,1 0 1 0 0,-2 1 0 0 0,1 0 0 0 0,0 0-1 0 0,0 0 1 0 0,-1 1 0 0 0,0 0 0 0 0,1 0 0 0 0,-1 0-1 0 0,-12-1 1 0 0,-30-11 8 0 0,44 15 3 0 0,-12 0-148 0 0,-24-20 308 0 0,-32-19-232 0 0,69 36 86 0 0,-85-17 4 0 0,46 12-87 0 0,37 6 275 0 0,-21-2-230 0 0,-12-6-35 0 0,34 7 55 0 0,-15-3 253 0 0,-93-9 9214 0 0,108 13-7794 0 0,-32-1 17221 0 0,93 4-18702 0 0,-42-2-33 0 0,39 0 626 0 0,-44 0-773 0 0,16 0 78 0 0,10 0-87 0 0,-6 0-29 0 0,-2 0 0 0 0,6 0 0 0 0,-1-1 0 0 0,1 2 0 0 0,14 2 0 0 0,60-8 0 0 0,-75 3 0 0 0,2 2 0 0 0,-1-2 0 0 0,-2 0 0 0 0,-3 1 0 0 0,0-1 0 0 0,-2 0 0 0 0,1-1 0 0 0,2 1 0 0 0,1 0 0 0 0,-1 0 0 0 0,62-7 0 0 0,126-16 0 0 0,-196 22 0 0 0,121-12 0 0 0,-110 13 0 0 0,24-3 0 0 0,69-15 0 0 0,-47 6 0 0 0,-25 9 0 0 0,28-6 0 0 0,-53 7 0 0 0,12-5 0 0 0,24 2 0 0 0,-12 0 0 0 0,32 2 0 0 0,-25 1 0 0 0,28-2 0 0 0,0 3 0 0 0,-54 3 0 0 0,0 0 0 0 0,-5 0 0 0 0,3-2 0 0 0,-6 2 0 0 0,3 0 0 0 0,-3 0 0 0 0,5 0 0 0 0,-1 0 0 0 0,1 0 0 0 0,-1 2 0 0 0,-2 1 0 0 0,-1-1 0 0 0,2-2 0 0 0,-1 2 0 0 0,0 0 0 0 0,-4 0 0 0 0,2 1 0 0 0,2 1 0 0 0,1-3 0 0 0,-2 2 0 0 0,1 0 0 0 0,1 1 0 0 0,-1-1 0 0 0,-2-1 0 0 0,-3 1 0 0 0,3 1 0 0 0,3-2 0 0 0,-4 0 0 0 0,3 1 0 0 0,-1-1 0 0 0,0 0 0 0 0,-3 0 0 0 0,4-1 0 0 0,0 1 0 0 0,1-1 0 0 0,3 0 0 0 0,-3 0 0 0 0,3 0 0 0 0,-6-1 0 0 0,5 0 0 0 0,2 0 0 0 0,-3 0 0 0 0,2-1 0 0 0,1 0 0 0 0,-5 0 0 0 0,-4 0 0 0 0,4 1 0 0 0,0 0 0 0 0,-1 0 0 0 0,2-1 0 0 0,0 0 0 0 0,3-1 0 0 0,-3 2 0 0 0,-2 0 0 0 0,0-1 0 0 0,-2-1 0 0 0,6 0 0 0 0,-2 2 0 0 0,0-1 0 0 0,-2 0 0 0 0,18-2-35 0 0,-40 3 19 0 0,46-2-171 0 0,-45 2 162 0 0,68-6 149 0 0,-71 5-86 0 0,2 1-54 0 0,67-4 121 0 0,-69 3-158 0 0,2 1 7 0 0,99-6-226 0 0,-101 6 311 0 0,57-3-96 0 0,486-50-1099 0 0,-225 23 350 0 0,-319 30 826 0 0,78-8-358 0 0,-76 7 298 0 0,74-8 118 0 0,-31 5-215 0 0,-42 4 225 0 0,22-1-794 0 0,-21 1 4866 0 0,-1-1-5972 0 0,5-35-23566 0 0,-12 29 24925 0 0,1 0 0 0 0,1 1 1 0 0,-1-14-1 0 0,1 19 446 0 0,11-193-2508 0 0,-11 190 2669 0 0,-4-41 2557 0 0,3 14 972 0 0,-7 10 7892 0 0,8 21-11435 0 0,-8 39 449 0 0,3 0 0 0 0,-2 63 1 0 0,1 312 1065 0 0,1-325-1321 0 0,5-84-376 0 0,2 85 2208 0 0,2-83-2237 0 0,-3-4 133 0 0,0 0 0 0 0,1 0 0 0 0,0 0 0 0 0,-1 0 0 0 0,1 0 0 0 0,0 0 0 0 0,1-1 0 0 0,-1 1 0 0 0,0 0 0 0 0,1-1 0 0 0,-1 0 0 0 0,1 0 0 0 0,0 0 0 0 0,0 0 0 0 0,0 0 0 0 0,0 0 0 0 0,4 1-1 0 0,-3-2 21 0 0,3-1-25 0 0,845-9-232 0 0,-709 5 67 0 0,-73 0 5 0 0,0 3 0 0 0,80 10 0 0 0,-121-7 40 0 0,0 0-1 0 0,30-3 1 0 0,40 1-102 0 0,6 8-258 0 0,-40 1 252 0 0,-62-9 158 0 0,19 8-203 0 0,11 5 268 0 0,-30-11-77 0 0,40 15 148 0 0,-14-4-204 0 0,1-2 0 0 0,32 7 0 0 0,-59-17 101 0 0,2 1-46 0 0,82 19 10 0 0,-84-20 65 0 0,24 3 44 0 0,-8-4-105 0 0,42 7 34 0 0,-55-7-14 0 0,-2 0-19 0 0,10 0 25 0 0,-10 0-5 0 0,13 3 44 0 0,-10-1-101 0 0,0-1 1 0 0,0 1 0 0 0,1-2-1 0 0,-1 1 1 0 0,0-1-1 0 0,1 0 1 0 0,7-1 0 0 0,-13 1 16 0 0,-1 0 0 0 0,1 0 0 0 0,-1 0 0 0 0,1 0 1 0 0,-1-1-1 0 0,1 1 0 0 0,-1 0 0 0 0,1-1 0 0 0,-1 0 1 0 0,0 1-1 0 0,1-1 0 0 0,-1 0 0 0 0,0 0 0 0 0,1 1 0 0 0,-1-1 1 0 0,0 0-1 0 0,0 0 0 0 0,0-1 0 0 0,0 1 0 0 0,0 0 1 0 0,0 0-1 0 0,0 0 0 0 0,0-1 0 0 0,0 1 0 0 0,-1 0 1 0 0,1-1-1 0 0,0 1 0 0 0,-1-1 0 0 0,1 1 0 0 0,-1-1 0 0 0,0 1 1 0 0,1-1-1 0 0,-1-2 0 0 0,0-68 120 0 0,-2 32-177 0 0,13-510-852 0 0,-10 469 715 0 0,17-119 1 0 0,-15 131 160 0 0,-3 56 30 0 0,0 1 1 0 0,1 0-1 0 0,0-1 1 0 0,1 1-1 0 0,0 0 1 0 0,4-12-1 0 0,-5 21-52 0 0,-1-46 95 0 0,1 37-24 0 0,-1 5-91 0 0,1 1 0 0 0,-1 0 0 0 0,-1-1 0 0 0,1 1 0 0 0,-1 0 0 0 0,0-1 0 0 0,-3-10 0 0 0,3 14-58 0 0,-47-4-453 0 0,-792-13 415 0 0,758 17 333 0 0,-414 0 672 0 0,275 4-582 0 0,-297-6 705 0 0,514 5-886 0 0,-9-1 124 0 0,-1 1 1 0 0,1 0-1 0 0,-25 3 1 0 0,-18 0 118 0 0,55-2-275 0 0,0-1 0 0 0,0 1 0 0 0,1-1 0 0 0,-1 1 0 0 0,0-1 0 0 0,1 1 1 0 0,-1-1-1 0 0,1 1 0 0 0,-1-1 0 0 0,1 1 0 0 0,-1 0 0 0 0,1-1 0 0 0,-1 1 0 0 0,1 0 0 0 0,-1 0 0 0 0,1-1 0 0 0,0 1 0 0 0,0 0 0 0 0,-1 0 0 0 0,1 0 0 0 0,0-1 0 0 0,0 1 0 0 0,0 0 0 0 0,0 0 0 0 0,0 0 0 0 0,0-1 0 0 0,0 1 1 0 0,0 1-1 0 0,-1 36 200 0 0,2-27-270 0 0,-5 54 44 0 0,-17 91 1 0 0,7-61 116 0 0,7-52-290 0 0,-5 51-2776 0 0,11-88 2146 0 0,1 0-1 0 0,0 0 0 0 0,1-1 0 0 0,-1 1 0 0 0,1 0 0 0 0,0-1 0 0 0,1 1 0 0 0,-1-1 0 0 0,1 1 0 0 0,0-1 0 0 0,0 0 1 0 0,6 9-1 0 0,-5-11 183 0 0,-1-1 1 0 0,1 0 0 0 0,0 0 0 0 0,0 0 0 0 0,0 0 0 0 0,0 0-1 0 0,1 0 1 0 0,-1-1 0 0 0,1 1 0 0 0,-1-1 0 0 0,5 1 0 0 0,-5-1-1024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5200 0 0,'0'0'8678'0'0,"-6"5"-7642"0"0,-9 4-261 0 0,-1 0-1 0 0,1-2 1 0 0,-1 0-1 0 0,-1 0 1 0 0,1-2-1 0 0,-34 8 1 0 0,-181 40 359 0 0,84-5-8621 0 0,145-46 6572 0 0,-9 2-3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 5344 0 0,'37'-24'15870'0'0,"-60"33"-14505"0"0,-37 16-650 0 0,57-23-335 0 0,-8 3 202 0 0,16 3 2452 0 0,0-4-3004 0 0,1 0 0 0 0,-1 0 0 0 0,1 0 0 0 0,0-1 0 0 0,0 0 0 0 0,0-1 0 0 0,13 5 0 0 0,-12-6 7 0 0,0 1-23 0 0,0 0-1 0 0,0 0 1 0 0,-1 0 0 0 0,1 1-1 0 0,0-1 1 0 0,-1 2 0 0 0,0-1-1 0 0,0 1 1 0 0,8 5 0 0 0,-13-6-34 0 0,1-1 0 0 0,0 1 1 0 0,-1-1-1 0 0,0 1 0 0 0,0 0 0 0 0,0 0 1 0 0,0-1-1 0 0,0 1 0 0 0,0 0 0 0 0,-1 0 1 0 0,1 0-1 0 0,-1 0 0 0 0,0 0 0 0 0,0 0 1 0 0,0 0-1 0 0,0 0 0 0 0,0 0 0 0 0,-1 0 1 0 0,1 0-1 0 0,-1-1 0 0 0,0 1 0 0 0,0 0 0 0 0,-2 4 1 0 0,0 4-42 0 0,-3 2-342 0 0,-1-1 0 0 0,0 0 0 0 0,-16 20 0 0 0,6-8-2608 0 0,4-5-571 0 0,1-7-2551 0 0,2-7 360 0 0,2-2 1252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25 211 3440 0 0,'-25'7'28668'0'0,"87"-42"-28512"0"0,2 2 1 0 0,0 3-1 0 0,125-38 1 0 0,-102 38-124 0 0,-4 9-44 0 0,-81 21-5 0 0,0 0 0 0 0,-1 0 0 0 0,1 0 0 0 0,0 0 0 0 0,-1 0 0 0 0,1 1 0 0 0,-1-1 0 0 0,1 1 0 0 0,-1-1 0 0 0,1 1 0 0 0,-1-1 0 0 0,1 1 0 0 0,-1 0 0 0 0,1 0 0 0 0,-1-1 0 0 0,0 1 0 0 0,3 2 0 0 0,-3-2-32 0 0,0 0 22 0 0,-1-1 0 0 0,1 1 0 0 0,0 0 0 0 0,-1 0 0 0 0,1 0 0 0 0,0 0 0 0 0,-1 0 0 0 0,0 0 0 0 0,1 0 0 0 0,-1 0 0 0 0,1 0-1 0 0,-1 0 1 0 0,0 0 0 0 0,0 0 0 0 0,0 0 0 0 0,0 1 0 0 0,0-1 0 0 0,0 0 0 0 0,0 0 0 0 0,0 0 0 0 0,0 0 0 0 0,0 0 0 0 0,0 0 0 0 0,-1 0 0 0 0,1 0-1 0 0,0 0 1 0 0,-1 0 0 0 0,0 2 0 0 0,-10 24-131 0 0,11-27 157 0 0,-28 53-246 0 0,-2-2 0 0 0,-42 52-1 0 0,-39 67-131 0 0,96-144 385 0 0,10-18 16 0 0,0 0 1 0 0,1 0-1 0 0,0 0 1 0 0,1 1-1 0 0,0-1 1 0 0,0 1-1 0 0,1 0 1 0 0,0 0-1 0 0,0 0 1 0 0,1 0 0 0 0,0 1-1 0 0,1-1 1 0 0,1 15-1 0 0,0-21-5 0 0,-1 0 0 0 0,1 0 0 0 0,-1 0 0 0 0,1 0 0 0 0,0 0 0 0 0,0 0 0 0 0,0-1 0 0 0,1 1 0 0 0,-1 0 0 0 0,1-1 0 0 0,0 1 0 0 0,-1-1 0 0 0,1 1 0 0 0,0-1 0 0 0,0 0 0 0 0,1 0 0 0 0,-1 0 0 0 0,0 0 0 0 0,1 0 0 0 0,-1-1 0 0 0,1 1 0 0 0,-1-1 0 0 0,1 1 0 0 0,0-1 0 0 0,0 0 0 0 0,-1 0 0 0 0,6 1-1 0 0,3 1 43 0 0,1 0 0 0 0,0-1-1 0 0,-1 0 1 0 0,1 0 0 0 0,0-2-1 0 0,15 0 1 0 0,-7-1-89 0 0,11 1-726 0 0,1-3 0 0 0,58-11 0 0 0,-78 10-429 0 0,0 0 0 0 0,0 0 0 0 0,0-1 0 0 0,14-8 0 0 0,-18 7-517 0 0,1 1 1 0 0,-1-1-1 0 0,0-1 1 0 0,0 0-1 0 0,-1 0 1 0 0,8-10-1 0 0,16-37-8507 0 0,-22 35 8947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36 3480 0 0,'-1'-5'2073'0'0,"1"4"-1535"0"0,0 0 1 0 0,-1-1 0 0 0,1 1 0 0 0,0 0 0 0 0,-1 0 0 0 0,1-1 0 0 0,-1 1 0 0 0,0 0 0 0 0,1 0 0 0 0,-1 0 0 0 0,0 0 0 0 0,0 0 0 0 0,0 0 0 0 0,0 0 0 0 0,0 0 0 0 0,0 0 0 0 0,0 0-1 0 0,0 0 1 0 0,-2 0 0 0 0,-30-7 3552 0 0,-48 16-4303 0 0,51-3 1598 0 0,-200 20-1118 0 0,83-6-7564 0 0,142-18 4890 0 0,-42-5-7965 0 0,44 4 8896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4472 0 0,'0'0'1869'0'0,"-3"6"-87"0"0,-7 10 435 0 0,1 1 1 0 0,0 0-1 0 0,-6 21 0 0 0,-30 114 2250 0 0,19-55-3699 0 0,18-72-1255 0 0,-6 33-2576 0 0,14-54 2325 0 0,0-1 0 0 0,0 0 0 0 0,1 0 0 0 0,-1 0-1 0 0,1 0 1 0 0,0 0 0 0 0,-1 0 0 0 0,2 0 0 0 0,-1 0 0 0 0,2 3 0 0 0,-1-2-1616 0 0,14 10-3409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2804 0 0,'-14'-12'6826'0'0,"13"11"-6242"0"0,0 1 0 0 0,0-1 0 0 0,0 1 0 0 0,0-1 0 0 0,0 1-1 0 0,0-1 1 0 0,0 1 0 0 0,0 0 0 0 0,0 0 0 0 0,0-1 0 0 0,0 1 0 0 0,0 0 0 0 0,-1 0-1 0 0,1 0 1 0 0,0 0 0 0 0,0 0 0 0 0,0 0 0 0 0,0 1 0 0 0,0-1 0 0 0,0 0 0 0 0,0 1-1 0 0,-1-1 1 0 0,1 0 0 0 0,-1 2 0 0 0,2 11 2728 0 0,11 13-3855 0 0,0-3 833 0 0,1 0-1 0 0,1-1 0 0 0,1 0 0 0 0,1-1 0 0 0,1-1 0 0 0,1 0 0 0 0,0-2 0 0 0,2 0 0 0 0,0 0 1 0 0,1-2-1 0 0,0 0 0 0 0,36 19 0 0 0,-2-14-629 0 0,-45-18 171 0 0,0 0 0 0 0,0 0 1 0 0,0 1-1 0 0,0 0 0 0 0,0 1 1 0 0,-1 0-1 0 0,0 0 0 0 0,14 12 1 0 0,-21-16 122 0 0,0 0 1 0 0,0 0 0 0 0,0 1 0 0 0,-1-1-1 0 0,1 0 1 0 0,0 0 0 0 0,-1 1 0 0 0,1-1-1 0 0,-1 0 1 0 0,0 1 0 0 0,1-1 0 0 0,-1 0-1 0 0,0 1 1 0 0,0-1 0 0 0,0 0 0 0 0,0 1-1 0 0,0-1 1 0 0,0 1 0 0 0,0-1 0 0 0,0 0-1 0 0,0 1 1 0 0,-1-1 0 0 0,0 2 0 0 0,-22 40-454 0 0,-41 28 324 0 0,61-68 166 0 0,-134 137-444 0 0,47-47-6629 0 0,102-140-10788 0 0,-4 25 16359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3008 0 0,'-7'3'1456'0'0,"-19"11"-22"0"0,24-13-1065 0 0,0 1 0 0 0,0 0 0 0 0,0 0 0 0 0,0 0 1 0 0,1 0-1 0 0,-1 0 0 0 0,1 0 0 0 0,-1 1 0 0 0,1-1 0 0 0,0 0 0 0 0,0 1 0 0 0,0-1 1 0 0,0 1-1 0 0,0-1 0 0 0,0 4 0 0 0,1-4 51 0 0,-15 53 2936 0 0,-7 69 0 0 0,15-64-2875 0 0,1 63-1 0 0,6-120-760 0 0,0-1 1 0 0,0 1-1 0 0,0-1 1 0 0,1 0-1 0 0,-1 1 0 0 0,1-1 1 0 0,0 0-1 0 0,-1 1 0 0 0,1-1 1 0 0,0 0-1 0 0,0 0 0 0 0,0 0 1 0 0,1 0-1 0 0,-1 0 0 0 0,0 0 1 0 0,1 0-1 0 0,0 0 0 0 0,-1 0 1 0 0,1-1-1 0 0,0 1 0 0 0,0-1 1 0 0,0 1-1 0 0,0-1 1 0 0,2 2-1 0 0,38-24-9801 0 0,-26 7 8544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21 3632 0 0,'0'0'3479'0'0,"7"-8"-1715"0"0,-10-2 5030 0 0,-20 9-5626 0 0,-1 0 0 0 0,-45 6 0 0 0,-123 30-500 0 0,115-19-808 0 0,70-15 25 0 0,-130 31-1763 0 0,123-28 862 0 0,1 0 1 0 0,-1 1-1 0 0,1 1 0 0 0,0 0 1 0 0,1 1-1 0 0,-1 1 0 0 0,-14 11 1 0 0,25-17 607 0 0,1-1 0 0 0,0 1 0 0 0,-1 0 0 0 0,1 0 0 0 0,0 0 0 0 0,0-1 0 0 0,0 1 0 0 0,1 0 1 0 0,-1 0-1 0 0,0 1 0 0 0,1-1 0 0 0,-1 0 0 0 0,1 0 0 0 0,0 0 0 0 0,-1 0 0 0 0,1 0 0 0 0,1 4 0 0 0,-1-2-932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4164 0 0,'0'0'4564'0'0,"13"10"4082"0"0,-50 9-7552 0 0,0-1 0 0 0,-75 23 0 0 0,84-33-1093 0 0,-59 15-1843 0 0,7-13-3959 0 0,58-17-2628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1656 0 0,'0'0'4087'0'0,"-5"3"-2849"0"0,3 0-809 0 0,0-2-186 0 0,1 0 0 0 0,-1 1 0 0 0,1-1 0 0 0,-1 0 1 0 0,1 0-1 0 0,-1 1 0 0 0,0-1 0 0 0,0 0 0 0 0,0-1 0 0 0,1 1 1 0 0,-1 0-1 0 0,-4 0 0 0 0,12 53 4849 0 0,10 103 462 0 0,-10-77-5149 0 0,-5-43-7346 0 0,-9-26 4799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1087 1176 0 0,'0'0'19370'0'0,"-11"5"-19462"0"0,11-5 134 0 0,-1 0 1 0 0,1 0-1 0 0,0 0 0 0 0,0 0 1 0 0,-1 0-1 0 0,1 0 0 0 0,0 1 1 0 0,-1-1-1 0 0,1 0 1 0 0,0 0-1 0 0,-1 0 0 0 0,1 0 1 0 0,0 0-1 0 0,0 0 0 0 0,-1 0 1 0 0,1 0-1 0 0,0-1 1 0 0,-1 1-1 0 0,1 0 0 0 0,0 0 1 0 0,0 0-1 0 0,-1 0 0 0 0,1 0 1 0 0,0 0-1 0 0,-1-1 0 0 0,1 1 1 0 0,0 0-1 0 0,0 0 1 0 0,0 0-1 0 0,-1-1 0 0 0,1 1 1 0 0,0 0-1 0 0,0 0 0 0 0,0 0 1 0 0,-1-1-1 0 0,1 1 1 0 0,0 0-1 0 0,0-1 0 0 0,0 1 1 0 0,0 0-1 0 0,0 0 0 0 0,0-1 1 0 0,0 1-1 0 0,0 0 0 0 0,0-1 1 0 0,0 1-1 0 0,0 0 1 0 0,0 0-1 0 0,0-1 0 0 0,0 1 1 0 0,0 0-1 0 0,0-1 0 0 0,3-83 788 0 0,-3 80-719 0 0,6-43 309 0 0,0-7 100 0 0,0-56 0 0 0,-1 46-429 0 0,1-28 212 0 0,-6-98-295 0 0,0 186-49 0 0,-4-67 111 0 0,4 63-67 0 0,0 0-1 0 0,0 0 1 0 0,-1 1 0 0 0,0-1-1 0 0,0 0 1 0 0,-3-8 38 0 0,4-7-141 0 0,-7-56 267 0 0,7 75-182 0 0,0-62 10 0 0,-3 54 45 0 0,2 9-5 0 0,1-2-97 0 0,2-25 918 0 0,-1 13-660 0 0,0 5-2851 0 0,-1-8-10192 0 0,43 2 3354 0 0,-28 7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3232 0 0,'13'-19'4917'0'0,"-10"12"-4333"0"0,1 0-1 0 0,-1 0 1 0 0,1 1-1 0 0,0-1 1 0 0,1 1-1 0 0,0 0 1 0 0,0 1-1 0 0,0-1 1 0 0,0 1-1 0 0,1 0 1 0 0,0 0-1 0 0,0 1 1 0 0,0-1-1 0 0,1 2 1 0 0,0-1-1 0 0,-1 1 1 0 0,1-1-1 0 0,0 2 1 0 0,1-1-1 0 0,13-2 1 0 0,-18 5-212 0 0,24-1 803 0 0,-25 0-1161 0 0,-1 1-1 0 0,0 0 1 0 0,0 0-1 0 0,0 0 1 0 0,1 0-1 0 0,-1 0 1 0 0,0 0-1 0 0,0 0 1 0 0,0 1-1 0 0,1-1 1 0 0,-1 0-1 0 0,0 1 1 0 0,0-1-1 0 0,0 0 1 0 0,0 1-1 0 0,0 0 1 0 0,0-1 0 0 0,0 1-1 0 0,0-1 1 0 0,0 1-1 0 0,0 0 1 0 0,0 0-1 0 0,1 1 1 0 0,-4 5-10 0 0,1-1 1 0 0,-2 0-1 0 0,1 0 1 0 0,-1 0 0 0 0,0 0-1 0 0,0 0 1 0 0,0-1-1 0 0,-1 1 1 0 0,0-1-1 0 0,0 0 1 0 0,0 0-1 0 0,-1-1 1 0 0,0 1 0 0 0,0-1-1 0 0,-7 6 1 0 0,-3 2 103 0 0,14-10 69 0 0,0-2-183 0 0,-14 14 818 0 0,15-14-696 0 0,-1 0 0 0 0,1 1 0 0 0,-1-1 0 0 0,1 1-1 0 0,-1-1 1 0 0,1 0 0 0 0,-1 1 0 0 0,1-1 0 0 0,0 1 0 0 0,-1-1 0 0 0,1 1 0 0 0,0-1-1 0 0,-1 1 1 0 0,1-1 0 0 0,0 1 0 0 0,0-1 0 0 0,-1 1 0 0 0,1 0 0 0 0,0-1 0 0 0,0 1 0 0 0,0-1-1 0 0,0 1 1 0 0,0-1 0 0 0,0 1 0 0 0,0 0 0 0 0,0-1 0 0 0,0 1 0 0 0,0-1 0 0 0,0 1-1 0 0,0 0 1 0 0,1 0 0 0 0,107 57 608 0 0,-94-50-1475 0 0,0 1 0 0 0,-1 0 0 0 0,16 15 0 0 0,-27-22-64 0 0,-1 1 280 0 0,0-1 1 0 0,0 0-1 0 0,0 0 1 0 0,0 0-1 0 0,0 0 1 0 0,1 0-1 0 0,-1 0 1 0 0,1 0-1 0 0,-1 0 1 0 0,1 0-1 0 0,0 0 1 0 0,-1-1-1 0 0,1 1 1 0 0,0-1-1 0 0,0 1 1 0 0,0-1-1 0 0,0 0 1 0 0,1 0-1 0 0,1 1 1 0 0,0 0-1704 0 0,25-4-7139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0,'0'0'24920'0'0,"9"3"-24666"0"0,61 13 243 0 0,0-4 1 0 0,1-3-1 0 0,107 1 1 0 0,-20-1-436 0 0,163 4 103 0 0,221 1-319 0 0,-483-12 222 0 0,15 1-110 0 0,340 6-235 0 0,-395-9 356 0 0,-9 0-31 0 0,12 0-21 0 0,57 0-13 0 0,-75 0 61 0 0,3 0-52 0 0,133 0-187 0 0,-135 0 163 0 0,29 1-37 0 0,-17 0 55 0 0,-12 0 24 0 0,42 0-110 0 0,-44 0 146 0 0,2-1-159 0 0,14 1 64 0 0,-14 0 40 0 0,0-1-88 0 0,14 1 91 0 0,-14 0-57 0 0,83 9-79 0 0,-59-5 111 0 0,-25-5 50 0 0,0 1-37 0 0,12 3 42 0 0,-12-3-9 0 0,1-1-66 0 0,113 15 160 0 0,-113-14-25 0 0,28 1-288 0 0,13-1 80 0 0,-41 0 163 0 0,22 1-151 0 0,-8-1 111 0 0,-14 0-64 0 0,74 4 98 0 0,-74-5-54 0 0,-1 1 21 0 0,402 30 121 0 0,-300-19-146 0 0,90 7 221 0 0,269 19-545 0 0,72-19 497 0 0,-486-17-183 0 0,279 4-181 0 0,-231-8-13 0 0,-96 2 197 0 0,4 0-26 0 0,210-6 200 0 0,-212 6-113 0 0,-1 0-33 0 0,11 0-63 0 0,63-5 90 0 0,-73 5-30 0 0,-1-1-58 0 0,10 0-10 0 0,-10 1 49 0 0,29-2-184 0 0,3-1 903 0 0,-13 4-3723 0 0,-47 34-14643 0 0,20-32 16838 0 0,0 0 0 0 0,0 0-1 0 0,-1 0 1 0 0,1-1 0 0 0,-1 0 0 0 0,0 0-1 0 0,-9 2 1 0 0,-5-1-642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1440 0 0,'0'0'3468'0'0,"-12"-12"-3459"0"0,4 17 2848 0 0,-20 42-442 0 0,27-44-2012 0 0,-5 18 885 0 0,-12 162 2238 0 0,18-164-3264 0 0,0 40 709 0 0,10 88-1 0 0,4-43-442 0 0,23 141-282 0 0,-15-81 167 0 0,-21-159-418 0 0,12 103 264 0 0,-13-104-270 0 0,0 0 14 0 0,0 15-11 0 0,5 59 26 0 0,-3-74-3 0 0,0 2 9 0 0,-7 28-47 0 0,-5 88 1328 0 0,10-118-1241 0 0,0 1-35 0 0,1 1 0 0 0,-1 0 1 0 0,0 0 0 0 0,-1-1-1 0 0,0 1 1 0 0,1-1 0 0 0,-3 9 0 0 0,0 3 185 0 0,3-2-247 0 0,0-12 238 0 0,29 5-18777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73 2364 0 0,'0'0'7544'0'0,"-10"-3"-6971"0"0,-324-47 5608 0 0,-194 30-2901 0 0,430 20-3012 0 0,93 0-168 0 0,-7 2 326 0 0,11-2-363 0 0,-1 0 1 0 0,0-1-1 0 0,0 1 1 0 0,1 0-1 0 0,-1 1 0 0 0,0-1 1 0 0,1 0-1 0 0,-1 0 1 0 0,0 1-1 0 0,1-1 0 0 0,-1 1 1 0 0,1-1-1 0 0,-1 1 1 0 0,1 0-1 0 0,-1 0 0 0 0,1-1 1 0 0,-1 1-1 0 0,-1 2 1 0 0,4 11 110 0 0,1 1 0 0 0,0-1 0 0 0,1-1 0 0 0,6 17 0 0 0,-3-13-114 0 0,-1 1 0 0 0,-1 0 0 0 0,-1 0 0 0 0,1 29 0 0 0,-14 206 100 0 0,-18-63 448 0 0,28-142-339 0 0,-2-43-174 0 0,0 0 0 0 0,1 0 1 0 0,-1 0-1 0 0,1 0 1 0 0,1 1-1 0 0,-1-1 1 0 0,1 0-1 0 0,0 1 1 0 0,0-1-1 0 0,0 0 1 0 0,1 1-1 0 0,0-1 1 0 0,0 0-1 0 0,3 8 1 0 0,-3-9 473 0 0,-1 45-604 0 0,2-41 79 0 0,0-1 0 0 0,-1 1 0 0 0,0 0-1 0 0,0 0 1 0 0,-1 0 0 0 0,0 0 0 0 0,-1 8 0 0 0,1-11 1 0 0,0-4-33 0 0,0 1-1 0 0,0-1 0 0 0,1 1 0 0 0,-1-1 0 0 0,0 1 0 0 0,0-1 0 0 0,1 0 0 0 0,-1 1 0 0 0,1-1 0 0 0,0 1 1 0 0,-1-1-1 0 0,1 0 0 0 0,0 0 0 0 0,-1 1 0 0 0,1-1 0 0 0,0 0 0 0 0,0 0 0 0 0,0 0 0 0 0,2 2 0 0 0,0-1 533 0 0,2-2-513 0 0,195 22-867 0 0,379-7 0 0 0,-436-15 207 0 0,-139 0 579 0 0,1 0-22 0 0,41 0 83 0 0,-42 0 23 0 0,1 0-63 0 0,121 8-455 0 0,-123-8 464 0 0,2-6-1197 0 0,-4 6 1214 0 0,-1 0-1 0 0,0-1 0 0 0,1 1 1 0 0,-1 0-1 0 0,0 0 0 0 0,1-1 0 0 0,-1 1 1 0 0,0 0-1 0 0,1-1 0 0 0,-1 1 1 0 0,0 0-1 0 0,1-1 0 0 0,-1 1 0 0 0,0 0 1 0 0,0-1-1 0 0,0 1 0 0 0,1-1 1 0 0,-1 1-1 0 0,0 0 0 0 0,0-1 0 0 0,0 1 1 0 0,0-1-1 0 0,0 1 0 0 0,0-1 1 0 0,0 1-1 0 0,0-1 0 0 0,0 1 0 0 0,0 0 1 0 0,0-1-1 0 0,0 1 0 0 0,0-1 1 0 0,0 1-1 0 0,0-1 0 0 0,0 1 0 0 0,-1 0 1 0 0,1-1-1 0 0,0 1 0 0 0,0-1 1 0 0,-1 0-1 0 0,-10-25-6 0 0,2-1 0 0 0,0-1 0 0 0,2 0 0 0 0,1 0 0 0 0,-5-54 0 0 0,6 18 68 0 0,4 56-38 0 0,-1-1 1 0 0,1 0 0 0 0,1 0-1 0 0,0 0 1 0 0,0 0 0 0 0,0 0-1 0 0,1 0 1 0 0,1 0 0 0 0,3-14-1 0 0,-3 16-32 0 0,0 1 0 0 0,-1-1 0 0 0,0 0-1 0 0,0 0 1 0 0,-1-14 0 0 0,4-26-105 0 0,-1 29 126 0 0,-1 0 1 0 0,-1 0 0 0 0,0 0-1 0 0,-4-31 1 0 0,0-3 8 0 0,-3-66 103 0 0,3 66-1897 0 0,1 21-2094 0 0,2 27 2796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1 105 992 0 0,'0'0'862'0'0,"1"-5"-837"0"0,23-64 599 0 0,-23 66-203 0 0,18-24 14371 0 0,-14 243-13085 0 0,-5-163-1626 0 0,0-22 95 0 0,-3 7 62 0 0,1-17-98 0 0,1-5-41 0 0,1 1 7 0 0,0-4-29 0 0,2 29 236 0 0,-1-21-251 0 0,0 0 0 0 0,-1 0 0 0 0,-5 30 0 0 0,-5 258 272 0 0,10-278-393 0 0,0-26 84 0 0,0 65-40 0 0,0 70-54 0 0,6-68 173 0 0,-6-68-122 0 0,2 1 27 0 0,-1-1 0 0 0,0 1 0 0 0,0-1 0 0 0,-1 1 0 0 0,1-1 0 0 0,-1 1 0 0 0,0-1 0 0 0,0 1 0 0 0,-2 6 0 0 0,4 31 156 0 0,7 18-216 0 0,-8-56 35 0 0,-1 0 17 0 0,0 15 32 0 0,0-15-82 0 0,-4 22 78 0 0,7-9-37 0 0,-2-12 41 0 0,-1 22-31 0 0,0 64 137 0 0,0-86-101 0 0,0 22-187 0 0,0 77 810 0 0,0-100-299 0 0,6 22-426 0 0,-8-22 89 0 0,0 2 24 0 0,14 31 2598 0 0,-6-30-6591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2364 0 0,'-7'-17'20961'0'0,"19"40"-16549"0"0,0 7-5671 0 0,-7-6 1402 0 0,21 75 213 0 0,-7-37-4091 0 0,-18-62 3567 0 0,-1 1-1 0 0,0 0 1 0 0,1-1-1 0 0,-1 1 1 0 0,1 0-1 0 0,-1-1 1 0 0,1 1 0 0 0,-1-1-1 0 0,1 1 1 0 0,-1-1-1 0 0,1 1 1 0 0,0-1-1 0 0,-1 1 1 0 0,1-1 0 0 0,-1 0-1 0 0,1 1 1 0 0,0-1-1 0 0,0 0 1 0 0,-1 0-1 0 0,1 1 1 0 0,0-1-1 0 0,-1 0 1 0 0,1 0 0 0 0,0 0-1 0 0,0 0 1 0 0,-1 0-1 0 0,1 0 1 0 0,0 0-1 0 0,0 0 1 0 0,-1 0 0 0 0,1 0-1 0 0,0-1 1 0 0,0 1-1 0 0,-1 0 1 0 0,1 0-1 0 0,0-1 1 0 0,-1 1-1 0 0,1 0 1 0 0,1-2 0 0 0,22-13-2652 0 0,-23 15 3294 0 0,14-14-1237 0 0,-1 1 1 0 0,-1-2 0 0 0,0 0 0 0 0,0 0 0 0 0,-2-1 0 0 0,18-32 0 0 0,-27 45 736 0 0,43-65 4163 0 0,-43 66-3171 0 0,1-1 315 0 0,9 3 4279 0 0,-12 33-5143 0 0,0-25-4 0 0,-2-2-54 0 0,-35 103 1236 0 0,37-108-1581 0 0,-13 33 757 0 0,-28 55 1 0 0,39-87-703 0 0,-19 70 514 0 0,20-69-552 0 0,0 1 23 0 0,-3 11-11 0 0,-13 60 76 0 0,17-71-99 0 0,-1-1 19 0 0,0 0 0 0 0,1 0 0 0 0,-1 0 0 0 0,0 0 0 0 0,1 0 0 0 0,0 1 0 0 0,0-1 0 0 0,0 0 0 0 0,0 0-1 0 0,0 1 1 0 0,1-1 0 0 0,1 6 0 0 0,-1-5 1 0 0,-3 7-1607 0 0,0 28 4973 0 0,3-23-5832 0 0,0-1-5738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4596 0 0,'0'0'11638'0'0,"-2"9"-11025"0"0,-7 28 1190 0 0,-5 67 0 0 0,11-40-609 0 0,2-50-2474 0 0,0 1 1 0 0,0-1-1 0 0,1 1 1 0 0,1-1-1 0 0,4 19 1 0 0,-5-20-2053 0 0,-1-8 1730 0 0,4 3-4352 0 0,7 12 4192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 4584 0 0,'0'0'3827'0'0,"-8"2"-2767"0"0,-34 7 914 0 0,1 3 0 0 0,-63 26-1 0 0,-87 49-8 0 0,57-25-2436 0 0,29-3-5046 0 0,67-35 67 0 0,26-9 2023 0 0,10-13 1947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3612 0 0,'11'-6'2562'0'0,"-2"2"932"0"0,30-8 266 0 0,1 2 1 0 0,52-7-1 0 0,-47 24-1494 0 0,-43-6-2204 0 0,0-1 0 0 0,0 1-1 0 0,0 0 1 0 0,0 0 0 0 0,0-1-1 0 0,0 1 1 0 0,0 1-1 0 0,0-1 1 0 0,-1 0 0 0 0,1 0-1 0 0,0 1 1 0 0,-1-1-1 0 0,1 0 1 0 0,-1 1 0 0 0,0 0-1 0 0,1-1 1 0 0,-1 1 0 0 0,2 3-1 0 0,-2 5 49 0 0,-1 0 0 0 0,1 1 0 0 0,-2-1 0 0 0,1 0 0 0 0,-1 0-1 0 0,-1 1 1 0 0,0-1 0 0 0,0 0 0 0 0,-1-1 0 0 0,-1 1 0 0 0,-8 17 0 0 0,3-9-34 0 0,0-1 0 0 0,-1 0 0 0 0,-1-1 0 0 0,-1-1 1 0 0,-19 21-1 0 0,27-32-25 0 0,0 0 0 0 0,0 0 0 0 0,1 1 0 0 0,-1-1-1 0 0,1 1 1 0 0,0 0 0 0 0,0 0 0 0 0,1 0 0 0 0,-1 0 0 0 0,1 1 0 0 0,-3 9 0 0 0,-12 6 402 0 0,15-20-213 0 0,0 0 0 0 0,0 1 0 0 0,0-1 0 0 0,1 1-1 0 0,-1-1 1 0 0,0 1 0 0 0,1 0 0 0 0,0 0 0 0 0,-1 0 0 0 0,1 0 0 0 0,0 0 0 0 0,0 0 0 0 0,-1 3 0 0 0,2-4-184 0 0,0 0 1 0 0,1 0 0 0 0,-1 0 0 0 0,0 0-1 0 0,1-1 1 0 0,-1 1 0 0 0,1 0-1 0 0,-1 0 1 0 0,1 0 0 0 0,0-1-1 0 0,-1 1 1 0 0,1 0 0 0 0,0-1-1 0 0,-1 1 1 0 0,1 0 0 0 0,0-1-1 0 0,0 1 1 0 0,0-1 0 0 0,-1 1-1 0 0,1-1 1 0 0,0 0 0 0 0,0 1-1 0 0,0-1 1 0 0,0 0 0 0 0,0 0-1 0 0,0 1 1 0 0,0-1 0 0 0,1 0-1 0 0,50 4 183 0 0,60-14-1238 0 0,-100 9 935 0 0,68-5-1848 0 0,-17 1-1963 0 0,-11-1-3338 0 0,-35 3 3295 0 0,1 1 0 0 0,-1 1 0 0 0,25 2 0 0 0,-12 1 2230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0,'0'4'26428'0'0,"2"1"-24446"0"0,2 17-6322 0 0,-2-11 6545 0 0,81 305-611 0 0,-12-62-512 0 0,-31-72-1082 0 0,-35-165 0 0 0,1 3 0 0 0,0-1 0 0 0,-6-19 0 0 0,0 0 0 0 0,0 1 0 0 0,0-1 0 0 0,0 0 0 0 0,0 1 0 0 0,1-1 0 0 0,-1 0 0 0 0,0 1 0 0 0,0-1 0 0 0,0 0 0 0 0,0 1 0 0 0,1-1 0 0 0,-1 0 0 0 0,0 1 0 0 0,0-1 0 0 0,0 0 0 0 0,1 0 0 0 0,-1 1 0 0 0,0-1 0 0 0,1 0 0 0 0,-1 0 0 0 0,0 0 0 0 0,0 1 0 0 0,1-1 0 0 0,-1 0 0 0 0,0 0 0 0 0,1 0 0 0 0,-1 0 0 0 0,0 0 0 0 0,1 0 0 0 0,-1 0 0 0 0,1 1 0 0 0,-1-1 0 0 0,0 0 0 0 0,1 0 0 0 0,-1 0 0 0 0,0-1 0 0 0,1 1 0 0 0,-1 0 0 0 0,0 0 0 0 0,1 0 0 0 0,-1 0 0 0 0,0 0 0 0 0,1 0 0 0 0,4-5 0 0 0,-1 0 0 0 0,-1 0 0 0 0,1 0 0 0 0,-1 0 0 0 0,1 0 0 0 0,-1 0 0 0 0,-1-1 0 0 0,1 0 0 0 0,-1 0 0 0 0,0 1 0 0 0,-1-1 0 0 0,2-7 0 0 0,17-95 0 0 0,-14 70 0 0 0,14-77-943 0 0,5 1 0 0 0,55-159 1 0 0,-74 257 459 0 0,19-43-2227 0 0,-3 24-2977 0 0,19 88-12913 0 0,-34-38 17121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169 328 880 0 0,'-7'-7'15838'0'0,"0"53"-14036"0"0,-1 72 1 0 0,7 0-652 0 0,-22 156 0 0 0,18-230-69 0 0,1 52-1 0 0,4-91-873 0 0,-7 26 1215 0 0,6-30-1330 0 0,1 1 0 0 0,0-1 0 0 0,0 1 0 0 0,0-1 1 0 0,0 1-1 0 0,0-1 0 0 0,0 0 0 0 0,0 1 0 0 0,0-1 0 0 0,1 1 0 0 0,-1-1 0 0 0,0 0 0 0 0,1 1 1 0 0,-1-1-1 0 0,1 0 0 0 0,0 1 0 0 0,-1-1 0 0 0,1 0 0 0 0,0 0 0 0 0,0 1 0 0 0,0-1 0 0 0,0 0 1 0 0,0 0-1 0 0,0 0 0 0 0,1 1 0 0 0,35 4 191 0 0,0-1 0 0 0,0-3 0 0 0,73-2 0 0 0,6-1-165 0 0,0 5-96 0 0,25 1-127 0 0,-136-4 112 0 0,29 1-311 0 0,69 2 8 0 0,-99-4 352 0 0,4 2-75 0 0,-1 0-1 0 0,0 0 0 0 0,1-1 0 0 0,0 0 1 0 0,-1 0-1 0 0,10-1 0 0 0,-2 1-46 0 0,85 13-121 0 0,-81-12 181 0 0,61 8-1059 0 0,-76-9 911 0 0,7-49-1027 0 0,-28-381 1315 0 0,17 388-75 0 0,-2-11-59 0 0,3 0 0 0 0,3 1-1 0 0,15-85 1 0 0,-6 73-120 0 0,-10 42 49 0 0,1 0-1 0 0,1 0 1 0 0,8-20-1 0 0,1-21-86 0 0,-10 41 119 0 0,-2 14 25 0 0,3-24-278 0 0,-5-9-236 0 0,-1 36 473 0 0,-22-1-165 0 0,-15-1 138 0 0,-762 102 624 0 0,573-62-398 0 0,208-32-330 0 0,16-3 148 0 0,-1 2-39 0 0,-6 0-202 0 0,-5 1-1184 0 0,-6 2-704 0 0,16-3 595 0 0,0-1-108 0 0,1 0 3881 0 0,-2-1-3754 0 0,-18-1-12909 0 0,16 0 12325 0 0,4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0,'5'0'1539'0'0,"14"0"-95"0"0,-14 0-134 0 0,0 1-103 0 0,7-1-187 0 0,-7 0-528 0 0,0 0 0 0 0,1 0-1 0 0,-1 0 1 0 0,0 1-1 0 0,0 0 1 0 0,0 0 0 0 0,0 0-1 0 0,8 4 1 0 0,-11-4 142 0 0,32 25 1901 0 0,-32-23-2458 0 0,-1 0 0 0 0,-1 0 0 0 0,1 1 1 0 0,0-1-1 0 0,-1 0 0 0 0,0 0 0 0 0,0 0 1 0 0,0 1-1 0 0,0-1 0 0 0,0 0 0 0 0,0 0 1 0 0,-1 0-1 0 0,0 0 0 0 0,0 0 0 0 0,0 1 1 0 0,0-1-1 0 0,-2 4 0 0 0,-33 61 695 0 0,13-24 452 0 0,22-41-936 0 0,1 1-156 0 0,0 0 1 0 0,0 1-1 0 0,0-1 0 0 0,1 0 1 0 0,-1 1-1 0 0,1-1 1 0 0,0 0-1 0 0,0 0 0 0 0,1 0 1 0 0,-1 0-1 0 0,1 0 0 0 0,0 0 1 0 0,0 0-1 0 0,1 0 0 0 0,-1 0 1 0 0,5 4-1 0 0,1 3-70 0 0,0-1 0 0 0,1 0-1 0 0,1-1 1 0 0,18 15 0 0 0,-23-21-41 0 0,10 8 1 0 0,6 33-189 0 0,-20-41 104 0 0,1 2 1 0 0,-1-1-1 0 0,0 0 1 0 0,0 0-1 0 0,0 0 1 0 0,-1 0 0 0 0,0 1-1 0 0,0-1 1 0 0,0 0-1 0 0,0 0 1 0 0,0 0-1 0 0,-1 1 1 0 0,0-1-1 0 0,0 0 1 0 0,0 0-1 0 0,0 0 1 0 0,-1 0-1 0 0,0 0 1 0 0,0 0-1 0 0,-2 4 1 0 0,0-4-110 0 0,0 0 1 0 0,0 0-1 0 0,-1 0 1 0 0,1 0 0 0 0,-1-1-1 0 0,0 1 1 0 0,0-1-1 0 0,0-1 1 0 0,-1 1-1 0 0,1-1 1 0 0,0 0-1 0 0,-9 3 1 0 0,-64 13-4803 0 0,76-17 4769 0 0,-1-1-1263 0 0,-5 4-1735 0 0,2-3 911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1904 0 0,'8'-7'18331'0'0,"2"72"-16735"0"0,3 87 0 0 0,1 15-291 0 0,-12-110-936 0 0,-3-47-309 0 0,1 0-1 0 0,1 0 1 0 0,-1 0 0 0 0,1 0 0 0 0,1 0-1 0 0,4 15 1 0 0,-4-17-272 0 0,-1 0 0 0 0,0 0 0 0 0,-1 0 0 0 0,0 0-1 0 0,0 0 1 0 0,-2 13 0 0 0,-7 17-4997 0 0,3-28 4505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27 268 2068 0 0,'-5'-8'1760'0'0,"1"0"1"0"0,0 0-1 0 0,0-1 0 0 0,1 1 1 0 0,-4-16 2091 0 0,9-4 739 0 0,3 17-3889 0 0,1 0-1 0 0,1 1 1 0 0,0 0-1 0 0,0 0 1 0 0,0 1 0 0 0,2-1-1 0 0,-1 2 1 0 0,1-1-1 0 0,15-11 1 0 0,-11 11-368 0 0,-1 0 0 0 0,1 1 0 0 0,0 1 0 0 0,1-1 0 0 0,0 2 0 0 0,0 0 0 0 0,17-4 0 0 0,-27 9-186 0 0,-3 1-125 0 0,0-1 1 0 0,1 1-1 0 0,-1-1 1 0 0,1 1-1 0 0,-1 0 1 0 0,0 0-1 0 0,1 0 1 0 0,-1 0-1 0 0,1 0 1 0 0,-1 0-1 0 0,1 0 1 0 0,-1 1-1 0 0,0-1 1 0 0,1 0-1 0 0,-1 1 1 0 0,1-1 0 0 0,0 2-1 0 0,2 1-20 0 0,-1 0 0 0 0,0 0 0 0 0,0 0 0 0 0,-1 1 0 0 0,1-1 1 0 0,-1 1-1 0 0,0-1 0 0 0,1 1 0 0 0,-2 0 0 0 0,1 0 0 0 0,0 0 0 0 0,-1 0 0 0 0,0 0 0 0 0,0 1 0 0 0,0-1 0 0 0,0 0 1 0 0,-1 1-1 0 0,0 5 0 0 0,0-6-12 0 0,-5 23 26 0 0,1-10-43 0 0,0 1 1 0 0,-2-1 0 0 0,-10 26-1 0 0,13-36 36 0 0,2-4-79 0 0,-42 61-120 0 0,43-64 248 0 0,-1 0 1 0 0,0 1 0 0 0,0-1 0 0 0,0 0 0 0 0,0 1 0 0 0,0-1-1 0 0,0 1 1 0 0,1-1 0 0 0,-1 1 0 0 0,0-1 0 0 0,1 1-1 0 0,-1 0 1 0 0,0-1 0 0 0,1 1 0 0 0,-1 0 0 0 0,0 0-1 0 0,1-1 1 0 0,-1 1 0 0 0,1 0 0 0 0,0 0 0 0 0,-1 0 0 0 0,1 0-1 0 0,-1-1 1 0 0,1 1 0 0 0,0 0 0 0 0,0 0 0 0 0,0 1-1 0 0,17 8 1424 0 0,-11-7-1926 0 0,1-1 504 0 0,64 21 307 0 0,-59-17-318 0 0,71 41-198 0 0,86 63 1 0 0,-163-105-2145 0 0,18 17 4724 0 0,-15-15-5538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25 572 0 0,'-15'-25'23427'0'0,"15"35"-22918"0"0,5 202 2453 0 0,1 12-5816 0 0,-7-205 2153 0 0,1-16 189 0 0,0 0 1 0 0,0-1 0 0 0,-1 1-1 0 0,2 0 1 0 0,-1-1 0 0 0,0 1-1 0 0,0 0 1 0 0,1-1-1 0 0,0 1 1 0 0,-1 0 0 0 0,1-1-1 0 0,0 1 1 0 0,0-1 0 0 0,0 1-1 0 0,3 3 1 0 0,42-31-14202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3664 0 0,'0'0'7004'0'0,"-8"0"-5780"0"0,-15-1 303 0 0,1 2 0 0 0,0 0 0 0 0,-23 5 1 0 0,-77 19 875 0 0,39-7-3992 0 0,-2-4-3352 0 0,73-13 3730 0 0,-57 9-9845 0 0,55-4 9653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4564 0 0,'0'0'13343'0'0,"-8"2"-12877"0"0,-63 9 626 0 0,0-3 0 0 0,-90-1 0 0 0,87-5-1389 0 0,50-1-587 0 0,-84 0-2672 0 0,38-10-7966 0 0,68 8 9656 0 0,1-2 240 0 0,-3-10 228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1551 1020 0 0,'0'0'10427'0'0,"3"-1"-10540"0"0,8-13 8001 0 0,-20-33-6601 0 0,8 43-995 0 0,-29-198 2999 0 0,17 62-2722 0 0,5-168 0 0 0,15 222-414 0 0,8-217 60 0 0,-14 283-197 0 0,0 1 0 0 0,2-1 1 0 0,5-25-1 0 0,-4 29-1 0 0,-1 0 0 0 0,-1 0 1 0 0,1-21-1 0 0,12-97-21 0 0,-13 126 103 0 0,1 3-66 0 0,-1-27-76 0 0,-2 20-1532 0 0,2-10 4878 0 0,-3 7-4390 0 0,-2 4-5655 0 0,-29-6-12536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1668 0 0,'6'-16'16764'0'0,"-4"25"-15997"0"0,18 66 2419 0 0,30 74 1 0 0,-22-72-1981 0 0,23 103 1 0 0,-38-120-373 0 0,2-1 0 0 0,3 0 0 0 0,31 70 1 0 0,-48-127-111 0 0,7-7-528 0 0,2-2-171 0 0,-2-1-1 0 0,1 0 1 0 0,-1 0-1 0 0,-1-1 1 0 0,1 0-1 0 0,-2 0 0 0 0,1-1 1 0 0,-1 0-1 0 0,0 0 1 0 0,-1 0-1 0 0,5-16 1 0 0,96-383-671 0 0,-64 227-686 0 0,-12 99-325 0 0,-11 36-4119 0 0,-1 65-6157 0 0,-15-14 11668 0 0,0 0 0 0 0,0 0 0 0 0,0 1 0 0 0,-1-1 0 0 0,0 0 0 0 0,0 1 0 0 0,0 0 0 0 0,0-1 0 0 0,-1 1 0 0 0,1 0 0 0 0,-1 0 0 0 0,0 8 0 0 0,7 87-5922 0 0,-3-77 4727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 3324 0 0,'22'-7'4025'0'0,"-8"3"-2920"0"0,-10 2-128 0 0,-12 4 5117 0 0,-9 0-5948 0 0,10-1-14 0 0,0 0-1 0 0,0 0 0 0 0,1 1 1 0 0,-1 0-1 0 0,1 0 0 0 0,-11 6 1 0 0,15-7 221 0 0,-4 1-101 0 0,0 0 0 0 0,0 1 0 0 0,0 0 0 0 0,1 0 0 0 0,-1 0 0 0 0,1 0 0 0 0,0 1 0 0 0,0 0 0 0 0,0 0 0 0 0,1 1 0 0 0,-1-1 0 0 0,1 1 0 0 0,-6 9 0 0 0,8-12 346 0 0,1 5-158 0 0,1-7-400 0 0,0 1-1 0 0,-1 0 0 0 0,1-1 1 0 0,0 1-1 0 0,-1-1 0 0 0,1 1 1 0 0,0 0-1 0 0,0-1 0 0 0,-1 1 1 0 0,1 0-1 0 0,0-1 0 0 0,0 1 1 0 0,0 0-1 0 0,0-1 1 0 0,0 1-1 0 0,0 0 0 0 0,0 0 1 0 0,0-1-1 0 0,0 1 0 0 0,1 0 1 0 0,-1-1-1 0 0,0 1 0 0 0,0 0 1 0 0,1-1-1 0 0,-1 1 0 0 0,0-1 1 0 0,1 1-1 0 0,-1 0 0 0 0,8 7 89 0 0,0-1 0 0 0,1 0-1 0 0,-1-1 1 0 0,1 0-1 0 0,1 0 1 0 0,14 6 0 0 0,-15-8-106 0 0,0 0 1 0 0,0 1 0 0 0,-1 0 0 0 0,0 0 0 0 0,0 1-1 0 0,0 0 1 0 0,0 1 0 0 0,-1 0 0 0 0,0 0 0 0 0,-1 0-1 0 0,7 10 1 0 0,-9-10-28 0 0,-1 0 0 0 0,0 1 0 0 0,0-1 0 0 0,-1 1 0 0 0,0 0 0 0 0,-1 0 0 0 0,1-1 0 0 0,-2 1 0 0 0,1 0 0 0 0,-1 0 0 0 0,0 0 0 0 0,0 0 0 0 0,-1 0 0 0 0,0 0 0 0 0,-1 0 0 0 0,0 0 0 0 0,-3 7 0 0 0,3-8-149 0 0,0-1 1 0 0,-1 1 0 0 0,0-1 0 0 0,0 1-1 0 0,-1-1 1 0 0,1 0 0 0 0,-1 0 0 0 0,-1-1 0 0 0,1 1-1 0 0,-1-1 1 0 0,0 0 0 0 0,0 0 0 0 0,-1-1 0 0 0,1 1-1 0 0,-13 6 1 0 0,-45 16-8599 0 0,54-24 6650 0 0,6-2 17 0 0,3 16-3320 0 0,0-14 4762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3T17:54:3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5424 0 0,'0'0'21501'0'0,"11"0"-20759"0"0,332-27 3341 0 0,-279 19-4411 0 0,-41 6 266 0 0,59-12-9378 0 0,-77 12 8077 0 0,0 0 0 0 0,0 0 0 0 0,1 0 0 0 0,-1-1 0 0 0,-1 0 0 0 0,1 0 0 0 0,0 0 0 0 0,-1 0 0 0 0,0-1 0 0 0,0 0 0 0 0,0 0 0 0 0,0 0 0 0 0,4-6 0 0 0,1-3-219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00262B-2369-4DFC-845D-FDFCC26B5CA0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A00FF7-229A-404F-9064-6006C984E9CB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59499B-C147-4428-A2C9-5F354753A5AA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1C6A0-92C1-4638-BF3D-7C6B9D94256B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8423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823A37-89B3-4FE8-8701-FBC94662F85B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615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25F24F-28FF-47A2-8270-A9D5C3BF7BC0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5197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NULL"/><Relationship Id="rId16" Type="http://schemas.openxmlformats.org/officeDocument/2006/relationships/customXml" Target="../ink/ink7.xml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NULL"/><Relationship Id="rId5" Type="http://schemas.openxmlformats.org/officeDocument/2006/relationships/image" Target="NULL"/><Relationship Id="rId90" Type="http://schemas.openxmlformats.org/officeDocument/2006/relationships/customXml" Target="../ink/ink44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NULL"/><Relationship Id="rId30" Type="http://schemas.openxmlformats.org/officeDocument/2006/relationships/customXml" Target="../ink/ink14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customXml" Target="../ink/ink3.xm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NULL"/><Relationship Id="rId93" Type="http://schemas.openxmlformats.org/officeDocument/2006/relationships/image" Target="NULL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customXml" Target="../ink/ink43.xml"/><Relationship Id="rId91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4.xml"/><Relationship Id="rId31" Type="http://schemas.openxmlformats.org/officeDocument/2006/relationships/image" Target="NULL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38.xml"/><Relationship Id="rId81" Type="http://schemas.openxmlformats.org/officeDocument/2006/relationships/image" Target="NULL"/><Relationship Id="rId86" Type="http://schemas.openxmlformats.org/officeDocument/2006/relationships/customXml" Target="../ink/ink42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8.xml"/><Relationship Id="rId39" Type="http://schemas.openxmlformats.org/officeDocument/2006/relationships/image" Target="NULL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NULL"/><Relationship Id="rId76" Type="http://schemas.openxmlformats.org/officeDocument/2006/relationships/customXml" Target="../ink/ink37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5.xml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10: Power System Control Principles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Flow Simulation - After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69168-D39A-434E-8DA2-50CD1AC07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Increasing the generation at bus 3 by 95 MW (and hence decreasing it at bus 1 by a corresponding amount), results in a 30.3 MW drop in the MW flow on the line from bus 1 to 2, and a  64.7 MW drop on the flow from 1 to 3.  </a:t>
            </a:r>
          </a:p>
          <a:p>
            <a:endParaRPr lang="en-US" dirty="0"/>
          </a:p>
        </p:txBody>
      </p:sp>
      <p:pic>
        <p:nvPicPr>
          <p:cNvPr id="37891" name="Picture 3" descr="Three-bus case after sensitivity cal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2136648" y="2798065"/>
            <a:ext cx="59690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0" y="3429000"/>
            <a:ext cx="3124200" cy="132343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Expressed as a </a:t>
            </a:r>
            <a:br>
              <a:rPr lang="en-US" altLang="en-US" sz="2000" dirty="0">
                <a:latin typeface="+mj-lt"/>
              </a:rPr>
            </a:br>
            <a:r>
              <a:rPr lang="en-US" altLang="en-US" sz="2000" dirty="0">
                <a:latin typeface="+mj-lt"/>
              </a:rPr>
              <a:t>percent, 30.3/95</a:t>
            </a:r>
            <a:br>
              <a:rPr lang="en-US" altLang="en-US" sz="2000" dirty="0">
                <a:latin typeface="+mj-lt"/>
              </a:rPr>
            </a:br>
            <a:r>
              <a:rPr lang="en-US" altLang="en-US" sz="2000" dirty="0">
                <a:latin typeface="+mj-lt"/>
              </a:rPr>
              <a:t>=32% and</a:t>
            </a:r>
            <a:br>
              <a:rPr lang="en-US" altLang="en-US" sz="2000" dirty="0">
                <a:latin typeface="+mj-lt"/>
              </a:rPr>
            </a:br>
            <a:r>
              <a:rPr lang="en-US" altLang="en-US" sz="2000" dirty="0">
                <a:latin typeface="+mj-lt"/>
              </a:rPr>
              <a:t>64.7/95=68%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Analytic Calculation of Sensitivities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Calculating control sensitivities by repeat power flow solutions is tedious and would require many power flow solutions.  An alternative approach is to analytically calculate these values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We’ll return to this after we do power flow.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Object 4"/>
              <p:cNvSpPr txBox="1"/>
              <p:nvPr/>
            </p:nvSpPr>
            <p:spPr bwMode="auto">
              <a:xfrm>
                <a:off x="2400300" y="2514600"/>
                <a:ext cx="7391400" cy="2743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power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bus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bus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	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just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need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6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300" y="2514600"/>
                <a:ext cx="73914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PowerWorld Analytic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Select Tools, Sensitivities, Flow and Voltage Sensitivities to see lots of sensitivities.  The below image shows values for our example.   </a:t>
            </a:r>
            <a:endParaRPr lang="en-US" dirty="0"/>
          </a:p>
        </p:txBody>
      </p:sp>
      <p:pic>
        <p:nvPicPr>
          <p:cNvPr id="237570" name="Picture 2" descr="Power world sensitivity b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t="18453" r="28012" b="27084"/>
          <a:stretch/>
        </p:blipFill>
        <p:spPr bwMode="auto">
          <a:xfrm>
            <a:off x="1828799" y="2133600"/>
            <a:ext cx="7297119" cy="462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8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Contour of the Line Flow to Bus Injection Sensitivities</a:t>
            </a:r>
            <a:endParaRPr lang="en-US" dirty="0"/>
          </a:p>
        </p:txBody>
      </p:sp>
      <p:pic>
        <p:nvPicPr>
          <p:cNvPr id="238595" name="Picture 3" descr="Powerworld sensitivity contour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14721" r="36205" b="5276"/>
          <a:stretch/>
        </p:blipFill>
        <p:spPr bwMode="auto">
          <a:xfrm>
            <a:off x="228600" y="1447799"/>
            <a:ext cx="7620000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47762" y="4724400"/>
            <a:ext cx="4021275" cy="101566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is a contour of the bus field: Sensitivity\Injection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Value </a:t>
            </a:r>
            <a:r>
              <a:rPr lang="en-US" sz="2000" dirty="0" err="1">
                <a:latin typeface="+mj-lt"/>
              </a:rPr>
              <a:t>dValue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dP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6637" y="2743200"/>
            <a:ext cx="3962400" cy="101566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Image shows how a change in injection at a bus affects the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flow on the Pear69-Pecan69 line</a:t>
            </a:r>
          </a:p>
        </p:txBody>
      </p:sp>
    </p:spTree>
    <p:extLst>
      <p:ext uri="{BB962C8B-B14F-4D97-AF65-F5344CB8AC3E}">
        <p14:creationId xmlns:p14="http://schemas.microsoft.com/office/powerpoint/2010/main" val="241041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00-F0BE-9C4A-9511-5C3229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Sensitivities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B058125-7583-1CA6-ED8D-7AC9145CD01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Power transfer distribution factors (PTDFs) are an example of sensitivities, showing how a power transfer will travel through the system.</a:t>
                </a:r>
              </a:p>
              <a:p>
                <a:r>
                  <a:rPr lang="en-US" altLang="en-US" dirty="0"/>
                  <a:t>Power transfer distribution factors (PTDFs) show the linear impact of a transfer of power.</a:t>
                </a:r>
              </a:p>
              <a:p>
                <a:r>
                  <a:rPr lang="en-US" altLang="en-US" dirty="0"/>
                  <a:t>PTDFs can be calculated using what’s known as the </a:t>
                </a:r>
                <a:r>
                  <a:rPr lang="en-US" altLang="en-US" dirty="0" err="1"/>
                  <a:t>the</a:t>
                </a:r>
                <a:r>
                  <a:rPr lang="en-US" altLang="en-US" dirty="0"/>
                  <a:t> fast decoupled power flow B matrix, which we will introduce later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Once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know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𝛉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can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derive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change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transmission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line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flows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Except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now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modify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several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elements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portion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to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how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specified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generators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would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participate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power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transfer</m:t>
                    </m:r>
                  </m:oMath>
                </a14:m>
                <a:endParaRPr lang="en-US" dirty="0"/>
              </a:p>
              <a:p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B058125-7583-1CA6-ED8D-7AC9145CD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0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Nine Bus PTDF Example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0009E-56E8-45FB-A7D6-F19245019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Figure shows initial flows for a nine bus power system</a:t>
            </a:r>
          </a:p>
          <a:p>
            <a:endParaRPr lang="en-US" dirty="0"/>
          </a:p>
        </p:txBody>
      </p:sp>
      <p:pic>
        <p:nvPicPr>
          <p:cNvPr id="239618" name="Picture 2" descr="PTDF examp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1" r="19690" b="16362"/>
          <a:stretch/>
        </p:blipFill>
        <p:spPr bwMode="auto">
          <a:xfrm>
            <a:off x="457200" y="1828799"/>
            <a:ext cx="9677400" cy="494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5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Nine Bus PTDF Example, Cont'd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21B414-65FD-43D0-8310-4BE7D8EE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Figure now shows percentage PTDF flows from A to I</a:t>
            </a:r>
          </a:p>
          <a:p>
            <a:endParaRPr lang="en-US" b="1" dirty="0"/>
          </a:p>
        </p:txBody>
      </p:sp>
      <p:pic>
        <p:nvPicPr>
          <p:cNvPr id="240642" name="Picture 2" descr="PTDF exampl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1" r="19689" b="16362"/>
          <a:stretch/>
        </p:blipFill>
        <p:spPr bwMode="auto">
          <a:xfrm>
            <a:off x="381000" y="1828800"/>
            <a:ext cx="9601200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7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to TVA PTDFs</a:t>
            </a:r>
          </a:p>
        </p:txBody>
      </p:sp>
      <p:pic>
        <p:nvPicPr>
          <p:cNvPr id="45059" name="Picture 3" descr="WETVAPT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458200" cy="5410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PTDF color 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91000"/>
            <a:ext cx="1585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6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00-F0BE-9C4A-9511-5C3229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Power System Bus Voltages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8125-7583-1CA6-ED8D-7AC9145CD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Buses have a minimum and maximum voltage magnitude limit that must be maintained in good operations.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8" descr="Voltage contour">
            <a:extLst>
              <a:ext uri="{FF2B5EF4-FFF2-40B4-BE49-F238E27FC236}">
                <a16:creationId xmlns:a16="http://schemas.microsoft.com/office/drawing/2014/main" id="{1C8743FC-6FC3-8A52-FE2C-0A685856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753281" cy="43592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C2D28-D1F8-6569-75A7-5CAB6F0C5046}"/>
              </a:ext>
            </a:extLst>
          </p:cNvPr>
          <p:cNvSpPr txBox="1"/>
          <p:nvPr/>
        </p:nvSpPr>
        <p:spPr>
          <a:xfrm>
            <a:off x="8534400" y="3124200"/>
            <a:ext cx="2255519" cy="255454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These are also covered by NERC standards. Typical limits would be 0.95 for a minimum limit and 1.08 for a maximum limit</a:t>
            </a:r>
          </a:p>
        </p:txBody>
      </p:sp>
    </p:spTree>
    <p:extLst>
      <p:ext uri="{BB962C8B-B14F-4D97-AF65-F5344CB8AC3E}">
        <p14:creationId xmlns:p14="http://schemas.microsoft.com/office/powerpoint/2010/main" val="352326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00-F0BE-9C4A-9511-5C3229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Volt-Var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B058125-7583-1CA6-ED8D-7AC9145CD01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Reactive power flow is closely tied with the voltage magnitude of buses, so volts and vars are often coordinated together</a:t>
                </a:r>
                <a:endParaRPr lang="en-US" dirty="0"/>
              </a:p>
              <a:p>
                <a:r>
                  <a:rPr lang="en-US" dirty="0"/>
                  <a:t>This can be derived from the following assumptions.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Usually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therefore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ij</m:t>
                            </m:r>
                          </m:sub>
                        </m:sSub>
                      </m:e>
                    </m:d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ij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Usually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small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so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 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i="1" dirty="0"/>
              </a:p>
              <a:p>
                <a:r>
                  <a:rPr lang="en-US" i="0" dirty="0">
                    <a:solidFill>
                      <a:schemeClr val="tx1"/>
                    </a:solidFill>
                    <a:latin typeface="+mj-lt"/>
                  </a:rPr>
                  <a:t>Therefore </a:t>
                </a:r>
                <a:r>
                  <a:rPr lang="en-US" b="0" i="0" dirty="0">
                    <a:solidFill>
                      <a:schemeClr val="tx1"/>
                    </a:solidFill>
                    <a:latin typeface="+mj-lt"/>
                  </a:rPr>
                  <a:t>the sensitivity of P and Q with respect to V and theta are, respectively, quite small. Q-V, however, is well coordinated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	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	=	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		≈	0</m:t>
                    </m:r>
                  </m:oMath>
                </a14:m>
                <a:br>
                  <a:rPr lang="en-US" i="1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	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	=	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	≈	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B058125-7583-1CA6-ED8D-7AC9145CD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34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Tuesday, Feb. 17</a:t>
            </a:r>
            <a:r>
              <a:rPr lang="en-US" baseline="30000" dirty="0"/>
              <a:t>th</a:t>
            </a:r>
            <a:r>
              <a:rPr lang="en-US" dirty="0"/>
              <a:t>, 2026, in-class (75 minutes)</a:t>
            </a:r>
          </a:p>
          <a:p>
            <a:r>
              <a:rPr lang="en-US" dirty="0"/>
              <a:t>Closed-book, closed-notes, except you may use one 8.5”x11” handwritten note sheet, front and back</a:t>
            </a:r>
          </a:p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Three-phase AC circuit analysis</a:t>
            </a:r>
          </a:p>
          <a:p>
            <a:pPr lvl="1"/>
            <a:r>
              <a:rPr lang="en-US" dirty="0"/>
              <a:t>Power systems overview, structure, and history</a:t>
            </a:r>
          </a:p>
          <a:p>
            <a:pPr lvl="1"/>
            <a:r>
              <a:rPr lang="en-US" dirty="0"/>
              <a:t>Generators</a:t>
            </a:r>
          </a:p>
          <a:p>
            <a:pPr lvl="1"/>
            <a:r>
              <a:rPr lang="en-US" dirty="0"/>
              <a:t>Transformers and per-unit</a:t>
            </a:r>
          </a:p>
          <a:p>
            <a:pPr lvl="1"/>
            <a:r>
              <a:rPr lang="en-US" dirty="0"/>
              <a:t>Transmission lines</a:t>
            </a:r>
          </a:p>
          <a:p>
            <a:pPr lvl="1"/>
            <a:r>
              <a:rPr lang="en-US" dirty="0"/>
              <a:t>Power system operations and control topics (this week and in lab)</a:t>
            </a:r>
          </a:p>
          <a:p>
            <a:r>
              <a:rPr lang="en-US" dirty="0"/>
              <a:t>Make sure to study (1) quizzes (2) lecture notes (3) homework (4) labs (5) book Chapters 1-5.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00-F0BE-9C4A-9511-5C3229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Voltage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8125-7583-1CA6-ED8D-7AC9145CD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Generator voltage magnitudes are scheduled, with generators changing their reactive power output to control their voltage.</a:t>
            </a:r>
          </a:p>
          <a:p>
            <a:r>
              <a:rPr lang="en-US" dirty="0"/>
              <a:t>This is done with a device called an exciter, which changes the field winding voltage of a synchronous machine.</a:t>
            </a:r>
          </a:p>
        </p:txBody>
      </p:sp>
    </p:spTree>
    <p:extLst>
      <p:ext uri="{BB962C8B-B14F-4D97-AF65-F5344CB8AC3E}">
        <p14:creationId xmlns:p14="http://schemas.microsoft.com/office/powerpoint/2010/main" val="413991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Zion Nuclear Power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Zion nuclear power plant, located on Lake Michigan, on the Illinois/Wisconsin border, use to be a 2000 MW generator, commissioned in 1973-74</a:t>
            </a:r>
          </a:p>
          <a:p>
            <a:r>
              <a:rPr lang="en-US"/>
              <a:t>In 1997 a control-room operator inserted control rods too far during a shut down, then withdrew them without following procedures</a:t>
            </a:r>
          </a:p>
          <a:p>
            <a:pPr lvl="1"/>
            <a:r>
              <a:rPr lang="en-US"/>
              <a:t>NRC also said there were too many people in the control room</a:t>
            </a:r>
          </a:p>
          <a:p>
            <a:pPr lvl="1"/>
            <a:r>
              <a:rPr lang="en-US"/>
              <a:t>ComEd ended up shutting down both units because it was too costly to fix the damage (estimated at $435 million!)</a:t>
            </a:r>
          </a:p>
          <a:p>
            <a:r>
              <a:rPr lang="en-US"/>
              <a:t>However, the plant was used for many years as a source of reactive power for North Illinois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5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Zion Nuclear Power Plant, cont.</a:t>
            </a:r>
          </a:p>
        </p:txBody>
      </p:sp>
      <p:pic>
        <p:nvPicPr>
          <p:cNvPr id="249859" name="Picture 3" descr="Zion nuclear power plan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r="23893"/>
          <a:stretch/>
        </p:blipFill>
        <p:spPr bwMode="auto">
          <a:xfrm>
            <a:off x="1752600" y="1295400"/>
            <a:ext cx="81381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9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00-F0BE-9C4A-9511-5C3229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Tap-Changing Transformers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8125-7583-1CA6-ED8D-7AC9145CD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135111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Some transformers have variable tap ratios that can be used to control voltage.</a:t>
            </a:r>
          </a:p>
          <a:p>
            <a:r>
              <a:rPr lang="en-US" dirty="0"/>
              <a:t>However, we need to watch out for “circulating vars”</a:t>
            </a:r>
          </a:p>
          <a:p>
            <a:r>
              <a:rPr lang="en-US" dirty="0"/>
              <a:t>Also remember that the fundamental Q balance of the system is not affected by the taps, i.e. the taps themselves neither produce nor absorb Q</a:t>
            </a:r>
          </a:p>
          <a:p>
            <a:endParaRPr lang="en-US" dirty="0"/>
          </a:p>
        </p:txBody>
      </p:sp>
      <p:pic>
        <p:nvPicPr>
          <p:cNvPr id="4" name="Picture 2" descr="tap changing transformer diagram">
            <a:extLst>
              <a:ext uri="{FF2B5EF4-FFF2-40B4-BE49-F238E27FC236}">
                <a16:creationId xmlns:a16="http://schemas.microsoft.com/office/drawing/2014/main" id="{A195D4E1-8847-512C-06E2-46044EE0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7" r="13133"/>
          <a:stretch>
            <a:fillRect/>
          </a:stretch>
        </p:blipFill>
        <p:spPr bwMode="auto">
          <a:xfrm>
            <a:off x="7620000" y="2027853"/>
            <a:ext cx="406629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7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00-F0BE-9C4A-9511-5C3229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Q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8125-7583-1CA6-ED8D-7AC9145CD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Reactive power resources, such a shunt capacitors, static VAR compensators, and synchronous condensers, are primarily used as voltage control devices. </a:t>
            </a:r>
          </a:p>
          <a:p>
            <a:r>
              <a:rPr lang="en-US" dirty="0"/>
              <a:t>Reactive power controllers include switched shunts, static var compensators (SVCs), LTC transformers, sometimes generator voltage setpoints</a:t>
            </a:r>
          </a:p>
          <a:p>
            <a:r>
              <a:rPr lang="en-US" dirty="0"/>
              <a:t>Goal is to maintain adequate system voltages and reduce losses</a:t>
            </a:r>
          </a:p>
          <a:p>
            <a:r>
              <a:rPr lang="en-US" dirty="0"/>
              <a:t>Reactive power control is much less linear than real power control; this is partially due to the much higher reactive power losses because for high voltage transmission lines X is usually much larger than R</a:t>
            </a:r>
          </a:p>
          <a:p>
            <a:pPr lvl="1"/>
            <a:r>
              <a:rPr lang="en-US" dirty="0"/>
              <a:t>Losses are very nonlinear </a:t>
            </a:r>
          </a:p>
          <a:p>
            <a:r>
              <a:rPr lang="en-US" dirty="0"/>
              <a:t>Vars do not travel far</a:t>
            </a:r>
          </a:p>
        </p:txBody>
      </p:sp>
    </p:spTree>
    <p:extLst>
      <p:ext uri="{BB962C8B-B14F-4D97-AF65-F5344CB8AC3E}">
        <p14:creationId xmlns:p14="http://schemas.microsoft.com/office/powerpoint/2010/main" val="393554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00-F0BE-9C4A-9511-5C3229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Loading on Voltage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8125-7583-1CA6-ED8D-7AC9145CD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Under-voltage is typically a problem in heavily loaded systems, needing more capacitor banks</a:t>
            </a:r>
          </a:p>
          <a:p>
            <a:pPr marL="0" indent="0">
              <a:buNone/>
            </a:pPr>
            <a:r>
              <a:rPr lang="en-US" b="1" dirty="0"/>
              <a:t>Over-voltage can be a problem in lightly-loaded systems, needing more reactor banks</a:t>
            </a:r>
          </a:p>
          <a:p>
            <a:r>
              <a:rPr lang="en-US" dirty="0"/>
              <a:t>The pi model when current is low will produce a lot of reactive power</a:t>
            </a:r>
          </a:p>
          <a:p>
            <a:r>
              <a:rPr lang="en-US" dirty="0"/>
              <a:t>The pi model when current is high will consume a lot of reactive power</a:t>
            </a:r>
          </a:p>
          <a:p>
            <a:r>
              <a:rPr lang="en-US" dirty="0"/>
              <a:t>Recall, the surge impedance loading (SIL) is on the boundary</a:t>
            </a:r>
          </a:p>
        </p:txBody>
      </p:sp>
      <p:grpSp>
        <p:nvGrpSpPr>
          <p:cNvPr id="4" name="Group 3" descr="Transmission line PI model diagram">
            <a:extLst>
              <a:ext uri="{FF2B5EF4-FFF2-40B4-BE49-F238E27FC236}">
                <a16:creationId xmlns:a16="http://schemas.microsoft.com/office/drawing/2014/main" id="{7D9218BA-145F-D65A-AD64-EF75E5ACCC0C}"/>
              </a:ext>
            </a:extLst>
          </p:cNvPr>
          <p:cNvGrpSpPr/>
          <p:nvPr/>
        </p:nvGrpSpPr>
        <p:grpSpPr>
          <a:xfrm>
            <a:off x="2895600" y="4267200"/>
            <a:ext cx="5791553" cy="2362200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DB544B-3C88-6A4D-3CC4-91B37F27DE0A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805F13-D600-C31C-FDCE-36F4BF0CC151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29FD02-CF92-C334-7D53-BD35A1777CB0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577C185-D36C-BEC0-F3BA-571D03040488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EE5B563-BFEA-979C-8EF0-2BABDD0CC544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FC2F1E2-3A78-A48B-DA7E-821E8514300A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446B8F43-6F03-C7F5-A398-2FCAF39751AE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F53EDC2-F7CE-0018-7270-D4C6A5A9CA8D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2F7656C-44A9-BAE7-70E5-F43E3CC56074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D622D43-3B7E-F01F-BB06-A6B749AA3057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20430FA-353D-1076-D38D-495BD5BBDF5F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7F6653D-623D-2314-05C3-978852C67FBE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8098179-F4F3-1C60-42CA-478004590D52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153D138-C368-E3C5-A543-D074EDAE74BA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BA100A1C-D461-E638-5D6C-3502F7D31ADC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519D068-DC24-F045-5ED8-F10ED2694754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123F41C3-83D4-CF46-4D93-1C094369BC90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FD8C65-B3EF-3E0A-37CA-40657EDB116D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C3D252-2AC4-AB0C-64FA-231D670FA3F4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1E5E0CD-2DD0-CA11-F30E-B0B2BE46C4B5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DC9E6E4-AA56-1CED-4459-6816042B6658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7AD97DB-E0F4-9668-EAE6-0235997C07DA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A9B8E1F-374D-1291-AB4C-D5F1D74C8230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6F1244-4BB0-1667-DEB6-119955FA626F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D08B4CB-22A9-C3D6-05FB-8980078A1142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3A0F01B-9BDD-7E5D-75A0-A04BD4E3D61F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CB773FC-E974-47D7-C9CA-70F94A69FC42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D7C531-EF8F-A97D-7B28-BE65CB4F9CEB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7099BD0-37BD-5492-71FF-8B68BE0AE364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DF98CB1-9074-FA97-1AFF-6254BCE9B68A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02FC30B-0CAF-ED03-EA33-C96847123E91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B0F4B86-EAE4-E6C7-C14E-9289E606935E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55E2697-300D-3B59-2DBF-133A0F95D2CA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A671461-1F85-C573-ACB5-0F988FA7CE5C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B7B1CE-E96F-47F7-AD50-E835DF037D26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D1BF1D3F-3AC7-34C9-E810-A5DCAB434F96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056FA4F-8701-5D0D-739B-CD348141C70A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C1D1304-B646-7603-8180-961482234D40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522B37F-4329-9922-DA07-A24E568A64C6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CB83E45-5A59-1735-8935-6DCD4AF050D5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EB2FA56-A264-3C7F-ACED-9349F2FAAA9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6DBC6767-E652-6E64-5337-B08BF01CB7B7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DC7442E-D4A6-A581-9928-4A341648AA50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2EF672-7BA1-600A-DCED-24106D11B640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373C7D2A-93A9-225C-25CF-23C5EBC6E6FE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13EE80B-11FA-EEB6-18B8-AF25F2C68747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05E359F-51C9-8421-469B-AD4FC0EF439C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C75252D-FCBB-48F7-8963-1BECE444149C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AA5823-5C87-481A-6E55-0B0606409E65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22D8427-30CC-4F82-8CBD-95FF20500AB1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329149A-3162-BE39-C36C-C0B3C372C064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F43F3F-9E9E-3DA4-7322-369605EFA1EE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050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B3FC-E0B9-C349-A1A4-80C5280A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in a Power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99094-2517-1188-42C8-8EF3BC18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We’re going to focus on control of two things in the power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Real power flow through transmission lines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Bus voltage</a:t>
            </a:r>
          </a:p>
        </p:txBody>
      </p:sp>
      <p:pic>
        <p:nvPicPr>
          <p:cNvPr id="4" name="Picture 3" descr="Power line picture">
            <a:extLst>
              <a:ext uri="{FF2B5EF4-FFF2-40B4-BE49-F238E27FC236}">
                <a16:creationId xmlns:a16="http://schemas.microsoft.com/office/drawing/2014/main" id="{263BA6B1-0A60-0DB8-E6F3-38F645E5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19400"/>
            <a:ext cx="6172200" cy="34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4CA0-9558-F166-7731-EBE23CC2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Power Flow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73DAC-DCEF-9F45-2876-E511F1779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The only direct way to control the power through a line is by opening and closing its associated circuit breakers</a:t>
            </a:r>
            <a:endParaRPr lang="en-US" dirty="0"/>
          </a:p>
          <a:p>
            <a:pPr lvl="1"/>
            <a:r>
              <a:rPr lang="en-US" dirty="0"/>
              <a:t>This will cause the line flow to almost instantaneously change.</a:t>
            </a:r>
          </a:p>
          <a:p>
            <a:pPr lvl="1"/>
            <a:r>
              <a:rPr lang="en-US" dirty="0"/>
              <a:t>There is no other way to directly control line flow – i.e. no "valves" as in piping.</a:t>
            </a:r>
          </a:p>
          <a:p>
            <a:pPr lvl="1"/>
            <a:r>
              <a:rPr lang="en-US" dirty="0"/>
              <a:t>Note that opening a line because it is overloaded is usually a bad idea, because the flows will have to redistributed to other lines, potentially causing a cascade!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FB98-9152-8877-E177-AE35C6E9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Consideration – Change is Not Really Instantaneous!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97682-4FEE-01BF-D032-ED4FF0C5B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change isn’t really instantaneous because of propagation delays, which are near the speed of light; there also wave reflection issues</a:t>
            </a:r>
          </a:p>
          <a:p>
            <a:pPr lvl="1"/>
            <a:r>
              <a:rPr lang="en-US" dirty="0"/>
              <a:t>This is covered in chapters 5 and 13</a:t>
            </a:r>
          </a:p>
        </p:txBody>
      </p:sp>
      <p:graphicFrame>
        <p:nvGraphicFramePr>
          <p:cNvPr id="4" name="Object 3" descr="Transient circuit diagram">
            <a:extLst>
              <a:ext uri="{FF2B5EF4-FFF2-40B4-BE49-F238E27FC236}">
                <a16:creationId xmlns:a16="http://schemas.microsoft.com/office/drawing/2014/main" id="{C296F918-9987-6548-A065-1D4C1D846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22074"/>
              </p:ext>
            </p:extLst>
          </p:nvPr>
        </p:nvGraphicFramePr>
        <p:xfrm>
          <a:off x="457200" y="2971800"/>
          <a:ext cx="6028099" cy="317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61905" imgH="14289495" progId="PBrush">
                  <p:embed/>
                </p:oleObj>
              </mc:Choice>
              <mc:Fallback>
                <p:oleObj name="Bitmap Image" r:id="rId2" imgW="27161905" imgH="14289495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6028099" cy="3171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Transient time plot">
            <a:extLst>
              <a:ext uri="{FF2B5EF4-FFF2-40B4-BE49-F238E27FC236}">
                <a16:creationId xmlns:a16="http://schemas.microsoft.com/office/drawing/2014/main" id="{68863BBD-5758-A76F-2B4C-26D6296A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4" y="3657600"/>
            <a:ext cx="34830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5D78C-1AA3-5D7D-A8AB-0845EC630540}"/>
              </a:ext>
            </a:extLst>
          </p:cNvPr>
          <p:cNvSpPr txBox="1"/>
          <p:nvPr/>
        </p:nvSpPr>
        <p:spPr>
          <a:xfrm>
            <a:off x="6801852" y="3192379"/>
            <a:ext cx="4247148" cy="40011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Red is the v</a:t>
            </a:r>
            <a:r>
              <a:rPr lang="en-US" sz="2000" baseline="-25000" dirty="0">
                <a:latin typeface="+mj-lt"/>
              </a:rPr>
              <a:t>s</a:t>
            </a:r>
            <a:r>
              <a:rPr lang="en-US" sz="2000" dirty="0">
                <a:latin typeface="+mj-lt"/>
              </a:rPr>
              <a:t> end, green the v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end</a:t>
            </a:r>
          </a:p>
        </p:txBody>
      </p:sp>
    </p:spTree>
    <p:extLst>
      <p:ext uri="{BB962C8B-B14F-4D97-AF65-F5344CB8AC3E}">
        <p14:creationId xmlns:p14="http://schemas.microsoft.com/office/powerpoint/2010/main" val="310795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C3C7-9427-9430-3D5B-320590AF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Transmission Flow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40565-F456-0B98-BBB8-F34FC01036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Indirect transmission flow control can be done by changing generator outputs.</a:t>
            </a:r>
            <a:endParaRPr lang="en-US" dirty="0"/>
          </a:p>
        </p:txBody>
      </p:sp>
      <p:pic>
        <p:nvPicPr>
          <p:cNvPr id="4" name="Picture 2" descr="Three-bus two-area case">
            <a:extLst>
              <a:ext uri="{FF2B5EF4-FFF2-40B4-BE49-F238E27FC236}">
                <a16:creationId xmlns:a16="http://schemas.microsoft.com/office/drawing/2014/main" id="{909D8345-3DB8-F2EE-108C-7F945640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19"/>
          <a:stretch/>
        </p:blipFill>
        <p:spPr bwMode="auto">
          <a:xfrm>
            <a:off x="381000" y="21336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A0D63-9016-FFD6-931F-5E90E789F7FB}"/>
              </a:ext>
            </a:extLst>
          </p:cNvPr>
          <p:cNvSpPr txBox="1"/>
          <p:nvPr/>
        </p:nvSpPr>
        <p:spPr>
          <a:xfrm>
            <a:off x="9220200" y="2209800"/>
            <a:ext cx="2590800" cy="341632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Example of an overloaded transmission line. To fix this, indirectly change the flow by adjusting generator outputs.</a:t>
            </a:r>
          </a:p>
        </p:txBody>
      </p:sp>
    </p:spTree>
    <p:extLst>
      <p:ext uri="{BB962C8B-B14F-4D97-AF65-F5344CB8AC3E}">
        <p14:creationId xmlns:p14="http://schemas.microsoft.com/office/powerpoint/2010/main" val="427387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6DB4-8B8A-C297-6C13-F42F8CAA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Angles for Power Flow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831AE-6CAC-B0E0-D70B-82BA72825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Real power flow is closely tied with the phase angle of the bus voltage.</a:t>
            </a:r>
          </a:p>
          <a:p>
            <a:pPr lvl="1"/>
            <a:r>
              <a:rPr lang="en-US" dirty="0"/>
              <a:t>We will see why when we write out the power flow equations</a:t>
            </a:r>
          </a:p>
          <a:p>
            <a:pPr lvl="1"/>
            <a:r>
              <a:rPr lang="en-US" dirty="0"/>
              <a:t>A general rule of thumb is that real power will flow from larger angles to smaller angles</a:t>
            </a:r>
          </a:p>
          <a:p>
            <a:pPr lvl="1"/>
            <a:r>
              <a:rPr lang="en-US" dirty="0"/>
              <a:t>This is also why phase angle regulating transformers can be used to help control real power flows indirectly.</a:t>
            </a:r>
          </a:p>
          <a:p>
            <a:endParaRPr lang="en-US" dirty="0"/>
          </a:p>
        </p:txBody>
      </p:sp>
      <p:pic>
        <p:nvPicPr>
          <p:cNvPr id="4" name="Picture 2" descr="Phase shifter diagram">
            <a:extLst>
              <a:ext uri="{FF2B5EF4-FFF2-40B4-BE49-F238E27FC236}">
                <a16:creationId xmlns:a16="http://schemas.microsoft.com/office/drawing/2014/main" id="{52C704E2-AFB7-5695-2BCB-4561D849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5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9BB4-8438-1BC1-3CE8-CD39E1EA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Sensitivities for Power Flow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6FE32-80E4-16EB-09F2-2921E9549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Sensitivities can be helpful to explain how different power values are related to each other, to give insights into control.</a:t>
            </a:r>
            <a:endParaRPr lang="en-US" dirty="0"/>
          </a:p>
        </p:txBody>
      </p:sp>
      <p:pic>
        <p:nvPicPr>
          <p:cNvPr id="4" name="Picture 3" descr="Fig105">
            <a:extLst>
              <a:ext uri="{FF2B5EF4-FFF2-40B4-BE49-F238E27FC236}">
                <a16:creationId xmlns:a16="http://schemas.microsoft.com/office/drawing/2014/main" id="{A24283A0-17C6-8420-FCF3-25FFE192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726" r="11765" b="64693"/>
          <a:stretch>
            <a:fillRect/>
          </a:stretch>
        </p:blipFill>
        <p:spPr bwMode="auto">
          <a:xfrm>
            <a:off x="1096347" y="2514600"/>
            <a:ext cx="44958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C2E42E7-C9F0-BC7A-8497-EFF70527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81400"/>
            <a:ext cx="3583236" cy="132343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The assumption is that the change in generation is absorbed by a “slack bus” which we will introduce later</a:t>
            </a:r>
          </a:p>
        </p:txBody>
      </p:sp>
    </p:spTree>
    <p:extLst>
      <p:ext uri="{BB962C8B-B14F-4D97-AF65-F5344CB8AC3E}">
        <p14:creationId xmlns:p14="http://schemas.microsoft.com/office/powerpoint/2010/main" val="280582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Flow Simulation - Before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One way to determine the impact of a generator change is to compare a before/after power flow.</a:t>
            </a:r>
          </a:p>
          <a:p>
            <a:r>
              <a:rPr lang="en-US" altLang="en-US" dirty="0"/>
              <a:t>For example below is a three bus case with an overload</a:t>
            </a:r>
          </a:p>
        </p:txBody>
      </p:sp>
      <p:pic>
        <p:nvPicPr>
          <p:cNvPr id="36868" name="Picture 4" descr="Three-bus case before sensitivity cal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2133600" y="2819400"/>
            <a:ext cx="60198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998</TotalTime>
  <Words>1412</Words>
  <Application>Microsoft Office PowerPoint</Application>
  <PresentationFormat>Widescreen</PresentationFormat>
  <Paragraphs>117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Bitmap Image</vt:lpstr>
      <vt:lpstr>ECEN 460, Spring 2026 Power System Operation and Control</vt:lpstr>
      <vt:lpstr>Exam 1</vt:lpstr>
      <vt:lpstr>Control in a Power System</vt:lpstr>
      <vt:lpstr>Direct Power Flow Control</vt:lpstr>
      <vt:lpstr>Modeling Consideration – Change is Not Really Instantaneous!</vt:lpstr>
      <vt:lpstr>Indirect Transmission Flow Control</vt:lpstr>
      <vt:lpstr>Adjusting Angles for Power Flow Control</vt:lpstr>
      <vt:lpstr>Sensitivities for Power Flow Control</vt:lpstr>
      <vt:lpstr>Power Flow Simulation - Before</vt:lpstr>
      <vt:lpstr>Power Flow Simulation - After</vt:lpstr>
      <vt:lpstr>Analytic Calculation of Sensitivities</vt:lpstr>
      <vt:lpstr>PowerWorld Analytic Sensitivities</vt:lpstr>
      <vt:lpstr>Contour of the Line Flow to Bus Injection Sensitivities</vt:lpstr>
      <vt:lpstr>Power System Sensitivities</vt:lpstr>
      <vt:lpstr>Nine Bus PTDF Example</vt:lpstr>
      <vt:lpstr>Nine Bus PTDF Example, Cont'd</vt:lpstr>
      <vt:lpstr>WE to TVA PTDFs</vt:lpstr>
      <vt:lpstr>Controlling Power System Bus Voltages</vt:lpstr>
      <vt:lpstr>Volt-Var Control</vt:lpstr>
      <vt:lpstr>Generator Voltage Control</vt:lpstr>
      <vt:lpstr>Zion Nuclear Power Plant</vt:lpstr>
      <vt:lpstr>Zion Nuclear Power Plant, cont.</vt:lpstr>
      <vt:lpstr>Using Tap-Changing Transformers</vt:lpstr>
      <vt:lpstr>Using Q Resources</vt:lpstr>
      <vt:lpstr>Effect of Loading on Voltage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59</cp:revision>
  <cp:lastPrinted>2026-01-16T15:16:12Z</cp:lastPrinted>
  <dcterms:created xsi:type="dcterms:W3CDTF">2022-08-23T14:02:40Z</dcterms:created>
  <dcterms:modified xsi:type="dcterms:W3CDTF">2026-02-09T18:46:47Z</dcterms:modified>
</cp:coreProperties>
</file>