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5"/>
  </p:notesMasterIdLst>
  <p:handoutMasterIdLst>
    <p:handoutMasterId r:id="rId16"/>
  </p:handoutMasterIdLst>
  <p:sldIdLst>
    <p:sldId id="356" r:id="rId2"/>
    <p:sldId id="357" r:id="rId3"/>
    <p:sldId id="419" r:id="rId4"/>
    <p:sldId id="420" r:id="rId5"/>
    <p:sldId id="446" r:id="rId6"/>
    <p:sldId id="447" r:id="rId7"/>
    <p:sldId id="448" r:id="rId8"/>
    <p:sldId id="433" r:id="rId9"/>
    <p:sldId id="434" r:id="rId10"/>
    <p:sldId id="435" r:id="rId11"/>
    <p:sldId id="436" r:id="rId12"/>
    <p:sldId id="437" r:id="rId13"/>
    <p:sldId id="438" r:id="rId14"/>
  </p:sldIdLst>
  <p:sldSz cx="12192000" cy="6858000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2C4"/>
    <a:srgbClr val="500000"/>
    <a:srgbClr val="FFFFFF"/>
    <a:srgbClr val="FF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>
      <p:cViewPr varScale="1">
        <p:scale>
          <a:sx n="103" d="100"/>
          <a:sy n="103" d="100"/>
        </p:scale>
        <p:origin x="774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1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339" y="0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173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339" y="8843173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B7227E4-51F8-45C2-83C1-D251491FB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97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25 575 2956 0 0,'0'0'1028'0'0,"-24"-10"15842"0"0,51 7-14994 0 0,31 1-1913 0 0,55 2 659 0 0,560 25 331 0 0,-301 9-744 0 0,-314-32-373 0 0,-55-2 191 0 0,0 0-67 0 0,9 0-26 0 0,39 0 191 0 0,-48 0-98 0 0,-2 0-159 0 0,-1 0 135 0 0,1 0 0 0 0,0 0 0 0 0,-1 0 0 0 0,1 0 0 0 0,-1 0 0 0 0,1 0 0 0 0,-1 0 0 0 0,1 0 0 0 0,0-1 0 0 0,-1 1 0 0 0,1 0 0 0 0,-1 0 0 0 0,1-1 0 0 0,-1 1 0 0 0,1 0 0 0 0,-1 0 0 0 0,1-1 0 0 0,-1 1 0 0 0,1-1 0 0 0,-1 1 0 0 0,1 0 0 0 0,-1-1 0 0 0,1 0 0 0 0,-6-22 145 0 0,4 17-150 0 0,-1 1 0 0 0,1-1-1 0 0,0 0 1 0 0,0 0 0 0 0,1 1-1 0 0,-1-1 1 0 0,1 0 0 0 0,1 0-1 0 0,-1 0 1 0 0,1 0-1 0 0,0 1 1 0 0,0-1 0 0 0,1 0-1 0 0,2-6 1 0 0,15-22-56 0 0,1 1 0 0 0,1 0-1 0 0,26-28 1 0 0,-7 8-378 0 0,-38 52 330 0 0,4-7-209 0 0,-6 8 289 0 0,1 0 1 0 0,-1 0-1 0 0,0 0 0 0 0,0 0 1 0 0,0-1-1 0 0,0 1 1 0 0,0 0-1 0 0,0 0 0 0 0,0 0 1 0 0,0 0-1 0 0,0-1 0 0 0,1 1 1 0 0,-1 0-1 0 0,0 0 1 0 0,0 0-1 0 0,0 0 0 0 0,0 0 1 0 0,0 0-1 0 0,1 0 0 0 0,-1 0 1 0 0,0 0-1 0 0,0-1 0 0 0,0 1 1 0 0,0 0-1 0 0,1 0 1 0 0,-1 0-1 0 0,0 0 0 0 0,0 0 1 0 0,0 0-1 0 0,1 0 0 0 0,-1 0 1 0 0,0 0-1 0 0,0 0 1 0 0,0 0-1 0 0,0 0 0 0 0,1 0 1 0 0,-1 1-1 0 0,0-1 0 0 0,0 0 1 0 0,0 0-1 0 0,0 0 0 0 0,1 0 1 0 0,-1 0-1 0 0,0 0 1 0 0,0 0-1 0 0,0 0 0 0 0,0 0 1 0 0,0 1-1 0 0,0-1 0 0 0,1 0 1 0 0,-1 0-1 0 0,0 0 1 0 0,0 0-1 0 0,0 0 0 0 0,0 1 1 0 0,0-1-1 0 0,0 0 0 0 0,0 0 1 0 0,40 359-56 0 0,-33-307 73 0 0,17 69 113 0 0,-7-45 222 0 0,-12-42-201 0 0,3-7 132 0 0,-7-25-238 0 0,-2 6-70 0 0,2-5 159 0 0,0-5 614 0 0,15-67-528 0 0,41-110 0 0 0,-4 20-410 0 0,-28 66-34 0 0,25-79-835 0 0,-33 138 242 0 0,-13 29 774 0 0,-1 0 0 0 0,0 0 0 0 0,-1 0 1 0 0,1-1-1 0 0,-1 1 0 0 0,0-1 0 0 0,-1 1 0 0 0,1-1 0 0 0,0-8 0 0 0,5 3-1 0 0,-7 10 50 0 0,0 1 0 0 0,0 0 0 0 0,0 0-1 0 0,1-1 1 0 0,-1 1 0 0 0,0 0 0 0 0,0-1 0 0 0,0 1-1 0 0,0 0 1 0 0,1 0 0 0 0,-1-1 0 0 0,0 1 0 0 0,0 0-1 0 0,0 0 1 0 0,1 0 0 0 0,-1-1 0 0 0,0 1-1 0 0,0 0 1 0 0,1 0 0 0 0,-1 0 0 0 0,0 0 0 0 0,0-1-1 0 0,1 1 1 0 0,-1 0 0 0 0,0 0 0 0 0,1 0 0 0 0,-1 0-1 0 0,0 0 1 0 0,1 0 0 0 0,-1 0 0 0 0,0 0 0 0 0,1 0-1 0 0,-1 0 1 0 0,0 0 0 0 0,0 0 0 0 0,1 0 0 0 0,-1 0-1 0 0,1 0 1 0 0,8 23-30 0 0,-1 1-1 0 0,-1-1 1 0 0,-1 1 0 0 0,3 28-1 0 0,0-3 60 0 0,4 14-50 0 0,30 126 362 0 0,26 121 187 0 0,-68-299-302 0 0,0-8-145 0 0,-1 0 0 0 0,0 0 0 0 0,1 0-1 0 0,0 0 1 0 0,-1 0 0 0 0,1 0 0 0 0,0 0-1 0 0,0-1 1 0 0,1 1 0 0 0,-1 0 0 0 0,1-1 0 0 0,3 5-1 0 0,-4-5 485 0 0,2-7-468 0 0,4-7-1 0 0,-1-1-1 0 0,0 1 0 0 0,-1-1 1 0 0,0 0-1 0 0,-2-1 0 0 0,5-20 0 0 0,-3 10 38 0 0,2-5-177 0 0,4-44 0 0 0,5-11 13 0 0,-8 23-288 0 0,2 1-1 0 0,26-83 1 0 0,-23 94 85 0 0,38-111-420 0 0,-34 115 98 0 0,-17 43 470 0 0,2 0-41 0 0,-2 2 139 0 0,0 0 1 0 0,0-1 0 0 0,0 1-1 0 0,0 0 1 0 0,1 0 0 0 0,-1 0-1 0 0,0-1 1 0 0,0 1 0 0 0,0 0-1 0 0,0 0 1 0 0,0 0 0 0 0,0 0-1 0 0,0-1 1 0 0,0 1 0 0 0,0 0-1 0 0,1 0 1 0 0,-1 0 0 0 0,0 0-1 0 0,0 0 1 0 0,0-1 0 0 0,0 1-1 0 0,0 0 1 0 0,1 0 0 0 0,-1 0-1 0 0,0 0 1 0 0,0 0 0 0 0,0 0-1 0 0,1 0 1 0 0,-1 0 0 0 0,0 0-1 0 0,0 0 1 0 0,0 0 0 0 0,1 0-1 0 0,-1 0 1 0 0,0 0 0 0 0,0 0-1 0 0,0 0 1 0 0,0 0 0 0 0,1 0-1 0 0,-1 0 1 0 0,0 0 0 0 0,0 0-1 0 0,0 0 1 0 0,1 0 0 0 0,-1 0-1 0 0,0 0 1 0 0,0 0 0 0 0,0 0-1 0 0,0 0 1 0 0,1 0 0 0 0,-1 1-1 0 0,0-1 1 0 0,0 0 0 0 0,0 0-1 0 0,0 0 1 0 0,0 0 0 0 0,1 1-1 0 0,2 3-6 0 0,-1 0 0 0 0,1 1-1 0 0,-1 0 1 0 0,1-1-1 0 0,-1 1 1 0 0,-1 0-1 0 0,1 0 1 0 0,-1 0 0 0 0,0 0-1 0 0,0 1 1 0 0,0-1-1 0 0,-1 11 1 0 0,3 115-94 0 0,-5 125 128 0 0,-6 84 669 0 0,8-318-566 0 0,1-17-38 0 0,-1 0-1 0 0,1-1 0 0 0,0 1 0 0 0,0-1 0 0 0,0 1 1 0 0,1-1-1 0 0,-1 0 0 0 0,4 7 0 0 0,-3-10 46 0 0,-2 0-103 0 0,0-1 0 0 0,1 1 0 0 0,-1-1-1 0 0,1 1 1 0 0,0-1 0 0 0,-1 0 0 0 0,1 1 0 0 0,-1-1 0 0 0,1 0 0 0 0,0 1-1 0 0,-1-1 1 0 0,1 0 0 0 0,0 0 0 0 0,-1 0 0 0 0,1 0 0 0 0,-1 0 0 0 0,1 1-1 0 0,0-1 1 0 0,0 0 0 0 0,-1-1 0 0 0,1 1 0 0 0,0 0 0 0 0,0 0 0 0 0,4-2-22 0 0,-1-1 0 0 0,0 0 0 0 0,0 0 0 0 0,0 0 0 0 0,0 0 0 0 0,0 0 0 0 0,-1-1 0 0 0,1 1 0 0 0,-1-1 0 0 0,0 0 0 0 0,0 0 0 0 0,0-1 0 0 0,3-6 0 0 0,116-291-1080 0 0,-95 228 797 0 0,17-61-445 0 0,35-84-228 0 0,-60 173 360 0 0,-19 45 486 0 0,3-2-31 0 0,-3 3 126 0 0,0 0 0 0 0,1 0 0 0 0,-1-1 0 0 0,0 1 0 0 0,0 0 0 0 0,0 0 0 0 0,0 0 0 0 0,0-1-1 0 0,0 1 1 0 0,1 0 0 0 0,-1 0 0 0 0,0 0 0 0 0,0-1 0 0 0,0 1 0 0 0,0 0 0 0 0,1 0 0 0 0,-1 0 0 0 0,0 0 0 0 0,0 0 0 0 0,1 0 0 0 0,-1-1 0 0 0,0 1 0 0 0,0 0-1 0 0,0 0 1 0 0,1 0 0 0 0,-1 0 0 0 0,0 0 0 0 0,0 0 0 0 0,1 0 0 0 0,-1 0 0 0 0,0 0 0 0 0,0 0 0 0 0,1 0 0 0 0,-1 0 0 0 0,0 0 0 0 0,0 0 0 0 0,1 0 0 0 0,-1 0-1 0 0,0 1 1 0 0,0-1 0 0 0,1 0 0 0 0,-1 0 0 0 0,0 0 0 0 0,0 0 0 0 0,0 0 0 0 0,1 0 0 0 0,-1 1 0 0 0,0-1 0 0 0,0 0 0 0 0,0 0 0 0 0,1 1 0 0 0,2 6-30 0 0,1 1 1 0 0,-1 0-1 0 0,0 0 1 0 0,-1 0-1 0 0,1 1 1 0 0,-2-1-1 0 0,1 0 1 0 0,-1 1-1 0 0,-1-1 1 0 0,0 15-1 0 0,2 44 202 0 0,-3 59 269 0 0,-6 46 125 0 0,5-122-386 0 0,2-35-107 0 0,0-1-1 0 0,-1 1 0 0 0,0-1 0 0 0,-7 25 1 0 0,7-33-10 0 0,0 1 1 0 0,0-1 0 0 0,0 1 0 0 0,1 0-1 0 0,0 10 1 0 0,1-4-59 0 0,-1-11 40 0 0,0 1 72 0 0,0 23 138 0 0,0-24-156 0 0,0 15 396 0 0,0 24 7311 0 0,1-49-7695 0 0,38-149 212 0 0,-11 54-1311 0 0,-27 101 891 0 0,9-31-685 0 0,-9 31 790 0 0,16-41 18 0 0,-17 42 31 0 0,1-1-113 0 0,2-6 99 0 0,-3 6 150 0 0,14-15 1089 0 0,-13 16-1158 0 0,3-3-120 0 0,1 1 0 0 0,-1 0 0 0 0,1 0 1 0 0,0 0-1 0 0,0 1 0 0 0,9-4 0 0 0,-8 3 18 0 0,14-5 24 0 0,1 0 0 0 0,-1 1 0 0 0,1 1-1 0 0,33-4 1 0 0,58-16-367 0 0,-84 20 289 0 0,1 0 1 0 0,-1 2 0 0 0,31 0 0 0 0,3 0-136 0 0,211-15 126 0 0,342 59-955 0 0,-254-6 709 0 0,-271-27 365 0 0,-87-7-55 0 0,29 4 49 0 0,-4-7 330 0 0,-26 2-329 0 0,12-5-112 0 0,17-6-47 0 0,-29 11 43 0 0,0 1 25 0 0,-1 0-1 0 0,0 0 1 0 0,0 0-1 0 0,1-1 1 0 0,-1 1-1 0 0,0 0 1 0 0,0-1-1 0 0,1 1 1 0 0,-1-1-1 0 0,0 1 1 0 0,0-1-1 0 0,0 1 1 0 0,0-1-1 0 0,0 0 1 0 0,0 0 0 0 0,0 0-1 0 0,0 1 1 0 0,0-1-1 0 0,0 0 1 0 0,0 0-1 0 0,0 0 1 0 0,-1 0-1 0 0,1 0 1 0 0,0-1-1 0 0,-1 1 1 0 0,1 0-1 0 0,-1 0 1 0 0,1 0-1 0 0,-1 0 1 0 0,0-1-1 0 0,1 1 1 0 0,-1 0 0 0 0,0-1-1 0 0,0 1 1 0 0,0 0-1 0 0,0 0 1 0 0,0-1-1 0 0,0-1 1 0 0,3-45-56 0 0,-1 38 85 0 0,0 1-1 0 0,1 0 1 0 0,0 0 0 0 0,1 0-1 0 0,0 0 1 0 0,0 1 0 0 0,1-1-1 0 0,6-7 1 0 0,50-61-313 0 0,-50 65 248 0 0,-1 1-28 0 0,1 0 1 0 0,1 0 0 0 0,-1 1-1 0 0,2 1 1 0 0,-1 0 0 0 0,1 1-1 0 0,1 0 1 0 0,-1 1 0 0 0,1 0 0 0 0,1 1-1 0 0,-1 1 1 0 0,1 1 0 0 0,0 0-1 0 0,0 0 1 0 0,0 2 0 0 0,0 0-1 0 0,22 0 1 0 0,-33 1 56 0 0,0 2 0 0 0,0-1 0 0 0,0 0 0 0 0,1 1-1 0 0,-1 0 1 0 0,0 0 0 0 0,0 0 0 0 0,0 0 0 0 0,0 1 0 0 0,0 0 0 0 0,0 0 0 0 0,-1 0-1 0 0,1 0 1 0 0,-1 0 0 0 0,1 1 0 0 0,-1-1 0 0 0,5 6 0 0 0,-4-3 2 0 0,0 0 0 0 0,0 1 0 0 0,-1-1-1 0 0,0 1 1 0 0,0 0 0 0 0,0 0 0 0 0,-1 0 0 0 0,0 0 0 0 0,0 0 0 0 0,2 11 0 0 0,-2-1-16 0 0,0 1 0 0 0,-1 0 0 0 0,-1-1 0 0 0,-1 1-1 0 0,0 0 1 0 0,-1 0 0 0 0,-8 30 0 0 0,-37 87-283 0 0,22-77 1185 0 0,24-55-91 0 0,3-9-622 0 0,11-32 112 0 0,1 0 1 0 0,2 1-1 0 0,41-69 0 0 0,-30 71-387 0 0,1 1 0 0 0,1 2 0 0 0,2 1 0 0 0,50-41 0 0 0,-78 71 75 0 0,0 0-1 0 0,0 0 0 0 0,1 1 1 0 0,-1-1-1 0 0,0 1 0 0 0,1-1 1 0 0,-1 1-1 0 0,1 0 0 0 0,-1 0 1 0 0,6 0-1 0 0,-7 1-77 0 0,2 0 49 0 0,-1 1 62 0 0,0 0 0 0 0,0 0 0 0 0,0 0 0 0 0,0 1 0 0 0,0-1 0 0 0,-1 0 0 0 0,1 1 0 0 0,0 0 0 0 0,-1 0-1 0 0,1 0 1 0 0,-1 0 0 0 0,1 0 0 0 0,-1 0 0 0 0,0 1 0 0 0,0-1 0 0 0,0 1 0 0 0,0-1 0 0 0,-1 1 0 0 0,1 0 0 0 0,-1 0 0 0 0,0 0 0 0 0,1 0 0 0 0,0 5 0 0 0,2 8-28 0 0,0 1 0 0 0,-2-1 1 0 0,2 26-1 0 0,0-3-176 0 0,-3-29 210 0 0,0 0 1 0 0,-1 0-1 0 0,0 0 0 0 0,-1 1 0 0 0,0-1 0 0 0,0 0 0 0 0,-5 14 0 0 0,-9 59-132 0 0,12-60 209 0 0,3-21 43 0 0,-1 1-116 0 0,-2 7 68 0 0,24-59 607 0 0,38-63-1 0 0,-35 75-673 0 0,92-127-213 0 0,-110 159 167 0 0,0 0 0 0 0,0 1 1 0 0,0 0-1 0 0,0 0 0 0 0,1 0 0 0 0,-1 1 1 0 0,1 0-1 0 0,0 1 0 0 0,0-1 1 0 0,0 1-1 0 0,1 1 0 0 0,-1-1 0 0 0,14 0 1 0 0,-15 2 27 0 0,1 1 0 0 0,-1 0 1 0 0,1 0-1 0 0,-1 1 0 0 0,1 0 0 0 0,-1 0 1 0 0,0 1-1 0 0,0-1 0 0 0,0 1 1 0 0,0 0-1 0 0,0 1 0 0 0,-1 0 0 0 0,1 0 1 0 0,-1 0-1 0 0,0 0 0 0 0,0 1 1 0 0,-1 0-1 0 0,0 0 0 0 0,1 0 0 0 0,-1 0 1 0 0,-1 1-1 0 0,1-1 0 0 0,-1 1 1 0 0,0 0-1 0 0,-1 0 0 0 0,1 1 0 0 0,-1-1 1 0 0,0 0-1 0 0,-1 1 0 0 0,1-1 1 0 0,0 11-1 0 0,-1 58-202 0 0,-2-39 359 0 0,1-34-17 0 0,0 6-45 0 0,0-8-48 0 0,0 0-1 0 0,0 0 1 0 0,0 0 0 0 0,0 0-1 0 0,0 0 1 0 0,1 0 0 0 0,-1 0-1 0 0,0 0 1 0 0,0 0-1 0 0,0 0 1 0 0,0 0 0 0 0,0 0-1 0 0,0 0 1 0 0,0 0 0 0 0,0 0-1 0 0,0 0 1 0 0,0 0 0 0 0,0 0-1 0 0,1 0 1 0 0,-1 0-1 0 0,0 0 1 0 0,0 0 0 0 0,0 0-1 0 0,0 0 1 0 0,0 0 0 0 0,0 0-1 0 0,0 0 1 0 0,0 0 0 0 0,0 0-1 0 0,0 1 1 0 0,0-1 0 0 0,0 0-1 0 0,0 0 1 0 0,0 0-1 0 0,0 0 1 0 0,0 0 0 0 0,0 0-1 0 0,0 0 1 0 0,0 0 0 0 0,0 0-1 0 0,0 0 1 0 0,0 1 0 0 0,57-153 83 0 0,-49 128-97 0 0,1 1-1 0 0,2 0 1 0 0,0 1-1 0 0,22-34 1 0 0,-28 49-27 0 0,1-1-1 0 0,0 1 1 0 0,0 0-1 0 0,0 0 1 0 0,1 1 0 0 0,0 0-1 0 0,0 0 1 0 0,13-7-1 0 0,-18 12 9 0 0,1-1-1 0 0,0 1 1 0 0,0 0 0 0 0,1 0-1 0 0,-1 0 1 0 0,0 0-1 0 0,0 0 1 0 0,0 1 0 0 0,1 0-1 0 0,-1-1 1 0 0,0 1-1 0 0,0 1 1 0 0,1-1 0 0 0,-1 0-1 0 0,0 1 1 0 0,0-1-1 0 0,0 1 1 0 0,1 0 0 0 0,-1 0-1 0 0,0 0 1 0 0,0 1-1 0 0,0-1 1 0 0,-1 1 0 0 0,1 0-1 0 0,0-1 1 0 0,-1 1-1 0 0,6 5 1 0 0,-3-1-22 0 0,1 0 0 0 0,-1 0 1 0 0,-1 1-1 0 0,1 0 0 0 0,-1 0 1 0 0,0 0-1 0 0,0 0 0 0 0,-1 1 0 0 0,0-1 1 0 0,-1 1-1 0 0,1 0 0 0 0,1 13 0 0 0,-2-6 35 0 0,0 0 0 0 0,0 1 0 0 0,-2-1 0 0 0,0 1 0 0 0,-3 25 0 0 0,-14 54-10 0 0,13-74 74 0 0,3-12 22 0 0,-1 0 0 0 0,0 0 1 0 0,0 0-1 0 0,-5 12 0 0 0,4-15-20 0 0,2-1 0 0 0,-1 1-1 0 0,0-1 1 0 0,1 1 0 0 0,0 7 0 0 0,-4 11 478 0 0,4-22-260 0 0,-14 36 2657 0 0,14-32 552 0 0,9-6-2113 0 0,24-9-1778 0 0,-6 2 603 0 0,37-12-175 0 0,0 2 28 0 0,-21 4-192 0 0,0 1 1 0 0,1 3 0 0 0,0 2 0 0 0,71-4 0 0 0,110 8-245 0 0,188 3 277 0 0,400-28 193 0 0,-453 4-252 0 0,-113 12 88 0 0,541-36 379 0 0,-161 1-405 0 0,-492 41-3199 0 0,-132 7 3295 0 0,-1 0-1 0 0,0 0 0 0 0,1 1 0 0 0,-1-1 1 0 0,0 0-1 0 0,0 1 0 0 0,0-1 0 0 0,0 0 1 0 0,0 1-1 0 0,0-1 0 0 0,-1 1 0 0 0,1-1 1 0 0,0 1-1 0 0,-1 0 0 0 0,1-1 0 0 0,-1 1 1 0 0,0 0-1 0 0,0-1 0 0 0,1 1 1 0 0,-1 2-1 0 0,1 3 80 0 0,6 20-91 0 0,-2-1 0 0 0,0 2 0 0 0,-2-1 0 0 0,-2 0 0 0 0,0 1 0 0 0,-4 36 0 0 0,-34 225-310 0 0,28-228 389 0 0,-19 161-102 0 0,11-60 95 0 0,12-122 18 0 0,2-17-90 0 0,-8 105-47 0 0,11-108 10 0 0,0 0 0 0 0,-7 37 0 0 0,0-3 200 0 0,7-52-155 0 0,-1 2 13 0 0,0 0-1 0 0,0 0 1 0 0,0 0 0 0 0,1 0 0 0 0,-1 0 0 0 0,1 1 0 0 0,0-1-1 0 0,1 6 1 0 0,-1-6 1 0 0,-3 44 0 0 0,3-46 1789 0 0,6 2-1548 0 0,-6-4-225 0 0,0 1 0 0 0,1-1 0 0 0,-1 0 1 0 0,0 0-1 0 0,1 1 0 0 0,-1-1 0 0 0,0 0 0 0 0,1 1 1 0 0,-1-1-1 0 0,0 0 0 0 0,1 0 0 0 0,-1 0 0 0 0,1 1 1 0 0,-1-1-1 0 0,0 0 0 0 0,1 0 0 0 0,-1 0 0 0 0,1 0 1 0 0,-1 0-1 0 0,1 0 0 0 0,-1 0 0 0 0,0 0 0 0 0,1 0 1 0 0,-1 0-1 0 0,1 0 0 0 0,-1 0 0 0 0,1 0 0 0 0,-1 0 0 0 0,0 0 1 0 0,1 0-1 0 0,-1-1 0 0 0,1 1 0 0 0,0 0 0 0 0,83-16-77 0 0,128-5 0 0 0,-209 20 6 0 0,0 1-1 0 0,0-1 0 0 0,0 1 1 0 0,0 0-1 0 0,0 0 1 0 0,-1 1-1 0 0,1-1 0 0 0,0 1 1 0 0,0-1-1 0 0,0 1 0 0 0,0 0 1 0 0,0 0-1 0 0,0 0 0 0 0,-1 0 1 0 0,1 1-1 0 0,-1-1 0 0 0,1 1 1 0 0,-1 0-1 0 0,1-1 0 0 0,-1 1 1 0 0,0 0-1 0 0,0 0 0 0 0,0 1 1 0 0,0-1-1 0 0,0 0 0 0 0,0 1 1 0 0,-1-1-1 0 0,1 1 1 0 0,-1 0-1 0 0,0-1 0 0 0,1 1 1 0 0,-1 0-1 0 0,0 4 0 0 0,2 3-17 0 0,-2 0 0 0 0,1 0 0 0 0,-1 0 0 0 0,-1 0 0 0 0,0 0 0 0 0,-1 0 0 0 0,-1 14 0 0 0,-4 6-42 0 0,-11 32 0 0 0,11-43 79 0 0,2-9 0 0 0,0 0 0 0 0,0 0-1 0 0,-1 0 1 0 0,-1-1-1 0 0,0 1 1 0 0,0-1 0 0 0,0-1-1 0 0,-1 1 1 0 0,-13 11 0 0 0,-8 5-110 0 0,-42 30 0 0 0,62-49 133 0 0,-124 76-30 0 0,128-80 15 0 0,-26 16 10 0 0,9-6 116 0 0,-5 6 622 0 0,24-17 28 0 0,7 1-631 0 0,82 23 119 0 0,-58-17-352 0 0,1 1 0 0 0,-1 1 0 0 0,36 19 0 0 0,-63-28 93 0 0,0 0 0 0 0,-1 0 1 0 0,1 0-1 0 0,-1 0 1 0 0,1 0-1 0 0,-1 0 1 0 0,0 1-1 0 0,1-1 1 0 0,-1 0-1 0 0,0 1 0 0 0,0-1 1 0 0,0 1-1 0 0,0-1 1 0 0,0 1-1 0 0,0 0 1 0 0,-1-1-1 0 0,1 1 0 0 0,0 0 1 0 0,0 3-1 0 0,0 32-374 0 0,-1-26 326 0 0,-2-2 7 0 0,-1-1 0 0 0,1 1 1 0 0,-1-1-1 0 0,-1 1 0 0 0,-4 7 0 0 0,2-6 32 0 0,-1 0-1 0 0,0 0 1 0 0,0-1 0 0 0,-1-1 0 0 0,0 1-1 0 0,0-1 1 0 0,-1 0 0 0 0,0-1 0 0 0,-1 0-1 0 0,0-1 1 0 0,0 0 0 0 0,-13 6 0 0 0,-11 2 21 0 0,-1-1 0 0 0,-54 13 0 0 0,16-6-120 0 0,2 1 330 0 0,68-20-99 0 0,-9 3 220 0 0,6-1-18 0 0,7 0 292 0 0,40 9-568 0 0,0 1 0 0 0,0 3 0 0 0,-1 1 0 0 0,69 42 0 0 0,-90-47-141 0 0,-2 2 1 0 0,31 29 0 0 0,-17-14 78 0 0,-9 0-53 0 0,-11-13-25 0 0,-9-12 37 0 0,1 0 54 0 0,-1 1-1 0 0,0-1 1 0 0,-1 1 0 0 0,1 0-1 0 0,-1 0 1 0 0,0 0-1 0 0,0 0 1 0 0,0-1-1 0 0,-1 2 1 0 0,1-1 0 0 0,-1 0-1 0 0,-1 0 1 0 0,1 0-1 0 0,-1 0 1 0 0,1 0-1 0 0,-2 0 1 0 0,1-1 0 0 0,0 1-1 0 0,-1 0 1 0 0,0 0-1 0 0,0-1 1 0 0,0 1 0 0 0,-1-1-1 0 0,0 0 1 0 0,1 0-1 0 0,-1 0 1 0 0,-1 0-1 0 0,1 0 1 0 0,-1 0 0 0 0,1-1-1 0 0,-7 5 1 0 0,-7 3-14 0 0,0 0 0 0 0,-1-2 0 0 0,0 0 1 0 0,-1-1-1 0 0,-35 11 0 0 0,49-17 4 0 0,-126 29 204 0 0,38-11-275 0 0,50-11 237 0 0,40-8-149 0 0,0-1 45 0 0,-21 5-34 0 0,22-4 98 0 0,-7 0-37 0 0,6 0 98 0 0,10 0 673 0 0,61-1-809 0 0,-14 0-109 0 0,91 10 1 0 0,-131-8 51 0 0,1 1 0 0 0,-1 0 0 0 0,1 1 0 0 0,-1 0 0 0 0,-1 2 1 0 0,1-1-1 0 0,-1 2 0 0 0,0 0 0 0 0,0 0 0 0 0,0 1 0 0 0,14 13 1 0 0,-22-16 17 0 0,1-1-69 0 0,-1 0 1 0 0,0 1-1 0 0,0 0 0 0 0,0 0 1 0 0,0 0-1 0 0,-1 1 0 0 0,0 0 1 0 0,0 0-1 0 0,-1 0 0 0 0,0 0 0 0 0,5 13 1 0 0,-7-17 17 0 0,-3 2 31 0 0,-1 2 10 0 0,-1-1 1 0 0,1 0-1 0 0,-1 0 0 0 0,0-1 0 0 0,-1 1 1 0 0,1-1-1 0 0,-1 0 0 0 0,0 0 0 0 0,0 0 0 0 0,0-1 1 0 0,0 1-1 0 0,-1-1 0 0 0,0-1 0 0 0,-7 4 1 0 0,-18 5-27 0 0,-51 12 0 0 0,26-8 14 0 0,-148 28 50 0 0,175-38 19 0 0,-23 4 132 0 0,49-8-151 0 0,-41 8 2587 0 0,43-9-2592 0 0,0 0-1 0 0,1 1 1 0 0,-1-1 0 0 0,1 0-1 0 0,-1 1 1 0 0,1-1-1 0 0,-1 0 1 0 0,1 1 0 0 0,-1-1-1 0 0,1 0 1 0 0,-1 1-1 0 0,1-1 1 0 0,0 1 0 0 0,-1-1-1 0 0,1 1 1 0 0,0-1-1 0 0,-1 1 1 0 0,1-1 0 0 0,0 1-1 0 0,-1 0 1 0 0,1-1-1 0 0,0 1 1 0 0,0-1 0 0 0,0 1-1 0 0,0 0 1 0 0,0-1-1 0 0,0 1 1 0 0,0-1 0 0 0,0 1-1 0 0,0 0 1 0 0,0-1-1 0 0,0 1 1 0 0,0 0 0 0 0,0 0-26 0 0,0 2-29 0 0,1 0 38 0 0,2 8 16 0 0,0 9-12 0 0,0 1 1 0 0,-1-1-1 0 0,-1 1 1 0 0,-3 38-1 0 0,0-32 1 0 0,4 42 0 0 0,1-11 9 0 0,-6 92 1 0 0,-1-33 100 0 0,1 395-147 0 0,3-460 125 0 0,0-50-73 0 0,1 15 86 0 0,-2-15-75 0 0,1 1 0 0 0,0 0 1 0 0,0-1-1 0 0,0 1 0 0 0,0 0 1 0 0,0-1-1 0 0,1 1 1 0 0,-1-1-1 0 0,2 5 0 0 0,-2-4-107 0 0,0-1 1 0 0,0 1-1 0 0,0 0 0 0 0,0-1 0 0 0,0 1 0 0 0,-1-1 0 0 0,1 1 0 0 0,-1 0 0 0 0,0-1 0 0 0,0 1 0 0 0,0-1 0 0 0,0 0 0 0 0,-2 4 1 0 0,-58 1 18 0 0,-74 8 50 0 0,-348 52 217 0 0,72-8-346 0 0,357-52 117 0 0,-943 83 62 0 0,326-88-106 0 0,-275-72 181 0 0,636 43-78 0 0,-246-14-55 0 0,-229-21 100 0 0,213 19 247 0 0,42 3-183 0 0,-368-28-135 0 0,257 15 447 0 0,17 0 482 0 0,-61 6-171 0 0,521 38-424 0 0,162 9-398 0 0,-20-1 137 0 0,-9 0 458 0 0,16 1-2175 0 0,0 0-7189 0 0,41-3 4789 0 0,8-8 2227 0 0,-11 3-328 0 0,83-29-4144 0 0,-66 23 4675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0 112 4104 0 0,'27'-64'11207'0'0,"-18"47"-11543"0"0,8 0-3789 0 0,-15 16 2989 0 0,22-11-6161 0 0,-22 12 5616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7.5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 3624 0 0,'14'-12'8232'0'0,"-7"14"-4221"0"0,-8 30-2821 0 0,-1-5-683 0 0,-2 273 1021 0 0,-4-215-2651 0 0,7-82 698 0 0,1 9 46 0 0,29-35-14148 0 0,-16 8 12809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8.4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50 2180 0 0,'0'0'12191'0'0,"3"-3"-11847"0"0,5-1-103 0 0,-1-1-1 0 0,1 1 0 0 0,1 0 1 0 0,-1 0-1 0 0,0 1 1 0 0,1 0-1 0 0,13-2 0 0 0,68-9 438 0 0,-80 13-675 0 0,-8 1 68 0 0,3 1-140 0 0,-3-1 44 0 0,0 1 0 0 0,0-1-1 0 0,1 1 1 0 0,-1-1 0 0 0,0 1 0 0 0,0 0 0 0 0,0 0 0 0 0,0 0 0 0 0,-1 0-1 0 0,1 0 1 0 0,0 0 0 0 0,0 1 0 0 0,2 2 0 0 0,-2-2-62 0 0,-5 3-80 0 0,-37 44-137 0 0,-15 2 465 0 0,53-50-85 0 0,1 0-39 0 0,0-1 0 0 0,1 1 0 0 0,-1-1 0 0 0,0 1 0 0 0,0-1 0 0 0,0 1 0 0 0,1-1 0 0 0,-1 1 0 0 0,0 0 0 0 0,1-1 0 0 0,-1 1 1 0 0,1 0-1 0 0,-1 0 0 0 0,1 0 0 0 0,-1-1 0 0 0,1 1 0 0 0,-1 0 0 0 0,1 0 0 0 0,0 0 0 0 0,0 0 0 0 0,-1 0 0 0 0,1 0 1 0 0,0 0-1 0 0,0-1 0 0 0,0 1 0 0 0,0 0 0 0 0,0 0 0 0 0,0 0 0 0 0,0 0 0 0 0,0 0 0 0 0,0 0 0 0 0,1 0 0 0 0,-1 0 1 0 0,1 1-1 0 0,26 18 93 0 0,-25-19-140 0 0,1 1 46 0 0,0 0-59 0 0,1 0 1 0 0,-1 0 0 0 0,-1 1-1 0 0,1-1 1 0 0,0 1 0 0 0,0-1-1 0 0,-1 1 1 0 0,0 0 0 0 0,1 0 0 0 0,-1 0-1 0 0,0 0 1 0 0,0 0 0 0 0,-1 0-1 0 0,1 1 1 0 0,-1-1 0 0 0,2 7-1 0 0,-2-8 9 0 0,-2 1 1 0 0,1-1-1 0 0,0 0 0 0 0,0 1 0 0 0,-1-1 0 0 0,1 0 1 0 0,-1 1-1 0 0,0-1 0 0 0,1 0 0 0 0,-1 0 0 0 0,0 0 0 0 0,0 0 1 0 0,-1 0-1 0 0,1 0 0 0 0,0 0 0 0 0,-1 0 0 0 0,1 0 0 0 0,-1-1 1 0 0,-2 3-1 0 0,-7 5-39 0 0,0-1 0 0 0,-1 0 0 0 0,0-1 1 0 0,0-1-1 0 0,0 0 0 0 0,-15 5 0 0 0,21-9 29 0 0,-89 29-4072 0 0,92-30 3164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9.3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38 1064 0 0,'0'0'1234'0'0,"-14"13"2515"0"0,14-10-3509 0 0,0-1 0 0 0,1 1 0 0 0,-1-1 0 0 0,1 1 0 0 0,0-1 0 0 0,0 1 0 0 0,0-1 0 0 0,0 0 0 0 0,0 1 0 0 0,0-1 0 0 0,1 0 0 0 0,-1 0 0 0 0,1 0-1 0 0,0 0 1 0 0,-1 0 0 0 0,1 0 0 0 0,0-1 0 0 0,0 1 0 0 0,0 0 0 0 0,3 1 0 0 0,58 30 1371 0 0,-10-5-763 0 0,-40-18-787 0 0,0 1 0 0 0,-1 1 0 0 0,0 0-1 0 0,-1 0 1 0 0,16 23 0 0 0,-26-29-95 0 0,0-1-1 0 0,0 1 1 0 0,0 0-1 0 0,0-1 1 0 0,-1 1 0 0 0,0 0-1 0 0,-1-1 1 0 0,1 1-1 0 0,-3 11 1 0 0,-6 0 11 0 0,8-15 25 0 0,0 1 0 0 0,0-1 0 0 0,0 1 1 0 0,-1-1-1 0 0,1 1 0 0 0,-1-1 0 0 0,1 0 0 0 0,-1 0 0 0 0,0 0 0 0 0,0 0 1 0 0,0 0-1 0 0,0 0 0 0 0,0 0 0 0 0,0-1 0 0 0,-1 1 0 0 0,1-1 0 0 0,0 0 0 0 0,-1 1 1 0 0,1-1-1 0 0,-1 0 0 0 0,0 0 0 0 0,1-1 0 0 0,-1 1 0 0 0,0-1 0 0 0,1 1 1 0 0,-1-1-1 0 0,0 0 0 0 0,0 0 0 0 0,1 0 0 0 0,-4 0 0 0 0,2 0 58 0 0,-1-1 6 0 0,-2 0-29 0 0,2 0 1 0 0,0 0-1 0 0,0 0 1 0 0,0 0-1 0 0,1 0 1 0 0,-1-1-1 0 0,0 0 1 0 0,-7-4 0 0 0,10 5 32 0 0,-27-22 672 0 0,28 20-706 0 0,-1-1 0 0 0,1 1-1 0 0,0-1 1 0 0,0 1 0 0 0,0-1-1 0 0,0 1 1 0 0,0-1 0 0 0,1 0-1 0 0,0 1 1 0 0,0-1 0 0 0,0 0-1 0 0,0 0 1 0 0,0 1 0 0 0,1-1-1 0 0,-1 0 1 0 0,1 1 0 0 0,0-1-1 0 0,1 1 1 0 0,-1-1 0 0 0,0 1-1 0 0,4-6 1 0 0,7-13-8 0 0,0 1-1 0 0,19-26 1 0 0,-21 34-119 0 0,-4 3 5 0 0,0 0 0 0 0,-1-1 0 0 0,0 0 0 0 0,-1 0-1 0 0,5-21 1 0 0,9-21-1008 0 0,-17 51 862 0 0,-2 2-258 0 0,1-1 459 0 0,0 0 1 0 0,-1 1-1 0 0,1-1 1 0 0,-1 0-1 0 0,1 1 1 0 0,0-1-1 0 0,-1 1 1 0 0,1-1-1 0 0,-1 1 1 0 0,1-1-1 0 0,-1 1 1 0 0,0 0 0 0 0,1-1-1 0 0,-1 1 1 0 0,1-1-1 0 0,-1 1 1 0 0,0 0-1 0 0,1 0 1 0 0,-1-1-1 0 0,0 1 1 0 0,0 0-1 0 0,1 0 1 0 0,-1 0-1 0 0,0 0 1 0 0,1 0-1 0 0,-1 0 1 0 0,0 0-1 0 0,0 0 1 0 0,1 0-1 0 0,-1 0 1 0 0,0 0-1 0 0,1 0 1 0 0,-2 1-1 0 0,-12 8-520 0 0,1 1 0 0 0,0 1 1 0 0,0 0-1 0 0,-18 21 0 0 0,30-30-121 0 0,-1 4-20 0 0,0-1-746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9.8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 3716 0 0,'0'0'1486'0'0,"1"-3"-1734"0"0,5-15 7777 0 0,-4 14-9779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0.1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2720 0 0,'0'0'4601'0'0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0.7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225 0 1104 0 0,'-12'9'1969'0'0,"1"-1"-1162"0"0,-1 1-1 0 0,2 1 1 0 0,-1 0 0 0 0,1 1-1 0 0,1 0 1 0 0,-15 21 0 0 0,-42 80 2044 0 0,58-96-2612 0 0,1-2 69 0 0,1 1 0 0 0,0-1 0 0 0,1 1 1 0 0,1 0-1 0 0,1 1 0 0 0,0-1 1 0 0,0 1-1 0 0,1 24 0 0 0,2-35-202 0 0,1 1 0 0 0,1-1 0 0 0,-1 0 0 0 0,1 1 0 0 0,0-1 0 0 0,0 0 0 0 0,1 0 0 0 0,-1-1 0 0 0,1 1 0 0 0,0 0 0 0 0,0-1 0 0 0,8 8 0 0 0,11-1 305 0 0,-20-10-87 0 0,5-3-269 0 0,-3 1-46 0 0,-1 0-1 0 0,1 0 1 0 0,0-1 0 0 0,-1 1 0 0 0,1-1 0 0 0,-1 0 0 0 0,1 0 0 0 0,-1 0 0 0 0,0-1 0 0 0,0 1 0 0 0,0-1 0 0 0,0 0 0 0 0,-1 0 0 0 0,1 1 0 0 0,-1-2 0 0 0,1 1 0 0 0,-1 0 0 0 0,0 0 0 0 0,2-5 0 0 0,-3 5-34 0 0,0 1 1 0 0,0 0-1 0 0,0 0 1 0 0,0-1-1 0 0,-1 1 1 0 0,1 0 0 0 0,0-1-1 0 0,-1 1 1 0 0,0-1-1 0 0,0 1 1 0 0,0-1-1 0 0,0 1 1 0 0,0-1-1 0 0,0 1 1 0 0,0-1-1 0 0,-1 1 1 0 0,1-1-1 0 0,-1 1 1 0 0,0 0-1 0 0,0-1 1 0 0,0 1-1 0 0,0 0 1 0 0,0 0-1 0 0,0 0 1 0 0,-1 0-1 0 0,1-1 1 0 0,-1 2 0 0 0,-2-4-1 0 0,1 2-73 0 0,0 0 0 0 0,-1 0-1 0 0,1 0 1 0 0,0 0 0 0 0,-1 1 0 0 0,0 0 0 0 0,0 0-1 0 0,0 0 1 0 0,0 0 0 0 0,0 0 0 0 0,0 1-1 0 0,0 0 1 0 0,-7-2 0 0 0,8 3-77 0 0,-44 8-1408 0 0,25 2-956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1.5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234 18 1944 0 0,'0'0'3955'0'0,"-3"-3"-3689"0"0,0 1-195 0 0,0 0 1 0 0,0 0-1 0 0,0 1 1 0 0,-1-1 0 0 0,1 1-1 0 0,0 0 1 0 0,-1 0 0 0 0,1 0-1 0 0,0 0 1 0 0,-1 1 0 0 0,1 0-1 0 0,-1-1 1 0 0,1 1-1 0 0,-1 0 1 0 0,1 1 0 0 0,-1-1-1 0 0,1 1 1 0 0,-1-1 0 0 0,1 1-1 0 0,-7 2 1 0 0,-3 1 245 0 0,-1 1 0 0 0,0 0 0 0 0,1 1 1 0 0,-21 12-1 0 0,-27 27 2158 0 0,60-44-2171 0 0,1-1-279 0 0,0 0 0 0 0,0 1 0 0 0,0-1 0 0 0,1 0-1 0 0,-1 0 1 0 0,0 0 0 0 0,0 0 0 0 0,0 0 0 0 0,0 1 0 0 0,1-1 0 0 0,-1 0 0 0 0,0 0 0 0 0,0 0 0 0 0,0 1 0 0 0,0-1 0 0 0,0 0 0 0 0,0 0 0 0 0,0 0 0 0 0,0 1-1 0 0,1-1 1 0 0,-1 0 0 0 0,0 0 0 0 0,0 0 0 0 0,0 1 0 0 0,0-1 0 0 0,0 0 0 0 0,0 0 0 0 0,0 1 0 0 0,0-1 0 0 0,0 0 0 0 0,-1 0 0 0 0,1 1 0 0 0,0-1 0 0 0,0 0-1 0 0,0 0 1 0 0,0 0 0 0 0,0 1 0 0 0,0-1 0 0 0,0 0 0 0 0,0 0 0 0 0,-1 0 0 0 0,1 0 0 0 0,0 1 0 0 0,0-1 0 0 0,0 0 0 0 0,0 0 0 0 0,-1 0 0 0 0,1 0 0 0 0,0 0-1 0 0,0 1 1 0 0,0-1 0 0 0,-1 0 0 0 0,1 0 0 0 0,0 0 0 0 0,0 0 0 0 0,-1 0 0 0 0,1 0 0 0 0,0 0 0 0 0,0 0 0 0 0,0 0 0 0 0,-1 0 0 0 0,1 0 0 0 0,0 0 0 0 0,0 0-1 0 0,-1 0 1 0 0,18 14 1392 0 0,-15-12-1764 0 0,3 0 564 0 0,0-3-152 0 0,0 1 0 0 0,0-1 0 0 0,0-1-1 0 0,0 1 1 0 0,0-1 0 0 0,0 0 0 0 0,-1 0 0 0 0,6-3-1 0 0,0-1-76 0 0,0 1 0 0 0,0-1-1 0 0,-1 0 1 0 0,0-1-1 0 0,0 0 1 0 0,-1-1-1 0 0,13-14 1 0 0,-17 18 9 0 0,-2 2-11 0 0,1 1-170 0 0,9-5 93 0 0,-9 5 35 0 0,-3 2 23 0 0,0-1 29 0 0,0 0 0 0 0,0 1 0 0 0,0-1 0 0 0,0 1 0 0 0,1-1 0 0 0,-1 0 0 0 0,0 1 0 0 0,0-1 0 0 0,0 1 1 0 0,0-1-1 0 0,1 0 0 0 0,-1 1 0 0 0,0-1 0 0 0,0 0 0 0 0,1 1 0 0 0,-1-1 0 0 0,0 0 0 0 0,1 0 0 0 0,-1 1 0 0 0,0-1 0 0 0,1 0 0 0 0,-1 0 1 0 0,0 0-1 0 0,1 1 0 0 0,-1-1 0 0 0,1 0 0 0 0,0 0 0 0 0,0 1-2 0 0,0-1 1 0 0,-1 1-1 0 0,1-1 0 0 0,0 1 1 0 0,0-1-1 0 0,0 1 0 0 0,0-1 1 0 0,0 1-1 0 0,-1 0 1 0 0,1 0-1 0 0,0-1 0 0 0,-1 1 1 0 0,1 0-1 0 0,0 0 0 0 0,-1 0 1 0 0,1 0-1 0 0,0 1 0 0 0,4 16-9 0 0,-1 0 0 0 0,0 0 0 0 0,-2 0-1 0 0,0 0 1 0 0,-1 0 0 0 0,0 1-1 0 0,-3 20 1 0 0,1 5-355 0 0,0-36-384 0 0,0-1 1 0 0,0 1-1 0 0,0 0 1 0 0,-1-1-1 0 0,-1 0 1 0 0,1 1-1 0 0,-6 8 1 0 0,4-7-1963 0 0,4-7 843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2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0 356 0 0,'0'0'3504'0'0,"-4"4"-3324"0"0,3-3-101 0 0,0 0 1 0 0,0 0 0 0 0,0 0 0 0 0,0 0 0 0 0,1 1-1 0 0,-1-1 1 0 0,0 0 0 0 0,0 0 0 0 0,1 1-1 0 0,-1-1 1 0 0,1 0 0 0 0,-1 1 0 0 0,1-1 0 0 0,0 1-1 0 0,-1-1 1 0 0,1 1 0 0 0,0-1 0 0 0,0 0-1 0 0,0 1 1 0 0,0-1 0 0 0,0 1 0 0 0,0-1 0 0 0,1 1-1 0 0,-1-1 1 0 0,0 1 0 0 0,1-1 0 0 0,-1 0-1 0 0,2 2 1 0 0,0 2 743 0 0,-1-2-720 0 0,1-1-1 0 0,0 1 1 0 0,1-1-1 0 0,-1 0 1 0 0,0 0-1 0 0,1 1 1 0 0,-1-1-1 0 0,6 3 1 0 0,5 5 345 0 0,-12-9-187 0 0,0 0-234 0 0,0 0 1 0 0,-1-1-1 0 0,1 1 0 0 0,0 0 1 0 0,0-1-1 0 0,0 1 0 0 0,-1 0 0 0 0,1-1 1 0 0,0 1-1 0 0,0-1 0 0 0,0 1 0 0 0,0-1 1 0 0,0 0-1 0 0,0 1 0 0 0,0-1 1 0 0,0 0-1 0 0,0 0 0 0 0,0 0 0 0 0,0 0 1 0 0,0 0-1 0 0,0 0 0 0 0,1 0 0 0 0,28 3 724 0 0,-29-3-760 0 0,3-1 506 0 0,0 0-343 0 0,67-16 1110 0 0,-68 16-1046 0 0,14-3 86 0 0,-5 0-227 0 0,-9 3 2 0 0,14-7-1201 0 0,-11 5-1572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3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 1 860 0 0,'-14'34'3116'0'0,"2"27"303"0"0,11-58-3147 0 0,-9 48 347 0 0,8-41-601 0 0,1-8 31 0 0,-10 36 675 0 0,7-27-6711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4.3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57 952 0 0,'0'0'10312'0'0,"20"-2"-3238"0"0,-20 2-7078 0 0,1 0 0 0 0,-1 0 0 0 0,0-1 0 0 0,0 1 0 0 0,0 0 0 0 0,1 0 0 0 0,-1 0 0 0 0,0-1-1 0 0,0 1 1 0 0,1 0 0 0 0,-1 0 0 0 0,0 0 0 0 0,0-1 0 0 0,0 1 0 0 0,0 0 0 0 0,0-1 0 0 0,1 1 0 0 0,-1 0 0 0 0,0 0 0 0 0,0-1 0 0 0,0 1 0 0 0,0 0 0 0 0,0 0 0 0 0,0-1 0 0 0,0 1 0 0 0,0 0 0 0 0,0-1 0 0 0,0 1 0 0 0,0 0 0 0 0,0-1 0 0 0,0 1 0 0 0,0 0 0 0 0,0 0 0 0 0,0-1 0 0 0,-1 1 0 0 0,1 0 0 0 0,0 0 0 0 0,0-1 0 0 0,0 1 0 0 0,0 0 0 0 0,0 0 0 0 0,-1-1 0 0 0,1 1 0 0 0,0 0 0 0 0,0 0 0 0 0,0-1 0 0 0,-1 1 0 0 0,1 0 0 0 0,0 0 0 0 0,0 0 0 0 0,-1 0 0 0 0,1 0 0 0 0,0-1 0 0 0,-1 1 0 0 0,1 0-1 0 0,0 0 1 0 0,-1 0 0 0 0,-26-4-130 0 0,25 8-80 0 0,0 8 381 0 0,14-27 6 0 0,-7 9-251 0 0,0 0 72 0 0,-8-15-241 0 0,3 21 197 0 0,0-1 0 0 0,0 1 0 0 0,-1 0 0 0 0,1-1 0 0 0,0 1 0 0 0,-1 0 0 0 0,1-1 0 0 0,0 1 0 0 0,-1 0 0 0 0,1-1 0 0 0,0 1 0 0 0,-1 0 0 0 0,1 0 1 0 0,-1 0-1 0 0,1-1 0 0 0,0 1 0 0 0,-1 0 0 0 0,1 0 0 0 0,-1 0 0 0 0,1 0 0 0 0,-1 0 0 0 0,1 0 0 0 0,0 0 0 0 0,-1 0 0 0 0,1 0 0 0 0,-1 0 0 0 0,1 0 0 0 0,-1 0 0 0 0,1 0 0 0 0,-1 0 0 0 0,1 0 0 0 0,0 0 0 0 0,-1 1 0 0 0,1-1 0 0 0,-1 0 0 0 0,1 0 0 0 0,-1 1 0 0 0,-8 14-2214 0 0,6-10 2689 0 0,0 0-1248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1768 0 0,'0'0'15030'0'0,"5"4"-14522"0"0,72 87 1940 0 0,20 20-637 0 0,-71-84-1478 0 0,52 48-993 0 0,-66-65-486 0 0,0-2 0 0 0,21 13 0 0 0,-32-20 955 0 0,0 0 0 0 0,0-1 0 0 0,0 0 0 0 0,0 1 0 0 0,0-1-1 0 0,0 0 1 0 0,1 1 0 0 0,-1-1 0 0 0,0 0 0 0 0,0 0 0 0 0,0 0-1 0 0,1 0 1 0 0,-1 0 0 0 0,0 0 0 0 0,0 0 0 0 0,0 0 0 0 0,0-1-1 0 0,1 1 1 0 0,-1 0 0 0 0,0-1 0 0 0,0 1 0 0 0,0-1 0 0 0,0 1 0 0 0,0-1-1 0 0,0 0 1 0 0,0 1 0 0 0,0-1 0 0 0,0 0 0 0 0,0 0 0 0 0,0 0-1 0 0,-1 0 1 0 0,1 0 0 0 0,0 0 0 0 0,0 0 0 0 0,-1 0 0 0 0,1 0-1 0 0,-1 0 1 0 0,1 0 0 0 0,-1 0 0 0 0,1 0 0 0 0,-1 0 0 0 0,0 0-1 0 0,1-2 1 0 0,2-6-1397 0 0,-1-1 0 0 0,0 1 0 0 0,2-18 0 0 0,-4 25 1320 0 0,1-20-1409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5.2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32 1144 0 0,'0'0'8920'0'0,"6"0"-8747"0"0,15-2 24 0 0,-15 1 3039 0 0,9-27-3607 0 0,-27 55 391 0 0,9-20 1345 0 0,2-14-1701 0 0,-1-7 1697 0 0,0 3-4730 0 0,-6 31-3192 0 0,6-14 4568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7.6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20 3460 0 0,'0'0'1411'0'0,"11"-12"3569"0"0,-10 11-4765 0 0,-1 0 0 0 0,1 1 1 0 0,0-1-1 0 0,-1 1 0 0 0,1-1 1 0 0,0 1-1 0 0,-1-1 0 0 0,1 1 0 0 0,0-1 1 0 0,0 1-1 0 0,-1 0 0 0 0,1-1 0 0 0,0 1 1 0 0,0 0-1 0 0,0 0 0 0 0,-1 0 1 0 0,1-1-1 0 0,0 1 0 0 0,0 0 0 0 0,0 0 1 0 0,0 0-1 0 0,0 0 0 0 0,-1 1 0 0 0,1-1 1 0 0,0 0-1 0 0,0 0 0 0 0,0 0 1 0 0,0 1-1 0 0,-1-1 0 0 0,1 0 0 0 0,0 1 1 0 0,1 0-1 0 0,-2 1-115 0 0,1 0 0 0 0,0 0 0 0 0,-1 1-1 0 0,0-1 1 0 0,1 0 0 0 0,-1 1 0 0 0,0-1 0 0 0,0 0 0 0 0,0 1 0 0 0,-1-1 0 0 0,1 0-1 0 0,0 1 1 0 0,-1-1 0 0 0,0 0 0 0 0,-1 4 0 0 0,-12 61 1360 0 0,-8 93 0 0 0,5-28-2034 0 0,10-91-2519 0 0,-14 44 0 0 0,20-82 1973 0 0,15 5-5997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8.0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691 33 2568 0 0,'0'0'5925'0'0,"-11"-1"-5295"0"0,-140-15 2056 0 0,107 9-2683 0 0,0 2-1 0 0,0 1 1 0 0,-86 5 0 0 0,109 1-580 0 0,1 1-1 0 0,-1 1 1 0 0,1 0 0 0 0,0 2 0 0 0,0 0 0 0 0,1 1 0 0 0,0 1-1 0 0,-22 12 1 0 0,-5 3-3078 0 0,27-12 1861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28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40 3048 0 0,'-8'-4'21763'0'0,"259"-28"-18054"0"0,-207 29-4453 0 0,1 3 0 0 0,0 1 1 0 0,84 15-1 0 0,-121-14-655 0 0,-1 0 1 0 0,0 0-1 0 0,0 1 0 0 0,0 0 0 0 0,10 6 1 0 0,-7-3-1514 0 0,10-3-8541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226 1 2772 0 0,'0'0'2435'0'0,"-3"2"-1196"0"0,-7 11-422 0 0,1 0 1 0 0,0 0-1 0 0,0 1 0 0 0,2 0 0 0 0,0 0 1 0 0,0 0-1 0 0,-8 30 0 0 0,-8 15 566 0 0,-71 182 2633 0 0,73-179-4291 0 0,10-22-2818 0 0,10-39 2821 0 0,1 0-1 0 0,0 0 0 0 0,0 1 0 0 0,0-1 0 0 0,0 0 1 0 0,1 0-1 0 0,-1 1 0 0 0,0-1 0 0 0,0 0 0 0 0,1 0 1 0 0,-1 0-1 0 0,1 0 0 0 0,0 2 0 0 0,2 11-7793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0 108 2444 0 0,'0'0'5980'0'0,"3"3"-5236"0"0,2 3-177 0 0,0 0 1 0 0,-1 1-1 0 0,0 0 1 0 0,-1 0 0 0 0,5 11-1 0 0,-7-16-253 0 0,2 3 68 0 0,-3-4-165 0 0,1-1 1 0 0,-1 1-1 0 0,0 0 1 0 0,1 0-1 0 0,-1 0 1 0 0,1 0-1 0 0,-1 0 1 0 0,1-1-1 0 0,-1 1 1 0 0,1 0-1 0 0,0 0 1 0 0,-1-1 0 0 0,1 1-1 0 0,0 0 1 0 0,0-1-1 0 0,-1 1 1 0 0,2 0-1 0 0,27-56 598 0 0,-23 40-453 0 0,1 1 0 0 0,1-1 0 0 0,10-13 0 0 0,-17 27-259 0 0,3 2-66 0 0,0 0 0 0 0,-1 0 0 0 0,1 0 0 0 0,-1 0 0 0 0,1 1 0 0 0,-1-1-1 0 0,0 1 1 0 0,1 0 0 0 0,-1 0 0 0 0,0 1 0 0 0,0-1 0 0 0,0 1 0 0 0,-1-1-1 0 0,1 1 1 0 0,0 0 0 0 0,-1 0 0 0 0,3 3 0 0 0,5 6 63 0 0,-9-10-29 0 0,3 1 104 0 0,-3-2-172 0 0,-1-1 0 0 0,0 0 1 0 0,0 0-1 0 0,0 1 0 0 0,0-1 0 0 0,0 0 1 0 0,0 0-1 0 0,1 1 0 0 0,-1-1 1 0 0,0 0-1 0 0,0 0 0 0 0,0 0 0 0 0,1 1 1 0 0,-1-1-1 0 0,0 0 0 0 0,0 0 0 0 0,1 0 1 0 0,-1 1-1 0 0,0-1 0 0 0,0 0 1 0 0,1 0-1 0 0,-1 0 0 0 0,0 0 0 0 0,1 0 1 0 0,-1 0-1 0 0,0 0 0 0 0,0 0 0 0 0,1 0 1 0 0,-1 0-1 0 0,0 0 0 0 0,1 0 1 0 0,-1 0-1 0 0,0 0 0 0 0,0 0 0 0 0,1 0 1 0 0,-1 0-1 0 0,0 0 0 0 0,1 0 0 0 0,-1 0 1 0 0,0-1-1 0 0,1 1 0 0 0,8-4-1 0 0,-1 0 0 0 0,1 0 1 0 0,-1-1-1 0 0,1 0 0 0 0,-1-1 0 0 0,-1 0 0 0 0,1 0 0 0 0,10-13 0 0 0,-9 10-45 0 0,1 0 1 0 0,0 1-1 0 0,0 0 0 0 0,22-12 1 0 0,-31 19 12 0 0,1 1 1 0 0,0 0-1 0 0,0 0 1 0 0,0-1-1 0 0,-1 1 1 0 0,1 0 0 0 0,0 1-1 0 0,0-1 1 0 0,0 0-1 0 0,-1 0 1 0 0,1 1 0 0 0,0-1-1 0 0,0 1 1 0 0,-1 0-1 0 0,1-1 1 0 0,0 1-1 0 0,-1 0 1 0 0,1 0 0 0 0,-1 0-1 0 0,2 1 1 0 0,29 25-502 0 0,-24-17 335 0 0,45 46-1753 0 0,-17-23-3385 0 0,-34-32 4655 0 0,-1 1 1 0 0,1-2-1 0 0,0 1 0 0 0,0 0 1 0 0,-1 0-1 0 0,1 0 0 0 0,0-1 0 0 0,0 1 1 0 0,0-1-1 0 0,2 1 0 0 0,0-1-634 0 0,-2 1-463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6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95 2404 0 0,'0'0'8837'0'0,"-7"-2"-7829"0"0,6 2-924 0 0,1-1 0 0 0,0 1 0 0 0,0 0 0 0 0,0 0 0 0 0,0 0 0 0 0,0 0 0 0 0,-1 0 0 0 0,1 0 0 0 0,0 0 0 0 0,0 0-1 0 0,0 0 1 0 0,0 0 0 0 0,-1 0 0 0 0,1 0 0 0 0,0 0 0 0 0,0 0 0 0 0,0 0 0 0 0,-1 0 0 0 0,1 0 0 0 0,0 0 0 0 0,0 0 0 0 0,0 0 0 0 0,0 0 0 0 0,-1 0 0 0 0,1 0 0 0 0,0 0 0 0 0,0 0 0 0 0,0 0-1 0 0,0 1 1 0 0,0-1 0 0 0,-1 0 0 0 0,1 0 0 0 0,0 0 0 0 0,0 0 0 0 0,0 0 0 0 0,0 0 0 0 0,0 1 0 0 0,0-1 0 0 0,0 0 0 0 0,-1 0 0 0 0,1 0 0 0 0,0 0 0 0 0,0 1 0 0 0,0-1 0 0 0,0 0-1 0 0,0 0 1 0 0,0 0 0 0 0,0 0 0 0 0,0 1 0 0 0,0-1 0 0 0,7 41 1231 0 0,3-1-1 0 0,16 46 0 0 0,2 11 114 0 0,-25-85-1491 0 0,10 33 1572 0 0,-13-46-1495 0 0,0 1 1 0 0,0 0-1 0 0,1 0 0 0 0,-1 0 0 0 0,0 0 1 0 0,0 0-1 0 0,0 0 0 0 0,0 0 1 0 0,0 0-1 0 0,0 0 0 0 0,0 0 1 0 0,0-1-1 0 0,0 1 0 0 0,0 0 1 0 0,0 0-1 0 0,1 0 0 0 0,-1 0 1 0 0,0 0-1 0 0,0 0 0 0 0,0 0 0 0 0,0 0 1 0 0,0 0-1 0 0,0 0 0 0 0,0 0 1 0 0,0 0-1 0 0,1 0 0 0 0,-1 0 1 0 0,0 0-1 0 0,0 0 0 0 0,0 0 1 0 0,0 0-1 0 0,0 0 0 0 0,0 0 1 0 0,0 0-1 0 0,1 0 0 0 0,-1 0 0 0 0,0 0 1 0 0,0 0-1 0 0,0 0 0 0 0,0 0 1 0 0,0 0-1 0 0,0 0 0 0 0,0 1 1 0 0,0-1-1 0 0,0 0 0 0 0,1 0 1 0 0,-1 0-1 0 0,0 0 0 0 0,0 0 1 0 0,0 0-1 0 0,0 0 0 0 0,0 0 0 0 0,0 0 1 0 0,0 1-1 0 0,0-1 0 0 0,0 0 1 0 0,0 0-1 0 0,0 0 0 0 0,0 0 1 0 0,0 0-1 0 0,2-29 209 0 0,-2 14-233 0 0,1-1 1 0 0,1 1-1 0 0,0-1 0 0 0,1 1 1 0 0,1 0-1 0 0,0-1 0 0 0,1 2 1 0 0,0-1-1 0 0,1 1 0 0 0,1 0 1 0 0,1 0-1 0 0,0 0 0 0 0,0 1 1 0 0,1 1-1 0 0,1-1 1 0 0,0 1-1 0 0,1 1 0 0 0,13-12 1 0 0,-6 8-224 0 0,0 1 0 0 0,2 1 1 0 0,-1 0-1 0 0,1 2 1 0 0,1 0-1 0 0,0 1 0 0 0,39-12 1 0 0,-58 21 101 0 0,0 1 0 0 0,0 0 1 0 0,0-1-1 0 0,1 1 0 0 0,-1 0 0 0 0,0 0 1 0 0,0 0-1 0 0,1 1 0 0 0,-1-1 1 0 0,0 0-1 0 0,0 1 0 0 0,0 0 0 0 0,1-1 1 0 0,-1 1-1 0 0,0 0 0 0 0,3 2 1 0 0,30 23-3715 0 0,-18-12 1013 0 0,20 19-8563 0 0,-29-26 9606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6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108 34 848 0 0,'0'0'641'0'0,"-4"-2"-3460"0"0,-2-3 6645 0 0,-13-7 11083 0 0,13 7-13196 0 0,5 3-1643 0 0,1 2-679 0 0,0-1 628 0 0,0 1 0 0 0,0 0 0 0 0,0-1 0 0 0,0 1 0 0 0,0 0 0 0 0,0-1 0 0 0,-1 1 0 0 0,1 0 1 0 0,0-1-1 0 0,0 1 0 0 0,0 0 0 0 0,0-1 0 0 0,-1 1 0 0 0,1 0 0 0 0,0 0 0 0 0,0-1 0 0 0,-1 1 1 0 0,1 0-1 0 0,0 0 0 0 0,0 0 0 0 0,-1-1 0 0 0,1 1 0 0 0,0 0 0 0 0,-1 0 0 0 0,1 0 0 0 0,0 0 0 0 0,-1 0 1 0 0,1-1-1 0 0,0 1 0 0 0,-1 0 0 0 0,1 0 0 0 0,0 0 0 0 0,-1 0 0 0 0,1 0 0 0 0,0 0 0 0 0,-1 0 1 0 0,1 0-1 0 0,0 0 0 0 0,-1 0 0 0 0,1 1 0 0 0,0-1 0 0 0,-1 0 0 0 0,1 0 0 0 0,0 0 0 0 0,-1 0 0 0 0,1 0 1 0 0,0 1-1 0 0,0-1 0 0 0,-1 0 0 0 0,1 0 0 0 0,-1 1 0 0 0,-21 15 1039 0 0,21-15-1013 0 0,-11 9 189 0 0,-4 3-196 0 0,15-12 394 0 0,-3 4 56 0 0,2-4-1186 0 0,17-22-4069 0 0,-12 17 4370 0 0,14-4-4092 0 0,1 1-3911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6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2 664 0 0,'0'0'1348'0'0,"-1"0"-1286"0"0,1 0 0 0 0,-1-1 0 0 0,0 1 0 0 0,0 0 0 0 0,0 0 0 0 0,0-1 0 0 0,0 1 0 0 0,0 0 0 0 0,0 0 0 0 0,0 0 0 0 0,0 0 1 0 0,0 1-1 0 0,0-1 0 0 0,0 0 0 0 0,-1 1 0 0 0,-13 10-660 0 0,4-1 10561 0 0,17-5-5764 0 0,9 2 796 0 0,-5-14-4858 0 0,-3 5 1309 0 0,-11 7-1443 0 0,0-1-1 0 0,0 0 1 0 0,0 1-1 0 0,0 0 1 0 0,1 0-1 0 0,0 0 0 0 0,0 0 1 0 0,0 0-1 0 0,0 1 1 0 0,1-1-1 0 0,0 1 0 0 0,0-1 1 0 0,1 1-1 0 0,0 0 1 0 0,-1 7-1 0 0,1-1 88 0 0,0 1-1 0 0,1 0 0 0 0,1 0 1 0 0,0 0-1 0 0,1-1 1 0 0,0 1-1 0 0,7 21 1 0 0,-8-33-89 0 0,0 1 1 0 0,0-1-1 0 0,0 0 1 0 0,0 0 0 0 0,0 0-1 0 0,0 1 1 0 0,0-1 0 0 0,1 0-1 0 0,-1 0 1 0 0,0 0-1 0 0,1-1 1 0 0,-1 1 0 0 0,1 0-1 0 0,-1-1 1 0 0,1 1 0 0 0,-1 0-1 0 0,1-1 1 0 0,-1 0 0 0 0,1 1-1 0 0,0-1 1 0 0,-1 0-1 0 0,1 0 1 0 0,-1 0 0 0 0,1 0-1 0 0,0 0 1 0 0,-1 0 0 0 0,1 0-1 0 0,2-1 1 0 0,49-12-560 0 0,-46 11 412 0 0,86-31-3721 0 0,-63 20-1852 0 0,0-1-6041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165 17 3972 0 0,'0'0'20054'0'0,"5"-3"-19538"0"0,14-8-7 0 0,-14 9 1803 0 0,19 22-1826 0 0,-22-15-467 0 0,1 1 0 0 0,-1-1 1 0 0,0 1-1 0 0,0 0 1 0 0,-1-1-1 0 0,1 1 1 0 0,-1 0-1 0 0,-1 0 1 0 0,1 0-1 0 0,-1 12 1 0 0,0 3-23 0 0,-1 0 0 0 0,-2-1 1 0 0,0 1-1 0 0,-8 32 1 0 0,9-47-123 0 0,1 0 1 0 0,-1 0 0 0 0,-1 0 0 0 0,1-1 0 0 0,-1 1 0 0 0,1-1 0 0 0,-2 1 0 0 0,1-1-1 0 0,0 0 1 0 0,-1 0 0 0 0,0-1 0 0 0,0 1 0 0 0,-1-1 0 0 0,1 0 0 0 0,-1 0 0 0 0,0 0-1 0 0,0-1 1 0 0,0 1 0 0 0,-8 2 0 0 0,10-5-85 0 0,0 0 0 0 0,0-1 0 0 0,0 0 1 0 0,0 0-1 0 0,0 0 0 0 0,0 0 0 0 0,0 0 0 0 0,0 0 0 0 0,0-1 0 0 0,1 0 0 0 0,-1 1 1 0 0,0-1-1 0 0,0 0 0 0 0,-3-2 0 0 0,0 0-475 0 0,0 0-1 0 0,0 0 1 0 0,1-1-1 0 0,-1 1 1 0 0,-7-8-1 0 0,8 4-539 0 0,0 0 0 0 0,0 0 0 0 0,1-1 1 0 0,0 1-1 0 0,0-1 0 0 0,1 0 0 0 0,0 0 0 0 0,0 0 0 0 0,1 0 0 0 0,0 0 1 0 0,0-1-1 0 0,0-14 0 0 0,-2 8-621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70 4624 0 0,'4'-9'1502'0'0,"3"-7"5218"0"0,-3 7-4662 0 0,-3 7-78 0 0,7-14-562 0 0,4-1-6857 0 0,29 17-5272 0 0,-26-1 8883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24 4216 0 0,'0'-2'800'0'0,"0"1"0"0"0,0 0 0 0 0,0 0 0 0 0,0-1 0 0 0,0 1 0 0 0,0 0 0 0 0,1-1 0 0 0,-1 1 0 0 0,1 0 0 0 0,-1 0 0 0 0,1-1 0 0 0,-1 1 0 0 0,1 0 0 0 0,0 0 0 0 0,-1 0 0 0 0,3-2 0 0 0,5 7 3342 0 0,6 10-4081 0 0,-13-12-355 0 0,80 98 3465 0 0,60 75-1197 0 0,-94-120-2175 0 0,31 34-2789 0 0,-77-88 2663 0 0,0 1 0 0 0,0-1 0 0 0,1 0 0 0 0,-1 0 0 0 0,0 0 0 0 0,1 0 0 0 0,-1 0 0 0 0,1 0 0 0 0,0 0 0 0 0,-1-1 0 0 0,1 1 0 0 0,0 0 0 0 0,-1-1 0 0 0,1 0 0 0 0,0 1 0 0 0,0-1 0 0 0,-1 0 0 0 0,1 0 0 0 0,0 0 0 0 0,0 0 0 0 0,-1 0 0 0 0,1 0 0 0 0,0 0 0 0 0,0-1 0 0 0,-1 1 0 0 0,1-1 0 0 0,0 1 0 0 0,-1-1 0 0 0,1 0 0 0 0,0 0 0 0 0,-1 0 0 0 0,1 1 0 0 0,-1-1 0 0 0,0-1 0 0 0,1 1 0 0 0,-1 0 0 0 0,0 0 0 0 0,1 0 0 0 0,-1-1 0 0 0,0 1 0 0 0,0-1 0 0 0,0 1 0 0 0,0-1 0 0 0,0 1 0 0 0,-1-1 0 0 0,1 1 0 0 0,0-1 0 0 0,-1 0 0 0 0,1 0 0 0 0,-1 1 0 0 0,0-1 0 0 0,1 0 0 0 0,-1-2 0 0 0,4-30-3760 0 0,-3 13 2357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 0 1216 0 0,'-1'0'-504'0'0,"-1"0"843"0"0,1 0-1 0 0,0 0 1 0 0,-1 1-1 0 0,1-1 1 0 0,0 0-1 0 0,-1 0 1 0 0,1 1-1 0 0,0-1 1 0 0,-1 1-1 0 0,1-1 1 0 0,0 1-1 0 0,0 0 0 0 0,-1 0 1 0 0,1-1-1 0 0,-1 2 587 0 0,-1 15 1184 0 0,1-7-1456 0 0,0 1 0 0 0,2 0 0 0 0,-1-1 0 0 0,1 1 0 0 0,1 0 0 0 0,2 15 0 0 0,1 27 542 0 0,-2-4-296 0 0,12 62 0 0 0,1 29-258 0 0,-7-9 236 0 0,38 189 0 0 0,-31-240-436 0 0,38 164 505 0 0,-43-207-770 0 0,9 61 0 0 0,-12-28-1446 0 0,-7-68 1193 0 0,-3 18 628 0 0,2-7-3412 0 0,35-25-13011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326 5 4216 0 0,'0'0'138'0'0,"0"0"0"0"0,0 0 0 0 0,0 0 0 0 0,0 0 0 0 0,0 0 0 0 0,0-1 0 0 0,0 1 0 0 0,0 0 0 0 0,0 0 0 0 0,0 0 0 0 0,0 0 0 0 0,0-1 0 0 0,-1 0 1656 0 0,0 1-1656 0 0,1 0 0 0 0,0 0 0 0 0,0-1 0 0 0,0 1 0 0 0,0 0 0 0 0,0 0 0 0 0,-1 0 0 0 0,1 0 0 0 0,0 0 0 0 0,0 0 0 0 0,0 0 0 0 0,0 0 0 0 0,-1 0 0 0 0,1 0 0 0 0,0 0 0 0 0,0 0 0 0 0,0 0 0 0 0,0 0 0 0 0,0 0 0 0 0,-1 0 0 0 0,1 0 0 0 0,0 0 0 0 0,-12 7 1189 0 0,9-4-1239 0 0,-1 0 0 0 0,1 0-1 0 0,0 1 1 0 0,0-1 0 0 0,0 1 0 0 0,-3 4-1 0 0,-12 24 848 0 0,-25 45 1114 0 0,-54 130 0 0 0,96-205-2040 0 0,-49 121 604 0 0,43-107-1286 0 0,-2 1 0 0 0,0-2 0 0 0,-1 1 0 0 0,0-1 0 0 0,-14 14-1 0 0,19-20-857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0 113 3696 0 0,'0'0'8732'0'0,"6"8"-6785"0"0,-3-5 2067 0 0,17 7-1544 0 0,-19-9-1904 0 0,2-1-75 0 0,10 2-111 0 0,-1-1 0 0 0,0 0 0 0 0,0-1 0 0 0,1-1 0 0 0,-1 0 0 0 0,0 0 0 0 0,17-5 0 0 0,85-29 591 0 0,-107 33-858 0 0,0 0-170 0 0,-1-1 0 0 0,0 0 0 0 0,0 0 0 0 0,0 0 0 0 0,-1-1 0 0 0,1 0 0 0 0,6-6 0 0 0,-11 9 27 0 0,0 0 0 0 0,-1 1 0 0 0,1-1-1 0 0,0 0 1 0 0,0 0 0 0 0,-1 0 0 0 0,1-1-1 0 0,-1 1 1 0 0,1 0 0 0 0,-1 0-1 0 0,1 0 1 0 0,-1 0 0 0 0,0 0 0 0 0,0-1-1 0 0,1 1 1 0 0,-1 0 0 0 0,0 0 0 0 0,0 0-1 0 0,0-1 1 0 0,0 1 0 0 0,0 0 0 0 0,-1 0-1 0 0,1 0 1 0 0,0-1 0 0 0,0 1 0 0 0,-1 0-1 0 0,1 0 1 0 0,-1 0 0 0 0,0-2 0 0 0,0 1-5 0 0,0 0 1 0 0,0 0-1 0 0,-1 1 1 0 0,1-1 0 0 0,0 0-1 0 0,-1 1 1 0 0,1-1-1 0 0,-1 1 1 0 0,1-1 0 0 0,-1 1-1 0 0,1 0 1 0 0,-3-1 0 0 0,-1 0 7 0 0,0 1 1 0 0,0 0-1 0 0,0 1 1 0 0,0-1-1 0 0,-1 1 1 0 0,1 0-1 0 0,0 1 1 0 0,0-1 0 0 0,0 1-1 0 0,0 0 1 0 0,0 0-1 0 0,0 0 1 0 0,0 1-1 0 0,0 0 1 0 0,0 0-1 0 0,1 0 1 0 0,-1 0 0 0 0,1 1-1 0 0,0 0 1 0 0,-1 0-1 0 0,-3 4 1 0 0,1-1 78 0 0,0-1 1 0 0,1 2 0 0 0,0-1-1 0 0,0 1 1 0 0,0 0 0 0 0,1 0-1 0 0,0 0 1 0 0,0 1 0 0 0,1 0-1 0 0,0 0 1 0 0,-3 11 0 0 0,4-13 31 0 0,1 1 1 0 0,1 0 0 0 0,0 0-1 0 0,0 0 1 0 0,0 0 0 0 0,1 0-1 0 0,-1 0 1 0 0,2 0 0 0 0,-1 0 0 0 0,1 0-1 0 0,3 14 1 0 0,-2-16-35 0 0,0-1 0 0 0,0 0 0 0 0,0 1 0 0 0,1-1 0 0 0,0 0 0 0 0,-1 0 0 0 0,1 0 0 0 0,0-1 0 0 0,1 1 0 0 0,-1-1 0 0 0,1 0 0 0 0,0 0 0 0 0,-1 0 0 0 0,1 0 0 0 0,1 0 0 0 0,-1-1 0 0 0,0 0 0 0 0,8 3 0 0 0,-4-2-471 0 0,0 0 0 0 0,1-1-1 0 0,0 0 1 0 0,11 2 0 0 0,-9-4-936 0 0,-1 1 0 0 0,1-1 0 0 0,-1-1 0 0 0,1 0 0 0 0,16-4-1 0 0,-9 0-1481 0 0,-1 0 0 0 0,26-12-1 0 0,7-8 65 0 0,-42 20 777 0 0,-6 4 160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6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54 4624 0 0,'0'0'1809'0'0,"1"-3"-72"0"0,4-8 672 0 0,6-27 10718 0 0,-11 36-11096 0 0,2 11-1868 0 0,11 77 502 0 0,2 146 0 0 0,-8-95-348 0 0,-1 5-509 0 0,-4-49-3734 0 0,-2-92 3602 0 0,-1-1 0 0 0,1 1 0 0 0,0 0 1 0 0,0 0-1 0 0,0 0 0 0 0,0 0 0 0 0,0-1 0 0 0,0 1 0 0 0,1 0 1 0 0,-1 0-1 0 0,0 0 0 0 0,0-1 0 0 0,1 1 0 0 0,-1 0 0 0 0,0 0 1 0 0,1-1-1 0 0,-1 1 0 0 0,1 0 0 0 0,-1-1 0 0 0,0 1 1 0 0,1 0-1 0 0,0-1 0 0 0,-1 1 0 0 0,1-1 0 0 0,-1 1 0 0 0,1-1 1 0 0,0 1-1 0 0,-1-1 0 0 0,1 1 0 0 0,0-1 0 0 0,1 1 1 0 0,-4-41-11180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6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3 234 3460 0 0,'-1'-8'1300'0'0,"0"0"1"0"0,1 1-1 0 0,0-1 0 0 0,1 0 0 0 0,-1 1 0 0 0,3-10 1 0 0,0 5 136 0 0,0 0 1 0 0,1 0 0 0 0,8-19 0 0 0,-8 24-1052 0 0,-1-1 0 0 0,1 1 1 0 0,1 0-1 0 0,-1 0 0 0 0,1 0 1 0 0,0 0-1 0 0,1 1 0 0 0,-1 0 1 0 0,1 0-1 0 0,1 1 0 0 0,-1-1 1 0 0,1 1-1 0 0,13-7 0 0 0,-18 11-344 0 0,1 0-1 0 0,-1 0 1 0 0,0 0-1 0 0,1 0 1 0 0,-1 0-1 0 0,1 1 1 0 0,-1-1-1 0 0,1 1 0 0 0,-1 0 1 0 0,1 0-1 0 0,-1 0 1 0 0,1 0-1 0 0,-1 0 1 0 0,1 0-1 0 0,-1 1 1 0 0,1-1-1 0 0,-1 1 0 0 0,3 1 1 0 0,-3-1-25 0 0,0 0 1 0 0,0 0-1 0 0,0 1 1 0 0,-1-1 0 0 0,1 1-1 0 0,-1 0 1 0 0,1-1-1 0 0,-1 1 1 0 0,0 0-1 0 0,1 0 1 0 0,-1-1-1 0 0,0 1 1 0 0,0 0-1 0 0,0 0 1 0 0,0 1-1 0 0,0 2 1 0 0,1 3-22 0 0,0 1 1 0 0,-1 0-1 0 0,0-1 0 0 0,-1 1 0 0 0,0 0 1 0 0,0-1-1 0 0,-1 1 0 0 0,-2 11 1 0 0,-3-2 10 0 0,0 0-1 0 0,-1-1 1 0 0,-1 0 0 0 0,-1-1 0 0 0,0 0 0 0 0,-1 0 0 0 0,-14 17 0 0 0,13-17 9 0 0,10-15 108 0 0,-1 0 0 0 0,1 0 0 0 0,0 0 0 0 0,0 0 0 0 0,0 1 0 0 0,1-1 0 0 0,-1 0-1 0 0,0 1 1 0 0,0-1 0 0 0,1 0 0 0 0,-1 1 0 0 0,1-1 0 0 0,-1 1 0 0 0,1-1 0 0 0,0 1 0 0 0,-1-1 0 0 0,1 1 0 0 0,0 0 0 0 0,0 1 0 0 0,2-2-49 0 0,0 0-1 0 0,0 0 1 0 0,0 0 0 0 0,0 0 0 0 0,0-1 0 0 0,0 1 0 0 0,0-1 0 0 0,1 1 0 0 0,-1-1-1 0 0,0 0 1 0 0,0 0 0 0 0,4 0 0 0 0,1 1-143 0 0,4 1 110 0 0,0 0 0 0 0,-1 0 1 0 0,0 1-1 0 0,1 1 0 0 0,-1 0 0 0 0,0 0 0 0 0,-1 1 0 0 0,1 0 0 0 0,-1 0 0 0 0,15 13 0 0 0,3 5-337 0 0,-2 1 0 0 0,23 27 0 0 0,-9-9-1853 0 0,-10-9-5857 0 0,-6-46-9169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0 178 5260 0 0,'0'0'11256'0'0,"11"4"-9527"0"0,-4-2 1872 0 0,2-3-3190 0 0,0 0 0 0 0,-1 0 0 0 0,1-1 0 0 0,0 0 0 0 0,0-1 0 0 0,-1 0 0 0 0,0 0 0 0 0,1-1 0 0 0,-1 0 0 0 0,11-7 0 0 0,11-9 102 0 0,35-32 0 0 0,-20 15-473 0 0,-44 37-66 0 0,0 0 0 0 0,0-1 0 0 0,0 1 0 0 0,0-1 0 0 0,-1 0 0 0 0,1 1 0 0 0,0-1 0 0 0,0 1 0 0 0,-1-1 0 0 0,1 0 0 0 0,-1 0-1 0 0,1 0 1 0 0,0 1 0 0 0,-1-1 0 0 0,0 0 0 0 0,1 0 0 0 0,-1 0 0 0 0,1 0 0 0 0,-1 0 0 0 0,0 0 0 0 0,0 0 0 0 0,1 0 0 0 0,-1 1 0 0 0,0-1 0 0 0,0 0 0 0 0,0 0 0 0 0,0 0 0 0 0,0 0-1 0 0,0 0 1 0 0,-1 0 0 0 0,1 0 0 0 0,0 0 0 0 0,0 0 0 0 0,-1 0 0 0 0,1 0 0 0 0,-1-1 0 0 0,0 1 10 0 0,0 0-1 0 0,0 1 1 0 0,0-1-1 0 0,0 0 1 0 0,0 1 0 0 0,0-1-1 0 0,0 0 1 0 0,-1 1-1 0 0,1-1 1 0 0,0 1 0 0 0,0 0-1 0 0,0-1 1 0 0,-1 1-1 0 0,1 0 1 0 0,0 0 0 0 0,-1 0-1 0 0,1 0 1 0 0,0 0-1 0 0,0 0 1 0 0,-1 0 0 0 0,1 0-1 0 0,0 0 1 0 0,-1 1-1 0 0,1-1 1 0 0,0 0 0 0 0,0 1-1 0 0,-2 0 1 0 0,-8 4-34 0 0,-1 1 1 0 0,2 0 0 0 0,-1 0-1 0 0,1 1 1 0 0,0 1 0 0 0,0 0-1 0 0,1 0 1 0 0,0 1 0 0 0,0 0 0 0 0,1 0-1 0 0,0 1 1 0 0,-7 12 0 0 0,12-17 89 0 0,-1 1 1 0 0,1 0 0 0 0,0 0 0 0 0,1 0-1 0 0,-1 1 1 0 0,1-1 0 0 0,0 1 0 0 0,1-1-1 0 0,0 1 1 0 0,0 0 0 0 0,0-1 0 0 0,1 1 0 0 0,0 0-1 0 0,0 0 1 0 0,0-1 0 0 0,1 1 0 0 0,0 0-1 0 0,1-1 1 0 0,0 1 0 0 0,-1-1 0 0 0,2 1-1 0 0,-1-1 1 0 0,1 0 0 0 0,6 10 0 0 0,-5-10-34 0 0,1 0 1 0 0,-1 0-1 0 0,1 0 1 0 0,0-1 0 0 0,1 0-1 0 0,-1 0 1 0 0,1 0-1 0 0,0-1 1 0 0,1 0-1 0 0,-1 0 1 0 0,0 0 0 0 0,1-1-1 0 0,0 0 1 0 0,0 0-1 0 0,0-1 1 0 0,0 0-1 0 0,0 0 1 0 0,1-1 0 0 0,-1 0-1 0 0,1 0 1 0 0,10 0-1 0 0,-6-2-735 0 0,0 1-1 0 0,0-2 0 0 0,-1 1 1 0 0,1-2-1 0 0,17-5 1 0 0,-16 4-1828 0 0,-1-1 0 0 0,1-1 1 0 0,-1 0-1 0 0,18-12 0 0 0,-11 1-3788 0 0,-5 6 4632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5 209 1464 0 0,'-4'13'20673'0'0,"28"5"-19757"0"0,-22-18-390 0 0,15 3 10 0 0,68 2-123 0 0,-81-5-434 0 0,-1 0 42 0 0,9-1 63 0 0,58-3-55 0 0,-68 4-60 0 0,1 0-3 0 0,12-2-49 0 0,0 0 1 0 0,0-1-1 0 0,22-6 0 0 0,-35 8 92 0 0,1 0-84 0 0,15-6-38 0 0,-16 5 119 0 0,11-12-114 0 0,-11 12 67 0 0,1-1 1 0 0,-1 1 0 0 0,1-1 0 0 0,-1 0-1 0 0,0 1 1 0 0,0-1 0 0 0,0 0 0 0 0,0 0 0 0 0,-1-1-1 0 0,1 1 1 0 0,-1 0 0 0 0,0-1 0 0 0,0 1-1 0 0,0 0 1 0 0,0-1 0 0 0,-1 0 0 0 0,1 1 0 0 0,-1-1-1 0 0,0 1 1 0 0,0-6 0 0 0,0 4-56 0 0,0 3 101 0 0,-3-21-196 0 0,2 18 139 0 0,1 0 0 0 0,-1 0-1 0 0,0 1 1 0 0,-1-1 0 0 0,1 1-1 0 0,-5-10 1 0 0,-3-9-259 0 0,8 21 274 0 0,-7-11-33 0 0,8 11 59 0 0,0 1 0 0 0,-1 0 0 0 0,1 0 0 0 0,0 0 0 0 0,-1 0 0 0 0,0 0-1 0 0,1 0 1 0 0,-1 0 0 0 0,1 0 0 0 0,-1 0 0 0 0,0 0 0 0 0,0 0 0 0 0,0 0 0 0 0,1 0 0 0 0,-1 0 0 0 0,-2-1 0 0 0,-21 0-89 0 0,21 2 61 0 0,0 2 61 0 0,-34 13-22 0 0,-62 36-1 0 0,26-11-147 0 0,65-37 144 0 0,4 1 15 0 0,-8 8 56 0 0,11-11-57 0 0,-2 2 15 0 0,0 0 1 0 0,-1 1-1 0 0,1-1 0 0 0,1 1 1 0 0,-1-1-1 0 0,1 1 1 0 0,-1 0-1 0 0,1 0 0 0 0,0 0 1 0 0,0 0-1 0 0,1 1 1 0 0,-1-1-1 0 0,1 0 0 0 0,0 1 1 0 0,0-1-1 0 0,0 1 1 0 0,1-1-1 0 0,0 9 0 0 0,-2-3 143 0 0,1 0-141 0 0,10 31-66 0 0,-9 7 5 0 0,1-46-18 0 0,-1 15 186 0 0,0-13-115 0 0,1-1 0 0 0,-1 0 0 0 0,1 1 1 0 0,0-1-1 0 0,0 0 0 0 0,0 0 1 0 0,1 0-1 0 0,1 4 0 0 0,-2-5 104 0 0,0-1-124 0 0,0 1 0 0 0,0-1 0 0 0,-1 1 0 0 0,1-1 0 0 0,1 1 1 0 0,-1-1-1 0 0,0 1 0 0 0,0-1 0 0 0,0 0 0 0 0,1 0 0 0 0,-1 0 0 0 0,1 0 0 0 0,1 2 0 0 0,6 5 146 0 0,28 20 445 0 0,-35-27-450 0 0,-1-1-142 0 0,5 1-64 0 0,10 7 188 0 0,-15-7-152 0 0,11-1 16 0 0,-1-2 50 0 0,0 1-1 0 0,0-1 1 0 0,0-1 0 0 0,0 0-1 0 0,0-1 1 0 0,13-6 0 0 0,-15 7 53 0 0,72-37-49 0 0,-74 37-31 0 0,0-1-1 0 0,0 1 1 0 0,-1-1-1 0 0,10-7 1 0 0,21-11-53 0 0,-32 20-355 0 0,0 0 0 0 0,0 0 0 0 0,0-1 1 0 0,-1 0-1 0 0,1 0 0 0 0,7-6 0 0 0,-11 8-541 0 0,4-4-4277 0 0,23-1-6751 0 0,-24 6 11612 0 0,-1-1-1386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885 158 2628 0 0,'0'-21'3732'0'0,"0"-8"-1052"0"0,0 26-2090 0 0,-15-45 4558 0 0,13 45-5022 0 0,0 0-1 0 0,0 0 1 0 0,0 0-1 0 0,0 0 1 0 0,-1 0 0 0 0,1 0-1 0 0,-1 1 1 0 0,0 0-1 0 0,1-1 1 0 0,-1 1 0 0 0,0 0-1 0 0,0 0 1 0 0,-1 0 0 0 0,1 1-1 0 0,0-1 1 0 0,-1 1-1 0 0,1 0 1 0 0,0 0 0 0 0,-1 0-1 0 0,-6-1 1 0 0,-9-1 86 0 0,1 0 1 0 0,-32-1-1 0 0,3 2-135 0 0,0 3 0 0 0,0 2 0 0 0,0 2 0 0 0,0 1 0 0 0,0 3 1 0 0,-64 22-1 0 0,92-25-50 0 0,1 1 0 0 0,0 0 0 0 0,0 2 0 0 0,1 0 0 0 0,0 1 0 0 0,1 1 0 0 0,0 0 1 0 0,1 1-1 0 0,0 1 0 0 0,1 1 0 0 0,0 0 0 0 0,1 0 0 0 0,1 1 0 0 0,0 1 0 0 0,1 0 0 0 0,1 1 1 0 0,1 0-1 0 0,-9 20 0 0 0,8-8-5 0 0,2 1 1 0 0,1 1 0 0 0,1-1-1 0 0,1 1 1 0 0,2 0-1 0 0,1 0 1 0 0,2 0 0 0 0,1 1-1 0 0,1-1 1 0 0,2 0 0 0 0,1-1-1 0 0,1 1 1 0 0,2-1-1 0 0,13 36 1 0 0,-17-56-12 0 0,1 1 0 0 0,0-1 0 0 0,0 0 0 0 0,1 0 0 0 0,0 0 0 0 0,1-1 0 0 0,0 0 0 0 0,0-1 0 0 0,1 1-1 0 0,0-1 1 0 0,1-1 0 0 0,18 13 0 0 0,-13-11 3 0 0,0-1-1 0 0,1-1 0 0 0,1 0 1 0 0,-1-1-1 0 0,1-1 0 0 0,0-1 1 0 0,0 0-1 0 0,20 2 1 0 0,-2-3 137 0 0,1-1-1 0 0,-1-2 1 0 0,1-1 0 0 0,-1-2 0 0 0,1-2 0 0 0,-1-1 0 0 0,64-19 0 0 0,-75 16-51 0 0,1-1-1 0 0,-1-2 1 0 0,0 0 0 0 0,-1-1-1 0 0,-1-1 1 0 0,27-23 0 0 0,-16 10-35 0 0,-2-1 1 0 0,-2-2 0 0 0,30-38 0 0 0,-40 44-18 0 0,-2 0-1 0 0,-1 0 1 0 0,0-2 0 0 0,-2 0-1 0 0,12-35 1 0 0,-20 50-48 0 0,-2 0-1 0 0,0 0 1 0 0,0 0-1 0 0,-1-1 1 0 0,0 1-1 0 0,-1-1 1 0 0,0 0-1 0 0,-1 1 1 0 0,0-1-1 0 0,-1 0 1 0 0,0 1-1 0 0,-1-1 1 0 0,-1 1-1 0 0,1 0 1 0 0,-2-1 0 0 0,-4-9-1 0 0,-1 1-40 0 0,-1 1 0 0 0,-1 0 0 0 0,-1 1 0 0 0,-1 0 1 0 0,0 1-1 0 0,-1 1 0 0 0,-1 0 0 0 0,0 1 0 0 0,-1 0 0 0 0,-1 2 0 0 0,0-1 0 0 0,-1 2 0 0 0,0 1 1 0 0,-31-15-1 0 0,34 20-48 0 0,-1 0 0 0 0,1 1 0 0 0,-1 1 0 0 0,0 0 0 0 0,0 2 0 0 0,0 0 0 0 0,0 0 1 0 0,0 1-1 0 0,-30 3 0 0 0,-2 4-1431 0 0,-89 24-1 0 0,136-30 1485 0 0,-41 8-4880 0 0,13-2-1965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93 206 1308 0 0,'0'0'10494'0'0,"-6"-2"-9849"0"0,-2 0 48 0 0,0-1-1 0 0,1 0 1 0 0,0 0-1 0 0,0-1 1 0 0,-9-5-1 0 0,15 8 156 0 0,-2-1-525 0 0,0 0-1 0 0,0-1 1 0 0,0 1-1 0 0,0 0 1 0 0,0-1-1 0 0,1 0 1 0 0,-1 0-1 0 0,1 0 1 0 0,0 0 0 0 0,0 0-1 0 0,-2-4 1 0 0,12-25 522 0 0,-7 29-680 0 0,3-4-83 0 0,0-1-1 0 0,1 2 0 0 0,-1-1 0 0 0,1 0 1 0 0,8-7-1 0 0,-9 10-86 0 0,0 1 0 0 0,0-1 0 0 0,0 1 0 0 0,1 1 0 0 0,-1-1 0 0 0,1 0 0 0 0,0 1 0 0 0,-1 0 0 0 0,1 0 0 0 0,0 0 0 0 0,0 1 1 0 0,10-2-1 0 0,-12 3-6 0 0,0-1 0 0 0,1 1 0 0 0,-1 0 0 0 0,0 0-1 0 0,0 1 1 0 0,0-1 0 0 0,0 1 0 0 0,0-1 0 0 0,0 1 0 0 0,0 0 0 0 0,0 0 0 0 0,0 0 0 0 0,0 1 0 0 0,0-1 0 0 0,0 1 0 0 0,-1 0 0 0 0,1-1 0 0 0,-1 1 0 0 0,1 0 0 0 0,-1 0 0 0 0,0 1 0 0 0,0-1 0 0 0,3 5 0 0 0,10 8-23 0 0,-13-13 22 0 0,0-1 1 0 0,0 1 0 0 0,-1 0-1 0 0,1 0 1 0 0,0 0 0 0 0,-1 0 0 0 0,1 0-1 0 0,-1 0 1 0 0,1 0 0 0 0,-1 0-1 0 0,0 1 1 0 0,0-1 0 0 0,0 1-1 0 0,0-1 1 0 0,0 5 0 0 0,30 37 107 0 0,-30-44-94 0 0,0 1 0 0 0,-1 0 0 0 0,1 0 0 0 0,0-1 0 0 0,0 1 0 0 0,0-1 0 0 0,0 1 0 0 0,1-1 0 0 0,-1 1-1 0 0,0-1 1 0 0,0 0 0 0 0,0 1 0 0 0,0-1 0 0 0,0 0 0 0 0,1 0 0 0 0,-1 0 0 0 0,0 0 0 0 0,0 0 0 0 0,0 0 0 0 0,0 0-1 0 0,1 0 1 0 0,-1 0 0 0 0,1-1 0 0 0,37-16 33 0 0,-26 8-14 0 0,0 0-1 0 0,0-1 1 0 0,11-11-1 0 0,28-21-1915 0 0,-21 18-6102 0 0,-21 13 759 0 0,-4-5 2282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 3020 0 0,'0'0'7442'0'0,"15"-4"2867"0"0,-10 41-10174 0 0,7 99 334 0 0,-5-22-247 0 0,1 43 28 0 0,-8-128-388 0 0,0-27 129 0 0,0 27-240 0 0,0-17-2198 0 0,0-3 1877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247 0 2548 0 0,'0'0'3077'0'0,"-3"9"-2131"0"0,-7 14 571 0 0,0 0 0 0 0,-26 38 0 0 0,-102 154 3646 0 0,98-150-3222 0 0,38-63-1549 0 0,-5 4-27 0 0,7-3 25 0 0,7-3 2056 0 0,52-13-2177 0 0,-19 3 72 0 0,46-5 1 0 0,-74 14-496 0 0,0 0 1 0 0,0 1 0 0 0,0 0 0 0 0,0 1-1 0 0,0 0 1 0 0,0 1 0 0 0,0 0 0 0 0,18 7-1 0 0,-2 9-3780 0 0,-21-10-1499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2025 11 1932 0 0,'0'0'10240'0'0,"-6"-2"-9658"0"0,-6-1-194 0 0,0 1 1 0 0,-1 0-1 0 0,1 1 1 0 0,0 0-1 0 0,-1 1 1 0 0,1 1-1 0 0,-1 0 1 0 0,-16 4-1 0 0,-30 1 681 0 0,-723 88 4001 0 0,759-90-5020 0 0,-499 81 766 0 0,393-63 2 0 0,126-22-589 0 0,-14 4 681 0 0,10-3-679 0 0,4-1-110 0 0,1 0 0 0 0,0 0 0 0 0,0 0 0 0 0,0 1-1 0 0,-1-1 1 0 0,1 1 0 0 0,0 0 0 0 0,0-1 0 0 0,0 1-1 0 0,0 0 1 0 0,-3 2 0 0 0,4-2-161 0 0,1 16 118 0 0,4 54-36 0 0,2-2-1 0 0,19 81 1 0 0,-24-137-111 0 0,3 10-31 0 0,2 54 167 0 0,-3-50-12 0 0,-3 16 132 0 0,1 17-311 0 0,-1-57 86 0 0,0 3 186 0 0,-1-2 280 0 0,1 0 1 0 0,0 0-1 0 0,0 1 1 0 0,0-1 0 0 0,1 0-1 0 0,-1 0 1 0 0,2 5-1 0 0,-148-8-2777 0 0,-64 7 1275 0 0,207-8 1056 0 0,-6 1 146 0 0,6 1-7 0 0,8 2 542 0 0,32 10-414 0 0,-1-2 0 0 0,51 10 0 0 0,87 10 35 0 0,-60-13-105 0 0,91 14-1151 0 0,-202-33 723 0 0,6 2-103 0 0,-6-1 159 0 0,-8 0-904 0 0,-167 9 725 0 0,-19 1 204 0 0,132-4 252 0 0,-88 24-1 0 0,145-31 68 0 0,2 0-129 0 0,-1 0 1 0 0,1 0-1 0 0,-1 0 1 0 0,1 0 0 0 0,0 0-1 0 0,-1 1 1 0 0,1-1-1 0 0,0 0 1 0 0,-1 0-1 0 0,1 0 1 0 0,0 0 0 0 0,0 0-1 0 0,-1 0 1 0 0,1 1-1 0 0,0-1 1 0 0,-1 0 0 0 0,1 0-1 0 0,0 1 1 0 0,0-1-1 0 0,-1 0 1 0 0,1 0-1 0 0,0 1 1 0 0,0-1 0 0 0,0 0-1 0 0,-1 0 1 0 0,1 1-1 0 0,0-1 1 0 0,0 0-1 0 0,0 1 1 0 0,0-1 0 0 0,0 0-1 0 0,0 1 1 0 0,0-1-1 0 0,0 0 1 0 0,0 1-1 0 0,0-1 1 0 0,0 1 0 0 0,0-1-1 0 0,0 0 1 0 0,0 1-1 0 0,0-1 1 0 0,0 1-1 0 0,7 4 42 0 0,1 0 0 0 0,-1 0 0 0 0,1-1 0 0 0,0 0-1 0 0,1-1 1 0 0,-1 1 0 0 0,9 1 0 0 0,71 14-35 0 0,-26-6-125 0 0,148 33 129 0 0,-69-17-1204 0 0,-139-28 1053 0 0,-7 2-315 0 0,-6 1 413 0 0,0 0 0 0 0,1 0 1 0 0,-1-1-1 0 0,0 0 0 0 0,-20 2 0 0 0,-69 3-214 0 0,29-4 69 0 0,-164 22 179 0 0,233-26-5 0 0,-2 1 39 0 0,-19 5 422 0 0,21-5-322 0 0,7 1-85 0 0,58 18-22 0 0,1-3 0 0 0,0-2-1 0 0,1-3 1 0 0,82 4 0 0 0,-109-10-280 0 0,-7-2-44 0 0,-28-4 123 0 0,0 1-16 0 0,-3-1 167 0 0,0 0 0 0 0,0 0-1 0 0,1 0 1 0 0,-1 0 0 0 0,0 0 0 0 0,0 0-1 0 0,0 0 1 0 0,1 0 0 0 0,-1 0 0 0 0,0 0-1 0 0,0 0 1 0 0,0 0 0 0 0,1 0 0 0 0,-1 0-1 0 0,0 0 1 0 0,0 0 0 0 0,0 0 0 0 0,0 0-1 0 0,1 0 1 0 0,-1 0 0 0 0,0 0 0 0 0,0 1-1 0 0,0-1 1 0 0,0 0 0 0 0,1 0 0 0 0,-1 0-1 0 0,0 0 1 0 0,0 0 0 0 0,0 0 0 0 0,0 1-1 0 0,0-1 1 0 0,0 0 0 0 0,1 0 0 0 0,-1 0-1 0 0,0 1 1 0 0,0-1 0 0 0,0 0 0 0 0,0 0-1 0 0,0 0 1 0 0,0 0 0 0 0,0 1 0 0 0,0-1-1 0 0,0 0 1 0 0,0 0 0 0 0,0 0 0 0 0,0 1-1 0 0,0-1 1 0 0,0 0 0 0 0,0 0 0 0 0,0 0-1 0 0,0 1 1 0 0,0-1 0 0 0,0 0 0 0 0,0 0-1 0 0,0 0 1 0 0,-1 0 0 0 0,1 1 0 0 0,0-1-1 0 0,0 0 1 0 0,0 0 0 0 0,0 0 0 0 0,0 0-1 0 0,0 1 1 0 0,-1-1 0 0 0,1 0 0 0 0,0 0-1 0 0,-22 11-141 0 0,-39 6 55 0 0,10-8 186 0 0,-306 48 830 0 0,297-49 688 0 0,58-8-1123 0 0,-13 1-269 0 0,9 2 588 0 0,38-4-931 0 0,-24 1-49 0 0,-7 0 5 0 0,-1 0 160 0 0,1 0 0 0 0,0 0 0 0 0,0 0-1 0 0,0 0 1 0 0,-1 1 0 0 0,1-1 0 0 0,0 0 0 0 0,0 0 0 0 0,-1 1 0 0 0,1-1 0 0 0,0 0 0 0 0,0 1-1 0 0,-1-1 1 0 0,1 1 0 0 0,0-1 0 0 0,-1 1 0 0 0,1-1 0 0 0,-1 1 0 0 0,1-1 0 0 0,0 1 0 0 0,-1 0 0 0 0,1-1-1 0 0,0 2 1 0 0,0-1-25 0 0,0 1-1 0 0,0-1 0 0 0,0 1 1 0 0,0-1-1 0 0,0 1 0 0 0,0-1 0 0 0,-1 1 1 0 0,1 0-1 0 0,0 0 0 0 0,-1-1 1 0 0,1 4-1 0 0,-2 13-15 0 0,-2 0 0 0 0,0 0 0 0 0,-1 0 0 0 0,-1-1 0 0 0,0 1 0 0 0,-1-1 0 0 0,-1-1 0 0 0,-11 19 0 0 0,14-26 61 0 0,0 0 0 0 0,1 0 0 0 0,0 1 0 0 0,-2 9 0 0 0,1-2-12 0 0,3-16 46 0 0,-11 27 137 0 0,10-21-85 0 0,0 7 1779 0 0,12-11-841 0 0,-5-2-1403 0 0,-1-1 443 0 0,39-7 203 0 0,532-39-23 0 0,-184 23-422 0 0,-228 16 107 0 0,-5 1-87 0 0,13 1 311 0 0,-121 5-264 0 0,-41 0 73 0 0,26 0 95 0 0,55-8-1 0 0,-77 5-120 0 0,31 2-34 0 0,-31 1 59 0 0,-10 0-14 0 0,13-2 77 0 0,5 0-19 0 0,41 2 1 0 0,-60 0-81 0 0,3 0 119 0 0,28-1-78 0 0,-31 1-1 0 0,2 0-58 0 0,10 2 16 0 0,-10-2 58 0 0,-1 0-20 0 0,30 0-22 0 0,-29 0 72 0 0,13 2-972 0 0,-16-2 935 0 0,0 0 0 0 0,0 0 0 0 0,-1 0 0 0 0,1 0 0 0 0,0 0 0 0 0,0 0 1 0 0,-1 0-1 0 0,1-1 0 0 0,0 1 0 0 0,0 0 0 0 0,-1 0 0 0 0,1-1 0 0 0,0 1 0 0 0,-1 0 1 0 0,1-1-1 0 0,0 1 0 0 0,-1 0 0 0 0,1-1 0 0 0,-1 1 0 0 0,1-1 0 0 0,0 0 0 0 0,0-1 6 0 0,0 0 0 0 0,-1 1 0 0 0,1-1 0 0 0,-1 0 0 0 0,1 0 0 0 0,-1 0 0 0 0,0 0 0 0 0,0 0 0 0 0,0 0 0 0 0,0-3 0 0 0,0-178-51 0 0,0 170 60 0 0,-1 0 0 0 0,-4-24 1 0 0,4 35-25 0 0,-1-20-207 0 0,0 13 8 0 0,1-6-247 0 0,2-4 167 0 0,-1 18 316 0 0,0 1 0 0 0,0-1 0 0 0,1 1 1 0 0,-1-1-1 0 0,0 1 0 0 0,1-1 0 0 0,-1 1 0 0 0,0 0 1 0 0,1-1-1 0 0,-1 1 0 0 0,0-1 0 0 0,1 1 0 0 0,-1 0 1 0 0,1-1-1 0 0,-1 1 0 0 0,1 0 0 0 0,-1 0 1 0 0,1-1-1 0 0,-1 1 0 0 0,1 0 0 0 0,-1 0 0 0 0,1 0 1 0 0,-1-1-1 0 0,1 1 0 0 0,0 0 0 0 0,2 0-16 0 0,28-3 71 0 0,99-15 80 0 0,-112 14-115 0 0,-1-1 0 0 0,-1-1 0 0 0,1 0 0 0 0,-1-1 0 0 0,23-13 0 0 0,-27 13-123 0 0,0 0 0 0 0,-1-1 0 0 0,0 0 0 0 0,0-1-1 0 0,-1 0 1 0 0,0-1 0 0 0,0 0 0 0 0,7-12 0 0 0,-10 14-28 0 0,0-7 23 0 0,-4 8 19 0 0,3-21-314 0 0,-6 27 375 0 0,0 0 0 0 0,0 0 0 0 0,0-1 0 0 0,-1 1 0 0 0,1 0-1 0 0,0 0 1 0 0,-1 0 0 0 0,1 0 0 0 0,-1 0 0 0 0,1 0 0 0 0,-1 0 0 0 0,1 0 0 0 0,-1 0 0 0 0,0 0 0 0 0,1 0 0 0 0,-1 0-1 0 0,0 0 1 0 0,0 0 0 0 0,0 1 0 0 0,0-1 0 0 0,0 0 0 0 0,0 1 0 0 0,0-1 0 0 0,0 1 0 0 0,-1-2 0 0 0,-8-2-56 0 0,1 0 1 0 0,-1 1-1 0 0,1 0 1 0 0,-1 1-1 0 0,0 0 1 0 0,-10-1-1 0 0,-75 0-446 0 0,58 4 566 0 0,35-1-1 0 0,-24 0 232 0 0,10-3 199 0 0,16 3-460 0 0,0 0 0 0 0,-1 0 0 0 0,1 0 0 0 0,0 0 1 0 0,0 0-1 0 0,0 0 0 0 0,0 0 0 0 0,-1 0 0 0 0,1 0 1 0 0,0 0-1 0 0,0 0 0 0 0,0 0 0 0 0,0 0 0 0 0,-1 0 0 0 0,1 0 1 0 0,0 0-1 0 0,0 0 0 0 0,0 0 0 0 0,0 0 0 0 0,0-1 1 0 0,0 1-1 0 0,-1 0 0 0 0,1 0 0 0 0,0 0 0 0 0,0 0 1 0 0,0 0-1 0 0,0 0 0 0 0,0-1 0 0 0,0 1 0 0 0,0 0 1 0 0,0 0-1 0 0,-1 0 0 0 0,1 0 0 0 0,0 0 0 0 0,0-1 1 0 0,0 1-1 0 0,0 0 0 0 0,0 0 0 0 0,0 0 0 0 0,0 0 1 0 0,0-1-1 0 0,0 1 0 0 0,0 0 0 0 0,0 0 0 0 0,0 0 1 0 0,0 0-1 0 0,0-1 0 0 0,0 1 0 0 0,13-14-17 0 0,1 1 0 0 0,0 0-1 0 0,1 1 1 0 0,20-12 0 0 0,-9 7-211 0 0,-1-1 1 0 0,32-30 0 0 0,-46 38 198 0 0,-9 8 108 0 0,2-3-97 0 0,7-10-480 0 0,-11 15 461 0 0,0 0 0 0 0,1-1 1 0 0,-1 1-1 0 0,0-1 0 0 0,0 1 0 0 0,0 0 1 0 0,1-1-1 0 0,-1 1 0 0 0,0-1 0 0 0,0 1 1 0 0,0-1-1 0 0,0 1 0 0 0,0-1 1 0 0,0 1-1 0 0,0 0 0 0 0,0-1 0 0 0,0 1 1 0 0,0-1-1 0 0,0 1 0 0 0,0-1 1 0 0,0 1-1 0 0,0-1 0 0 0,0 1 0 0 0,0 0 1 0 0,-1-1-1 0 0,1 1 0 0 0,0-1 1 0 0,0 1-1 0 0,0 0 0 0 0,-1-1 0 0 0,1 0 1 0 0,-4-1-3 0 0,1 1 1 0 0,0-1-1 0 0,-1 0 1 0 0,1 1-1 0 0,-1 0 1 0 0,1 0-1 0 0,-1 0 1 0 0,1 0-1 0 0,-1 1 1 0 0,0-1-1 0 0,1 1 1 0 0,-6 0-1 0 0,-54 4-185 0 0,43-2 196 0 0,-200 28-521 0 0,124-18 1382 0 0,94-11-602 0 0,-15 1 215 0 0,16-2-425 0 0,1 0-1 0 0,-1 0 0 0 0,1 0 1 0 0,-1 0-1 0 0,1 1 1 0 0,-1-2-1 0 0,1 1 0 0 0,-1 0 1 0 0,1 0-1 0 0,-1 0 1 0 0,1 0-1 0 0,-1 0 1 0 0,1 0-1 0 0,-1 0 0 0 0,1-1 1 0 0,-1 1-1 0 0,1 0 1 0 0,-1 0-1 0 0,1-1 1 0 0,-1 1-1 0 0,1 0 0 0 0,-1-1 1 0 0,1 1-1 0 0,0-1 1 0 0,-1 1-1 0 0,1 0 0 0 0,0-1 1 0 0,-1 1-1 0 0,1-1 1 0 0,3-6-11 0 0,1 0 0 0 0,0 1 1 0 0,1-1-1 0 0,-1 1 0 0 0,1 1 0 0 0,10-10 1 0 0,43-36-34 0 0,-34 31-57 0 0,42-27-88 0 0,-32 25-21 0 0,7-8 24 0 0,-17 11-39 0 0,42-23 1 0 0,-43 22 124 0 0,-3-1-478 0 0,-18 20 394 0 0,-5-1-367 0 0,-13-6 430 0 0,7 8 13 0 0,0 0 1 0 0,0 1 0 0 0,0 0 0 0 0,1 0 0 0 0,-16 4-1 0 0,16-3 60 0 0,-160 34-186 0 0,166-36 258 0 0,-3 1 161 0 0,0 0-346 0 0,6-4 2205 0 0,124-85-2212 0 0,-42 32-192 0 0,-82 55 282 0 0,1 0-1 0 0,0 0 0 0 0,-1-1 0 0 0,1 1 1 0 0,-1 0-1 0 0,1-1 0 0 0,-1 1 1 0 0,1 0-1 0 0,-1-1 0 0 0,0 0 0 0 0,0 1 1 0 0,2-4-1 0 0,-3 5 18 0 0,-1-1-1 0 0,1 0 1 0 0,0 1 0 0 0,0-1-1 0 0,0 0 1 0 0,-1 1 0 0 0,1-1-1 0 0,0 0 1 0 0,-1 1 0 0 0,1-1-1 0 0,-1 0 1 0 0,1 1 0 0 0,-1-1-1 0 0,1 1 1 0 0,-1-1 0 0 0,1 1-1 0 0,-1-1 1 0 0,1 1 0 0 0,-1-1-1 0 0,0 1 1 0 0,1 0 0 0 0,-1-1-1 0 0,0 1 1 0 0,0 0 0 0 0,-5-1-3 0 0,0 0 0 0 0,1 1 0 0 0,-1-1 0 0 0,0 1 1 0 0,1 1-1 0 0,-1-1 0 0 0,1 1 0 0 0,-1 0 1 0 0,1 1-1 0 0,-7 1 0 0 0,3-1-40 0 0,-90 19-42 0 0,96-21 49 0 0,-4 3 311 0 0,-1-1 1 0 0,1 0-1 0 0,-1 0 1 0 0,0-1-1 0 0,-11 1 1 0 0,18-2-245 0 0,0 0 1 0 0,1 0-1 0 0,-1-1 1 0 0,1 1-1 0 0,-1 0 1 0 0,0 0 0 0 0,1-1-1 0 0,-1 1 1 0 0,1 0-1 0 0,-1-1 1 0 0,1 1-1 0 0,-1-1 1 0 0,1 1-1 0 0,-1 0 1 0 0,1-1-1 0 0,0 1 1 0 0,-1-1 0 0 0,1 1-1 0 0,0-1 1 0 0,-1 0-1 0 0,1 1 1 0 0,0-1-1 0 0,-1 1 1 0 0,1-1-1 0 0,0 0 1 0 0,0 1 0 0 0,0-1-1 0 0,0 1 1 0 0,0-1-1 0 0,0 0 1 0 0,0 0-1 0 0,6-24 336 0 0,-5 20-393 0 0,10-36 152 0 0,-3 1-1 0 0,7-81 0 0 0,-13 102-109 0 0,6-91-688 0 0,-8 108 466 0 0,-12-24-1215 0 0,5 23 1279 0 0,0-1 0 0 0,0 1-1 0 0,0 0 1 0 0,-9-2-1 0 0,14 4 134 0 0,-5-1-896 0 0,0 1 0 0 0,0 0-1 0 0,0 0 1 0 0,-13 1 0 0 0,5 3-785 0 0,-22 5-1966 0 0,-38 15 0 0 0,30-3-3165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0 106 2088 0 0,'0'0'6683'0'0,"0"9"-6234"0"0,0 27 71 0 0,1-30-277 0 0,0 0 1 0 0,0-1 0 0 0,1 1 0 0 0,0-1 0 0 0,0 1 0 0 0,0-1 0 0 0,0 0 0 0 0,1 0 0 0 0,0 0 0 0 0,0 0 0 0 0,6 7-1 0 0,7 5 1134 0 0,34 30-1 0 0,-35-34-872 0 0,-12-11-434 0 0,1 0-1 0 0,-1 0 1 0 0,1-1-1 0 0,0 1 0 0 0,0-1 1 0 0,-1 0-1 0 0,1 0 1 0 0,0 0-1 0 0,0-1 0 0 0,0 1 1 0 0,0-1-1 0 0,0 0 0 0 0,5 0 1 0 0,-5-1 48 0 0,1 1 37 0 0,4-2-94 0 0,-1 1-1 0 0,1-1 0 0 0,-1-1 1 0 0,0 0-1 0 0,0 0 1 0 0,0 0-1 0 0,0-1 1 0 0,-1 0-1 0 0,15-10 0 0 0,-17 10-23 0 0,-1 0 1 0 0,1 0-1 0 0,-1 0 0 0 0,0 0 0 0 0,0-1 0 0 0,0 0 1 0 0,0 1-1 0 0,-1-1 0 0 0,0-1 0 0 0,0 1 0 0 0,0 0 0 0 0,-1-1 1 0 0,0 0-1 0 0,0 1 0 0 0,1-8 0 0 0,-3 6-23 0 0,0 0-1 0 0,-1 0 1 0 0,0 0-1 0 0,0 0 1 0 0,-1 0 0 0 0,0 0-1 0 0,0 0 1 0 0,-1 0 0 0 0,1 1-1 0 0,-2-1 1 0 0,1 1-1 0 0,-1 0 1 0 0,0 0 0 0 0,0 0-1 0 0,0 1 1 0 0,-9-9-1 0 0,5 6-50 0 0,-1 1 0 0 0,1 1 0 0 0,-1 0 0 0 0,-1 0 0 0 0,1 0 0 0 0,-1 1 0 0 0,0 1 0 0 0,0 0 0 0 0,0 0 0 0 0,-1 1 0 0 0,1 0 0 0 0,-1 1 0 0 0,0 0 0 0 0,0 1 0 0 0,-12 0 0 0 0,19 1 7 0 0,0 1 27 0 0,2 0-5 0 0,0 0-24 0 0,0-1 1 0 0,0 1-1 0 0,0 0 0 0 0,0 0 0 0 0,0 0 0 0 0,0 0 0 0 0,0 0 1 0 0,0 0-1 0 0,0 1 0 0 0,1-1 0 0 0,-1 0 0 0 0,0 1 0 0 0,1 0 1 0 0,-1-1-1 0 0,1 1 0 0 0,0 0 0 0 0,0 0 0 0 0,-1 0 0 0 0,1-1 1 0 0,0 1-1 0 0,1 0 0 0 0,-1 1 0 0 0,0-1 0 0 0,0 0 0 0 0,1 0 1 0 0,0 0-1 0 0,-1 0 0 0 0,1 0 0 0 0,0 3 0 0 0,-5 27-1603 0 0,4-29 799 0 0,1 13-888 0 0,0-8-2328 0 0,0 6 2486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251 1922 744 0 0,'-18'1'19275'0'0,"15"-8"-19000"0"0,-1 0 0 0 0,1 0 0 0 0,1-1 0 0 0,0 1 0 0 0,0-1 0 0 0,0 1 0 0 0,1-1 0 0 0,0 0-1 0 0,1 0 1 0 0,-1 0 0 0 0,2-9 0 0 0,-4-33 72 0 0,-52-508 310 0 0,40 363-1191 0 0,6 59-203 0 0,9 133 672 0 0,0-28-216 0 0,0 28 261 0 0,-2-2 3 0 0,0-1 0 0 0,1 0-1 0 0,-1 1 1 0 0,1-1-1 0 0,1 0 1 0 0,-1-11-1 0 0,-2-5-109 0 0,2 21 143 0 0,1 0 0 0 0,-1 0 0 0 0,1 0 0 0 0,0 0 0 0 0,-1 0 0 0 0,1 0 0 0 0,0 0 0 0 0,0 0 0 0 0,0 0 0 0 0,0 0 0 0 0,0 0-1 0 0,0 0 1 0 0,0 0 0 0 0,0 0 0 0 0,0 0 0 0 0,1 0 0 0 0,-1 0 0 0 0,0 0 0 0 0,1 0 0 0 0,-1 0 0 0 0,0 0 0 0 0,1 0 0 0 0,-1 0 0 0 0,1 0 0 0 0,0 0 0 0 0,-1 0 0 0 0,2-1 0 0 0,1 1-71 0 0,3 1 12 0 0,72 7 147 0 0,2-6 152 0 0,114-14 0 0 0,28-2-75 0 0,239 25-423 0 0,-387-8 44 0 0,9 1-313 0 0,-80-3 461 0 0,-3 0-96 0 0,1 0 169 0 0,-1 1-1 0 0,1-1 0 0 0,-1 0 0 0 0,1 0 0 0 0,-1 0 0 0 0,1 0 0 0 0,-1 0 0 0 0,1 0 0 0 0,0 0 1 0 0,-1 0-1 0 0,1 0 0 0 0,-1 0 0 0 0,1 0 0 0 0,-1-1 0 0 0,0 1 0 0 0,1 0 0 0 0,-1 0 0 0 0,1 0 0 0 0,-1-1 1 0 0,1 1-1 0 0,-1 0 0 0 0,1 0 0 0 0,-1-1 0 0 0,0 1 0 0 0,1 0 0 0 0,-1-1 0 0 0,0 1 0 0 0,1-1 0 0 0,-1 1 1 0 0,0 0-1 0 0,1-1 0 0 0,-1 1 0 0 0,0-1 0 0 0,0 1 0 0 0,0-1 0 0 0,1 1 0 0 0,-1-1 0 0 0,0 0 0 0 0,-8-21 2 0 0,6 15-3 0 0,0 0 0 0 0,1 1 0 0 0,-1-1 0 0 0,2 0 0 0 0,-1 0 0 0 0,1 0 0 0 0,0 1 0 0 0,1-1 0 0 0,-1 0 0 0 0,4-12 0 0 0,0-19 102 0 0,9-15-110 0 0,-5 30 50 0 0,-7 18-68 0 0,0 0 0 0 0,0 1 0 0 0,1-1 0 0 0,0 1-1 0 0,0-1 1 0 0,0 1 0 0 0,1 0 0 0 0,5-8 0 0 0,-5 8 2 0 0,-2 2 173 0 0,3 3-188 0 0,0 0 0 0 0,-1-1 1 0 0,1 1-1 0 0,0 1 1 0 0,-1-1-1 0 0,1 0 1 0 0,-1 1-1 0 0,0 0 1 0 0,1 0-1 0 0,-1 0 1 0 0,0 0-1 0 0,0 0 1 0 0,0 1-1 0 0,-1-1 1 0 0,4 4-1 0 0,45 56-109 0 0,-19-23-38 0 0,109 133 49 0 0,-140-170 231 0 0,5 5-47 0 0,-6-7-56 0 0,0 1 1 0 0,0-1 0 0 0,0 0 0 0 0,1 0-1 0 0,-1 0 1 0 0,0 0 0 0 0,0 0 0 0 0,0 1-1 0 0,0-1 1 0 0,0 0 0 0 0,1 0 0 0 0,-1 0-1 0 0,0 0 1 0 0,0 0 0 0 0,0 0 0 0 0,0 0-1 0 0,1 0 1 0 0,-1 0 0 0 0,0 1 0 0 0,0-1-1 0 0,0 0 1 0 0,0 0 0 0 0,1 0 0 0 0,-1 0-1 0 0,0 0 1 0 0,0 0 0 0 0,0 0 0 0 0,1 0 0 0 0,-1 0-1 0 0,0 0 1 0 0,0 0 0 0 0,0-1 0 0 0,0 1-1 0 0,1 0 1 0 0,-1 0 0 0 0,0 0 0 0 0,0 0-1 0 0,0 0 1 0 0,0 0 0 0 0,1 0 0 0 0,-1 0-1 0 0,0 0 1 0 0,0-1 0 0 0,0 1 0 0 0,0 0-1 0 0,0 0 1 0 0,1 0 0 0 0,-1 0 0 0 0,0-1-1 0 0,0 1 1 0 0,0 0 0 0 0,0 0 0 0 0,0 0-1 0 0,0 0 1 0 0,0-1 0 0 0,0 1 0 0 0,0 0-1 0 0,0 0 1 0 0,0-1 0 0 0,3-6 23 0 0,-1 1-5 0 0,-1 1 0 0 0,1 0 1 0 0,-2-1-1 0 0,1 1 0 0 0,0-1 1 0 0,-1 1-1 0 0,0-1 0 0 0,0 0 1 0 0,-1 1-1 0 0,-1-8 1 0 0,2-14-53 0 0,0-1 0 0 0,2 1 0 0 0,1 0 0 0 0,1 0 0 0 0,1 1 0 0 0,2-1 0 0 0,9-26 0 0 0,-15 52 5 0 0,-1 0 0 0 0,0 0 0 0 0,0 0 0 0 0,1 0 0 0 0,-1 0 0 0 0,0 0 0 0 0,1 0-1 0 0,-1 1 1 0 0,1-1 0 0 0,0 0 0 0 0,-1 0 0 0 0,1 0 0 0 0,-1 1 0 0 0,1-1 0 0 0,0 0 0 0 0,0 0 0 0 0,-1 1 0 0 0,1-1-1 0 0,0 1 1 0 0,0-1 0 0 0,0 1 0 0 0,0-1 0 0 0,0 1 0 0 0,0 0 0 0 0,0-1 0 0 0,0 1 0 0 0,0 0 0 0 0,0 0 0 0 0,0-1-1 0 0,0 1 1 0 0,1 0 0 0 0,0 0-7 0 0,1 0-71 0 0,3 3 151 0 0,1 3-103 0 0,0-1 0 0 0,0 1-1 0 0,0 0 1 0 0,0 1 0 0 0,-1 0 0 0 0,0 0 0 0 0,-1 0 0 0 0,6 10-1 0 0,34 70-195 0 0,-16-27 64 0 0,-21-43 157 0 0,-8-15 94 0 0,1 0 0 0 0,-1 0 0 0 0,1 0 1 0 0,-1 0-1 0 0,1 0 0 0 0,0-1 0 0 0,0 1 0 0 0,0 0 0 0 0,0 0 0 0 0,0-1 0 0 0,0 1 0 0 0,1-1 0 0 0,-1 1 0 0 0,0-1 0 0 0,1 1 0 0 0,-1-1 0 0 0,1 0 0 0 0,0 0 0 0 0,-1 0 0 0 0,1 0 0 0 0,3 2 0 0 0,-2-8 39 0 0,32-66 34 0 0,-25 47-487 0 0,1 0 0 0 0,24-37 0 0 0,-34 61 314 0 0,-1-1-1 0 0,0 0 0 0 0,1 1 1 0 0,-1-1-1 0 0,1 1 0 0 0,-1-1 1 0 0,1 1-1 0 0,-1-1 1 0 0,1 1-1 0 0,-1 0 0 0 0,1-1 1 0 0,-1 1-1 0 0,1 0 0 0 0,0-1 1 0 0,-1 1-1 0 0,1 0 1 0 0,0 0-1 0 0,-1-1 0 0 0,1 1 1 0 0,0 0-1 0 0,-1 0 0 0 0,1 0 1 0 0,0 0-1 0 0,-1 0 1 0 0,1 0-1 0 0,0 0 0 0 0,-1 0 1 0 0,1 0-1 0 0,0 0 0 0 0,-1 0 1 0 0,1 1-1 0 0,0-1 1 0 0,-1 0-1 0 0,1 0 0 0 0,-1 1 1 0 0,1-1-1 0 0,0 0 0 0 0,0 1 1 0 0,7 5-39 0 0,-1 0 0 0 0,0 0 1 0 0,0 1-1 0 0,0-1 1 0 0,-1 2-1 0 0,0-1 0 0 0,-1 0 1 0 0,1 1-1 0 0,-1 0 0 0 0,-1 1 1 0 0,0-1-1 0 0,4 10 0 0 0,8 23-109 0 0,-13-29 357 0 0,1-1 0 0 0,1 1 0 0 0,0-1 0 0 0,1-1 1 0 0,10 16-1 0 0,-15-24 274 0 0,6-1-91 0 0,-7-1-346 0 0,0 0 0 0 0,1 1 0 0 0,-1-1 0 0 0,1 0 0 0 0,-1 1 0 0 0,0-1 0 0 0,1 0 0 0 0,-1 0 0 0 0,1 1 0 0 0,-1-1 0 0 0,1 0 0 0 0,-1 0 0 0 0,1 0 0 0 0,-1 0 0 0 0,1 1 0 0 0,-1-1 0 0 0,1 0 0 0 0,-1 0 0 0 0,1 0 0 0 0,-1 0 0 0 0,1-1 0 0 0,0 1 0 0 0,-1 0 0 0 0,1 0 1 0 0,-1 0-1 0 0,1 0 0 0 0,-1 0 0 0 0,1-1 0 0 0,-1 1 0 0 0,0 0 0 0 0,1 0 0 0 0,-1-1 0 0 0,1 1 0 0 0,0-1 0 0 0,15-12 77 0 0,-1 0 1 0 0,-1-2 0 0 0,0 0 0 0 0,0 0 0 0 0,11-19-1 0 0,-11 14-191 0 0,2 0 0 0 0,0 2-1 0 0,36-32 1 0 0,-48 47 67 0 0,0 1-1 0 0,0 0 1 0 0,1 0 0 0 0,-1 1 0 0 0,0-1-1 0 0,1 1 1 0 0,0 0 0 0 0,-1 0 0 0 0,1 0-1 0 0,0 1 1 0 0,-1-1 0 0 0,9 2 0 0 0,61 7-214 0 0,-57-5 183 0 0,105 24-157 0 0,-119-26 252 0 0,-1 1 20 0 0,31 25 420 0 0,-32-25-352 0 0,28 37 4669 0 0,-28-37-4715 0 0,0-1 0 0 0,0 0 0 0 0,0 0 0 0 0,0 1 0 0 0,0-1 0 0 0,0 0 0 0 0,0 0 0 0 0,1 0 0 0 0,-1 0 0 0 0,0 0 0 0 0,0-1 0 0 0,1 1 0 0 0,-1 0-1 0 0,3 0 1 0 0,-2 0 100 0 0,6-3-186 0 0,94-28 234 0 0,23-8-325 0 0,251-41 0 0 0,-203 58-235 0 0,382-23-67 0 0,-305 50 275 0 0,-246-6 257 0 0,-1 0-32 0 0,9 1-85 0 0,56-1 837 0 0,-64 1-749 0 0,3-1-108 0 0,-6 0 21 0 0,0 1 0 0 0,0-1 1 0 0,0 1-1 0 0,0-1 0 0 0,0 0 0 0 0,1 1 0 0 0,-1-1 1 0 0,0 0-1 0 0,0 0 0 0 0,0 0 0 0 0,0 0 1 0 0,0 0-1 0 0,0 0 0 0 0,1 0 0 0 0,-1 0 1 0 0,0-1-1 0 0,0 1 0 0 0,0 0 0 0 0,0-1 1 0 0,0 1-1 0 0,0 0 0 0 0,0-1 0 0 0,0 1 0 0 0,0-1 1 0 0,0 0-1 0 0,0 1 0 0 0,0-1 0 0 0,0 0 1 0 0,-1 0-1 0 0,1 0 0 0 0,0 1 0 0 0,0-1 1 0 0,-1 0-1 0 0,1 0 0 0 0,0 0 0 0 0,-1 0 1 0 0,1 0-1 0 0,-1 0 0 0 0,1-1 0 0 0,-1-5-8 0 0,6-43 102 0 0,-6 46-134 0 0,1 0 1 0 0,0 1 0 0 0,0-1 0 0 0,1 0 0 0 0,-1 0 0 0 0,1 1 0 0 0,0-1 0 0 0,3-5 0 0 0,6-14-159 0 0,-9 21 129 0 0,-1 0 1 0 0,0 0 0 0 0,0 0 0 0 0,1 0 0 0 0,0 0 0 0 0,-1 0 0 0 0,1 0 0 0 0,0 1 0 0 0,0-1 0 0 0,0 0 0 0 0,0 1 0 0 0,0 0 0 0 0,0-1 0 0 0,0 1 0 0 0,0 0-1 0 0,1 0 1 0 0,-1 0 0 0 0,0 0 0 0 0,1 1 0 0 0,-1-1 0 0 0,0 1 0 0 0,1-1 0 0 0,-1 1 0 0 0,1 0 0 0 0,-1 0 0 0 0,1 0 0 0 0,-1 0 0 0 0,1 1 0 0 0,-1-1 0 0 0,1 0-1 0 0,2 2 1 0 0,6 4-75 0 0,0 1-1 0 0,0 1 0 0 0,-1 0 0 0 0,0 0 1 0 0,0 1-1 0 0,-1 0 0 0 0,0 0 1 0 0,-1 1-1 0 0,0 1 0 0 0,0-1 0 0 0,-1 1 1 0 0,9 19-1 0 0,-12-21 32 0 0,0 0 0 0 0,1 0 0 0 0,0-1 0 0 0,8 11 0 0 0,-11-17 115 0 0,-2-2-9 0 0,0 0-1 0 0,1-1 1 0 0,-1 1 0 0 0,0 0-1 0 0,0 0 1 0 0,0 0-1 0 0,0 0 1 0 0,1-1 0 0 0,-1 1-1 0 0,0 0 1 0 0,0 0 0 0 0,0 0-1 0 0,1 0 1 0 0,-1 0-1 0 0,0 0 1 0 0,0 0 0 0 0,1 0-1 0 0,-1 0 1 0 0,0-1 0 0 0,0 1-1 0 0,1 0 1 0 0,-1 0-1 0 0,0 0 1 0 0,0 0 0 0 0,0 0-1 0 0,1 0 1 0 0,-1 1-1 0 0,0-1 1 0 0,0 0 0 0 0,1 0-1 0 0,-1 0 1 0 0,0 0 0 0 0,0 0-1 0 0,1 0 1 0 0,-1 0-1 0 0,0 0 1 0 0,0 0 0 0 0,0 1-1 0 0,1-1 1 0 0,-1 0 0 0 0,0 0-1 0 0,0 0 1 0 0,0 0-1 0 0,0 1 1 0 0,0-1 0 0 0,1 0-1 0 0,-1 0 1 0 0,0 1-1 0 0,0-1 1 0 0,0 0 0 0 0,0 0-1 0 0,0 0 1 0 0,0 1 0 0 0,0-1-1 0 0,0 0 1 0 0,15-23 50 0 0,-8 10-109 0 0,0 1 0 0 0,1-1-1 0 0,0 2 1 0 0,1-1 0 0 0,15-14-1 0 0,-22 23 10 0 0,1 1 1 0 0,0-1-1 0 0,0 1 0 0 0,0 0 0 0 0,1 0 0 0 0,-1 0 1 0 0,1 1-1 0 0,-1-1 0 0 0,1 1 0 0 0,-1-1 0 0 0,1 1 1 0 0,0 1-1 0 0,-1-1 0 0 0,1 0 0 0 0,0 1 0 0 0,0 0 1 0 0,-1 0-1 0 0,1 0 0 0 0,0 0 0 0 0,0 0 0 0 0,0 1 1 0 0,-1 0-1 0 0,1 0 0 0 0,0 0 0 0 0,5 2 0 0 0,-7-2 9 0 0,0 1-1 0 0,1-1 0 0 0,-1 0 1 0 0,0 1-1 0 0,0 0 1 0 0,0-1-1 0 0,-1 1 0 0 0,1 0 1 0 0,0 0-1 0 0,-1 0 0 0 0,1 0 1 0 0,-1 0-1 0 0,0 0 0 0 0,1 0 1 0 0,-1 1-1 0 0,0-1 0 0 0,0 0 1 0 0,-1 1-1 0 0,1-1 1 0 0,0 4-1 0 0,3 47-372 0 0,-4-47 336 0 0,0-3 30 0 0,-4 16-133 0 0,4-19 221 0 0,-1 1 1 0 0,1-1-1 0 0,0 1 0 0 0,0-1 1 0 0,0 0-1 0 0,0 1 0 0 0,0-1 1 0 0,0 1-1 0 0,0-1 0 0 0,0 0 1 0 0,0 1-1 0 0,0-1 0 0 0,0 1 1 0 0,0-1-1 0 0,0 1 1 0 0,0-1-1 0 0,0 0 0 0 0,0 1 1 0 0,0-1-1 0 0,0 1 0 0 0,1-1 1 0 0,-1 0-1 0 0,0 1 0 0 0,0-1 1 0 0,0 0-1 0 0,1 1 0 0 0,-1-1 1 0 0,0 0-1 0 0,1 1 0 0 0,-1-1 1 0 0,0 0-1 0 0,0 1 0 0 0,1-1 1 0 0,-1 0-1 0 0,1 0 0 0 0,-1 0 1 0 0,0 1-1 0 0,1-1 0 0 0,-1 0 1 0 0,1 0-1 0 0,0 0 0 0 0,15-9-76 0 0,0 0-1 0 0,-1-2 0 0 0,16-13 1 0 0,-28 21-53 0 0,0 1 1 0 0,1 0 0 0 0,-1 1-1 0 0,0-1 1 0 0,1 0-1 0 0,-1 1 1 0 0,1 0 0 0 0,-1 0-1 0 0,1 0 1 0 0,0 0 0 0 0,-1 0-1 0 0,1 1 1 0 0,5-1-1 0 0,-6 1-104 0 0,2 2 19 0 0,-1-1 122 0 0,-1 0 0 0 0,1 1-1 0 0,-1-1 1 0 0,1 1 0 0 0,-1 0 0 0 0,0 0 0 0 0,0 0 0 0 0,0 0-1 0 0,0 1 1 0 0,0-1 0 0 0,-1 1 0 0 0,1-1 0 0 0,-1 1-1 0 0,0 0 1 0 0,1 0 0 0 0,-1 0 0 0 0,-1 1 0 0 0,1-1-1 0 0,0 0 1 0 0,-1 1 0 0 0,2 5 0 0 0,-2-6-88 0 0,4 5 54 0 0,-5-7 112 0 0,0 0-1 0 0,0-1 0 0 0,0 1 1 0 0,0 0-1 0 0,0-1 0 0 0,0 1 0 0 0,1 0 1 0 0,-1 0-1 0 0,0-1 0 0 0,1 1 1 0 0,-1-1-1 0 0,0 1 0 0 0,1 0 1 0 0,-1-1-1 0 0,1 1 0 0 0,-1-1 0 0 0,1 1 1 0 0,-1-1-1 0 0,1 1 0 0 0,-1-1 1 0 0,1 1-1 0 0,-1-1 0 0 0,1 1 1 0 0,0-1-1 0 0,-1 0 0 0 0,1 1 0 0 0,0-1 1 0 0,-1 0-1 0 0,1 0 0 0 0,0 0 1 0 0,0 1-1 0 0,13-10 32 0 0,-1-1 1 0 0,0 0-1 0 0,-1-1 1 0 0,0 0-1 0 0,0 0 1 0 0,-1-2-1 0 0,10-15 0 0 0,34-33 80 0 0,-53 58-175 0 0,1 1 0 0 0,-1-1 0 0 0,1 1 0 0 0,0 0 0 0 0,-1 0 0 0 0,1 0 0 0 0,0 0 0 0 0,0 0 0 0 0,1 1 1 0 0,-1 0-1 0 0,0-1 0 0 0,0 1 0 0 0,1 0 0 0 0,-1 1 0 0 0,1-1 0 0 0,-1 1 0 0 0,0-1 0 0 0,1 1 0 0 0,6 0 0 0 0,-6 1-9 0 0,0 1-1 0 0,1-1 0 0 0,-1 1 1 0 0,0-1-1 0 0,0 1 0 0 0,0 0 1 0 0,0 1-1 0 0,0-1 0 0 0,0 1 1 0 0,-1 0-1 0 0,1-1 0 0 0,-1 2 1 0 0,4 3-1 0 0,2 4-46 0 0,0 0 0 0 0,-1 0 0 0 0,-1 1-1 0 0,0 0 1 0 0,0 1 0 0 0,-1-1 0 0 0,-1 1 0 0 0,6 20 0 0 0,-11-31 148 0 0,18 57 1715 0 0,-18-56-290 0 0,0-2-1351 0 0,0 0 1 0 0,0 0 0 0 0,1 1 0 0 0,-1-1 0 0 0,0 0-1 0 0,1 0 1 0 0,-1 0 0 0 0,0 1 0 0 0,1-1 0 0 0,-1 0-1 0 0,1 0 1 0 0,0 0 0 0 0,-1 0 0 0 0,1 0 0 0 0,0 0-1 0 0,0 0 1 0 0,-1 0 0 0 0,1 0 0 0 0,0 0 0 0 0,0-1-1 0 0,0 1 1 0 0,0 0 0 0 0,0-1 0 0 0,0 1 0 0 0,0 0-1 0 0,1-1 1 0 0,-1 1 0 0 0,0-1 0 0 0,0 0 0 0 0,0 1-1 0 0,1-1 1 0 0,-1 0 0 0 0,0 0 0 0 0,0 0 0 0 0,1 0-1 0 0,-1 0 1 0 0,1 0 0 0 0,59-7-624 0 0,-37 3 913 0 0,761-80-557 0 0,-10 48-2241 0 0,-564 45 1161 0 0,-207-9 1144 0 0,0 0 41 0 0,-1 0 0 0 0,0 0-1 0 0,1 0 1 0 0,-1 0-1 0 0,1 0 1 0 0,-1 1 0 0 0,0 0-1 0 0,5 1 1 0 0,-3-1-60 0 0,-1 0-1 0 0,0 0 1 0 0,0 0-1 0 0,1 0 1 0 0,-1-1-1 0 0,0 0 1 0 0,1 0-1 0 0,-1 0 1 0 0,6-1 0 0 0,-10-5 110 0 0,0 1 0 0 0,-1-1 0 0 0,0 0 1 0 0,1 0-1 0 0,-2 1 0 0 0,1-1 0 0 0,-3-5 1 0 0,4 10-44 0 0,-8-25 133 0 0,1-1-1 0 0,1 0 1 0 0,1 0 0 0 0,-1-36-1 0 0,5 50-225 0 0,2 1 1 0 0,0-1-1 0 0,0 1 0 0 0,1-1 1 0 0,0 1-1 0 0,1 0 0 0 0,1 0 1 0 0,0 0-1 0 0,0 1 0 0 0,1-1 1 0 0,8-12-1 0 0,-12 22 59 0 0,1-1 1 0 0,-1 1-1 0 0,1 0 1 0 0,0 0-1 0 0,0 0 1 0 0,0 0-1 0 0,0 0 0 0 0,0 0 1 0 0,0 0-1 0 0,1 1 1 0 0,-1-1-1 0 0,0 1 1 0 0,1-1-1 0 0,-1 1 1 0 0,1 0-1 0 0,0 0 1 0 0,-1 0-1 0 0,1 1 0 0 0,0-1 1 0 0,0 1-1 0 0,-1-1 1 0 0,1 1-1 0 0,0 0 1 0 0,0 0-1 0 0,0 0 1 0 0,-1 0-1 0 0,1 1 1 0 0,0-1-1 0 0,0 1 0 0 0,4 1 1 0 0,-1 0-26 0 0,1 1 0 0 0,-1-1 0 0 0,0 1 1 0 0,0 1-1 0 0,0-1 0 0 0,0 1 0 0 0,-1 0 0 0 0,1 0 1 0 0,-1 1-1 0 0,0 0 0 0 0,4 5 0 0 0,-2-1-25 0 0,0 1 0 0 0,-1 0-1 0 0,-1 0 1 0 0,6 14-1 0 0,8 14 96 0 0,-18-35-14 0 0,0 0-41 0 0,3 7 21 0 0,-4-9 51 0 0,0 0 0 0 0,0-1 0 0 0,0 1 0 0 0,1-1 0 0 0,-1 1 0 0 0,0-1 0 0 0,0 1 0 0 0,1-1 0 0 0,-1 1 0 0 0,0-1 0 0 0,1 1 0 0 0,-1-1 0 0 0,1 1 0 0 0,-1-1 0 0 0,1 0 0 0 0,-1 1 0 0 0,1-1 0 0 0,-1 0 0 0 0,1 1 0 0 0,-1-1 0 0 0,1 0 0 0 0,-1 0 0 0 0,1 1 0 0 0,-1-1 0 0 0,1 0 0 0 0,-1 0 0 0 0,1 0 0 0 0,0 0 0 0 0,-1 0 0 0 0,1 0 0 0 0,-1 0 0 0 0,1 0 0 0 0,0 0 0 0 0,-1 0 0 0 0,1 0 1 0 0,-1 0-1 0 0,1 0 0 0 0,-1 0 0 0 0,1-1 0 0 0,0 1 0 0 0,19-12 279 0 0,-18 10-356 0 0,8-6 64 0 0,0 0 1 0 0,-1-1 0 0 0,-1 0 0 0 0,1-1 0 0 0,-1 0 0 0 0,-1 0-1 0 0,8-14 1 0 0,-6 10-44 0 0,0 1 0 0 0,21-24 0 0 0,-27 34-36 0 0,0 0 0 0 0,0 0 0 0 0,0 0 0 0 0,1 0 0 0 0,-1 0 0 0 0,1 1 0 0 0,0-1 0 0 0,-1 1 0 0 0,1 0 0 0 0,0 0 0 0 0,0 1 0 0 0,7-2 0 0 0,-9 3 55 0 0,1 0 0 0 0,-1 0-1 0 0,1 1 1 0 0,-1-1 0 0 0,1 1 0 0 0,-1-1 0 0 0,0 1-1 0 0,1 0 1 0 0,-1 0 0 0 0,0 0 0 0 0,0 1 0 0 0,1-1 0 0 0,-1 0-1 0 0,0 1 1 0 0,0-1 0 0 0,0 1 0 0 0,-1 0 0 0 0,1 0 0 0 0,0 0-1 0 0,-1 0 1 0 0,1 0 0 0 0,1 3 0 0 0,8 10-101 0 0,-1 1 0 0 0,-1 0 1 0 0,0 1-1 0 0,11 32 0 0 0,2 4 57 0 0,-21-50 148 0 0,-1-1 0 0 0,1 0-1 0 0,0 0 1 0 0,1 0-1 0 0,-1 0 1 0 0,0 0-1 0 0,1 0 1 0 0,-1 0 0 0 0,1-1-1 0 0,-1 1 1 0 0,1 0-1 0 0,0-1 1 0 0,-1 1-1 0 0,4 1 1 0 0,-4-3-43 0 0,0 0-1 0 0,0 1 1 0 0,0-1 0 0 0,0 0-1 0 0,0 0 1 0 0,0 0 0 0 0,1 1 0 0 0,-1-1-1 0 0,0 0 1 0 0,0-1 0 0 0,0 1-1 0 0,0 0 1 0 0,0 0 0 0 0,0 0-1 0 0,0-1 1 0 0,1 1 0 0 0,-1 0-1 0 0,0-1 1 0 0,0 1 0 0 0,2-2-1 0 0,3-3 52 0 0,0-1-1 0 0,1 0 0 0 0,-2 0 1 0 0,1 0-1 0 0,-1 0 0 0 0,6-10 1 0 0,6-6 37 0 0,12-18-114 0 0,-26 34-86 0 0,0 1-1 0 0,0 0 0 0 0,1 0 1 0 0,-1 0-1 0 0,1 0 0 0 0,0 1 1 0 0,1-1-1 0 0,-1 1 0 0 0,1 0 1 0 0,0 0-1 0 0,0 1 0 0 0,0-1 1 0 0,7-2-1 0 0,-9 5-143 0 0,21 16-124 0 0,-19-11 292 0 0,0 1 0 0 0,-1 0 0 0 0,1 0 0 0 0,-1 1-1 0 0,0-1 1 0 0,-1 1 0 0 0,1 0 0 0 0,-1 0 0 0 0,3 7-1 0 0,12 21-187 0 0,-17-32 282 0 0,0-1 1 0 0,0 1-1 0 0,0-1 0 0 0,0 1 0 0 0,0-1 0 0 0,0 1 0 0 0,1-1 0 0 0,-1 0 0 0 0,0 0 0 0 0,1 0 0 0 0,-1 1 0 0 0,1-2 0 0 0,-1 1 0 0 0,1 0 0 0 0,0 0 0 0 0,-1 0 0 0 0,1-1 0 0 0,0 1 1 0 0,0-1-1 0 0,-1 1 0 0 0,1-1 0 0 0,3 1 0 0 0,-1-1 108 0 0,1-4 115 0 0,36-27-117 0 0,50-51 0 0 0,-83 74-192 0 0,0 1 0 0 0,0 0 0 0 0,1 0-1 0 0,-1 1 1 0 0,2 0 0 0 0,15-8 0 0 0,-21 12-10 0 0,0 0 1 0 0,1 1-1 0 0,-1-1 1 0 0,1 1-1 0 0,-1 0 1 0 0,1 1-1 0 0,-1-1 1 0 0,1 1-1 0 0,-1 0 1 0 0,1 0-1 0 0,0 0 1 0 0,-1 1-1 0 0,1-1 1 0 0,-1 1-1 0 0,1 0 1 0 0,-1 1 0 0 0,7 2-1 0 0,-1 1-8 0 0,-1 0 0 0 0,0 1-1 0 0,0 0 1 0 0,-1 0 0 0 0,1 1 0 0 0,-1 0 0 0 0,-1 0 0 0 0,1 1-1 0 0,-1 0 1 0 0,6 10 0 0 0,8 14-76 0 0,25 52 0 0 0,-12-21 499 0 0,8 18 4553 0 0,-40-79-3431 0 0,3 7-314 0 0,-5-8-1091 0 0,0 0 0 0 0,0-1 0 0 0,0 1 0 0 0,0-1 0 0 0,0 1 0 0 0,0 0 0 0 0,0-1 0 0 0,0 1 0 0 0,1-1 0 0 0,-1 1 0 0 0,0 0-1 0 0,0-1 1 0 0,1 1 0 0 0,-1-1 0 0 0,0 1 0 0 0,1-1 0 0 0,-1 1 0 0 0,0-1 0 0 0,1 1 0 0 0,-1-1 0 0 0,1 0 0 0 0,-1 1 0 0 0,1-1-1 0 0,-1 0 1 0 0,1 1 0 0 0,-1-1 0 0 0,1 0 0 0 0,-1 1 0 0 0,1-1 0 0 0,0 0 0 0 0,-1 0 0 0 0,1 0 0 0 0,-1 0 0 0 0,1 1 0 0 0,0-1 0 0 0,-1 0-1 0 0,1 0 1 0 0,0 0 0 0 0,625-101-1841 0 0,-317 66 347 0 0,-305 35 1407 0 0,35-5 78 0 0,-1-2-153 0 0,-34 7 93 0 0,151-25-1220 0 0,-152 25 1026 0 0,4 5-440 0 0,-7-5 618 0 0,1 0 0 0 0,0 0 0 0 0,-1 0 0 0 0,1 0 1 0 0,-1 0-1 0 0,1 0 0 0 0,-1 1 0 0 0,1-1 0 0 0,-1 0 0 0 0,1 0 0 0 0,-1 1 0 0 0,1-1 1 0 0,-1 0-1 0 0,0 1 0 0 0,1-1 0 0 0,-1 0 0 0 0,1 1 0 0 0,-1-1 0 0 0,0 0 0 0 0,1 1 0 0 0,-1-1 1 0 0,0 1-1 0 0,1-1 0 0 0,-1 1 0 0 0,0-1 0 0 0,0 1 0 0 0,35 200-787 0 0,-7-34 585 0 0,33 163 197 0 0,-34-200 57 0 0,-26-127-94 0 0,6 47-879 0 0,-13-47 879 0 0,1 0 0 0 0,-1 0 0 0 0,0 0 1 0 0,0-1-1 0 0,0 1 0 0 0,0-2 0 0 0,0 1 1 0 0,-1-1-1 0 0,-6 1 0 0 0,-68 5-61 0 0,47-6 36 0 0,-172 9 60 0 0,-89 9-143 0 0,293-20 181 0 0,0 2 0 0 0,-1-1 0 0 0,1 0 1 0 0,0 0-1 0 0,-1 1 0 0 0,1-1 0 0 0,0 1 0 0 0,0 0 0 0 0,0 0 0 0 0,0 0 1 0 0,-1 0-1 0 0,1 0 0 0 0,1 0 0 0 0,-1 0 0 0 0,0 1 0 0 0,0-1 1 0 0,0 1-1 0 0,1-1 0 0 0,-1 1 0 0 0,1 0 0 0 0,-2 2 0 0 0,1-2 82 0 0,7 4-34 0 0,14 10 1 0 0,-1 0 0 0 0,2-1-1 0 0,0-1 1 0 0,1-1-1 0 0,0-1 1 0 0,24 10 0 0 0,153 57 188 0 0,-129-54-277 0 0,337 152-701 0 0,-403-176 671 0 0,0 1 0 0 0,0-1 0 0 0,0 1 0 0 0,0-1 0 0 0,-1 1 0 0 0,1 0 0 0 0,0 0 0 0 0,-1 0 0 0 0,1 0 0 0 0,-1 1-1 0 0,0-1 1 0 0,0 1 0 0 0,0-1 0 0 0,0 1 0 0 0,0 0 0 0 0,-1 0 0 0 0,3 5 0 0 0,-3-5-16 0 0,-5 4-186 0 0,4-6 245 0 0,0 0-1 0 0,0-1 0 0 0,0 1 1 0 0,0 0-1 0 0,0 0 0 0 0,0-1 0 0 0,0 1 1 0 0,0 0-1 0 0,-1-1 0 0 0,1 1 1 0 0,0 0-1 0 0,0-1 0 0 0,-1 1 0 0 0,1-1 1 0 0,0 1-1 0 0,-1 0 0 0 0,1-1 1 0 0,-1 1-1 0 0,1-1 0 0 0,-1 1 1 0 0,1-1-1 0 0,-1 1 0 0 0,1-1 0 0 0,-1 1 1 0 0,0-1-1 0 0,1 0 0 0 0,-1 1 1 0 0,0-1-1 0 0,-18 6-45 0 0,0-2 0 0 0,-1 0 0 0 0,1-1 0 0 0,-1-1 0 0 0,1-1 0 0 0,-25-2 0 0 0,-130-16-25 0 0,44 2-42 0 0,74 16 501 0 0,52 0-153 0 0,10 6-112 0 0,4 3-65 0 0,1 1 1 0 0,1-2 0 0 0,0 0-1 0 0,0 0 1 0 0,1-1-1 0 0,16 8 1 0 0,96 40 216 0 0,-75-35-318 0 0,20 5 63 0 0,20 10-1221 0 0,-88-35 1016 0 0,-11 0-497 0 0,-358-4-78 0 0,217-3 672 0 0,144 6 114 0 0,-20-1 290 0 0,0 1-1 0 0,-35 5 1 0 0,60-5-297 0 0,1 0-1 0 0,-1 1 1 0 0,1-1 0 0 0,-1 0 0 0 0,1 1 0 0 0,-1-1-1 0 0,1 0 1 0 0,-1 1 0 0 0,1-1 0 0 0,0 1 0 0 0,-1-1 0 0 0,1 1-1 0 0,0-1 1 0 0,-1 1 0 0 0,1-1 0 0 0,0 1 0 0 0,-1-1-1 0 0,1 1 1 0 0,0-1 0 0 0,0 1 0 0 0,0-1 0 0 0,0 1 0 0 0,0 0-1 0 0,-1-1 1 0 0,1 1 0 0 0,0-1 0 0 0,0 1 0 0 0,0-1 0 0 0,0 1-1 0 0,1 0 1 0 0,-1-1 0 0 0,0 1 0 0 0,0-1 0 0 0,0 1-1 0 0,0-1 1 0 0,1 1 0 0 0,-1 0 0 0 0,0-1 0 0 0,0 1 0 0 0,1-1-1 0 0,-1 0 1 0 0,0 1 0 0 0,1-1 0 0 0,0 2 0 0 0,11 17 87 0 0,4 1 60 0 0,1-2 0 0 0,1 0 0 0 0,1 0-1 0 0,0-2 1 0 0,31 20 0 0 0,10 10-116 0 0,-51-38-86 0 0,-5-6-15 0 0,-1 0 0 0 0,1 1 0 0 0,-1 0 0 0 0,0-1 0 0 0,0 1 0 0 0,0 0 0 0 0,-1 1 0 0 0,1-1 0 0 0,-1 0-1 0 0,0 1 1 0 0,1 0 0 0 0,-2-1 0 0 0,4 7 0 0 0,-5-7-29 0 0,-20 33-565 0 0,2-21 696 0 0,16-13 99 0 0,-18 26 248 0 0,9 145-264 0 0,5-102-58 0 0,2 90 1 0 0,16-42 0 0 0,4-1 1 0 0,61 217-1 0 0,11-69-146 0 0,-58-174 229 0 0,-18-63-86 0 0,13 59 0 0 0,-4-38-282 0 0,-20-49 204 0 0,-1 0 0 0 0,0 0 0 0 0,1 1 0 0 0,-1-1-1 0 0,0 0 1 0 0,1 0 0 0 0,-1 0 0 0 0,0 0 0 0 0,0 0 0 0 0,0 1-1 0 0,0-1 1 0 0,0 0 0 0 0,0 0 0 0 0,0 0 0 0 0,-1 0 0 0 0,1 1-1 0 0,0-1 1 0 0,-1 0 0 0 0,1 0 0 0 0,0 0 0 0 0,-1 0 0 0 0,0 0-1 0 0,0 2 1 0 0,-2-2-16 0 0,1 0 0 0 0,-1-1 0 0 0,1 1 0 0 0,-1-1 0 0 0,1 1 0 0 0,-1-1 0 0 0,1 0 0 0 0,-1 0 0 0 0,1 0 0 0 0,-4-1-1 0 0,-8 1 7 0 0,-50-3 41 0 0,-86-16-1 0 0,15 0 18 0 0,-1210-14 23 0 0,901 46-102 0 0,-662 30-90 0 0,294 29 180 0 0,573-48-135 0 0,-1097 48 416 0 0,1143-66-341 0 0,-1014 7 227 0 0,1074-13-195 0 0,-250-3 83 0 0,-227 2 376 0 0,351 4-397 0 0,-562 19 55 0 0,589-16-34 0 0,-59 4-84 0 0,210-12 328 0 0,56 1-272 0 0,0-1 1 0 0,1-2 0 0 0,-1 0 0 0 0,1-2 0 0 0,-39-14-1 0 0,58 17-43 0 0,0-1 0 0 0,0 1 0 0 0,1-1 0 0 0,0 0 0 0 0,-1 0 0 0 0,1 0 0 0 0,1 0 0 0 0,-1-1 0 0 0,-3-5 0 0 0,3 5 13 0 0,-10-15-3 0 0,0 0-1 0 0,2-1 0 0 0,0-1 1 0 0,1 0-1 0 0,2-1 1 0 0,0 0-1 0 0,1 0 1 0 0,-7-35-1 0 0,10 26-6 0 0,2 0-1 0 0,0 0 1 0 0,3 1 0 0 0,0-1-1 0 0,2 0 1 0 0,6-33-1 0 0,-2 22-87 0 0,11-53 48 0 0,11-76-204 0 0,-20 123 36 0 0,5-18-1283 0 0,6 27-3132 0 0,-17 38 3970 0 0,-1 1-1 0 0,0-1 0 0 0,1 1 0 0 0,0-1 0 0 0,-1 1 0 0 0,1 0 0 0 0,0 0 0 0 0,-1 0 0 0 0,1 0 1 0 0,0 0-1 0 0,4-1 0 0 0,17-11-5718 0 0,9-7 2696 0 0,-19 13 1991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3848 0 0,'3'3'1089'0'0,"5"11"-196"0"0,0 0-1 0 0,-1 0 1 0 0,-1 0-1 0 0,0 1 0 0 0,-1 0 1 0 0,5 22-1 0 0,14 106 1711 0 0,-13-71-1097 0 0,6 50 97 0 0,-3-21-5510 0 0,-9-88 2149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410 14 3336 0 0,'0'0'2365'0'0,"-16"-13"563"0"0,-3 13-2102 0 0,-1 0 1 0 0,1 1-1 0 0,-1 1 1 0 0,1 1-1 0 0,-32 9 1 0 0,-101 38-2385 0 0,96-30-1957 0 0,23-9-2024 0 0,29-9 3995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1 126 4984 0 0,'0'0'5853'0'0,"6"1"-4177"0"0,19 3-41 0 0,-18-3 1171 0 0,15-9-492 0 0,18-3 1174 0 0,71-11 1 0 0,118 4-3495 0 0,-123 12-275 0 0,-25 2-511 0 0,45-4-2051 0 0,-46-5-4836 0 0,-57 7 1421 0 0,-20 5 5714 0 0,1 0-1 0 0,0-1 1 0 0,0 0 0 0 0,-1 1-1 0 0,1-1 1 0 0,-1-1 0 0 0,1 1-1 0 0,-1 0 1 0 0,0-1 0 0 0,3-3-1 0 0,4-5-1149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6 320 4136 0 0,'0'0'1434'0'0,"-5"-17"10540"0"0,30 67-10817 0 0,3-1 0 0 0,1-1 0 0 0,68 82-1 0 0,-87-119-751 0 0,5 2 1442 0 0,-14-13-1803 0 0,1-1 0 0 0,-1 1 1 0 0,0 0-1 0 0,0-1 0 0 0,0 1 0 0 0,0-1 0 0 0,0 1 1 0 0,0-1-1 0 0,0 0 0 0 0,0 0 0 0 0,-1 1 0 0 0,1-1 1 0 0,0 0-1 0 0,0 0 0 0 0,0 0 0 0 0,-1 0 0 0 0,1 0 1 0 0,-1 0-1 0 0,2-1 0 0 0,2-7 63 0 0,0 1 1 0 0,0-1-1 0 0,0 0 0 0 0,-1 0 0 0 0,-1 0 1 0 0,0 0-1 0 0,0 0 0 0 0,0-1 0 0 0,-1-9 1 0 0,2 0 11 0 0,8-75 243 0 0,-7 48-351 0 0,2 0-1 0 0,2 1 1 0 0,28-87 0 0 0,-32 120-303 0 0,24-48-1953 0 0,-26 56 1431 0 0,1 1 1 0 0,0-1-1 0 0,0 1 0 0 0,0-1 0 0 0,0 1 1 0 0,0 0-1 0 0,6-3 0 0 0,-8 5 138 0 0,1 0 0 0 0,0 1 0 0 0,-1-1 0 0 0,1 1 0 0 0,-1-1 0 0 0,1 1 1 0 0,0 0-1 0 0,-1 0 0 0 0,1 0 0 0 0,0 0 0 0 0,0 0 0 0 0,-1 0 0 0 0,1 0 0 0 0,3 1 0 0 0,24 9-4341 0 0,-10 1 3144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 1 3276 0 0,'1'4'1046'0'0,"2"6"-608"0"0,-1 1 1 0 0,0-1 0 0 0,-1 1-1 0 0,0 0 1 0 0,0 0-1 0 0,-1 0 1 0 0,-1 0-1 0 0,0 0 1 0 0,-1-1 0 0 0,0 1-1 0 0,0 0 1 0 0,-1-1-1 0 0,0 0 1 0 0,-1 1 0 0 0,0-1-1 0 0,-1-1 1 0 0,-7 12-1 0 0,-6 28 2023 0 0,17-46-2032 0 0,-1-1 0 0 0,1 1 0 0 0,0-1 0 0 0,-1 1 0 0 0,1 0 0 0 0,1-1 0 0 0,-1 1 0 0 0,0 0 0 0 0,1 0 1 0 0,-1 0-1 0 0,1 0 0 0 0,0 3 0 0 0,0-6-289 0 0,0 1 1 0 0,1 0 0 0 0,-1 0-1 0 0,0 0 1 0 0,1 0 0 0 0,-1 0-1 0 0,1-1 1 0 0,0 1-1 0 0,-1 0 1 0 0,1-1 0 0 0,0 1-1 0 0,-1 0 1 0 0,1-1 0 0 0,0 1-1 0 0,0 0 1 0 0,-1-1-1 0 0,1 0 1 0 0,0 1 0 0 0,0-1-1 0 0,0 1 1 0 0,0-1-1 0 0,0 0 1 0 0,0 0 0 0 0,-1 1-1 0 0,1-1 1 0 0,2 0 0 0 0,1 1 508 0 0,2-3-381 0 0,52-13 74 0 0,104-26-2790 0 0,-119 32-1154 0 0,79-6 0 0 0,-69 19-1020 0 0,-48-3 3624 0 0,1 0 0 0 0,-1 0-1 0 0,0 1 1 0 0,0 0 0 0 0,0 0 0 0 0,0 0-1 0 0,0 1 1 0 0,5 3 0 0 0,1 2-659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84 164 1144 0 0,'9'-37'4086'0'0,"-7"13"-1351"0"0,-2 24-2579 0 0,0-1 0 0 0,0 0-1 0 0,1 1 1 0 0,-1-1 0 0 0,0 0-1 0 0,0 1 1 0 0,0-1 0 0 0,0 0-1 0 0,0 0 1 0 0,0 1 0 0 0,0-1-1 0 0,0 0 1 0 0,0 0 0 0 0,0 1-1 0 0,0-1 1 0 0,0 0 0 0 0,-1 1-1 0 0,1-1 1 0 0,0 0 0 0 0,0 1-1 0 0,-1-1 1 0 0,1 0 0 0 0,0 1 0 0 0,-1-1-1 0 0,1 1 1 0 0,-1-1 0 0 0,1 0-1 0 0,-1 1 1 0 0,1-1 0 0 0,-2 0-1 0 0,-26 16-20 0 0,22-11 2596 0 0,7-6-2715 0 0,0 0 1 0 0,1 0 0 0 0,-1 0-1 0 0,1 0 1 0 0,0 0-1 0 0,0 1 1 0 0,-1-1-1 0 0,1 0 1 0 0,0 1 0 0 0,1 0-1 0 0,-1-1 1 0 0,3 0-1 0 0,0-2 9 0 0,2-1 23 0 0,-4-14 310 0 0,-7 3-215 0 0,4 15-147 0 0,0 1 0 0 0,0 0-1 0 0,0-1 1 0 0,-1 1-1 0 0,1-1 1 0 0,0 1 0 0 0,0 0-1 0 0,-1-1 1 0 0,1 1 0 0 0,0-1-1 0 0,-1 1 1 0 0,1 0 0 0 0,0 0-1 0 0,-1-1 1 0 0,1 1 0 0 0,0 0-1 0 0,-1 0 1 0 0,1-1 0 0 0,-1 1-1 0 0,1 0 1 0 0,-1 0 0 0 0,1 0-1 0 0,0 0 1 0 0,-1-1 0 0 0,1 1-1 0 0,-1 0 1 0 0,1 0-1 0 0,-1 0 1 0 0,1 0 0 0 0,-1 0-1 0 0,1 0 1 0 0,0 0 0 0 0,-1 0-1 0 0,1 1 1 0 0,-1-1 0 0 0,1 0-1 0 0,-1 0 1 0 0,1 0 0 0 0,-1 0-1 0 0,1 1 1 0 0,0-1 0 0 0,-1 0-1 0 0,1 0 1 0 0,0 1 0 0 0,-1-1-1 0 0,1 0 1 0 0,0 1 0 0 0,-1-1-1 0 0,1 1 1 0 0,-19 14-134 0 0,15-12 8 0 0,-3 17-24 0 0,13-17 145 0 0,17-17 57 0 0,-19 12-79 0 0,3-3 12 0 0,-7 3-12 0 0,0 1-1 0 0,0-1 1 0 0,0 0 0 0 0,-1 1-1 0 0,1-1 1 0 0,0 0-1 0 0,0 1 1 0 0,-1-1 0 0 0,1 1-1 0 0,-1-1 1 0 0,0 0-1 0 0,1 1 1 0 0,-1-1 0 0 0,0 1-1 0 0,0 0 1 0 0,0-1-1 0 0,0 1 1 0 0,0 0 0 0 0,0-1-1 0 0,0 1 1 0 0,-1 0-1 0 0,1 0 1 0 0,0 0 0 0 0,-1 0-1 0 0,1 0 1 0 0,0 0-1 0 0,-1 0 1 0 0,1 1 0 0 0,-1-1-1 0 0,0 1 1 0 0,1-1-1 0 0,-1 1 1 0 0,0-1 0 0 0,1 1-1 0 0,-1 0 1 0 0,0 0-1 0 0,1 0 1 0 0,-1 0 0 0 0,0 0-1 0 0,1 0 1 0 0,-4 1-1 0 0,2-1-153 0 0,-1 3 90 0 0,2-1 25 0 0,-1 0 0 0 0,1 1 0 0 0,-1 0-1 0 0,1-1 1 0 0,0 1 0 0 0,0 0 0 0 0,0 0-1 0 0,1 0 1 0 0,-1 0 0 0 0,1 0 0 0 0,-1 0 0 0 0,1 1-1 0 0,0-1 1 0 0,0 0 0 0 0,1 1 0 0 0,-1-1-1 0 0,0 6 1 0 0,1-6-63 0 0,0 1-15 0 0,0 11 55 0 0,0-11-22 0 0,0-4 110 0 0,1 1-1 0 0,-1 0 0 0 0,0 0 1 0 0,0-1-1 0 0,1 1 0 0 0,-1 0 1 0 0,0 0-1 0 0,1-1 0 0 0,-1 1 0 0 0,1-1 1 0 0,-1 1-1 0 0,1 0 0 0 0,-1-1 1 0 0,1 1-1 0 0,0-1 0 0 0,-1 1 0 0 0,1-1 1 0 0,0 1-1 0 0,-1-1 0 0 0,1 0 1 0 0,0 1-1 0 0,-1-1 0 0 0,1 0 1 0 0,1 1-1 0 0,1-2 11 0 0,0 0-1 0 0,0 0 1 0 0,0 0 0 0 0,-1 0 0 0 0,1-1-1 0 0,0 1 1 0 0,0-1 0 0 0,-1 0 0 0 0,1 0-1 0 0,-1 0 1 0 0,0 0 0 0 0,1 0 0 0 0,-1 0-1 0 0,0-1 1 0 0,0 1 0 0 0,0-1 0 0 0,-1 1-1 0 0,1-1 1 0 0,-1 0 0 0 0,1 1 0 0 0,-1-1-1 0 0,0 0 1 0 0,0 0 0 0 0,0 0 0 0 0,0 0-1 0 0,-1 0 1 0 0,1 0 0 0 0,-1-1 0 0 0,0 1-1 0 0,0-4 1 0 0,0 4-3 0 0,0 2 41 0 0,0-1-44 0 0,0 1 0 0 0,0-1 0 0 0,0 1 0 0 0,0-1 0 0 0,0 1 0 0 0,0-1 0 0 0,0 0 0 0 0,0 1 0 0 0,0-1-1 0 0,-1 1 1 0 0,1-1 0 0 0,-1 1 0 0 0,1 0 0 0 0,-1-1 0 0 0,0 1 0 0 0,0-1 0 0 0,1 1 0 0 0,-3-2 0 0 0,2 1-63 0 0,-1 2 8 0 0,0-1 41 0 0,0 1 0 0 0,0 0 1 0 0,0 1-1 0 0,0-1 0 0 0,0 0 0 0 0,0 0 1 0 0,0 1-1 0 0,0 0 0 0 0,0-1 0 0 0,0 1 1 0 0,0 0-1 0 0,0 0 0 0 0,0 0 0 0 0,0 0 1 0 0,1 0-1 0 0,-1 0 0 0 0,1 0 0 0 0,-1 1 1 0 0,0-1-1 0 0,1 1 0 0 0,0-1 1 0 0,-1 1-1 0 0,1-1 0 0 0,0 1 0 0 0,0 0 1 0 0,0 0-1 0 0,0-1 0 0 0,0 1 0 0 0,0 0 1 0 0,1 0-1 0 0,-1 0 0 0 0,1 0 0 0 0,-1 0 1 0 0,1 0-1 0 0,0 0 0 0 0,0 4 0 0 0,0-1 25 0 0,0 0-1 0 0,0 1 0 0 0,1-1 0 0 0,0 0 0 0 0,0 0 0 0 0,1 0 0 0 0,-1 0 0 0 0,1 0 0 0 0,0 0 0 0 0,1 0 0 0 0,-1-1 0 0 0,1 1 0 0 0,3 4 0 0 0,-4-7 34 0 0,-1-1-25 0 0,0-1 0 0 0,0 1 0 0 0,0-1 0 0 0,0 1 1 0 0,1-1-1 0 0,-1 0 0 0 0,0 1 0 0 0,0-1 0 0 0,1 0 0 0 0,-1 0 1 0 0,0 0-1 0 0,0 0 0 0 0,0 0 0 0 0,1 0 0 0 0,-1 0 0 0 0,2-1 0 0 0,0 0-11 0 0,0-1-1 0 0,0 1 1 0 0,-1-1-1 0 0,1 0 1 0 0,-1 0-1 0 0,0 0 1 0 0,1 0-1 0 0,-1 0 1 0 0,0 0-1 0 0,0-1 1 0 0,0 1-1 0 0,-1-1 1 0 0,1 1-1 0 0,-1-1 1 0 0,3-4-1 0 0,-3 5 36 0 0,0 8-1368 0 0,5 16 572 0 0,-4-16-66 0 0,23 19-6367 0 0,-9-21 5578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 1 2680 0 0,'-1'13'1083'0'0,"1"0"0"0"0,1 1 0 0 0,0-1 1 0 0,1 0-1 0 0,5 22 0 0 0,-3-19-309 0 0,0 1 0 0 0,-2 0 0 0 0,1 27 0 0 0,-3-27-406 0 0,0-1 0 0 0,-1 0-1 0 0,-5 23 1 0 0,4-32-525 0 0,0-1 0 0 0,0 1 1 0 0,-1 0-1 0 0,0-1 0 0 0,0 1 0 0 0,-1-1 1 0 0,1 0-1 0 0,-1 0 0 0 0,-1-1 1 0 0,-6 9-1 0 0,8-12-403 0 0,0 0 1 0 0,-1 0-1 0 0,1 0 1 0 0,-1-1-1 0 0,1 1 0 0 0,-1-1 1 0 0,1 0-1 0 0,-1 0 1 0 0,0 0-1 0 0,0 0 1 0 0,0-1-1 0 0,1 1 0 0 0,-1-1 1 0 0,0 0-1 0 0,0 0 1 0 0,0 0-1 0 0,0-1 1 0 0,-5-1-1 0 0,-13-5-822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1 210 3980 0 0,'52'-67'6812'0'0,"-48"60"-6153"0"0,1 0-1 0 0,-1 1 0 0 0,2-1 0 0 0,11-10 0 0 0,17-21 488 0 0,-6 9-3574 0 0,-23 25 1436 0 0,0 0 0 0 0,-1 1 1 0 0,2 0-1 0 0,-1 0 0 0 0,0 1 0 0 0,1-1 1 0 0,-1 1-1 0 0,1 0 0 0 0,8-1 1 0 0,5 0-737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113 187 580 0 0,'0'0'21'0'0,"-4"-27"666"0"0,3 15 645 0 0,0 0-1 0 0,-1 0 0 0 0,-4-12 1 0 0,6 22-440 0 0,-5-13 725 0 0,-1-23 35 0 0,5 36-1354 0 0,-3-13 1317 0 0,-3-5 429 0 0,2 12 3271 0 0,-2 27-5191 0 0,5-14 12 0 0,2-4-89 0 0,0 1-1 0 0,0 0 1 0 0,0 0-1 0 0,0 0 0 0 0,-1-1 1 0 0,1 1-1 0 0,0 0 1 0 0,-1 0-1 0 0,1-1 1 0 0,-1 1-1 0 0,-1 2 1 0 0,-3 18 749 0 0,0 83 639 0 0,3-26-1101 0 0,3-60-265 0 0,-1 1-1 0 0,-1 0 1 0 0,-4 24-1 0 0,0-13 18 0 0,2 0 0 0 0,1 41 0 0 0,-2 11 34 0 0,1 56 147 0 0,-1 4 2 0 0,4-45-149 0 0,-5 17-88 0 0,3 30 279 0 0,-3-67-581 0 0,5-76 459 0 0,0 1-111 0 0,0 112-361 0 0,-7-53 591 0 0,10-46-358 0 0,-3-16 57 0 0,0 1 1 0 0,1-1 0 0 0,-1 1-1 0 0,0-1 1 0 0,0 1-1 0 0,0 0 1 0 0,0-1 0 0 0,0 1-1 0 0,0-1 1 0 0,0 1 0 0 0,0 0-1 0 0,0-1 1 0 0,0 1-1 0 0,0-1 1 0 0,0 1 0 0 0,-1 0-1 0 0,1-1 1 0 0,0 1 0 0 0,0-1-1 0 0,0 1 1 0 0,-1-1-1 0 0,1 1 1 0 0,0-1 0 0 0,-1 1-1 0 0,0 0 1 0 0,1 6 951 0 0,1-3-3547 0 0,8-33-9304 0 0,1 3 8455 0 0,15-32 0 0 0,-1 15 1527 0 0,2-2 172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4924 0 0,'0'0'5944'0'0,"17"8"1288"0"0,-8 0-7134 0 0,-6-6-42 0 0,-1 21-764 0 0,0-9-4800 0 0,-1-13 4723 0 0,2 4 893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0 144 3828 0 0,'7'-11'1700'0'0,"1"1"-1"0"0,-1 0 0 0 0,2 0 1 0 0,-1 1-1 0 0,1 0 0 0 0,13-9 1 0 0,-9 8-1023 0 0,0 1 0 0 0,1 1 1 0 0,0 0-1 0 0,0 1 0 0 0,1 1 0 0 0,0 0 1 0 0,25-6-1 0 0,-37 11-580 0 0,26 9-23 0 0,-28-5-64 0 0,5 8-42 0 0,-1-5 30 0 0,-5-1 0 0 0,-9 36 90 0 0,3-22-212 0 0,5-17 173 0 0,0 0-1 0 0,0 1 0 0 0,0 0 0 0 0,1-1 0 0 0,-1 1 0 0 0,1-1 1 0 0,-1 1-1 0 0,1 0 0 0 0,0 0 0 0 0,0-1 0 0 0,1 4 0 0 0,0-3-3 0 0,0 1-1 0 0,0-1 0 0 0,1 0 0 0 0,-1 0 0 0 0,1-1 0 0 0,0 1 0 0 0,0 0 0 0 0,0-1 0 0 0,0 1 0 0 0,1-1 0 0 0,-1 0 0 0 0,1 1 1 0 0,-1-1-1 0 0,1 0 0 0 0,3 1 0 0 0,19 15 72 0 0,-10-9-104 0 0,-2 0 1 0 0,1 1 0 0 0,-1 0-1 0 0,-1 1 1 0 0,0 0-1 0 0,0 1 1 0 0,18 26-1 0 0,-27-32-166 0 0,-1 0 0 0 0,1 0 1 0 0,-1 0-1 0 0,0 0 0 0 0,-1 1 0 0 0,0-1 0 0 0,0 1 0 0 0,0-1 0 0 0,-1 1 0 0 0,0-1 0 0 0,0 1 0 0 0,0-1 0 0 0,-1 1 0 0 0,0-1 0 0 0,0 1 0 0 0,-1-1 0 0 0,0 0 0 0 0,0 0 0 0 0,0 0 0 0 0,-1 0 0 0 0,0 0 0 0 0,0 0 0 0 0,-1 0 0 0 0,1-1 0 0 0,-1 0 0 0 0,0 0 0 0 0,-8 8 0 0 0,-25 22-3557 0 0,16-15 116 0 0,1 0-3708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314 36 3396 0 0,'1'-1'137'0'0,"-1"0"-1"0"0,0 0 1 0 0,0 0-1 0 0,0 0 1 0 0,1 0-1 0 0,-1 0 0 0 0,0 0 1 0 0,0 1-1 0 0,0-1 1 0 0,0 0-1 0 0,-1 0 1 0 0,1 0-1 0 0,0 0 1 0 0,0 0-1 0 0,-1 0 0 0 0,1 0 1 0 0,0 0-1 0 0,-1 0 1 0 0,1 1-1 0 0,-1-1 1 0 0,1 0-1 0 0,-1 0 1 0 0,1 0-1 0 0,-1 1 0 0 0,1-1 1 0 0,-1 0-1 0 0,0 1 1 0 0,-1-2-1 0 0,-1 1 29 0 0,1-1-1 0 0,-1 1 1 0 0,0 0 0 0 0,0 0-1 0 0,0 0 1 0 0,1 0-1 0 0,-1 0 1 0 0,0 1-1 0 0,-4-1 1 0 0,-59 3 681 0 0,65-2-799 0 0,-14 2 152 0 0,0 0 0 0 0,0 1-1 0 0,0 1 1 0 0,1 0 0 0 0,0 1-1 0 0,0 0 1 0 0,-25 14 0 0 0,34-16-17 0 0,1 0 0 0 0,-1 0 0 0 0,1 1 0 0 0,-1-1 0 0 0,1 1 0 0 0,0 0 1 0 0,1 0-1 0 0,-1 1 0 0 0,1-1 0 0 0,0 1 0 0 0,0 0 0 0 0,0 0 0 0 0,0 0 1 0 0,1 0-1 0 0,0 0 0 0 0,0 1 0 0 0,0-1 0 0 0,1 0 0 0 0,0 1 0 0 0,0 0 0 0 0,0-1 1 0 0,1 9-1 0 0,0-12-116 0 0,0-1 1 0 0,0 1 0 0 0,0-1-1 0 0,1 0 1 0 0,-1 1 0 0 0,0-1-1 0 0,1 1 1 0 0,-1-1-1 0 0,1 0 1 0 0,0 1 0 0 0,-1-1-1 0 0,1 0 1 0 0,0 1 0 0 0,0-1-1 0 0,0 0 1 0 0,0 0-1 0 0,0 0 1 0 0,0 0 0 0 0,0 0-1 0 0,0 0 1 0 0,1 0 0 0 0,-1 0-1 0 0,0-1 1 0 0,0 1-1 0 0,1 0 1 0 0,2 0 0 0 0,27 6 685 0 0,-30-7-743 0 0,2 0 156 0 0,3-2 27 0 0,1 0-121 0 0,0-1-1 0 0,-1 1 1 0 0,1-2 0 0 0,-1 1 0 0 0,0-1 0 0 0,1 0-1 0 0,-2 0 1 0 0,1-1 0 0 0,0 0 0 0 0,-1 0 0 0 0,6-7 0 0 0,5-9 52 0 0,26-42 1 0 0,-30 43-210 0 0,-11 18 71 0 0,-1 1 13 0 0,0 1 0 0 0,0 0 0 0 0,0 0 0 0 0,0 0 0 0 0,0-1 0 0 0,0 1 0 0 0,0 0 0 0 0,0 0 0 0 0,0-1 0 0 0,0 1 0 0 0,0 0 0 0 0,1 0 0 0 0,-1 0 0 0 0,0-1 0 0 0,0 1 0 0 0,0 0-1 0 0,0 0 1 0 0,0 0 0 0 0,0-1 0 0 0,0 1 0 0 0,1 0 0 0 0,-1 0 0 0 0,0 0 0 0 0,0 0 0 0 0,0-1 0 0 0,0 1 0 0 0,1 0 0 0 0,-1 0 0 0 0,0 0 0 0 0,0 0 0 0 0,0 0 0 0 0,1 0 0 0 0,-1 0-1 0 0,0 0 1 0 0,0-1 0 0 0,0 1 0 0 0,1 0 0 0 0,-1 0 0 0 0,0 0 0 0 0,0 0 0 0 0,1 0 0 0 0,-1 0 0 0 0,0 0 0 0 0,0 0 0 0 0,0 0 0 0 0,1 1 0 0 0,-1-1 0 0 0,0 0 0 0 0,0 0 0 0 0,1 0-1 0 0,-1 0 1 0 0,0 0 0 0 0,0 0 0 0 0,0 0 0 0 0,0 0 0 0 0,1 1 0 0 0,-1-1 0 0 0,0 0 0 0 0,0 0 0 0 0,0 0 0 0 0,0 0 0 0 0,1 1 0 0 0,-1-1 0 0 0,0 0 0 0 0,0 0 0 0 0,0 0 0 0 0,0 1-1 0 0,0-1 1 0 0,7 11-3 0 0,-1 0-1 0 0,0 0 1 0 0,0 1-1 0 0,-1 0 0 0 0,-1 0 1 0 0,5 20-1 0 0,11 68 73 0 0,10 55-851 0 0,-17-92-1887 0 0,7-1-4251 0 0,-8-24 423 0 0,-11-35 4753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169 0 508 0 0,'-4'0'53'0'0,"-12"0"88"0"0,12 0 282 0 0,0 0-377 0 0,-6 1 273 0 0,1 1 0 0 0,-1-1 0 0 0,1 1 0 0 0,0 1 0 0 0,0 0 0 0 0,0 0 0 0 0,0 1 0 0 0,0 0 0 0 0,1 0 0 0 0,0 1 0 0 0,0 0 0 0 0,-13 11 0 0 0,19-14 230 0 0,-3 8 970 0 0,5-9-1439 0 0,-1-1 0 0 0,1 1-1 0 0,-1-1 1 0 0,1 1 0 0 0,-1-1 0 0 0,1 1 0 0 0,0 0 0 0 0,-1-1 0 0 0,1 1 0 0 0,0 0 0 0 0,-1-1 0 0 0,1 1 0 0 0,0 0 0 0 0,0-1 0 0 0,0 1 0 0 0,-1 0 0 0 0,1-1 0 0 0,0 1 0 0 0,0 0 0 0 0,0-1 0 0 0,0 1 0 0 0,0 0 0 0 0,0 0 0 0 0,1-1 0 0 0,-1 1 0 0 0,0 0 0 0 0,0-1 0 0 0,0 1 0 0 0,1 0 0 0 0,-1-1-1 0 0,0 1 1 0 0,1-1 0 0 0,-1 1 0 0 0,0 0 0 0 0,1-1 0 0 0,0 2 0 0 0,34 12 1629 0 0,-31-13-815 0 0,1-3-642 0 0,-1 1-170 0 0,-1 0 0 0 0,0 0 0 0 0,1 0 0 0 0,-1-1 0 0 0,0 0 0 0 0,0 1 0 0 0,0-1 0 0 0,0 0 0 0 0,0 0 0 0 0,0-1-1 0 0,0 1 1 0 0,-1 0 0 0 0,1-1 0 0 0,-1 0 0 0 0,0 0 0 0 0,0 1 0 0 0,3-6 0 0 0,-4 6 31 0 0,-1-1-70 0 0,0 0-1 0 0,1-1 0 0 0,-1 1 0 0 0,-1 0 1 0 0,1 0-1 0 0,0-1 0 0 0,-1 1 1 0 0,1 0-1 0 0,-2-4 0 0 0,-1 6-43 0 0,1 1 0 0 0,0 0 0 0 0,0 0 1 0 0,0 0-1 0 0,-1 1 0 0 0,1-1 0 0 0,0 1 0 0 0,0-1 0 0 0,0 1 0 0 0,0-1 1 0 0,0 1-1 0 0,-1 0 0 0 0,1 0 0 0 0,1 0 0 0 0,-1 0 0 0 0,0 0 0 0 0,0 1 1 0 0,0-1-1 0 0,1 1 0 0 0,-1-1 0 0 0,1 1 0 0 0,-1-1 0 0 0,1 1 0 0 0,-1 0 1 0 0,1 0-1 0 0,0 0 0 0 0,0 0 0 0 0,0 0 0 0 0,0 0 0 0 0,0 0 0 0 0,1 0 0 0 0,-1 0 1 0 0,0 0-1 0 0,1 0 0 0 0,0 0 0 0 0,-1 1 0 0 0,1-1 0 0 0,0 0 0 0 0,0 0 1 0 0,1 4-1 0 0,-1-2 385 0 0,3-2-273 0 0,-2-1-71 0 0,1 0-1 0 0,-1-1 0 0 0,1 1 1 0 0,-1-1-1 0 0,1 1 1 0 0,-1-1-1 0 0,1 1 1 0 0,0-1-1 0 0,-1 0 1 0 0,1 0-1 0 0,-1 0 0 0 0,1 0 1 0 0,0 0-1 0 0,-1 0 1 0 0,1 0-1 0 0,0 0 1 0 0,-1-1-1 0 0,1 1 1 0 0,-1-1-1 0 0,1 1 0 0 0,-1-1 1 0 0,1 0-1 0 0,-1 1 1 0 0,1-1-1 0 0,-1 0 1 0 0,3-2-1 0 0,-1 1-18 0 0,-1 0 0 0 0,1 0 0 0 0,0-1 0 0 0,-1 1 0 0 0,1-1 0 0 0,-1 0 1 0 0,0 0-1 0 0,0 0 0 0 0,0 0 0 0 0,0 0 0 0 0,-1 0 0 0 0,2-4 0 0 0,-2 5 32 0 0,8-13 102 0 0,-6 7-147 0 0,-8 7-289 0 0,-26 17 321 0 0,24-9 8 0 0,7 3-31 0 0,0-5-16 0 0,0-1 0 0 0,0 1 0 0 0,1 0 1 0 0,0 0-1 0 0,0-1 0 0 0,0 1 0 0 0,2 5 0 0 0,-1-6 203 0 0,0-2-115 0 0,-1-1-86 0 0,-1-1 0 0 0,0 0 0 0 0,0 0 0 0 0,0 1-1 0 0,0-1 1 0 0,0 0 0 0 0,0 0 0 0 0,0 0-1 0 0,0 1 1 0 0,0-1 0 0 0,1 0 0 0 0,-1 0 0 0 0,0 0-1 0 0,0 1 1 0 0,0-1 0 0 0,1 0 0 0 0,-1 0 0 0 0,0 0-1 0 0,0 0 1 0 0,0 0 0 0 0,1 1 0 0 0,-1-1-1 0 0,0 0 1 0 0,0 0 0 0 0,0 0 0 0 0,1 0 0 0 0,-1 0-1 0 0,0 0 1 0 0,0 0 0 0 0,1 0 0 0 0,-1 0-1 0 0,0 0 1 0 0,0 0 0 0 0,1 0 0 0 0,-1 0 0 0 0,0 0-1 0 0,0 0 1 0 0,1 0 0 0 0,-1 0 0 0 0,0 0 0 0 0,0 0-1 0 0,1 0 1 0 0,-1-1 0 0 0,0 1 0 0 0,0 0-1 0 0,0 0 1 0 0,1 0 0 0 0,-1 0 0 0 0,0 0 0 0 0,0-1-1 0 0,0 1 1 0 0,1 0 0 0 0,21-41 44 0 0,-21 38-2 0 0,-2-1-58 0 0,-2-11-7 0 0,3 14 9 0 0,-1-1 1 0 0,1 1-1 0 0,0-1 1 0 0,0 1-1 0 0,-1 0 1 0 0,1-1-1 0 0,-1 1 1 0 0,1-1-1 0 0,-1 1 1 0 0,1 0 0 0 0,-1 0-1 0 0,0-1 1 0 0,0 1-1 0 0,0 0 1 0 0,0 0-1 0 0,0 0 1 0 0,0 0-1 0 0,0 0 1 0 0,0 0-1 0 0,-2-1 1 0 0,2 1 22 0 0,-1-1-46 0 0,0 2 17 0 0,1 0 0 0 0,-1 0 0 0 0,1 0 0 0 0,0 0 0 0 0,-1 0 1 0 0,1 0-1 0 0,-1 0 0 0 0,1 0 0 0 0,0 0 0 0 0,-1 1 0 0 0,1-1 0 0 0,0 0 1 0 0,-1 1-1 0 0,-1 1 0 0 0,0-1-8 0 0,0 1-1 0 0,1 0 1 0 0,-1 0-1 0 0,1 0 1 0 0,-1 1 0 0 0,1-1-1 0 0,0 1 1 0 0,0-1-1 0 0,0 1 1 0 0,0 0 0 0 0,0 0-1 0 0,1 0 1 0 0,-1 0 0 0 0,1 0-1 0 0,0 0 1 0 0,0 0-1 0 0,0 0 1 0 0,0 0 0 0 0,0 1-1 0 0,1-1 1 0 0,0 0-1 0 0,-1 1 1 0 0,1-1 0 0 0,0 0-1 0 0,1 1 1 0 0,-1-1 0 0 0,1 4-1 0 0,-1-5 34 0 0,4 12-35 0 0,-2-12 55 0 0,0-1-1 0 0,-1 1 1 0 0,1-1-1 0 0,0 0 1 0 0,-1 1-1 0 0,1-1 0 0 0,0 0 1 0 0,0 0-1 0 0,0 0 1 0 0,0-1-1 0 0,0 1 1 0 0,0 0-1 0 0,0-1 0 0 0,5 1 1 0 0,-3 0 33 0 0,-1-5-35 0 0,0-2-15 0 0,1 0 1 0 0,0 0 0 0 0,-1 0 0 0 0,0 0-1 0 0,3-12 1 0 0,-5 15-28 0 0,-1-8-24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1 188 4636 0 0,'5'-18'6438'0'0,"-4"15"-6207"0"0,-1 1-1 0 0,1 0 0 0 0,-1 0 0 0 0,1 0 0 0 0,0 0 0 0 0,0 0 1 0 0,0 0-1 0 0,0 0 0 0 0,0 0 0 0 0,0 0 0 0 0,1 0 0 0 0,-1 0 1 0 0,3-2-1 0 0,7-13 1731 0 0,-9 13-1732 0 0,0 0-1 0 0,1 0 1 0 0,0 0-1 0 0,-1 1 1 0 0,1-1-1 0 0,1 1 1 0 0,-1 0-1 0 0,0 0 1 0 0,7-5-1 0 0,4-4 475 0 0,-4 3-705 0 0,1 0-1 0 0,-1 1 0 0 0,1 1 0 0 0,1 0 0 0 0,-1 0 0 0 0,1 1 0 0 0,0 1 0 0 0,18-6 0 0 0,-27 10-247 0 0,-2 1-60 0 0,0 0 293 0 0,0 0 0 0 0,0 1 0 0 0,-1-1 0 0 0,1 0 0 0 0,0 0 0 0 0,0 0 0 0 0,0 1 0 0 0,0-1 1 0 0,0 0-1 0 0,-1 1 0 0 0,1-1 0 0 0,0 1 0 0 0,0-1 0 0 0,-1 1 0 0 0,1-1 0 0 0,0 1 0 0 0,0 0 0 0 0,-1-1 0 0 0,1 1 0 0 0,-1 0 0 0 0,1-1 0 0 0,-1 1 0 0 0,1 0 0 0 0,-1 0 0 0 0,1 0 0 0 0,-1-1 0 0 0,0 1 0 0 0,1 0 1 0 0,-1 0-1 0 0,0 0 0 0 0,0 0 0 0 0,0 0 0 0 0,0 0 0 0 0,0-1 0 0 0,0 1 0 0 0,0 0 0 0 0,0 0 0 0 0,0 0 0 0 0,0 0 0 0 0,0 0 0 0 0,0 0 0 0 0,-1 0 0 0 0,1-1 0 0 0,0 1 0 0 0,-1 0 0 0 0,1 0 0 0 0,-1 1 0 0 0,-21 46-451 0 0,22-48 461 0 0,-60 107-546 0 0,60-106 584 0 0,-1 1-1 0 0,0 0 1 0 0,0-1 0 0 0,0 1-1 0 0,1-1 1 0 0,-1 1-1 0 0,1 0 1 0 0,-1-1 0 0 0,1 1-1 0 0,0 0 1 0 0,-1 0-1 0 0,1-1 1 0 0,0 1 0 0 0,0 0-1 0 0,1 0 1 0 0,-1-1 0 0 0,0 1-1 0 0,0 0 1 0 0,1 0-1 0 0,-1-1 1 0 0,1 1 0 0 0,0 0-1 0 0,-1-1 1 0 0,1 1-1 0 0,0-1 1 0 0,0 1 0 0 0,0-1-1 0 0,0 1 1 0 0,0-1-1 0 0,0 0 1 0 0,2 2 0 0 0,4 3 40 0 0,1 0 0 0 0,-1 0 1 0 0,1 0-1 0 0,15 7 1 0 0,7 5 47 0 0,-26-14-104 0 0,-2-3-13 0 0,0 1-1 0 0,1-1 0 0 0,-1 1 1 0 0,0 0-1 0 0,0 0 1 0 0,-1 0-1 0 0,1 0 0 0 0,0 0 1 0 0,-1 1-1 0 0,1-1 0 0 0,-1 0 1 0 0,0 1-1 0 0,0-1 1 0 0,0 1-1 0 0,0-1 0 0 0,0 1 1 0 0,0 0-1 0 0,-1-1 0 0 0,1 1 1 0 0,-1 0-1 0 0,0-1 1 0 0,0 6-1 0 0,-3 6-178 0 0,-1-1 0 0 0,-1 1-1 0 0,0-1 1 0 0,-8 16 0 0 0,7-18-1284 0 0,-7 15-1009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48 4832 0 0,'0'0'9165'0'0,"21"-8"-9945"0"0,-15-15-5968 0 0,3 7 2735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222 0 1760 0 0,'0'0'848'0'0,"-6"1"-479"0"0,-10 0-61 0 0,1 1 0 0 0,0 0 0 0 0,-1 2-1 0 0,1-1 1 0 0,0 2 0 0 0,1 0 0 0 0,-1 1 0 0 0,1 0 0 0 0,0 1 0 0 0,1 1-1 0 0,-19 13 1 0 0,30-18-97 0 0,0-1 0 0 0,0 1 0 0 0,0 0 0 0 0,0 0 0 0 0,0-1 0 0 0,1 1 0 0 0,-1 0 0 0 0,1 1 0 0 0,0-1 0 0 0,0 0 0 0 0,0 0 1 0 0,0 0-1 0 0,1 1 0 0 0,-1-1 0 0 0,1 0 0 0 0,0 1 0 0 0,0 3 0 0 0,0-4 747 0 0,6 6-311 0 0,-6-8-606 0 0,0 0 0 0 0,0 0 0 0 0,0-1-1 0 0,0 1 1 0 0,1 0 0 0 0,-1 0 0 0 0,0-1 0 0 0,0 1 0 0 0,1 0 0 0 0,-1-1 0 0 0,0 1 0 0 0,1 0 0 0 0,-1-1 0 0 0,1 1 0 0 0,-1 0 0 0 0,1-1 0 0 0,-1 1 0 0 0,1-1 0 0 0,-1 1 0 0 0,1-1 0 0 0,0 1 0 0 0,0 0 0 0 0,3-1 43 0 0,-1 0 1 0 0,0 0-1 0 0,1 0 0 0 0,-1 0 1 0 0,1-1-1 0 0,-1 1 1 0 0,1-1-1 0 0,-1 0 1 0 0,0 0-1 0 0,0 0 1 0 0,1 0-1 0 0,-1 0 1 0 0,0-1-1 0 0,0 0 1 0 0,0 1-1 0 0,0-1 1 0 0,-1 0-1 0 0,1-1 1 0 0,-1 1-1 0 0,1 0 1 0 0,-1-1-1 0 0,4-4 1 0 0,11-12 251 0 0,27-40 0 0 0,-42 56-260 0 0,11-14 122 0 0,-12 16-191 0 0,-1 0 0 0 0,1 0 0 0 0,-1 0 0 0 0,1 0 0 0 0,-1 1 0 0 0,1-1 0 0 0,-1 0 0 0 0,1 1 0 0 0,0-1 0 0 0,0 0 0 0 0,-1 1 0 0 0,1-1 0 0 0,0 1 0 0 0,0-1 0 0 0,-1 1 0 0 0,1-1 0 0 0,0 1 0 0 0,0-1 0 0 0,0 1 0 0 0,0 0 0 0 0,0 0 0 0 0,1-1 0 0 0,13 26-27 0 0,-12-12 8 0 0,-1 1 0 0 0,0 0 0 0 0,-1 1 1 0 0,0-1-1 0 0,-1 0 0 0 0,-1 0 0 0 0,-4 26 1 0 0,2-14-53 0 0,-6 56 660 0 0,4-46-3025 0 0,1 1-8812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60 0 2404 0 0,'-27'245'8359'0'0,"11"-164"-8022"0"0,5-33-2221 0 0,6 5-4044 0 0,5-38 4196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66 2076 0 0,'14'-19'8789'0'0,"-9"17"-7870"0"0,-1 1-699 0 0,0 0 0 0 0,0-1 0 0 0,1 1 0 0 0,-1-1 0 0 0,0 0 0 0 0,-1 0 0 0 0,1 0 0 0 0,0 0 0 0 0,-1-1 0 0 0,1 1 0 0 0,-1-1-1 0 0,0 0 1 0 0,1 0 0 0 0,2-5 0 0 0,-4 6-180 0 0,-2 2-136 0 0,0 0 82 0 0,0 0-1 0 0,0-1 1 0 0,0 1 0 0 0,0 0 0 0 0,0 0 0 0 0,0 0 0 0 0,0 0 0 0 0,0-1 0 0 0,0 1 0 0 0,0 0 0 0 0,0 0 0 0 0,0 0 0 0 0,0-1 0 0 0,0 1-1 0 0,0 0 1 0 0,0 0 0 0 0,0 0 0 0 0,0 0 0 0 0,0-1 0 0 0,-1 1 0 0 0,1 0 0 0 0,0 0 0 0 0,0 0 0 0 0,0 0 0 0 0,0-1 0 0 0,0 1 0 0 0,0 0-1 0 0,-1 0 1 0 0,1 0 0 0 0,0 0 0 0 0,0 0 0 0 0,0 0 0 0 0,0 0 0 0 0,0 0 0 0 0,-1-1 0 0 0,1 1 0 0 0,0 0 0 0 0,0 0 0 0 0,0 0-1 0 0,-1 0 1 0 0,1 0 0 0 0,0 0 0 0 0,0 0 0 0 0,0 0 0 0 0,-1 0 0 0 0,-10 6 52 0 0,1 0-93 0 0,7-5 38 0 0,0 1 0 0 0,1-1 0 0 0,-1 1 0 0 0,1-1 0 0 0,-1 1 0 0 0,1 0 0 0 0,-1 0 0 0 0,1 0 0 0 0,0 0 0 0 0,0 1 0 0 0,0-1 0 0 0,0 1 0 0 0,1-1 0 0 0,-1 1 0 0 0,0-1-1 0 0,1 1 1 0 0,0 0 0 0 0,0 0 0 0 0,0 0 0 0 0,0 0 0 0 0,-1 4 0 0 0,2-4 8 0 0,15 23-44 0 0,-13-25 66 0 0,-1 0 0 0 0,1 0 1 0 0,0 0-1 0 0,0 0 0 0 0,0-1 1 0 0,0 1-1 0 0,0-1 0 0 0,0 1 1 0 0,1-1-1 0 0,-1 0 1 0 0,0 0-1 0 0,0 0 0 0 0,0 0 1 0 0,0 0-1 0 0,0 0 0 0 0,0-1 1 0 0,0 1-1 0 0,0 0 0 0 0,0-1 1 0 0,0 0-1 0 0,0 0 1 0 0,0 1-1 0 0,0-1 0 0 0,3-2 1 0 0,-1 0-22 0 0,-4 3-12 0 0,0 0 15 0 0,-1 0 1 0 0,1 0-1 0 0,0 0 1 0 0,0 0-1 0 0,0 0 1 0 0,-1 0-1 0 0,1-1 0 0 0,0 1 1 0 0,0 0-1 0 0,0 0 1 0 0,-1 0-1 0 0,1-1 1 0 0,0 1-1 0 0,0 0 1 0 0,0 0-1 0 0,0 0 1 0 0,0-1-1 0 0,0 1 1 0 0,-1 0-1 0 0,1 0 1 0 0,0-1-1 0 0,0 1 0 0 0,0 0 1 0 0,0 0-1 0 0,0-1 1 0 0,0 1-1 0 0,0 0 1 0 0,0 0-1 0 0,0-1 1 0 0,0 1-1 0 0,0 0 1 0 0,0 0-1 0 0,0-1 1 0 0,0 1-1 0 0,0 0 1 0 0,1 0-1 0 0,-1-1 0 0 0,0 1 1 0 0,0 0-1 0 0,0 0 1 0 0,0 0-1 0 0,0-1 1 0 0,0 1-1 0 0,1 0 1 0 0,-1 0-1 0 0,0 0 1 0 0,0-1-1 0 0,0 1 1 0 0,1 0-1 0 0,-1 0 1 0 0,0 0-1 0 0,0 0 0 0 0,0 0 1 0 0,1 0-1 0 0,-1-1 1 0 0,0 1-1 0 0,0 0 1 0 0,1 0-1 0 0,-1 0 1 0 0,0 0-1 0 0,0 0 1 0 0,1 0-1 0 0,-1 0 1 0 0,0 0-1 0 0,0 0 1 0 0,1 0-1 0 0,-1 0 0 0 0,-16-14-440 0 0,16 13 555 0 0,-5-2-208 0 0,1 7-472 0 0,0-1 545 0 0,1 0 1 0 0,0-1 0 0 0,0 1 1 0 0,1-1-1 0 0,-1 1 0 0 0,1 0 0 0 0,-1 0 1 0 0,-2 6-1 0 0,5-8 18 0 0,-1 0 1 0 0,1 1-1 0 0,0-1 0 0 0,-1 0 1 0 0,1 0-1 0 0,0 0 0 0 0,0 1 0 0 0,0-1 1 0 0,0 0-1 0 0,0 0 0 0 0,0 0 1 0 0,1 1-1 0 0,-1-1 0 0 0,0 0 1 0 0,1 0-1 0 0,-1 0 0 0 0,0 0 1 0 0,1 0-1 0 0,0 1 0 0 0,-1-1 1 0 0,1 0-1 0 0,0 0 0 0 0,-1 0 1 0 0,1-1-1 0 0,0 1 0 0 0,0 0 1 0 0,0 0-1 0 0,0 0 0 0 0,0 0 1 0 0,0-1-1 0 0,0 1 0 0 0,2 0 0 0 0,0 2 16 0 0,3-3 12 0 0,-3 0 2 0 0,-1 0 0 0 0,0 0 1 0 0,1 0-1 0 0,-1 0 1 0 0,1 0-1 0 0,-1-1 1 0 0,0 1-1 0 0,1-1 1 0 0,-1 1-1 0 0,0-1 0 0 0,0 0 1 0 0,1 0-1 0 0,-1 0 1 0 0,0 0-1 0 0,0 0 1 0 0,0 0-1 0 0,0-1 0 0 0,0 1 1 0 0,0-1-1 0 0,-1 1 1 0 0,1-1-1 0 0,0 0 1 0 0,-1 0-1 0 0,3-4 1 0 0,8-15-55 0 0,-11 19 38 0 0,-1-2 13 0 0,0-8 31 0 0,0 9-53 0 0,-12-17-46 0 0,11 20 37 0 0,-1-1-1 0 0,1 0 1 0 0,-1 1 0 0 0,1 0 0 0 0,-1-1 0 0 0,1 1-1 0 0,-1 0 1 0 0,0 0 0 0 0,1 0 0 0 0,-1 0 0 0 0,0 0-1 0 0,1 0 1 0 0,-1 0 0 0 0,1 0 0 0 0,-1 1 0 0 0,0-1-1 0 0,1 1 1 0 0,-1-1 0 0 0,1 1 0 0 0,-1 0-1 0 0,1-1 1 0 0,-1 1 0 0 0,1 0 0 0 0,0 0 0 0 0,-1 0-1 0 0,-1 2 1 0 0,0 0-39 0 0,0 0 1 0 0,0 0-1 0 0,0 1 0 0 0,1-1 0 0 0,-1 0 0 0 0,1 1 0 0 0,0 0 1 0 0,0-1-1 0 0,0 1 0 0 0,-1 4 0 0 0,3-5 7 0 0,5 12 101 0 0,0 1-2224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10 1320 0 0,'0'0'3794'0'0,"9"-9"4331"0"0,8 21-7773 0 0,0 1 0 0 0,-2 0 0 0 0,1 1 0 0 0,-2 1 0 0 0,0 0 0 0 0,-1 1 0 0 0,0 1 0 0 0,-1 0 0 0 0,-1 0 0 0 0,14 32 0 0 0,-19-35-300 0 0,0-1 0 0 0,-2 2 0 0 0,1-1 1 0 0,-2 0-1 0 0,0 1 0 0 0,0-1 0 0 0,0 18 0 0 0,-3-23-29 0 0,0 0-1 0 0,-1 0 0 0 0,0 0 1 0 0,-1 1-1 0 0,1-1 0 0 0,-2 0 1 0 0,1-1-1 0 0,-1 1 1 0 0,0 0-1 0 0,-1-1 0 0 0,0 0 1 0 0,-6 10-1 0 0,6-13-194 0 0,0 0 1 0 0,0-1-1 0 0,0 1 0 0 0,-1-1 1 0 0,1 0-1 0 0,-1 0 0 0 0,0 0 0 0 0,0-1 1 0 0,0 1-1 0 0,-1-1 0 0 0,1 0 1 0 0,-1-1-1 0 0,0 0 0 0 0,1 0 1 0 0,-1 0-1 0 0,0 0 0 0 0,0-1 1 0 0,-9 1-1 0 0,7-1-583 0 0,0-1-1 0 0,1 0 1 0 0,-1 0 0 0 0,1-1 0 0 0,-1 0-1 0 0,1 0 1 0 0,0-1 0 0 0,-1 0 0 0 0,1 0-1 0 0,0-1 1 0 0,0 0 0 0 0,0 0 0 0 0,1 0 0 0 0,-11-8-1 0 0,1-2-1040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3724 25 2516 0 0,'13'-12'3599'0'0,"-5"4"-617"0"0,-9 4 551 0 0,-30 3-2646 0 0,0 2 0 0 0,-45 7 0 0 0,-7 0-233 0 0,-23-2 38 0 0,-208 15 461 0 0,5 26-510 0 0,99 2-204 0 0,-262 55 177 0 0,370-85-465 0 0,-128 7 0 0 0,204-24-125 0 0,0-1 1 0 0,0-1-1 0 0,0-1 1 0 0,-1-1-1 0 0,1-2 1 0 0,1 0-1 0 0,-50-16 1 0 0,31 4-73 0 0,-1 2 0 0 0,0 2 0 0 0,-1 2 0 0 0,-53-4 0 0 0,93 13 74 0 0,1 1-5 0 0,-29 3 36 0 0,-31 0 101 0 0,6 0 195 0 0,-81-7-1 0 0,125 4-304 0 0,-22-4 387 0 0,5 3 459 0 0,31 1-889 0 0,1 0 0 0 0,-1 0 0 0 0,1 0 0 0 0,-1 1 0 0 0,1-1 0 0 0,-1 0 0 0 0,1 0 0 0 0,-1 1 0 0 0,1-1 0 0 0,-1 0 0 0 0,1 1 0 0 0,0-1 0 0 0,-1 1 0 0 0,1-1 1 0 0,-1 0-1 0 0,1 1 0 0 0,0-1 0 0 0,-1 1 0 0 0,1-1 0 0 0,0 1 0 0 0,0-1 0 0 0,-1 1 0 0 0,1-1 0 0 0,0 1 0 0 0,0-1 0 0 0,0 1 0 0 0,0-1 0 0 0,0 1 0 0 0,0 0 0 0 0,0-1 0 0 0,0 1 0 0 0,0-1 0 0 0,0 1 0 0 0,0-1 0 0 0,0 1 0 0 0,0-1 0 0 0,0 1 0 0 0,0 0 0 0 0,1 0 0 0 0,-1 2 1 0 0,1 1 87 0 0,41 635 84 0 0,-41-566-302 0 0,6 61-32 0 0,-3-101 161 0 0,0 46 0 0 0,-4-77-52 0 0,7 42-168 0 0,-7-42 227 0 0,3 54-188 0 0,-3-54 217 0 0,7 30 80 0 0,-7-29-268 0 0,0 0 0 0 0,0 1 0 0 0,-1-1 1 0 0,0 0-1 0 0,1 0 0 0 0,-1 0 0 0 0,0 0 1 0 0,0 0-1 0 0,-3 3 0 0 0,3-4 117 0 0,-17 2 60 0 0,-81 2 502 0 0,-57 7-310 0 0,134-10-134 0 0,-23 3-42 0 0,-79 22 0 0 0,109-24-49 0 0,1 2 0 0 0,0 0-1 0 0,0 0 1 0 0,0 1 0 0 0,1 1-1 0 0,0 1 1 0 0,0-1-1 0 0,1 2 1 0 0,-14 13 0 0 0,19-15 32 0 0,-1-1 0 0 0,1 2 0 0 0,1-1 0 0 0,0 1 1 0 0,0 0-1 0 0,0 0 0 0 0,1 1 0 0 0,1-1 0 0 0,0 1 0 0 0,0 0 1 0 0,1 1-1 0 0,0-1 0 0 0,1 1 0 0 0,-2 15 0 0 0,4-14 50 0 0,-1-7-50 0 0,1 0-1 0 0,0 0 0 0 0,1 0 0 0 0,-1-1 0 0 0,1 1 0 0 0,1 5 0 0 0,-1-8-19 0 0,0 0 0 0 0,0 0 0 0 0,0 0-1 0 0,0 0 1 0 0,1-1 0 0 0,-1 1 0 0 0,1 0 0 0 0,-1-1 0 0 0,1 1-1 0 0,-1-1 1 0 0,1 1 0 0 0,0-1 0 0 0,0 0 0 0 0,0 0-1 0 0,0 0 1 0 0,2 1 0 0 0,19 8-43 0 0,1-2 0 0 0,1 0 0 0 0,-1-2 0 0 0,44 7 0 0 0,30 7-80 0 0,-51-7 45 0 0,69 22-313 0 0,-114-35 260 0 0,15 5-238 0 0,-17-5 352 0 0,0 0 0 0 0,0 0 0 0 0,1 0 0 0 0,-1 0 0 0 0,0 0 0 0 0,0 0 0 0 0,0 1 0 0 0,1-1 0 0 0,-1 0 0 0 0,0 0 0 0 0,0 0 0 0 0,0 0 0 0 0,0 1 0 0 0,1-1 0 0 0,-1 0 0 0 0,0 0 0 0 0,0 0 0 0 0,0 1 0 0 0,0-1 0 0 0,0 0 0 0 0,0 0 0 0 0,0 0 0 0 0,0 1 0 0 0,1-1 0 0 0,-1 0 0 0 0,0 0 0 0 0,0 1 0 0 0,0-1 0 0 0,0 0 0 0 0,0 0 0 0 0,0 0 0 0 0,0 1 0 0 0,0-1 0 0 0,-1 0 0 0 0,1 0 0 0 0,0 1 0 0 0,0-1 0 0 0,0 0 0 0 0,0 0 0 0 0,0 0 0 0 0,0 1 0 0 0,0-1 0 0 0,0 0 0 0 0,-1 0 0 0 0,1 0 0 0 0,0 1 0 0 0,0-1 0 0 0,0 0 0 0 0,0 0 0 0 0,-1 0 0 0 0,1 0 0 0 0,0 0 0 0 0,0 1 0 0 0,0-1 0 0 0,-1 0 0 0 0,1 0 0 0 0,0 0 0 0 0,0 0 0 0 0,0 0 0 0 0,-1 0 0 0 0,1 0 0 0 0,0 0 0 0 0,-1 0 0 0 0,-27 15-68 0 0,-40 9 191 0 0,54-20-116 0 0,-172 52 157 0 0,160-46-100 0 0,1 2 0 0 0,0 0 0 0 0,1 1 0 0 0,0 1 0 0 0,-21 18 0 0 0,39-28-11 0 0,4-3-33 0 0,1 0-1 0 0,-1 1 1 0 0,1-1 0 0 0,-1 0-1 0 0,1 1 1 0 0,-1-1-1 0 0,1 1 1 0 0,0 0 0 0 0,0-1-1 0 0,0 1 1 0 0,0 0-1 0 0,0 0 1 0 0,0 0 0 0 0,0-1-1 0 0,1 1 1 0 0,-1 3-1 0 0,0-3 3 0 0,0 0 0 0 0,1 1 0 0 0,-1-1-1 0 0,1 1 1 0 0,-1-1 0 0 0,1 0 0 0 0,0 1 0 0 0,0-1-1 0 0,0 1 1 0 0,0-1 0 0 0,1 0 0 0 0,-1 1-1 0 0,1-1 1 0 0,-1 1 0 0 0,1-1 0 0 0,0 0 0 0 0,0 0-1 0 0,0 1 1 0 0,0-1 0 0 0,0 0 0 0 0,1 0-1 0 0,-1 0 1 0 0,1 0 0 0 0,-1 0 0 0 0,1-1 0 0 0,0 1-1 0 0,-1 0 1 0 0,5 2 0 0 0,1 1 41 0 0,0 1-1 0 0,1-2 1 0 0,-1 1-1 0 0,1-1 1 0 0,0 0 0 0 0,15 4-1 0 0,35 7-261 0 0,74 10 0 0 0,-45-11 50 0 0,-2 5-28 0 0,-83-19 146 0 0,1 1-7 0 0,12 3-206 0 0,-9-2 107 0 0,-6-1 26 0 0,-95 11 295 0 0,31-4-61 0 0,-90 21-1 0 0,135-24-78 0 0,1 1-1 0 0,-1 0 0 0 0,2 2 0 0 0,-1 0 1 0 0,1 1-1 0 0,0 0 0 0 0,1 1 0 0 0,0 2 1 0 0,-20 17-1 0 0,31-25 1 0 0,1-1 1 0 0,0 1-1 0 0,0 1 0 0 0,0-1 1 0 0,0 1-1 0 0,1-1 0 0 0,0 1 1 0 0,0 0-1 0 0,0 0 0 0 0,0 1 1 0 0,1-1-1 0 0,-3 9 0 0 0,5-9-11 0 0,1-1 0 0 0,0 0 1 0 0,1 0-1 0 0,-1-1 0 0 0,1 1 0 0 0,-1 0 0 0 0,1 0 0 0 0,0-1 0 0 0,1 1 0 0 0,-1-1 0 0 0,1 1 0 0 0,-1-1 0 0 0,1 0 0 0 0,0 0 0 0 0,4 3 0 0 0,12 8 5 0 0,0-1 0 0 0,1-1 1 0 0,0 0-1 0 0,1-2 0 0 0,0 0 0 0 0,28 8 0 0 0,137 32 18 0 0,-172-47 14 0 0,41 9-251 0 0,-54-12 128 0 0,7 1 62 0 0,-8-1-5 0 0,0 0 0 0 0,0 0-1 0 0,0 0 1 0 0,-1 0 0 0 0,1 0 0 0 0,0 1 0 0 0,0-1 0 0 0,0 0 0 0 0,0 0 0 0 0,0 0 0 0 0,0 0 0 0 0,0 0 0 0 0,0 0-1 0 0,0 0 1 0 0,0 0 0 0 0,0 0 0 0 0,0 0 0 0 0,0 0 0 0 0,0 0 0 0 0,-1 0 0 0 0,1 1 0 0 0,0-1 0 0 0,0 0 0 0 0,0 0-1 0 0,0 0 1 0 0,0 0 0 0 0,0 0 0 0 0,0 0 0 0 0,0 0 0 0 0,0 0 0 0 0,0 0 0 0 0,0 1 0 0 0,0-1 0 0 0,0 0 0 0 0,0 0 0 0 0,0 0-1 0 0,0 0 1 0 0,0 0 0 0 0,0 0 0 0 0,0 0 0 0 0,1 0 0 0 0,-1 0 0 0 0,0 0 0 0 0,0 1 0 0 0,0-1 0 0 0,0 0 0 0 0,0 0-1 0 0,0 0 1 0 0,0 0 0 0 0,0 0 0 0 0,0 0 0 0 0,0 0 0 0 0,0 0 0 0 0,0 0 0 0 0,1 0 0 0 0,-124 32 206 0 0,56-17-151 0 0,-75 29-1 0 0,117-34 35 0 0,-10 2-19 0 0,-1 3 0 0 0,2 0 0 0 0,0 3 0 0 0,-47 31 0 0 0,79-47-57 0 0,1-1 1 0 0,0 0-1 0 0,-1 0 0 0 0,1 1 1 0 0,0-1-1 0 0,0 1 0 0 0,0-1 1 0 0,0 1-1 0 0,0-1 0 0 0,0 1 1 0 0,0-1-1 0 0,0 1 0 0 0,1 0 0 0 0,-1 0 1 0 0,1-1-1 0 0,-1 1 0 0 0,1 0 1 0 0,0 0-1 0 0,-1 0 0 0 0,1 0 1 0 0,0-1-1 0 0,0 1 0 0 0,1 0 1 0 0,-1 0-1 0 0,0 0 0 0 0,0 0 0 0 0,1-1 1 0 0,-1 1-1 0 0,1 0 0 0 0,0 0 1 0 0,-1-1-1 0 0,1 1 0 0 0,0 0 1 0 0,0-1-1 0 0,0 1 0 0 0,0-1 1 0 0,0 1-1 0 0,2 1 0 0 0,3 3 46 0 0,0 1 1 0 0,0-1-1 0 0,0 0 0 0 0,1 0 1 0 0,0-1-1 0 0,10 6 0 0 0,-4-3-13 0 0,2-2-1 0 0,-1 0 0 0 0,1-1 1 0 0,0 0-1 0 0,0-1 1 0 0,1-1-1 0 0,20 2 1 0 0,112 2 276 0 0,-54-2-1071 0 0,-90-5 632 0 0,6 0-28 0 0,-10 0 141 0 0,0 0 0 0 0,0 0 0 0 0,0 0 1 0 0,0 0-1 0 0,0 0 0 0 0,1 0 0 0 0,-1 0 0 0 0,0 0 0 0 0,0 0 0 0 0,0 0 0 0 0,0 1 0 0 0,0-1 1 0 0,0 0-1 0 0,0 0 0 0 0,1 0 0 0 0,-1 0 0 0 0,0 0 0 0 0,0 0 0 0 0,0 0 0 0 0,0 0 1 0 0,0 0-1 0 0,0 0 0 0 0,0 0 0 0 0,0 0 0 0 0,0 0 0 0 0,0 0 0 0 0,1 1 0 0 0,-1-1 0 0 0,0 0 1 0 0,0 0-1 0 0,0 0 0 0 0,0 0 0 0 0,0 0 0 0 0,0 0 0 0 0,0 0 0 0 0,0 1 0 0 0,0-1 1 0 0,0 0-1 0 0,0 0 0 0 0,0 0 0 0 0,0 0 0 0 0,0 0 0 0 0,0 0 0 0 0,0 0 0 0 0,0 1 1 0 0,0-1-1 0 0,0 0 0 0 0,0 0 0 0 0,0 0 0 0 0,0 0 0 0 0,0 0 0 0 0,0 0 0 0 0,0 0 0 0 0,-1 1 1 0 0,1-1-1 0 0,0 0 0 0 0,0 0 0 0 0,0 0 0 0 0,0 0 0 0 0,0 0 0 0 0,0 0 0 0 0,0 0 0 0 0,-32 15 30 0 0,-48 17 0 0 0,7-4 17 0 0,65-25 74 0 0,0 1 0 0 0,0 1 0 0 0,0-1-1 0 0,1 1 1 0 0,0 0 0 0 0,0 1-1 0 0,0 0 1 0 0,0 0 0 0 0,-7 9-1 0 0,13-13-63 0 0,0-1 0 0 0,0 1 0 0 0,0-1 0 0 0,0 0 0 0 0,0 1-1 0 0,1 0 1 0 0,-1-1 0 0 0,0 1 0 0 0,1 0 0 0 0,-1-1 0 0 0,1 1 0 0 0,0 0 0 0 0,-1-1-1 0 0,1 1 1 0 0,0 0 0 0 0,0 0 0 0 0,0-1 0 0 0,0 1 0 0 0,1 0 0 0 0,-1-1-1 0 0,0 1 1 0 0,1 0 0 0 0,-1 0 0 0 0,1-1 0 0 0,-1 1 0 0 0,1-1 0 0 0,0 1 0 0 0,1 2-1 0 0,0-2 46 0 0,33 18 491 0 0,-12-13-452 0 0,1-1-1 0 0,0-1 1 0 0,0-2-1 0 0,0 0 1 0 0,33-1 0 0 0,-8 1-128 0 0,-47-3 16 0 0,2 0 33 0 0,67 0 146 0 0,-33-1-303 0 0,17 0 120 0 0,-43 0-54 0 0,-7 0 20 0 0,1 0 0 0 0,0 0 0 0 0,0 1 0 0 0,0 0 0 0 0,0 0 0 0 0,9 1 0 0 0,-12 0-60 0 0,0 16-1055 0 0,-7 1 1167 0 0,-1 0 1 0 0,-8 21 0 0 0,6-19-29 0 0,0 1 1 0 0,-4 26 0 0 0,-7 62 107 0 0,6-42-138 0 0,2 1 1 0 0,0 68-1 0 0,-2 38 223 0 0,13-165-289 0 0,-1-3 117 0 0,0 1 0 0 0,-1-1 0 0 0,0 0 0 0 0,1 0 1 0 0,-2 0-1 0 0,-1 6 0 0 0,2 31 55 0 0,1-41-22 0 0,0 3-71 0 0,0-5 50 0 0,0 0 0 0 0,0 1 0 0 0,0-1 0 0 0,0 1 1 0 0,0-1-1 0 0,0 1 0 0 0,-1-1 0 0 0,1 1 0 0 0,0-1 0 0 0,0 1 0 0 0,1-1 0 0 0,-1 1 0 0 0,0-1 0 0 0,0 1 0 0 0,0-1 0 0 0,0 0 0 0 0,0 1 0 0 0,0-1 0 0 0,1 1 0 0 0,-1-1 0 0 0,0 1 0 0 0,0-1 0 0 0,1 0 0 0 0,-1 1 1 0 0,1 0-1 0 0,28 5 480 0 0,-14-4-432 0 0,72 12 61 0 0,0-4 0 0 0,149-2 0 0 0,264-56-747 0 0,-88 5 251 0 0,5 36 264 0 0,290 84-234 0 0,-479-46-141 0 0,-67-16-1078 0 0,-53-9-3714 0 0,-84-6 626 0 0,40-5 0 0 0,-64 5 4599 0 0,3 0-1543 0 0,18-6-4931 0 0,-9 2 4842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1 116 3960 0 0,'58'-70'11234'0'0,"-55"67"-10693"0"0,14-17-5111 0 0,-6 14 1043 0 0,-6 0-1068 0 0,2-4 2900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3120 0 0,'0'0'2343'0'0,"13"10"2300"0"0,-5 1-4176 0 0,1 1 1 0 0,-2 0-1 0 0,1 1 1 0 0,-2-1 0 0 0,0 1-1 0 0,0 1 1 0 0,-1-1-1 0 0,-1 1 1 0 0,0 0 0 0 0,3 23-1 0 0,17 50 189 0 0,-12-52-434 0 0,12 58 0 0 0,-7-26-3337 0 0,-16-64 2395 0 0,1 2-420 0 0,-2-4 1037 0 0,0-1-1 0 0,0 1 1 0 0,0-1 0 0 0,0 0 0 0 0,0 1-1 0 0,0-1 1 0 0,0 1 0 0 0,0-1-1 0 0,0 1 1 0 0,0-1 0 0 0,1 0 0 0 0,-1 1-1 0 0,0-1 1 0 0,0 1 0 0 0,0-1 0 0 0,1 0-1 0 0,-1 1 1 0 0,0-1 0 0 0,0 0 0 0 0,1 1-1 0 0,-1-1 1 0 0,0 0 0 0 0,1 1 0 0 0,-1-1-1 0 0,0 0 1 0 0,1 0 0 0 0,-1 1 0 0 0,0-1-1 0 0,1 0 1 0 0,3 1-286 0 0,0-1 0 0 0,0 0 1 0 0,0 0-1 0 0,0 0 0 0 0,0 0 0 0 0,0-1 0 0 0,0 1 0 0 0,0-1 0 0 0,0 0 1 0 0,-1-1-1 0 0,1 1 0 0 0,0-1 0 0 0,-1 1 0 0 0,5-3 0 0 0,3-2-151 0 0,0-1 0 0 0,-1 0 0 0 0,14-12 0 0 0,-22 17 349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 2292 0 0,'0'0'2229'0'0,"15"-5"781"0"0,4-1 5181 0 0,-18 6-8965 0 0,0 0 877 0 0,-1 0 0 0 0,1 0 1 0 0,0-1-1 0 0,-1 1 1 0 0,1 0-1 0 0,-1 0 0 0 0,1 0 1 0 0,0-1-1 0 0,-1 1 1 0 0,1 0-1 0 0,-1-1 0 0 0,1 1 1 0 0,-1-1-1 0 0,1 1 1 0 0,-1 0-1 0 0,1-1 0 0 0,-1 1 1 0 0,1-1-1 0 0,-1 1 0 0 0,0-1 1 0 0,1 0-1 0 0,-1 1 1 0 0,1-2-1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60 0 2772 0 0,'-10'14'3273'0'0,"-1"8"-844"0"0,0-1-1 0 0,2 2 0 0 0,-9 30 1 0 0,18-50-860 0 0,4 0-1142 0 0,10 5 61 0 0,1-1 1 0 0,0 0-1 0 0,0 0 0 0 0,21 4 0 0 0,-17-5-297 0 0,0 1 0 0 0,0 1-1 0 0,27 15 1 0 0,-42-20-234 0 0,1 0 1 0 0,-2 0 0 0 0,1 0 0 0 0,0 0 0 0 0,-1 1-1 0 0,1-1 1 0 0,-1 1 0 0 0,0 0 0 0 0,0 0 0 0 0,0 1 0 0 0,-1-1-1 0 0,0 0 1 0 0,0 1 0 0 0,0-1 0 0 0,0 1 0 0 0,-1 0-1 0 0,1 0 1 0 0,-1-1 0 0 0,0 1 0 0 0,-1 0 0 0 0,1 8 0 0 0,-1-10-111 0 0,-1-1 1 0 0,1 1-1 0 0,-1 0 1 0 0,0 0-1 0 0,1 0 1 0 0,-1 0 0 0 0,-1-1-1 0 0,1 1 1 0 0,0-1-1 0 0,-1 1 1 0 0,1-1 0 0 0,-1 1-1 0 0,0-1 1 0 0,1 0-1 0 0,-1 1 1 0 0,0-1 0 0 0,-1 0-1 0 0,1 0 1 0 0,0-1-1 0 0,-5 4 1 0 0,-53 24-4197 0 0,49-25 3218 0 0,7-2 435 0 0,0-1-1 0 0,1 1 1 0 0,-1-1 0 0 0,0 0 0 0 0,0 0 0 0 0,0 0-1 0 0,0-1 1 0 0,0 1 0 0 0,0-1 0 0 0,0 0 0 0 0,-5-1 0 0 0,-13-2-1176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1 336 920 0 0,'0'-24'1833'0'0,"0"12"-961"0"0,1 1 1 0 0,0-1 0 0 0,1 0-1 0 0,0 1 1 0 0,1-1-1 0 0,0 1 1 0 0,0 0-1 0 0,2 0 1 0 0,-1 0-1 0 0,1 1 1 0 0,1-1-1 0 0,0 1 1 0 0,9-11-1 0 0,-6 10-679 0 0,0 1 0 0 0,0 0 0 0 0,1 0 1 0 0,17-11-1 0 0,-13 11-1630 0 0,0 0 1 0 0,1 2 0 0 0,24-11-1 0 0,16-11-6802 0 0,-40 23 6646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 0 1360 0 0,'-7'9'404'0'0,"0"-1"1"0"0,1 1-1 0 0,0 1 0 0 0,1-1 0 0 0,0 1 1 0 0,0 0-1 0 0,1 0 0 0 0,0 1 1 0 0,1-1-1 0 0,0 1 0 0 0,1 0 0 0 0,0-1 1 0 0,1 1-1 0 0,0 0 0 0 0,0 0 0 0 0,1 0 1 0 0,1 0-1 0 0,0 0 0 0 0,3 14 1 0 0,2-3 205 0 0,-4-12-209 0 0,1 0 1 0 0,0-1-1 0 0,0 1 0 0 0,1-1 0 0 0,0 0 0 0 0,1 0 1 0 0,11 17-1 0 0,-14-24-338 0 0,0 0 1 0 0,-1-1 0 0 0,1 1-1 0 0,1-1 1 0 0,-1 1-1 0 0,0-1 1 0 0,0 0 0 0 0,0 0-1 0 0,1 0 1 0 0,-1 0-1 0 0,1 0 1 0 0,-1 0 0 0 0,1-1-1 0 0,-1 1 1 0 0,1-1-1 0 0,-1 1 1 0 0,1-1 0 0 0,-1 0-1 0 0,1 0 1 0 0,-1 0-1 0 0,1-1 1 0 0,0 1 0 0 0,-1-1-1 0 0,1 1 1 0 0,-1-1-1 0 0,0 0 1 0 0,1 0 0 0 0,-1 0-1 0 0,3-1 1 0 0,3-2 21 0 0,0 0-1 0 0,-1 0 1 0 0,0-1 0 0 0,1 0 0 0 0,-2 0 0 0 0,1-1-1 0 0,8-8 1 0 0,-1 0-19 0 0,-10 9-64 0 0,1 1 0 0 0,-1-1 1 0 0,0 1-1 0 0,0-1 0 0 0,0 0 0 0 0,-1-1 1 0 0,0 1-1 0 0,5-12 0 0 0,-7 15-45 0 0,-8-1-422 0 0,7 2 460 0 0,-1 1 0 0 0,1-1 0 0 0,-1 1 1 0 0,1-1-1 0 0,-1 1 0 0 0,1-1 0 0 0,-1 1 0 0 0,1-1 1 0 0,-1 1-1 0 0,0-1 0 0 0,1 1 0 0 0,-1 0 0 0 0,0-1 0 0 0,1 1 1 0 0,-1 0-1 0 0,0 0 0 0 0,1-1 0 0 0,-1 1 0 0 0,0 0 1 0 0,0 0-1 0 0,1 0 0 0 0,-1 0 0 0 0,0 0 0 0 0,0 0 1 0 0,1 0-1 0 0,-1 0 0 0 0,0 0 0 0 0,0 1 0 0 0,1-1 1 0 0,-2 0-1 0 0,-42 32-924 0 0,18-2-2622 0 0,6-8-4462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85 508 0 0,'0'0'7945'0'0,"5"-1"-7614"0"0,17-7-7 0 0,-17 6-11 0 0,19-25 1040 0 0,-11-1-833 0 0,-15 13-195 0 0,1 15-324 0 0,0-1 1 0 0,1 1-1 0 0,-1 0 0 0 0,0-1 1 0 0,0 1-1 0 0,0 0 1 0 0,0-1-1 0 0,0 1 1 0 0,0 0-1 0 0,0 0 0 0 0,0 0 1 0 0,0 0-1 0 0,0 0 1 0 0,0 0-1 0 0,0 0 0 0 0,0 0 1 0 0,0 0-1 0 0,0 0 1 0 0,0 1-1 0 0,-1-1 0 0 0,-8 3 3 0 0,0-1-1 0 0,1 1 0 0 0,-1 1 0 0 0,-9 5 0 0 0,16-8-46 0 0,3-1 45 0 0,-1 0 1 0 0,1 0-1 0 0,-1 1 0 0 0,1-1 1 0 0,-1 0-1 0 0,1 1 0 0 0,0-1 1 0 0,-1 0-1 0 0,1 1 0 0 0,0-1 1 0 0,-1 0-1 0 0,1 1 0 0 0,0-1 1 0 0,-1 1-1 0 0,1-1 0 0 0,0 1 1 0 0,0-1-1 0 0,-1 0 1 0 0,1 1-1 0 0,0-1 0 0 0,0 1 1 0 0,0-1-1 0 0,0 1 0 0 0,0-1 1 0 0,0 1-1 0 0,-1-1 0 0 0,1 1 1 0 0,0-1-1 0 0,1 1 0 0 0,-1-1 1 0 0,0 1-1 0 0,0-1 0 0 0,0 1 1 0 0,0-1-1 0 0,0 1 0 0 0,0-1 1 0 0,1 1-1 0 0,-1-1 0 0 0,0 1 1 0 0,0-1-1 0 0,1 1 0 0 0,-1-1 1 0 0,1 1-1 0 0,6 16 144 0 0,-4-12-10 0 0,19 2 640 0 0,-7-5-562 0 0,-11-2 297 0 0,2-1-380 0 0,-4 0-127 0 0,1 1 35 0 0,0-1 0 0 0,0 1 0 0 0,-1-1 0 0 0,1 0 0 0 0,0 0 0 0 0,-1 0 0 0 0,1 0 0 0 0,-1-1 1 0 0,1 1-1 0 0,-1-1 0 0 0,1 0 0 0 0,-1 1 0 0 0,0-1 0 0 0,4-4 0 0 0,-5 4 176 0 0,4-4-120 0 0,-5 6-104 0 0,0 0-1 0 0,0 0 1 0 0,0 0 0 0 0,0 0 0 0 0,0 0-1 0 0,0 0 1 0 0,-1 0 0 0 0,1 0-1 0 0,0 0 1 0 0,0 0 0 0 0,0 0 0 0 0,0 0-1 0 0,0 0 1 0 0,0 0 0 0 0,0 0-1 0 0,-1 1 1 0 0,1-1 0 0 0,0 0 0 0 0,0 0-1 0 0,0 0 1 0 0,0-1 0 0 0,0 1-1 0 0,-1 0 1 0 0,1 0 0 0 0,0 0 0 0 0,0 0-1 0 0,0 0 1 0 0,0 0 0 0 0,0 0-1 0 0,0 0 1 0 0,0 0 0 0 0,-1 0 0 0 0,1 0-1 0 0,0 0 1 0 0,0 0 0 0 0,0 0-1 0 0,0 0 1 0 0,0-1 0 0 0,0 1 0 0 0,0 0-1 0 0,0 0 1 0 0,0 0 0 0 0,-1 0-1 0 0,1 0 1 0 0,0 0 0 0 0,0 0 0 0 0,0-1-1 0 0,0 1 1 0 0,0 0 0 0 0,0 0 0 0 0,0 0-1 0 0,0 0 1 0 0,0 0 0 0 0,0 0-1 0 0,0-1 1 0 0,0 1 0 0 0,0 0 0 0 0,0 0-1 0 0,0 0 1 0 0,0 0 0 0 0,0 0-1 0 0,0 0 1 0 0,0-1 0 0 0,0 1 0 0 0,0 0-1 0 0,1 0 1 0 0,-9 4-3 0 0,5-3-1 0 0,1 0-1 0 0,-1 1 1 0 0,1-1 0 0 0,-1 0 0 0 0,0 0-1 0 0,0 0 1 0 0,0-1 0 0 0,1 1-1 0 0,-1-1 1 0 0,-5 1 0 0 0,8 1 17 0 0,1 1 1 0 0,-1 0-1 0 0,0-1 0 0 0,1 1 0 0 0,-1-1 1 0 0,1 1-1 0 0,0-1 0 0 0,-1 1 1 0 0,1-1-1 0 0,1 0 0 0 0,-1 1 0 0 0,0-1 1 0 0,0 0-1 0 0,1 0 0 0 0,2 4 1 0 0,-2-6 7 0 0,-1 0 1 0 0,0 0-1 0 0,0 0 1 0 0,0 0-1 0 0,1 0 1 0 0,-1 0-1 0 0,0 0 1 0 0,0 0-1 0 0,0-1 1 0 0,1 1-1 0 0,-1 0 1 0 0,0-1-1 0 0,0 1 1 0 0,0-1-1 0 0,0 1 1 0 0,0-1-1 0 0,0 0 1 0 0,0 1-1 0 0,0-1 0 0 0,0 0 1 0 0,0 0-1 0 0,0 0 1 0 0,0 1-1 0 0,-1-1 1 0 0,1 0-1 0 0,0 0 1 0 0,-1 0-1 0 0,1 0 1 0 0,-1 0-1 0 0,2-2 1 0 0,-2 2-40 0 0,3-4 25 0 0,-6 1-378 0 0,1 1 346 0 0,0-1-1 0 0,0 1 0 0 0,-1 1 1 0 0,1-1-1 0 0,-1 0 0 0 0,0 0 1 0 0,0 1-1 0 0,-4-3 0 0 0,5 4-75 0 0,-3 1 41 0 0,-4 0-32 0 0,0 1-1 0 0,-1 0 1 0 0,1 1 0 0 0,-11 3-1 0 0,16-3 34 0 0,3-1 57 0 0,0 0 1 0 0,1 0 0 0 0,-1 0 0 0 0,0 0-1 0 0,0 0 1 0 0,1 0 0 0 0,-1 0 0 0 0,1 0 0 0 0,-1 0-1 0 0,1 1 1 0 0,-1-1 0 0 0,1 0 0 0 0,0 0 0 0 0,-1 1-1 0 0,1-1 1 0 0,0 0 0 0 0,0 0 0 0 0,0 1 0 0 0,0-1-1 0 0,0 0 1 0 0,0 1 0 0 0,1-1 0 0 0,-1 0 0 0 0,0 0-1 0 0,1 1 1 0 0,-1-1 0 0 0,0 0 0 0 0,2 1-1 0 0,-2-1 32 0 0,1 0-1 0 0,0 0 0 0 0,0-1 1 0 0,0 1-1 0 0,0 0 0 0 0,0-1 1 0 0,0 1-1 0 0,0-1 0 0 0,0 1 1 0 0,0-1-1 0 0,0 1 0 0 0,0-1 1 0 0,0 0-1 0 0,1 1 0 0 0,-1-1 1 0 0,0 0-1 0 0,0 0 0 0 0,0 0 1 0 0,0 0-1 0 0,1 0 0 0 0,-1 0 1 0 0,0 0-1 0 0,0-1 0 0 0,0 1 1 0 0,0 0-1 0 0,0-1 0 0 0,0 1 1 0 0,1-1-1 0 0,-1 1 0 0 0,0-1 1 0 0,0 1-1 0 0,0-1 0 0 0,0 0 0 0 0,-1 1 1 0 0,1-1-1 0 0,0 0 0 0 0,0 0 1 0 0,0 0-1 0 0,0-1 0 0 0,0 2-39 0 0,4-4 91 0 0,-4 2-460 0 0,2-9 1031 0 0,-6 5-5954 0 0,-12-3 3393 0 0,11 7-64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249 1 736 0 0,'0'0'291'0'0,"-3"4"29"0"0,2-4-260 0 0,-1 1-21 0 0,1 0-1 0 0,0 1 0 0 0,0-1 0 0 0,-1 0 0 0 0,1 0 1 0 0,0 1-1 0 0,0-1 0 0 0,0 1 0 0 0,0-1 1 0 0,1 1-1 0 0,-1-1 0 0 0,-1 3 524 0 0,-1-1-325 0 0,0 0-1 0 0,0 0 0 0 0,0 0 1 0 0,-1-1-1 0 0,1 1 0 0 0,-1-1 1 0 0,-5 3-1 0 0,1 0 655 0 0,-56 49 3443 0 0,61-52-4088 0 0,0 2-113 0 0,0 0-1 0 0,-1 0 1 0 0,1 0 0 0 0,-1-1 0 0 0,0 1 0 0 0,-8 4 0 0 0,7-5-65 0 0,1 1-1 0 0,-1-1 1 0 0,1 1-1 0 0,0 0 1 0 0,0 0-1 0 0,0 0 1 0 0,0 0-1 0 0,1 1 0 0 0,0 0 1 0 0,-4 5-1 0 0,6-7 112 0 0,-14 43 907 0 0,6 2-527 0 0,9-45-366 0 0,6 19-35 0 0,2 24 2 0 0,-7-43-118 0 0,9 30-63 0 0,-6-24 135 0 0,11 18 75 0 0,-13-25-163 0 0,-2-1-16 0 0,0 1 1 0 0,0-1-1 0 0,1 1 1 0 0,-1-1-1 0 0,1 1 1 0 0,-1-1 0 0 0,1 0-1 0 0,0 1 1 0 0,-1-1-1 0 0,1 0 1 0 0,0 1-1 0 0,0-1 1 0 0,0 0-1 0 0,0 0 1 0 0,0 0-1 0 0,0 0 1 0 0,0 0 0 0 0,1 0-1 0 0,-1 0 1 0 0,0 0-1 0 0,2 1 1 0 0,8 7 46 0 0,-7-5 64 0 0,0 0 0 0 0,0-1 0 0 0,0 1 0 0 0,0-1 0 0 0,1 0 0 0 0,-1-1 0 0 0,1 1 0 0 0,0-1-1 0 0,6 3 1 0 0,-8-4 636 0 0,24-7 201 0 0,-16 1-781 0 0,-3 2-81 0 0,-1 0 1 0 0,1-1-1 0 0,-1-1 0 0 0,0 1 1 0 0,-1-1-1 0 0,1 0 0 0 0,10-11 1 0 0,-15 14-111 0 0,30-29 98 0 0,-29 29-90 0 0,6-19-58 0 0,-8 19 76 0 0,-2-18-226 0 0,-11-6-1 0 0,11 24 186 0 0,-29-43-284 0 0,29 44 284 0 0,-48-13-317 0 0,47 13 326 0 0,-68-14-54 0 0,66 15 135 0 0,1-1-94 0 0,-9 0 21 0 0,9 1 31 0 0,1 1-33 0 0,0 1 0 0 0,0-1 0 0 0,0 0 0 0 0,0 0 1 0 0,0 0-1 0 0,0 0 0 0 0,0-1 0 0 0,-1 1 0 0 0,1-1 0 0 0,0 1 0 0 0,0-1 0 0 0,-1 0 1 0 0,1 1-1 0 0,-3-1 0 0 0,2 0-11 0 0,-11 9-10 0 0,8-4 38 0 0,4-4 56 0 0,-33 17-144 0 0,23-11-65 0 0,8-2-3671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115 1 4176 0 0,'0'0'15790'0'0,"8"0"-15507"0"0,23 0-136 0 0,-23 0 8 0 0,1 36 713 0 0,-9-26-822 0 0,-1 1 0 0 0,0-1 0 0 0,0 0 0 0 0,-1 0 0 0 0,-1 0 1 0 0,0-1-1 0 0,-5 12 0 0 0,6-16-70 0 0,-1 0 0 0 0,1 0-1 0 0,-1 0 1 0 0,0-1 0 0 0,-1 0 0 0 0,1 1-1 0 0,-1-1 1 0 0,0-1 0 0 0,0 1 0 0 0,0 0 0 0 0,0-1-1 0 0,-1 0 1 0 0,-6 4 0 0 0,6-4-405 0 0,-1-1-1 0 0,1 0 1 0 0,0 0 0 0 0,-1 0 0 0 0,1-1-1 0 0,-1 1 1 0 0,-6-1 0 0 0,9 0-1249 0 0,-3-3-1881 0 0,-11-1 1611 0 0,16 3 1647 0 0,0 0 0 0 0,0 0-1 0 0,0-1 1 0 0,1 1-1 0 0,-1-1 1 0 0,0 1 0 0 0,0 0-1 0 0,0-1 1 0 0,1 1 0 0 0,-1-1-1 0 0,0 0 1 0 0,1 1-1 0 0,-1-1 1 0 0,0 0 0 0 0,1 1-1 0 0,-1-1 1 0 0,1 0 0 0 0,-1 1-1 0 0,1-1 1 0 0,-1 0-1 0 0,0-1 1 0 0,-1-12-2017 0 0,2 13 2213 0 0,-1-2-1624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10 126 6193 0 0,'-5'-54'13388'0'0,"2"31"-12259"0"0,2 2-4606 0 0,1 18 1814 0 0,8-3-3948 0 0,-5 3 4595 0 0,1 1 0 0 0,0 0 0 0 0,0 0 0 0 0,0 1 1 0 0,0-1-1 0 0,6-1 0 0 0,5-1-604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23 3756 0 0,'-4'3'5948'0'0,"3"-3"-5287"0"0,0 1 0 0 0,1-1 0 0 0,-1 0 0 0 0,1 0 0 0 0,-1 0-1 0 0,0 0 1 0 0,1 0 0 0 0,-1 1 0 0 0,0-1 0 0 0,1 0 0 0 0,-1-1 0 0 0,0 1 0 0 0,1 0-1 0 0,-2 0 1 0 0,5-12 5447 0 0,1 3-7359 0 0,-3 3 1465 0 0,-5 14-1916 0 0,-13 31-876 0 0,13-11-2192 0 0,4-25 2531 0 0,0 0-464 0 0,1 10 38 0 0,2 7-3465 0 0,0-9 4381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49 4740 0 0,'0'0'17526'0'0,"4"-48"-37440"0"0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0 107 2352 0 0,'0'0'13669'0'0,"3"-7"-13233"0"0,1 0-239 0 0,-1 0 1 0 0,1 0-1 0 0,1 1 1 0 0,-1-1 0 0 0,1 1-1 0 0,1 0 1 0 0,-1 1-1 0 0,1-1 1 0 0,0 1-1 0 0,0 0 1 0 0,0 1-1 0 0,1-1 1 0 0,13-6-1 0 0,-14 9-223 0 0,0-1-1 0 0,0 1 1 0 0,1 1-1 0 0,-1-1 1 0 0,0 1-1 0 0,1 0 1 0 0,-1 1-1 0 0,1 0 0 0 0,-1 0 1 0 0,1 0-1 0 0,-1 1 1 0 0,1-1-1 0 0,-1 2 1 0 0,0-1-1 0 0,1 1 1 0 0,11 4-1 0 0,-16-4 8 0 0,0-1-1 0 0,0 1 1 0 0,0-1 0 0 0,0 1-1 0 0,0 0 1 0 0,0 0 0 0 0,-1 0-1 0 0,1 0 1 0 0,-1 0 0 0 0,1 0 0 0 0,-1 0-1 0 0,0 1 1 0 0,1-1 0 0 0,-1 1-1 0 0,-1-1 1 0 0,1 0 0 0 0,0 1-1 0 0,0-1 1 0 0,-1 5 0 0 0,4 41-368 0 0,-4-43 362 0 0,-1 0-1 0 0,1 0 0 0 0,-1 0 1 0 0,0-1-1 0 0,-1 1 0 0 0,1 0 1 0 0,-1-1-1 0 0,0 1 0 0 0,-4 7 1 0 0,-23 53-225 0 0,21-42 288 0 0,7-21 90 0 0,1-2-101 0 0,0 1 1 0 0,-1-1-1 0 0,1 1 0 0 0,0-1 0 0 0,-1 1 0 0 0,1-1 1 0 0,0 1-1 0 0,0-1 0 0 0,-1 1 0 0 0,1-1 0 0 0,0 1 1 0 0,0-1-1 0 0,0 1 0 0 0,0 0 0 0 0,-1-1 0 0 0,1 1 0 0 0,0-1 1 0 0,0 1-1 0 0,0-1 0 0 0,1 1 0 0 0,-1 0 0 0 0,0-1 1 0 0,0 1-1 0 0,0-1 0 0 0,0 1 0 0 0,0-1 0 0 0,1 1 0 0 0,-1 0 1 0 0,0-1-1 0 0,1 1 0 0 0,13 7 103 0 0,1 0 0 0 0,0-1 1 0 0,1-1-1 0 0,0 0 0 0 0,0-2 0 0 0,29 6 0 0 0,-19-4-104 0 0,-1 0 0 0 0,25 11 0 0 0,-48-16-33 0 0,0 0 0 0 0,-1 0-1 0 0,1 0 1 0 0,0 0 0 0 0,0 0-1 0 0,-1 0 1 0 0,1 1-1 0 0,0-1 1 0 0,-1 1 0 0 0,1-1-1 0 0,-1 1 1 0 0,0 0 0 0 0,0-1-1 0 0,1 1 1 0 0,-1 0-1 0 0,1 3 1 0 0,-1-3 7 0 0,-1 1 1 0 0,1 0-1 0 0,-1 0 0 0 0,0 0 1 0 0,0-1-1 0 0,0 1 0 0 0,0 0 1 0 0,0 0-1 0 0,0-1 0 0 0,-1 1 1 0 0,0 0-1 0 0,1 0 0 0 0,-1-1 0 0 0,0 1 1 0 0,0-1-1 0 0,0 1 0 0 0,-1-1 1 0 0,1 1-1 0 0,-1-1 0 0 0,1 0 1 0 0,-1 1-1 0 0,0-1 0 0 0,0 0 1 0 0,-2 2-1 0 0,-6 8-37 0 0,-3 2-158 0 0,-1 0-1 0 0,0 0 1 0 0,-1-2 0 0 0,-22 16 0 0 0,-16 12-2338 0 0,38-29 1438 0 0,-2 0-2118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35 3696 0 0,'17'-9'7447'0'0,"17"13"-4679"0"0,-2 1-840 0 0,11-9-351 0 0,-1-1 1 0 0,74-19-1 0 0,-113 23-1573 0 0,1 3-18 0 0,-3-2 11 0 0,1 1-4 0 0,0-1-1 0 0,0 1 1 0 0,0 0 0 0 0,0 0-1 0 0,0 0 1 0 0,-1 0 0 0 0,1 0-1 0 0,0 0 1 0 0,0 1 0 0 0,-1-1-1 0 0,1 1 1 0 0,-1-1-1 0 0,1 1 1 0 0,-1 0 0 0 0,0-1-1 0 0,1 1 1 0 0,-1 0 0 0 0,0 0-1 0 0,0 0 1 0 0,-1 0-1 0 0,1 0 1 0 0,0 0 0 0 0,0 0-1 0 0,-1 0 1 0 0,0 0 0 0 0,1 0-1 0 0,-1 0 1 0 0,0 3 0 0 0,-13 172-77 0 0,5-120-1539 0 0,0 59 0 0 0,18-87-2272 0 0,0-18 30 0 0,-9-11 3572 0 0,-1 1-1 0 0,1-1 1 0 0,-1 0 0 0 0,1 0 0 0 0,-1 0-1 0 0,1 0 1 0 0,-1 0 0 0 0,1 0-1 0 0,-1 0 1 0 0,1 1 0 0 0,-1-1 0 0 0,1-1-1 0 0,0 1 1 0 0,-1 0 0 0 0,1 0-1 0 0,-1 0 1 0 0,1 0 0 0 0,-1 0 0 0 0,1 0-1 0 0,-1-1 1 0 0,1 1 0 0 0,-1 0-1 0 0,1 0 1 0 0,0-1 0 0 0,21-15-1314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0 2812 0 0,'-6'16'4420'0'0,"6"-13"-4094"0"0,0 0-1 0 0,0-1 1 0 0,1 1 0 0 0,-1 0 0 0 0,1 0 0 0 0,0 0-1 0 0,0-1 1 0 0,-1 1 0 0 0,2 0 0 0 0,-1-1-1 0 0,0 1 1 0 0,0-1 0 0 0,1 1 0 0 0,0-1-1 0 0,-1 0 1 0 0,1 0 0 0 0,0 1 0 0 0,0-1-1 0 0,3 2 1 0 0,1 0-13 0 0,1 1 1 0 0,0-1-1 0 0,0 0 0 0 0,1-1 1 0 0,-1 0-1 0 0,10 3 0 0 0,-3-1-214 0 0,0 1-1 0 0,-1 0 0 0 0,0 1 1 0 0,0 0-1 0 0,0 1 0 0 0,-1 0 1 0 0,0 1-1 0 0,-1 1 1 0 0,0 0-1 0 0,-1 0 0 0 0,0 1 1 0 0,0 0-1 0 0,-1 1 0 0 0,0 0 1 0 0,11 22-1 0 0,-18-31-319 0 0,-1 0 0 0 0,0 1 0 0 0,0-1 1 0 0,0 0-1 0 0,0 1 0 0 0,0-1 0 0 0,-1 1 0 0 0,1-1 0 0 0,-1 1 0 0 0,0-1 0 0 0,0 1 0 0 0,-1-1 0 0 0,1 1 0 0 0,-1-1 0 0 0,1 1 0 0 0,-1-1 1 0 0,0 0-1 0 0,0 1 0 0 0,-1-1 0 0 0,1 0 0 0 0,-1 0 0 0 0,1 0 0 0 0,-1 0 0 0 0,0 0 0 0 0,0 0 0 0 0,-1 0 0 0 0,-4 4 0 0 0,6-5-247 0 0,-1-1-1 0 0,0 1 0 0 0,1-1 0 0 0,-1 0 1 0 0,0 1-1 0 0,0-1 0 0 0,0 0 0 0 0,0 0 1 0 0,0 0-1 0 0,0 0 0 0 0,0-1 0 0 0,0 1 0 0 0,0-1 1 0 0,0 1-1 0 0,0-1 0 0 0,-5 1 0 0 0,5-1 115 0 0,-1 0-1363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0 267 3440 0 0,'0'0'1626'0'0,"7"-39"5265"0"0,-1 28-5784 0 0,1-1-1 0 0,1 1 1 0 0,0 1-1 0 0,0-1 1 0 0,17-15-1 0 0,-14 16-751 0 0,0 1-1 0 0,1 1 1 0 0,0 0-1 0 0,21-10 1 0 0,-10 7-1568 0 0,45-13 0 0 0,31-2-4743 0 0,-82 21 4701 0 0,69-16-6978 0 0,-67 15 6522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8:36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151 0 460 0 0,'0'0'6698'0'0,"6"2"-6607"0"0,19 6-3 0 0,-19-7 204 0 0,20 21-22 0 0,-20-17-219 0 0,0-1 1 0 0,-1 1 0 0 0,0 0-1 0 0,0 0 1 0 0,0 0-1 0 0,4 7 1 0 0,-7-10-72 0 0,2 0 1 0 0,0 1 44 0 0,0-1 1 0 0,0 1-1 0 0,-1 0 0 0 0,1 0 0 0 0,-1 0 0 0 0,1 0 0 0 0,-1 1 1 0 0,0 0-1 0 0,0-1 0 0 0,3 7 0 0 0,-4-8-60 0 0,8 11 276 0 0,23 35-363 0 0,-31-46 137 0 0,6 27 216 0 0,-7-27-174 0 0,0-1-119 0 0,-1-1 59 0 0,1 1 0 0 0,-1-1 0 0 0,0 0 0 0 0,1 1 0 0 0,-1 0 0 0 0,1-1 1 0 0,-1 1-1 0 0,0-1 0 0 0,1 1 0 0 0,-1-1 0 0 0,0 1 0 0 0,0 0 0 0 0,1-1 1 0 0,-1 1-1 0 0,0-1 0 0 0,0 1 0 0 0,0 0 0 0 0,0-1 0 0 0,0 1 0 0 0,0 0 1 0 0,0-1-1 0 0,0 1 0 0 0,0 0 0 0 0,0-1 0 0 0,0 1 0 0 0,0 0 0 0 0,-1-1 1 0 0,1 1-1 0 0,0 0 0 0 0,0-1 0 0 0,-1 1 0 0 0,1-1 0 0 0,-1 2 0 0 0,-10 23 221 0 0,10-23-146 0 0,-1-1-54 0 0,1 1-1 0 0,-1 0 0 0 0,0 0 1 0 0,0 0-1 0 0,0-1 0 0 0,0 1 0 0 0,0-1 1 0 0,0 0-1 0 0,0 1 0 0 0,0-1 1 0 0,-1 0-1 0 0,1 0 0 0 0,0 0 0 0 0,-1-1 1 0 0,-3 2-1 0 0,-43 7 45 0 0,36-7-42 0 0,10-2 36 0 0,-38 0 868 0 0,35 0-700 0 0,1 0 0 0 0,-1 0 0 0 0,1 0 0 0 0,-1-1 0 0 0,1 0-1 0 0,-1 0 1 0 0,-6-3 0 0 0,5 3-44 0 0,-3-2 133 0 0,0 0 0 0 0,-1 0 0 0 0,1-1-1 0 0,-17-9 1 0 0,24 12-197 0 0,-45-34 724 0 0,23 7 210 0 0,22 21-5121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25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858 181 2056 0 0,'18'-13'2797'0'0,"-18"13"-2668"0"0,1-1 1 0 0,-1 1-1 0 0,1-1 0 0 0,-1 1 1 0 0,1-1-1 0 0,-1 1 0 0 0,1-1 1 0 0,-1 1-1 0 0,1-1 1 0 0,0 1-1 0 0,-1 0 0 0 0,1-1 1 0 0,0 1-1 0 0,-1 0 0 0 0,1 0 1 0 0,0 0-1 0 0,-1-1 1 0 0,1 1-1 0 0,0 0 0 0 0,-1 0 1 0 0,1 0-1 0 0,0 0 1 0 0,0 0-1 0 0,-1 0 0 0 0,1 0 1 0 0,1 1-1 0 0,1 14 389 0 0,-2-15-388 0 0,0 0 0 0 0,0 0 1 0 0,0 0-1 0 0,0-1 1 0 0,0 1-1 0 0,0 0 1 0 0,0 0-1 0 0,0-1 1 0 0,0 1-1 0 0,0 0 0 0 0,0-1 1 0 0,0 1-1 0 0,0-1 1 0 0,0 0-1 0 0,-1 1 1 0 0,1-1-1 0 0,0 0 1 0 0,0 1-1 0 0,0-2 0 0 0,0 1 1151 0 0,6-2-933 0 0,-6 3-204 0 0,0 0 1 0 0,0 0 0 0 0,0 0-1 0 0,0-1 1 0 0,-1 1 0 0 0,1 0 0 0 0,0 0-1 0 0,0-1 1 0 0,0 1 0 0 0,0-1-1 0 0,0 1 1 0 0,-1-1 0 0 0,1 1-1 0 0,0-1 1 0 0,0 1 0 0 0,-1-1 0 0 0,1 0-1 0 0,0 0 1 0 0,-1 1 0 0 0,1-1-1 0 0,-1 0 1 0 0,1 0 0 0 0,-1 1-1 0 0,1-1 1 0 0,-1 0 0 0 0,1 0 0 0 0,-1 0-1 0 0,1-1 1 0 0,-2-3-117 0 0,0 0 1 0 0,-1 0-1 0 0,1 1 1 0 0,-1-1-1 0 0,1 1 1 0 0,-2 0-1 0 0,1-1 1 0 0,0 1-1 0 0,-1 0 1 0 0,0 0-1 0 0,0 0 1 0 0,0 1-1 0 0,0-1 1 0 0,0 1-1 0 0,-1-1 1 0 0,0 1-1 0 0,1 0 1 0 0,-1 1-1 0 0,0-1 1 0 0,-1 1-1 0 0,1 0 1 0 0,-5-3-1 0 0,-16-7 7 0 0,-1 1-1 0 0,-39-11 0 0 0,51 18-54 0 0,0 1 1 0 0,0 0-1 0 0,0 1 0 0 0,0 1 0 0 0,0 0 1 0 0,-1 1-1 0 0,1 0 0 0 0,0 1 1 0 0,0 1-1 0 0,-17 4 0 0 0,8 0-25 0 0,1 1-1 0 0,0 1 0 0 0,0 2 1 0 0,1 0-1 0 0,-32 20 1 0 0,-2 8-18 0 0,3 3 0 0 0,1 2-1 0 0,-62 68 1 0 0,94-93 68 0 0,2 2 0 0 0,1 0 0 0 0,0 2 0 0 0,1-1 1 0 0,-21 44-1 0 0,30-52 16 0 0,0 1 1 0 0,2-1-1 0 0,-1 1 1 0 0,2 0 0 0 0,0 0-1 0 0,0 0 1 0 0,2 1 0 0 0,-1-1-1 0 0,2 1 1 0 0,0-1-1 0 0,1 0 1 0 0,3 17 0 0 0,-1-12 71 0 0,2-1 0 0 0,0 1 0 0 0,2-1 0 0 0,0 0 0 0 0,0-1 1 0 0,2 0-1 0 0,0 0 0 0 0,1-1 0 0 0,1 0 0 0 0,0-1 0 0 0,1 0 1 0 0,0 0-1 0 0,2-2 0 0 0,0 0 0 0 0,0 0 0 0 0,1-1 0 0 0,0-1 1 0 0,1 0-1 0 0,1-1 0 0 0,-1-1 0 0 0,1-1 0 0 0,1 0 0 0 0,0-1 1 0 0,0-1-1 0 0,36 7 0 0 0,-31-10-2 0 0,0-2 0 0 0,1 0 0 0 0,-1-1 0 0 0,0-1-1 0 0,1-2 1 0 0,-1 0 0 0 0,0-1 0 0 0,0-2 0 0 0,-1 0 0 0 0,30-13 0 0 0,9-7 107 0 0,0-4-1 0 0,73-48 1 0 0,-91 52-110 0 0,0-3 0 0 0,38-35 0 0 0,-68 53-63 0 0,0-1 0 0 0,-1-1 0 0 0,-1 0 0 0 0,0 0 0 0 0,-1-1 1 0 0,0 0-1 0 0,-1-1 0 0 0,-1 0 0 0 0,12-30 0 0 0,-17 35-52 0 0,0-1 0 0 0,-1 0 0 0 0,0 0 0 0 0,-1-1 0 0 0,-1 1 0 0 0,0 0 0 0 0,0 0 0 0 0,-1 0 0 0 0,0 0 0 0 0,-1 0 0 0 0,0 0-1 0 0,-1 0 1 0 0,0 0 0 0 0,-1 0 0 0 0,0 1 0 0 0,-1 0 0 0 0,0 0 0 0 0,0 0 0 0 0,-10-12 0 0 0,2 4-44 0 0,-1 0 0 0 0,-1 1 0 0 0,0 1 0 0 0,-1 0 0 0 0,-1 1 0 0 0,-1 1-1 0 0,0 0 1 0 0,-32-17 0 0 0,20 15-201 0 0,0 1-1 0 0,-1 2 0 0 0,-1 1 0 0 0,-58-13 1 0 0,72 21-31 0 0,0 0 1 0 0,-1 2-1 0 0,1 0 1 0 0,-1 2-1 0 0,1 0 1 0 0,-1 1-1 0 0,1 0 1 0 0,-1 2-1 0 0,1 0 1 0 0,-22 7-1 0 0,29-6-423 0 0,1 0 0 0 0,0 1 0 0 0,0 0-1 0 0,0 1 1 0 0,0 0 0 0 0,-13 11 0 0 0,-11 12-7906 0 0,22-18 6881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26.6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29 313 3020 0 0,'-24'-21'12202'0'0,"20"11"-8832"0"0,4-4-3621 0 0,1 10 515 0 0,9-34 981 0 0,-8 31-1147 0 0,1-1 1 0 0,1 1-1 0 0,-1 0 0 0 0,2 0 0 0 0,-1 1 0 0 0,0-1 0 0 0,1 1 0 0 0,1 0 0 0 0,-1 0 0 0 0,1 0 0 0 0,0 1 0 0 0,0 0 0 0 0,0 0 0 0 0,1 0 0 0 0,9-4 0 0 0,-6 5-29 0 0,-5 3 20 0 0,7 0-94 0 0,-9 1 21 0 0,3 1 43 0 0,15 2-68 0 0,-15-2 6 0 0,5 8-58 0 0,59 27 1023 0 0,-68-35-859 0 0,52 18 815 0 0,-49-18-814 0 0,1 0 0 0 0,-1 0 0 0 0,1-1 0 0 0,0 1 0 0 0,-1-2-1 0 0,1 1 1 0 0,-1 0 0 0 0,1-1 0 0 0,-1 0 0 0 0,1 0 0 0 0,-1-1-1 0 0,1 0 1 0 0,-1 0 0 0 0,0 0 0 0 0,0 0 0 0 0,6-5 0 0 0,7-4 6 0 0,-1-2 1 0 0,-1-1 0 0 0,18-17 0 0 0,-20 17-1449 0 0,1 1-1 0 0,1 0 1 0 0,31-20 0 0 0,22 9-16537 0 0,-54 19 16329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36.8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558 2094 2240 0 0,'0'0'23572'0'0,"-7"-13"-16644"0"0,13-3-6908 0 0,-5 12-94 0 0,-27-647-7803 0 0,22 367 7163 0 0,7 149 434 0 0,-6 18-489 0 0,-26-170 1 0 0,20 154 223 0 0,-1 44 99 0 0,10 85 390 0 0,1-16 9 0 0,0 18 55 0 0,-1 0 13 0 0,0 1 0 0 0,0-1-1 0 0,1 1 1 0 0,-1 0-1 0 0,1-1 1 0 0,-1 1 0 0 0,1 0-1 0 0,-1-1 1 0 0,1 1 0 0 0,0 0-1 0 0,0 0 1 0 0,0-1-1 0 0,0 1 1 0 0,-1 0 0 0 0,2 0-1 0 0,-1 0 1 0 0,0 0-1 0 0,0 0 1 0 0,0 0 0 0 0,0 1-1 0 0,0-1 1 0 0,1 0-1 0 0,-1 1 1 0 0,0-1 0 0 0,1 0-1 0 0,-1 1 1 0 0,0 0-1 0 0,1-1 1 0 0,-1 1 0 0 0,2 0-1 0 0,30 0 249 0 0,49 8-1 0 0,-22-2-92 0 0,1550 22 970 0 0,-1084-55-560 0 0,-436 23-864 0 0,-87 4 188 0 0,1 1 52 0 0,0-1 1 0 0,1 1 0 0 0,-1-1-1 0 0,0 0 1 0 0,0-1-1 0 0,0 1 1 0 0,7-2 0 0 0,-10 2 38 0 0,3-1-64 0 0,64-2 68 0 0,-67 3 14 0 0,0 0-1 0 0,-1 0 1 0 0,1 0-1 0 0,0 0 0 0 0,-1-1 1 0 0,1 1-1 0 0,0 0 1 0 0,-1 0-1 0 0,1-1 1 0 0,0 1-1 0 0,-1 0 1 0 0,1-1-1 0 0,-1 1 1 0 0,1 0-1 0 0,-1-1 0 0 0,1 1 1 0 0,-1-1-1 0 0,1 1 1 0 0,-1-1-1 0 0,1 1 1 0 0,-1-1-1 0 0,0 1 1 0 0,1-1-1 0 0,-1 1 1 0 0,0-1-1 0 0,1 0 0 0 0,-1 1 1 0 0,0-1-1 0 0,0 0 1 0 0,0 1-1 0 0,1-1 1 0 0,-1 0-1 0 0,0 1 1 0 0,0-1-1 0 0,0 0 1 0 0,0 1-1 0 0,0-1 1 0 0,0 0-1 0 0,0 1 0 0 0,-1-1 1 0 0,1 0-1 0 0,0 1 1 0 0,0-1-1 0 0,-1-1 1 0 0,1-1 0 0 0,0 0 0 0 0,0-1 0 0 0,0 1 0 0 0,0 0 0 0 0,1 0 0 0 0,-1-1 0 0 0,1 1 0 0 0,0 0 0 0 0,0 0 0 0 0,2-4 0 0 0,6-10-162 0 0,21-49-354 0 0,-12 35 176 0 0,-5 8 35 0 0,-13 23 231 0 0,0-1-1 0 0,1 0 1 0 0,-1 0-1 0 0,0 1 1 0 0,1-1 0 0 0,-1 0-1 0 0,1 1 1 0 0,-1-1-1 0 0,1 1 1 0 0,-1-1-1 0 0,1 1 1 0 0,-1-1 0 0 0,1 1-1 0 0,-1-1 1 0 0,1 1-1 0 0,0-1 1 0 0,-1 1-1 0 0,1 0 1 0 0,0-1 0 0 0,0 1-1 0 0,-1 0 1 0 0,1-1-1 0 0,0 1 1 0 0,-1 0 0 0 0,1 0-1 0 0,1 0 1 0 0,18 24-22 0 0,-1 2 0 0 0,25 42 0 0 0,-17-25-24 0 0,103 159-3 0 0,-103-169 591 0 0,-26-32-454 0 0,0 0 1 0 0,0 0-1 0 0,0 0 0 0 0,-1 0 0 0 0,1 0 0 0 0,0 0 0 0 0,0 0 0 0 0,0-1 0 0 0,1 1 0 0 0,-1 0 1 0 0,0-1-1 0 0,0 1 0 0 0,0 0 0 0 0,0-1 0 0 0,1 0 0 0 0,-1 1 0 0 0,0-1 0 0 0,0 0 0 0 0,1 1 0 0 0,-1-1 1 0 0,0 0-1 0 0,1 0 0 0 0,-1 0 0 0 0,0 0 0 0 0,1 0 0 0 0,-1-1 0 0 0,0 1 0 0 0,0 0 0 0 0,1 0 0 0 0,-1-1 1 0 0,0 1-1 0 0,3-2 0 0 0,15-20-12 0 0,0-1 1 0 0,-1-1-1 0 0,-1-1 1 0 0,-1 0-1 0 0,15-33 0 0 0,-28 51-124 0 0,18-29-228 0 0,-20 35 292 0 0,-1 0 0 0 0,1 0 0 0 0,0 0 0 0 0,-1 0 0 0 0,1 0 0 0 0,0 1 0 0 0,0-1 0 0 0,-1 0 0 0 0,1 1 0 0 0,0-1 0 0 0,0 0 0 0 0,0 1 0 0 0,0-1 0 0 0,0 1 0 0 0,0-1 0 0 0,0 1 0 0 0,0 0 0 0 0,0-1 0 0 0,0 1 0 0 0,0 0 1 0 0,0 0-1 0 0,0-1 0 0 0,0 1 0 0 0,0 0 0 0 0,0 0 0 0 0,1 0 0 0 0,-1 1 0 0 0,0-1 0 0 0,0 0 0 0 0,0 0 0 0 0,1 1 0 0 0,35 25-439 0 0,-15 2 192 0 0,-21-26 313 0 0,0-1 0 0 0,0 0 1 0 0,1 0-1 0 0,-1 0 0 0 0,0 0 0 0 0,1 0 1 0 0,-1 0-1 0 0,0-1 0 0 0,1 1 0 0 0,-1 0 1 0 0,1-1-1 0 0,-1 1 0 0 0,1-1 0 0 0,-1 1 0 0 0,1-1 1 0 0,-1 0-1 0 0,1 0 0 0 0,-1 0 0 0 0,1 0 1 0 0,0 0-1 0 0,-1 0 0 0 0,1 0 0 0 0,-1 0 1 0 0,1 0-1 0 0,-1-1 0 0 0,1 1 0 0 0,-1-1 1 0 0,1 1-1 0 0,-1-1 0 0 0,1 0 0 0 0,-1 1 1 0 0,1-1-1 0 0,-1 0 0 0 0,0 0 0 0 0,2-2 1 0 0,5-4-15 0 0,0-1 1 0 0,0 0 0 0 0,-1 0 0 0 0,9-13 0 0 0,11-11 70 0 0,-25 30-178 0 0,2 0-46 0 0,-3 1 134 0 0,-1 1 1 0 0,0 0-1 0 0,0-1 1 0 0,0 1-1 0 0,0 0 1 0 0,0 0-1 0 0,0-1 0 0 0,1 1 1 0 0,-1 0-1 0 0,0 0 1 0 0,0-1-1 0 0,0 1 1 0 0,1 0-1 0 0,-1 0 1 0 0,0 0-1 0 0,0-1 0 0 0,1 1 1 0 0,-1 0-1 0 0,0 0 1 0 0,0 0-1 0 0,1 0 1 0 0,-1 0-1 0 0,0 0 0 0 0,1 0 1 0 0,-1 0-1 0 0,0-1 1 0 0,0 1-1 0 0,1 0 1 0 0,-1 0-1 0 0,0 0 0 0 0,1 0 1 0 0,-1 0-1 0 0,0 1 1 0 0,1-1-1 0 0,-1 0 1 0 0,0 0-1 0 0,0 0 0 0 0,1 0 1 0 0,-1 0-1 0 0,0 0 1 0 0,1 0-1 0 0,-1 0 1 0 0,0 1-1 0 0,0-1 1 0 0,1 0-1 0 0,22 18-74 0 0,0 1 0 0 0,33 35 1 0 0,-52-50 137 0 0,3 1 18 0 0,-5-4-7 0 0,28-9-134 0 0,-24 7 17 0 0,33 4-226 0 0,2 7 242 0 0,57 7 0 0 0,-80-16 87 0 0,-1 0 0 0 0,1-1 0 0 0,0-1 0 0 0,-1-1 0 0 0,28-6 0 0 0,60-11-2 0 0,-84 15-198 0 0,0 1 0 0 0,26-1 0 0 0,-21 2-151 0 0,-22 1 325 0 0,-3 2-498 0 0,-1-1 469 0 0,0 0 1 0 0,1 0-1 0 0,-1 0 0 0 0,1 0 0 0 0,-1 0 1 0 0,0 0-1 0 0,1-1 0 0 0,-1 1 0 0 0,1 0 1 0 0,-1 0-1 0 0,0 0 0 0 0,1 0 0 0 0,-1 0 1 0 0,0-1-1 0 0,1 1 0 0 0,-1 0 0 0 0,0 0 1 0 0,1-1-1 0 0,-1 1 0 0 0,0 0 0 0 0,1 0 1 0 0,-1-1-1 0 0,0 1 0 0 0,0 0 0 0 0,1-1 1 0 0,-1 1-1 0 0,0 0 0 0 0,0-1 0 0 0,0 1 1 0 0,0 0-1 0 0,1-1 0 0 0,-1 1 1 0 0,0-1-1 0 0,0 1 0 0 0,0 0 0 0 0,0-1 1 0 0,0 1-1 0 0,0-1 0 0 0,0 1 0 0 0,0 0 1 0 0,0-1-1 0 0,0 1 0 0 0,0-1 0 0 0,0 1 1 0 0,-1 0-1 0 0,1-1 0 0 0,-2-25-50 0 0,0 18 53 0 0,0 0 0 0 0,0-1 0 0 0,1 1 0 0 0,1 0 0 0 0,-1-1 0 0 0,1 1-1 0 0,1-1 1 0 0,-1 1 0 0 0,1-1 0 0 0,3-8 0 0 0,2-3-45 0 0,0 1-1 0 0,1 0 1 0 0,12-22-1 0 0,-17 38 27 0 0,2-6-3 0 0,0 0 0 0 0,1 1 1 0 0,1-1-1 0 0,6-7 1 0 0,-11 14-12 0 0,1 0 1 0 0,-1 0 0 0 0,1 1-1 0 0,0-1 1 0 0,-1 1-1 0 0,1-1 1 0 0,0 1 0 0 0,0 0-1 0 0,0-1 1 0 0,0 1-1 0 0,0 0 1 0 0,0 0-1 0 0,0 1 1 0 0,1-1 0 0 0,-1 0-1 0 0,0 1 1 0 0,0-1-1 0 0,1 1 1 0 0,-1 0 0 0 0,0-1-1 0 0,1 1 1 0 0,-1 0-1 0 0,0 1 1 0 0,1-1 0 0 0,3 1-1 0 0,-2 0-16 0 0,0 1 0 0 0,1-1 0 0 0,-1 1 0 0 0,0 0 0 0 0,0 0 0 0 0,0 1-1 0 0,0-1 1 0 0,-1 1 0 0 0,1 0 0 0 0,-1 0 0 0 0,1 0 0 0 0,-1 0 0 0 0,0 1 0 0 0,0-1 0 0 0,4 9 0 0 0,-1-3-27 0 0,-1 0 0 0 0,0 0-1 0 0,-1 1 1 0 0,4 12 0 0 0,5 15-33 0 0,-13-36 122 0 0,0 0-1 0 0,0 0 1 0 0,1 0 0 0 0,-1 0 0 0 0,0 0 0 0 0,1 0 0 0 0,-1 0 0 0 0,0 0 0 0 0,1 0 0 0 0,-1 0 0 0 0,1 0 0 0 0,0-1-1 0 0,-1 1 1 0 0,1 0 0 0 0,0 0 0 0 0,-1 0 0 0 0,1-1 0 0 0,0 1 0 0 0,0 0 0 0 0,0-1 0 0 0,0 1 0 0 0,0 0 0 0 0,0-1-1 0 0,-1 1 1 0 0,1-1 0 0 0,0 0 0 0 0,0 1 0 0 0,1-1 0 0 0,-1 0 0 0 0,0 0 0 0 0,0 1 0 0 0,0-1 0 0 0,0 0-1 0 0,0 0 1 0 0,0 0 0 0 0,2-1 0 0 0,1-1 33 0 0,0 0-1 0 0,0 0 0 0 0,0 0 0 0 0,0-1 1 0 0,-1 0-1 0 0,1 0 0 0 0,4-5 1 0 0,1 0 36 0 0,39-40 233 0 0,-5 6-513 0 0,-41 41 26 0 0,-2 0 159 0 0,0 1 0 0 0,0 0 0 0 0,0-1 0 0 0,0 1-1 0 0,1 0 1 0 0,-1-1 0 0 0,0 1 0 0 0,0 0 0 0 0,0-1-1 0 0,0 1 1 0 0,1 0 0 0 0,-1-1 0 0 0,0 1 0 0 0,0 0-1 0 0,1 0 1 0 0,-1-1 0 0 0,0 1 0 0 0,1 0 0 0 0,-1 0 0 0 0,0 0-1 0 0,1 0 1 0 0,-1-1 0 0 0,0 1 0 0 0,1 0 0 0 0,-1 0-1 0 0,0 0 1 0 0,1 0 0 0 0,-1 0 0 0 0,0 0 0 0 0,1 0-1 0 0,-1 0 1 0 0,0 0 0 0 0,1 0 0 0 0,-1 0 0 0 0,0 0-1 0 0,1 0 1 0 0,-1 0 0 0 0,1 0 0 0 0,-1 0 0 0 0,0 0-1 0 0,1 0 1 0 0,-1 1 0 0 0,0-1 0 0 0,1 0 0 0 0,-1 0 0 0 0,0 0-1 0 0,0 1 1 0 0,1-1 0 0 0,-1 0 0 0 0,0 0 0 0 0,0 1-1 0 0,1-1 1 0 0,-1 1 0 0 0,21 12-328 0 0,-19-12 382 0 0,-1 1-67 0 0,0 0 0 0 0,1-1 1 0 0,-1 1-1 0 0,0 0 0 0 0,0 0 1 0 0,0 0-1 0 0,0 0 0 0 0,-1 0 1 0 0,1 0-1 0 0,0 0 1 0 0,-1 0-1 0 0,0 0 0 0 0,1 4 1 0 0,7 18-85 0 0,-7-23 148 0 0,0 0 1 0 0,0 0 0 0 0,0 0-1 0 0,0 0 1 0 0,1 0 0 0 0,-1-1 0 0 0,0 1-1 0 0,1 0 1 0 0,-1-1 0 0 0,1 1-1 0 0,-1-1 1 0 0,1 1 0 0 0,-1-1-1 0 0,1 0 1 0 0,-1 1 0 0 0,1-1 0 0 0,-1 0-1 0 0,1 0 1 0 0,2-1 0 0 0,0 1 30 0 0,21-16 134 0 0,29-21 59 0 0,-38 25-267 0 0,1 0-1 0 0,1 0 1 0 0,0 2-1 0 0,0 0 1 0 0,26-9-1 0 0,-42 19-123 0 0,3 2-60 0 0,3 3 122 0 0,-1 0 0 0 0,1 1 0 0 0,-1 0 0 0 0,-1 0 0 0 0,8 9 0 0 0,2 1 252 0 0,-14-14-131 0 0,-1-1-32 0 0,-1-1 0 0 0,1 1 0 0 0,0 0 0 0 0,0-1-1 0 0,0 1 1 0 0,0 0 0 0 0,0-1 0 0 0,-1 1 0 0 0,1-1 0 0 0,0 0 0 0 0,0 1 0 0 0,0-1 0 0 0,0 0-1 0 0,1 0 1 0 0,-1 1 0 0 0,0-1 0 0 0,0 0 0 0 0,0 0 0 0 0,0 0 0 0 0,0 0 0 0 0,1 0 0 0 0,18 0 122 0 0,-15 0-36 0 0,55-18 160 0 0,-56 16-272 0 0,-1 1 0 0 0,1 0-1 0 0,-1 0 1 0 0,1 0 0 0 0,-1 0-1 0 0,1 0 1 0 0,-1 1-1 0 0,1 0 1 0 0,0-1 0 0 0,-1 2-1 0 0,1-1 1 0 0,0 0 0 0 0,-1 1-1 0 0,1-1 1 0 0,-1 1-1 0 0,1 0 1 0 0,-1 0 0 0 0,1 1-1 0 0,-1-1 1 0 0,1 1 0 0 0,-1-1-1 0 0,0 1 1 0 0,0 0-1 0 0,0 0 1 0 0,0 1 0 0 0,0-1-1 0 0,-1 0 1 0 0,1 1 0 0 0,-1 0-1 0 0,3 3 1 0 0,6 6-40 0 0,0 1 0 0 0,-1 1-1 0 0,0 0 1 0 0,-1 0 0 0 0,13 30 0 0 0,-21-42 20 0 0,25 53 2627 0 0,-25-53-1418 0 0,4 8 753 0 0,-5-9-1824 0 0,0-1 1 0 0,0 1 0 0 0,-1 0 0 0 0,1-1-1 0 0,1 1 1 0 0,-1 0 0 0 0,0-1-1 0 0,0 1 1 0 0,0-1 0 0 0,0 1 0 0 0,0 0-1 0 0,1-1 1 0 0,-1 1 0 0 0,0 0 0 0 0,0-1-1 0 0,1 1 1 0 0,-1-1 0 0 0,1 1-1 0 0,-1-1 1 0 0,0 1 0 0 0,1-1 0 0 0,-1 1-1 0 0,1-1 1 0 0,-1 1 0 0 0,1-1 0 0 0,-1 0-1 0 0,1 1 1 0 0,0-1 0 0 0,-1 0-1 0 0,1 1 1 0 0,-1-1 0 0 0,1 0 0 0 0,0 0-1 0 0,-1 1 1 0 0,1-1 0 0 0,0 0 0 0 0,-1 0-1 0 0,1 0 1 0 0,0 0 0 0 0,0 0-1 0 0,46-22 66 0 0,-28 12-175 0 0,1 1 0 0 0,39-13-1 0 0,62-1-551 0 0,1 5-1 0 0,197-3 1 0 0,-167 14 351 0 0,192-15 51 0 0,210-11-616 0 0,102 19 285 0 0,-232 6 31 0 0,1 2-204 0 0,-313 1 222 0 0,-109 5 342 0 0,46 1-1537 0 0,-47 1 1574 0 0,0 1-1 0 0,1-1 1 0 0,-1 0-1 0 0,0 1 1 0 0,0-1-1 0 0,-1 1 1 0 0,1 0-1 0 0,0 0 1 0 0,-1 0-1 0 0,0-1 1 0 0,0 1-1 0 0,0 1 1 0 0,0-1-1 0 0,0 0 1 0 0,0 0-1 0 0,-1 0 1 0 0,1 0-1 0 0,-1 0 1 0 0,0 1-1 0 0,0-1 0 0 0,-1 3 1 0 0,-6 92-299 0 0,3-59 217 0 0,-13 109 14 0 0,8-90 60 0 0,-1 77-1 0 0,-4 127 114 0 0,5-193-5 0 0,9-66 50 0 0,2 15 1583 0 0,0-17-1674 0 0,0 0-1 0 0,0 0 1 0 0,0 0 0 0 0,0 0-1 0 0,0 0 1 0 0,0-1 0 0 0,0 1-1 0 0,1-1 1 0 0,-1 0 0 0 0,0 1-1 0 0,0-1 1 0 0,0 0 0 0 0,0 0 0 0 0,4-1-1 0 0,-1 0 26 0 0,0 1 44 0 0,49-3-269 0 0,0 2 1 0 0,0 3 0 0 0,98 16 0 0 0,-150-18 162 0 0,0 0 0 0 0,0 1 0 0 0,-1-1 0 0 0,1 1 0 0 0,0-1 0 0 0,0 1 0 0 0,-1 0 0 0 0,1-1 0 0 0,-1 1 0 0 0,1 0 0 0 0,0 0 1 0 0,-1 0-1 0 0,0 0 0 0 0,1 1 0 0 0,-1-1 0 0 0,0 0 0 0 0,1 1 0 0 0,-1-1 0 0 0,0 0 0 0 0,0 1 0 0 0,0 0 0 0 0,0-1 0 0 0,0 1 0 0 0,-1-1 0 0 0,1 1 0 0 0,0 0 0 0 0,-1 0 0 0 0,1-1 1 0 0,-1 1-1 0 0,0 0 0 0 0,1 0 0 0 0,-1 0 0 0 0,0-1 0 0 0,0 1 0 0 0,0 0 0 0 0,-1 0 0 0 0,1 0 0 0 0,0 0 0 0 0,-2 3 0 0 0,-1 7-31 0 0,-1-1-1 0 0,0 1 1 0 0,-1-1-1 0 0,-10 19 1 0 0,8-16 42 0 0,-11 16-78 0 0,-1 0 0 0 0,-1-2 0 0 0,-1 0 0 0 0,-1-1 0 0 0,-31 28 0 0 0,25-26 27 0 0,-1-1-1 0 0,-1-2 1 0 0,-2-1-1 0 0,-35 22 1 0 0,16-5 580 0 0,49-40-367 0 0,2-2-130 0 0,0 0 1 0 0,-1 0-1 0 0,1 0 0 0 0,0 0 0 0 0,0 0 0 0 0,-1 1 0 0 0,1-1 0 0 0,0 0 1 0 0,-1 0-1 0 0,1 0 0 0 0,0 1 0 0 0,0-1 0 0 0,0 0 0 0 0,-1 0 0 0 0,1 1 1 0 0,0-1-1 0 0,0 0 0 0 0,0 0 0 0 0,0 1 0 0 0,-1-1 0 0 0,1 0 0 0 0,0 1 1 0 0,0-1-1 0 0,0 0 0 0 0,0 1 0 0 0,0-1 0 0 0,0 0 0 0 0,0 1 0 0 0,0-1 1 0 0,0 0-1 0 0,0 0 0 0 0,0 1 0 0 0,0-1 0 0 0,0 0 0 0 0,0 1 0 0 0,0-1 1 0 0,0 0-1 0 0,1 1 0 0 0,-1-1 0 0 0,0 0 0 0 0,0 1 0 0 0,0-1 0 0 0,0 0 1 0 0,1 0-1 0 0,-1 1 0 0 0,0-1 0 0 0,1 0 0 0 0,38 9 97 0 0,-20-6-153 0 0,1 2 1 0 0,-1 0-1 0 0,0 1 1 0 0,-1 0 0 0 0,1 2-1 0 0,32 18 1 0 0,-40-20-9 0 0,-3-2-31 0 0,0 1 0 0 0,-1 1-1 0 0,1-1 1 0 0,-1 1 0 0 0,0 0-1 0 0,7 9 1 0 0,-11-13 40 0 0,-1 0 1 0 0,0 1-1 0 0,0-1 0 0 0,0 0 0 0 0,0 0 1 0 0,0 1-1 0 0,-1-1 0 0 0,1 1 0 0 0,-1 0 1 0 0,0-1-1 0 0,0 1 0 0 0,0 0 0 0 0,0 0 1 0 0,0 0-1 0 0,0 0 0 0 0,-1 0 0 0 0,1 0 0 0 0,-1 0 1 0 0,0 0-1 0 0,0 0 0 0 0,0 3 0 0 0,-1-1 10 0 0,-1-1 0 0 0,1 1 0 0 0,-1-1-1 0 0,0 1 1 0 0,0-1 0 0 0,0 0-1 0 0,-1 1 1 0 0,0-1 0 0 0,1-1 0 0 0,-1 1-1 0 0,-7 7 1 0 0,-4 1-7 0 0,-1 0-1 0 0,0-1 1 0 0,0 0 0 0 0,-1-1-1 0 0,-29 13 1 0 0,-63 16-106 0 0,29-12 9 0 0,18-1 187 0 0,59-25 16 0 0,-7 2-8 0 0,9-3-58 0 0,0 0 1 0 0,0 0 0 0 0,0 0 0 0 0,-1 0 0 0 0,1 0 0 0 0,0 0 0 0 0,0 0-1 0 0,0 0 1 0 0,0 0 0 0 0,0 0 0 0 0,-1 0 0 0 0,1 1 0 0 0,0-1-1 0 0,0 0 1 0 0,0 0 0 0 0,0 0 0 0 0,0 0 0 0 0,0 0 0 0 0,-1 1 0 0 0,1-1-1 0 0,0 0 1 0 0,0 0 0 0 0,0 0 0 0 0,0 0 0 0 0,0 1 0 0 0,0-1-1 0 0,0 0 1 0 0,0 0 0 0 0,0 0 0 0 0,0 0 0 0 0,0 1 0 0 0,0-1 0 0 0,0 0-1 0 0,0 0 1 0 0,0 0 0 0 0,0 1 0 0 0,0-1 0 0 0,0 0 0 0 0,0 0-1 0 0,0 0 1 0 0,0 0 0 0 0,0 1 0 0 0,0-1 0 0 0,1 0 0 0 0,-1 0 0 0 0,0 0-1 0 0,0 0 1 0 0,0 0 0 0 0,0 1 0 0 0,0-1 0 0 0,0 0 0 0 0,0 0-1 0 0,1 0 1 0 0,-1 0 0 0 0,0 0 0 0 0,0 0 0 0 0,0 0 0 0 0,0 1 0 0 0,1-1-1 0 0,-1 0 1 0 0,0 0 0 0 0,0 0 0 0 0,0 0 0 0 0,0 0 0 0 0,1 0-1 0 0,-1 0 1 0 0,22 10 18 0 0,1 0-1 0 0,1-2 0 0 0,-1-1 0 0 0,39 7 1 0 0,46 15-6 0 0,18 21-141 0 0,-121-47 95 0 0,0 0-1 0 0,0 0 1 0 0,0 0-1 0 0,-1 1 1 0 0,1-1-1 0 0,-1 1 1 0 0,0 0 0 0 0,0 0-1 0 0,0 1 1 0 0,0-1-1 0 0,-1 1 1 0 0,0 0-1 0 0,4 7 1 0 0,-5-8 33 0 0,-1-3-12 0 0,0 0 0 0 0,-1 1 0 0 0,1-1 0 0 0,-1 0 0 0 0,1 1 1 0 0,-1-1-1 0 0,1 0 0 0 0,-1 1 0 0 0,0-1 0 0 0,0 1 0 0 0,0-1 0 0 0,0 1 0 0 0,0-1 0 0 0,0 0 1 0 0,0 1-1 0 0,-1-1 0 0 0,1 1 0 0 0,0-1 0 0 0,-1 0 0 0 0,1 1 0 0 0,-1-1 0 0 0,1 0 0 0 0,-1 1 0 0 0,0-1 1 0 0,0 0-1 0 0,1 0 0 0 0,-1 0 0 0 0,0 1 0 0 0,0-1 0 0 0,-2 1 0 0 0,-28 21-135 0 0,29-21 140 0 0,-9 3-28 0 0,1 0-1 0 0,-1 0 1 0 0,0-1 0 0 0,0 0-1 0 0,-1-1 1 0 0,1-1-1 0 0,0 1 1 0 0,-1-2 0 0 0,-17 1-1 0 0,-8 2 20 0 0,-41 6-34 0 0,74-10 22 0 0,0 1-20 0 0,-20 4 60 0 0,7 2 1196 0 0,58 4-1292 0 0,0 3 0 0 0,-1 1 0 0 0,-1 2 0 0 0,0 2 0 0 0,63 41 0 0 0,-86-48-61 0 0,-1 1-1 0 0,-1 1 0 0 0,19 21 1 0 0,-32-34 122 0 0,0 1 1 0 0,0-1 0 0 0,-1 0-1 0 0,1 1 1 0 0,0-1 0 0 0,0 1-1 0 0,-1 0 1 0 0,1-1 0 0 0,-1 1-1 0 0,0-1 1 0 0,1 1-1 0 0,-1 0 1 0 0,0-1 0 0 0,0 1-1 0 0,0 0 1 0 0,0-1 0 0 0,0 1-1 0 0,0 0 1 0 0,-1-1 0 0 0,1 1-1 0 0,0 0 1 0 0,-1-1 0 0 0,1 1-1 0 0,-1 0 1 0 0,0-1 0 0 0,0 1-1 0 0,1-1 1 0 0,-1 0 0 0 0,-2 3-1 0 0,-33 33-21 0 0,34-35 82 0 0,-19 12-101 0 0,-1 0 1 0 0,0-1-1 0 0,-1-2 1 0 0,0 0 0 0 0,-41 12-1 0 0,10-3 14 0 0,52-19-7 0 0,-28 9 12 0 0,28-9 74 0 0,-16 6 81 0 0,16-7-113 0 0,1 0-6 0 0,0 0 0 0 0,0 0-1 0 0,1 0 1 0 0,-1 0 0 0 0,0 0-1 0 0,0 0 1 0 0,0 0 0 0 0,0 1 0 0 0,1-1-1 0 0,-1 0 1 0 0,0 0 0 0 0,0 1-1 0 0,1-1 1 0 0,-1 1 0 0 0,0-1 0 0 0,0 1-1 0 0,1-1 1 0 0,-1 1 0 0 0,1-1 0 0 0,-1 1-1 0 0,0-1 1 0 0,1 1 0 0 0,-1 0-1 0 0,1-1 1 0 0,-1 1 0 0 0,1 0 0 0 0,0 0-1 0 0,-1-1 1 0 0,1 1 0 0 0,-1 1 0 0 0,0 0 22 0 0,2 2 2 0 0,2 12-52 0 0,6 42 244 0 0,1 0-82 0 0,-8-47-126 0 0,1 1 0 0 0,-2-1 0 0 0,2 21 0 0 0,-2-8-25 0 0,11 64 92 0 0,-5-46-43 0 0,1 59 0 0 0,1 78-111 0 0,-9-59 39 0 0,-4-47 52 0 0,4-70-5 0 0,0 61 31 0 0,-5-7-19 0 0,-3 9-108 0 0,7-63 48 0 0,0-1-22 0 0,-1 6 99 0 0,1-6-48 0 0,-6 9-95 0 0,-12 18 227 0 0,-17-11-41 0 0,13-5-116 0 0,-1-2 0 0 0,-34 12 0 0 0,-92 17 74 0 0,-1-7 0 0 0,-240 20 0 0 0,-261-19-12 0 0,192-16 162 0 0,-1733 62-205 0 0,-254-30-125 0 0,1616-31 153 0 0,282-9 69 0 0,268 2-8 0 0,-319-6-42 0 0,557-11 305 0 0,-37-3-253 0 0,76 8-39 0 0,-18-5 187 0 0,19 5-157 0 0,1 0 0 0 0,-1 0-1 0 0,0 0 1 0 0,0 0 0 0 0,1-1 0 0 0,-1 0 0 0 0,0 1 0 0 0,1-1 0 0 0,-1 0 0 0 0,1 0 0 0 0,-4-2 0 0 0,4-3-18 0 0,1 1 1 0 0,0-1-1 0 0,1 1 0 0 0,-1-1 0 0 0,1 1 0 0 0,0-1 1 0 0,1 0-1 0 0,-1 1 0 0 0,1-1 0 0 0,2-6 1 0 0,20-59 44 0 0,-4 13-58 0 0,28-79 78 0 0,-11 34-19 0 0,-7 19-146 0 0,12-45 153 0 0,-28 87 92 0 0,37-79 1 0 0,-13 26-483 0 0,-14 50 358 0 0,0-11 41 0 0,-23 53-90 0 0,7-14-14 0 0,5-7-93 0 0,-11 22 169 0 0,9-31-148 0 0,6-22-493 0 0,-15 52 427 0 0,1-4-813 0 0,-1 4-509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1.5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164 9 1360 0 0,'0'-8'13219'0'0,"-126"282"-12209"0"0,122-265-964 0 0,-22 53 1079 0 0,22-53-568 0 0,1-2-136 0 0,7-7 3084 0 0,70-20-3187 0 0,-50 13-408 0 0,-1 0 1 0 0,1 1-1 0 0,49-4 1 0 0,-57 9 37 0 0,1 1 1 0 0,0 1 0 0 0,-1 1 0 0 0,0 0 0 0 0,1 1-1 0 0,-1 0 1 0 0,0 2 0 0 0,0 0 0 0 0,-1 0 0 0 0,19 11 0 0 0,-27-12 22 0 0,0 0 0 0 0,-1 0 0 0 0,1 1 0 0 0,-1 0 0 0 0,-1 0 0 0 0,1 1 0 0 0,-1-1 0 0 0,0 1 0 0 0,0 0 0 0 0,0 1 0 0 0,-1-1 0 0 0,0 1 0 0 0,0 0 0 0 0,-1 0 0 0 0,0 0 0 0 0,0 0 0 0 0,-1 1 0 0 0,0-1 0 0 0,0 1 0 0 0,-1 0 0 0 0,0-1 0 0 0,0 1 0 0 0,-1 13 0 0 0,0-11-20 0 0,-1 0-1 0 0,-1 0 0 0 0,1 0 1 0 0,-2 0-1 0 0,0 0 0 0 0,0-1 1 0 0,0 1-1 0 0,-1-1 0 0 0,-1 0 1 0 0,0 0-1 0 0,0 0 0 0 0,0-1 1 0 0,-1 1-1 0 0,-9 9 0 0 0,9-12-302 0 0,0 0 0 0 0,0 0-1 0 0,-1 0 1 0 0,1-1-1 0 0,-1 1 1 0 0,0-2-1 0 0,0 1 1 0 0,-1-1 0 0 0,0 0-1 0 0,1-1 1 0 0,-1 0-1 0 0,0 0 1 0 0,-1 0 0 0 0,1-1-1 0 0,0-1 1 0 0,-1 1-1 0 0,-8-1 1 0 0,11-1-217 0 0,0-1 0 0 0,1 0 0 0 0,-1 0 0 0 0,1 0 0 0 0,-1-1 0 0 0,1 0 0 0 0,-1 0 0 0 0,1 0 0 0 0,0-1 0 0 0,0 0 0 0 0,0 0 0 0 0,1 0 0 0 0,-1 0 0 0 0,0-1 0 0 0,1 0 0 0 0,-5-5 0 0 0,-4-8-1162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4340 0 0,'0'0'3709'0'0,"-3"10"5228"0"0,14 4-18479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1.9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1 185 4676 0 0,'13'-11'2202'0'0,"1"1"0"0"0,0 1 0 0 0,21-11 0 0 0,50-18 1759 0 0,-13 5-2346 0 0,-62 28-1618 0 0,12-7-961 0 0,1 2 0 0 0,1 0 0 0 0,25-7-1 0 0,-36 14-1190 0 0,0 1-1 0 0,1 0 0 0 0,0 0 0 0 0,24 2 1 0 0,-8 1 168 0 0,-11 1 176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2.3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34 2600 0 0,'0'0'741'0'0,"5"16"4868"0"0,-2-16-5955 0 0,1-1 0 0 0,-1 1-1 0 0,1-1 1 0 0,-1-1 0 0 0,1 1-1 0 0,-1 0 1 0 0,0-1 0 0 0,0 1 0 0 0,0-1-1 0 0,0 0 1 0 0,0 0 0 0 0,0 0 0 0 0,0-1-1 0 0,-1 1 1 0 0,1-1 0 0 0,-1 1-1 0 0,0-1 1 0 0,3-3 0 0 0,4-7-1321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2.9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168 1 952 0 0,'-21'19'870'0'0,"11"-10"-430"0"0,0 0-1 0 0,1 0 1 0 0,0 1-1 0 0,1 0 0 0 0,0 1 1 0 0,0-1-1 0 0,-6 15 1 0 0,2 1 419 0 0,6-14-437 0 0,1-1-1 0 0,0 1 1 0 0,1 0 0 0 0,0 1-1 0 0,-2 13 1 0 0,5-16-126 0 0,0-1-1 0 0,0 1 1 0 0,1-1 0 0 0,1 1 0 0 0,-1-1 0 0 0,1 1-1 0 0,1-1 1 0 0,0 0 0 0 0,4 13 0 0 0,-4-16-148 0 0,0-1 0 0 0,1 0 0 0 0,0 0 0 0 0,-1 0 0 0 0,1-1-1 0 0,1 1 1 0 0,-1-1 0 0 0,1 1 0 0 0,0-1 0 0 0,0 0 0 0 0,0-1 0 0 0,0 1 0 0 0,1-1 0 0 0,-1 1 0 0 0,1-2 0 0 0,9 6 0 0 0,-11-8-108 0 0,0 1 0 0 0,0-1 0 0 0,0 0 1 0 0,0 0-1 0 0,0 0 0 0 0,0 0 0 0 0,-1-1 0 0 0,1 1 0 0 0,0-1 0 0 0,0 1 0 0 0,0-1 1 0 0,0 0-1 0 0,-1 0 0 0 0,1 0 0 0 0,0-1 0 0 0,-1 1 0 0 0,1-1 0 0 0,-1 1 1 0 0,1-1-1 0 0,-1 0 0 0 0,0 0 0 0 0,0 0 0 0 0,0 0 0 0 0,3-4 0 0 0,0 0-13 0 0,0 1-1 0 0,0-1 1 0 0,-1 0 0 0 0,0 0-1 0 0,0 0 1 0 0,0 0-1 0 0,-1-1 1 0 0,1 0-1 0 0,-2 1 1 0 0,1-1-1 0 0,-1 0 1 0 0,0-1-1 0 0,-1 1 1 0 0,1 0-1 0 0,-1 0 1 0 0,-1-1-1 0 0,1 1 1 0 0,-1 0 0 0 0,-2-14-1 0 0,1 13-129 0 0,-1 0-1 0 0,1-1 0 0 0,-2 1 1 0 0,1 0-1 0 0,-1 0 1 0 0,0 0-1 0 0,-1 0 1 0 0,0 0-1 0 0,0 1 0 0 0,0 0 1 0 0,-1 0-1 0 0,0 0 1 0 0,-1 0-1 0 0,0 1 0 0 0,0 0 1 0 0,0 0-1 0 0,0 1 1 0 0,-1-1-1 0 0,0 1 1 0 0,0 1-1 0 0,-1-1 0 0 0,1 1 1 0 0,-1 1-1 0 0,0-1 1 0 0,-8-1-1 0 0,11 4-144 0 0,0 0 0 0 0,0 1-1 0 0,0 0 1 0 0,0 0 0 0 0,0 0 0 0 0,0 1-1 0 0,-7 1 1 0 0,9-2 147 0 0,1 1 0 0 0,0-1 1 0 0,0 1-1 0 0,0-1 0 0 0,0 1 0 0 0,0 0 0 0 0,0 0 0 0 0,0 0 0 0 0,0 0 0 0 0,0 0 1 0 0,0 0-1 0 0,0 1 0 0 0,0-1 0 0 0,1 1 0 0 0,-1-1 0 0 0,1 1 0 0 0,-1-1 0 0 0,1 1 1 0 0,0 0-1 0 0,-2 3 0 0 0,2-3-65 0 0,1-1 1 0 0,1 1-1 0 0,-1-1 1 0 0,0 1 0 0 0,0 0-1 0 0,0-1 1 0 0,1 1-1 0 0,-1-1 1 0 0,1 1-1 0 0,-1-1 1 0 0,1 0-1 0 0,0 1 1 0 0,0-1 0 0 0,-1 1-1 0 0,1-1 1 0 0,0 0-1 0 0,0 0 1 0 0,0 1-1 0 0,0-1 1 0 0,1 0-1 0 0,-1 0 1 0 0,0 0 0 0 0,0 0-1 0 0,1-1 1 0 0,-1 1-1 0 0,0 0 1 0 0,1 0-1 0 0,-1-1 1 0 0,1 1-1 0 0,-1-1 1 0 0,1 1 0 0 0,-1-1-1 0 0,4 1 1 0 0,0-1-1476 0 0,22 0 142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3.5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245 0 324 0 0,'0'0'1985'0'0,"-5"6"-1491"0"0,-12 19 130 0 0,1 0 0 0 0,0 1 1 0 0,2 0-1 0 0,2 2 0 0 0,0-1 1 0 0,2 2-1 0 0,1-1 0 0 0,-9 48 0 0 0,15-55-306 0 0,-3 10 575 0 0,2 1-1 0 0,2 0 0 0 0,2 61 0 0 0,0-87-707 0 0,1 0-1 0 0,0 1 0 0 0,0-1 1 0 0,1 0-1 0 0,0 0 1 0 0,0-1-1 0 0,0 1 0 0 0,1 0 1 0 0,3 6-1 0 0,-4-10-115 0 0,-1 0 0 0 0,1 0 0 0 0,0 0 1 0 0,-1 0-1 0 0,1-1 0 0 0,0 1 0 0 0,0-1 0 0 0,0 1 0 0 0,0-1 1 0 0,0 0-1 0 0,0 1 0 0 0,1-1 0 0 0,-1 0 0 0 0,0-1 1 0 0,1 1-1 0 0,-1 0 0 0 0,0-1 0 0 0,1 1 0 0 0,-1-1 0 0 0,1 0 1 0 0,-1 0-1 0 0,1 0 0 0 0,3 0 0 0 0,-3 0 60 0 0,2-2-101 0 0,-1 1-1 0 0,0-1 1 0 0,1 0-1 0 0,-1 0 1 0 0,0 0-1 0 0,-1-1 0 0 0,1 1 1 0 0,0-1-1 0 0,-1 0 1 0 0,1 0-1 0 0,-1 0 1 0 0,0-1-1 0 0,0 1 0 0 0,3-5 1 0 0,-5 6-40 0 0,0 1 0 0 0,1-1-1 0 0,-1 1 1 0 0,0-1 0 0 0,0 0 0 0 0,0 0 0 0 0,0 1 0 0 0,-1-1 0 0 0,1 0 0 0 0,0 0 0 0 0,-1 0-1 0 0,1 0 1 0 0,-1 0 0 0 0,0 0 0 0 0,0 0 0 0 0,0 0 0 0 0,0 0 0 0 0,0 0 0 0 0,0 0 0 0 0,0 0-1 0 0,0 0 1 0 0,-1 0 0 0 0,1 0 0 0 0,-1 0 0 0 0,-1-3 0 0 0,0 2-28 0 0,-1 0 0 0 0,1 1 0 0 0,0-1 0 0 0,-1 1 0 0 0,1 0 0 0 0,-1 0 0 0 0,0 0 0 0 0,0 0 0 0 0,0 0 0 0 0,0 1 0 0 0,0-1 0 0 0,0 1 0 0 0,0 0 0 0 0,-5-1 0 0 0,-1-1-122 0 0,-1 1 0 0 0,1 0-1 0 0,-1 1 1 0 0,0 0 0 0 0,0 0-1 0 0,0 1 1 0 0,0 0 0 0 0,0 1-1 0 0,1 0 1 0 0,-19 5 0 0 0,-19 20-1491 0 0,21-1-3913 0 0,24-23 4601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4.0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 1124 0 0,'-9'111'4316'0'0,"0"72"-481"0"0,4-117-2956 0 0,3-48-1262 0 0,1-1 1 0 0,0 0-1 0 0,3 31 0 0 0,-1-45-321 0 0,5 3-276 0 0,-1-1-3357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4.4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374 14 2188 0 0,'-6'-2'335'0'0,"-1"-1"0"0"0,0 1 0 0 0,0 0 0 0 0,0 1 0 0 0,1 0 0 0 0,-2 0 0 0 0,1 0 0 0 0,0 1 0 0 0,0 0 0 0 0,-13 2 0 0 0,-75 14 922 0 0,86-14-1105 0 0,-39 7-588 0 0,-82 30 1 0 0,128-38 13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5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0 1256 0 0,'-13'10'1067'0'0,"7"2"4729"0"0,7-11-5583 0 0,-1 0 0 0 0,1-1-1 0 0,-1 1 1 0 0,0-1-1 0 0,1 1 1 0 0,-1-1-1 0 0,1 1 1 0 0,-1-1 0 0 0,1 1-1 0 0,0-1 1 0 0,-1 0-1 0 0,1 1 1 0 0,-1-1 0 0 0,1 0-1 0 0,0 1 1 0 0,-1-1-1 0 0,1 0 1 0 0,0 0-1 0 0,-1 0 1 0 0,1 0 0 0 0,0 1-1 0 0,0-1 1 0 0,22 1-760 0 0,70 3 2858 0 0,84 11-118 0 0,-143-12-1985 0 0,37 3-3056 0 0,-28-8-9403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6.3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45 239 1308 0 0,'0'0'634'0'0,"-4"1"-382"0"0,-5 0-707 0 0,-10 1 10965 0 0,11-7-5749 0 0,7-3-6144 0 0,1 4 1858 0 0,-4-33 325 0 0,4 23-772 0 0,0 11 15 0 0,8-54 267 0 0,-2 22-536 0 0,6-13-1372 0 0,-11 45 957 0 0,0 2 172 0 0,0-1-1 0 0,0 0 1 0 0,1 0-1 0 0,-1 0 1 0 0,0 1 0 0 0,1-1-1 0 0,-1 0 1 0 0,1 1-1 0 0,-1 0 1 0 0,1-1 0 0 0,0 1-1 0 0,0 0 1 0 0,0 0-1 0 0,-1 0 1 0 0,1 0-1 0 0,0 0 1 0 0,0 0 0 0 0,0 0-1 0 0,1 1 1 0 0,3-1-1 0 0,-3 0-1382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7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120 13 212 0 0,'-6'-13'15069'0'0,"13"18"-14925"0"0,17 16-6 0 0,-18-16-47 0 0,-4 2 24 0 0,0 0 1 0 0,-1 0-1 0 0,1 0 0 0 0,-1 0 1 0 0,0 13-1 0 0,-2-12-105 0 0,0 1 1 0 0,0 0-1 0 0,-1-1 0 0 0,0 1 0 0 0,-1-1 1 0 0,1 1-1 0 0,-7 11 0 0 0,4-11-75 0 0,-1-1 0 0 0,0 0 0 0 0,0-1 0 0 0,0 1 1 0 0,-1-1-1 0 0,0-1 0 0 0,-1 1 0 0 0,1-1 0 0 0,-1 0 0 0 0,0-1 0 0 0,-14 7 0 0 0,9-4-292 0 0,12-8 239 0 0,0 1-1 0 0,1-1 1 0 0,-1 0 0 0 0,0 1-1 0 0,1-1 1 0 0,-1 0 0 0 0,0 0-1 0 0,0 1 1 0 0,1-1 0 0 0,-1 0-1 0 0,0 0 1 0 0,0 0 0 0 0,1 0-1 0 0,-1 0 1 0 0,0 0 0 0 0,0 0-1 0 0,1 0 1 0 0,-1-1 0 0 0,0 1-1 0 0,1 0 1 0 0,-1 0 0 0 0,0-1-1 0 0,1 1 1 0 0,-1 0 0 0 0,0-1 0 0 0,1 1-1 0 0,-1-1 1 0 0,0 1 0 0 0,1 0-1 0 0,-1-1 1 0 0,1 1 0 0 0,-1-1-1 0 0,1 0 1 0 0,-1 1 0 0 0,1-1-1 0 0,-1 1 1 0 0,1-1 0 0 0,0 0-1 0 0,-1 1 1 0 0,1-1 0 0 0,0 0-1 0 0,-1-1 1 0 0,0 0 538 0 0,-1-1-1321 0 0,4-2-45 0 0,17-49-5455 0 0,-18 52 4885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7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2568 0 0,'5'20'3413'0'0,"0"-5"1860"0"0,-4-15-5178 0 0,-1 0-1 0 0,0 1 0 0 0,0-1 1 0 0,0 0-1 0 0,0 0 0 0 0,0 1 1 0 0,0-1-1 0 0,0 0 0 0 0,1 1 1 0 0,-1-1-1 0 0,0 0 0 0 0,0 0 1 0 0,0 1-1 0 0,1-1 1 0 0,-1 0-1 0 0,0 0 0 0 0,0 0 1 0 0,1 1-1 0 0,-1-1 0 0 0,0 0 1 0 0,0 0-1 0 0,1 0 0 0 0,-1 0 1 0 0,0 0-1 0 0,1 0 0 0 0,-1 0 1 0 0,0 1-1 0 0,1-1 0 0 0,-1 0 1 0 0,0 0-1 0 0,0 0 0 0 0,1 0 1 0 0,-1 0-1 0 0,0 0 0 0 0,1 0 1 0 0,-1 0-1 0 0,0-1 0 0 0,1 1 1 0 0,-1 0-1 0 0,0 0 0 0 0,0 0 1 0 0,1 0-1 0 0,-1 0 0 0 0,0 0 1 0 0,1-1-1 0 0,8-12 4393 0 0,-7 8-5853 0 0,1 0 1455 0 0,15 25-17107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0 3100 0 0,'0'0'3762'0'0,"-1"7"-2717"0"0,-7 31 798 0 0,3 1 0 0 0,-3 55-1 0 0,8 90 440 0 0,1-94-1443 0 0,-2-39-584 0 0,3 81 627 0 0,0-113-1574 0 0,0 1 1 0 0,1-1-1 0 0,1 0 0 0 0,9 28 1 0 0,-12-45-168 0 0,0 1 0 0 0,0 0 0 0 0,0-1 0 0 0,0 1 0 0 0,0-1 1 0 0,1 1-1 0 0,-1-1 0 0 0,1 0 0 0 0,0 1 0 0 0,0-1 0 0 0,0 0 1 0 0,0 0-1 0 0,3 2 0 0 0,-2-2-728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59.5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51 1492 0 0,'0'0'12151'0'0,"5"0"-11876"0"0,2-1-86 0 0,-1-1 0 0 0,0 1 0 0 0,0-1 0 0 0,1-1 0 0 0,-1 1 0 0 0,-1-1 0 0 0,1 0 1 0 0,7-4-1 0 0,-9 3-90 0 0,1 1 0 0 0,1 0 0 0 0,-1 0 1 0 0,0 1-1 0 0,1-1 0 0 0,-1 1 0 0 0,1 1 1 0 0,0-1-1 0 0,-1 1 0 0 0,1 0 0 0 0,0 0 1 0 0,0 0-1 0 0,0 1 0 0 0,0 0 0 0 0,0 0 1 0 0,9 2-1 0 0,-13-1-102 0 0,0-1 0 0 0,0 1 0 0 0,0 0 0 0 0,0 0 0 0 0,0 0-1 0 0,0 0 1 0 0,0 0 0 0 0,-1 0 0 0 0,1 0 0 0 0,0 0 0 0 0,-1 1 0 0 0,1-1 0 0 0,-1 1 0 0 0,1-1 0 0 0,-1 1 0 0 0,0 0-1 0 0,0 0 1 0 0,0-1 0 0 0,0 1 0 0 0,0 0 0 0 0,0 0 0 0 0,0 0 0 0 0,0 0 0 0 0,-1 0 0 0 0,1 0 0 0 0,-1 0 0 0 0,1 0 0 0 0,-1 0-1 0 0,0 1 1 0 0,0-1 0 0 0,0 3 0 0 0,-1 2-9 0 0,0 1-1 0 0,0 0 1 0 0,-1-1-1 0 0,0 1 1 0 0,0-1 0 0 0,-1 1-1 0 0,0-1 1 0 0,0 0-1 0 0,0 0 1 0 0,-9 11-1 0 0,-54 68-91 0 0,37-51 179 0 0,-3-3-7 0 0,30-31-44 0 0,1 1-1 0 0,-1-1 1 0 0,0 1 0 0 0,1-1-1 0 0,-1 1 1 0 0,1 0-1 0 0,-1-1 1 0 0,1 1 0 0 0,0 0-1 0 0,0 0 1 0 0,0 0-1 0 0,-1 2 1 0 0,1-2 94 0 0,0-2 73 0 0,0 1-1 0 0,0 0 1 0 0,0 0 0 0 0,0 0-1 0 0,1 0 1 0 0,-1 0 0 0 0,0 0-1 0 0,0 0 1 0 0,1 0-1 0 0,-1 0 1 0 0,0 0 0 0 0,1 0-1 0 0,-1 0 1 0 0,1 0 0 0 0,0 0-1 0 0,-1 0 1 0 0,1 1 0 0 0,0-1-1 0 0,-1 0 1 0 0,1 0 0 0 0,0 1-1 0 0,0 0 1 0 0,6 2-106 0 0,1-2-19 0 0,38-4 165 0 0,33-6 240 0 0,30 0-665 0 0,-105 8 131 0 0,25-2-861 0 0,-13 1 566 0 0,-11 0-23 0 0,10-2-4001 0 0,-10-27-9187 0 0,-4 22 13197 0 0,0 4-1394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0.6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 1156 0 0,'0'0'13431'0'0,"4"0"-13109"0"0,70-16 1465 0 0,-71 16-1670 0 0,2 0-35 0 0,55 5 202 0 0,-57-5-303 0 0,0 0-1 0 0,0 1 0 0 0,0 0 1 0 0,0 0-1 0 0,0 0 1 0 0,0 0-1 0 0,0 0 1 0 0,0 0-1 0 0,-1 1 0 0 0,1-1 1 0 0,0 1-1 0 0,-1 0 1 0 0,1 0-1 0 0,-1 0 1 0 0,0 0-1 0 0,0 0 0 0 0,2 3 1 0 0,-3-3-95 0 0,-1 1 81 0 0,0 0 0 0 0,0 0 0 0 0,0 0 0 0 0,-1 0 0 0 0,1 0 0 0 0,-1 0 0 0 0,0 0 0 0 0,0 0 0 0 0,0 0 0 0 0,0 0 0 0 0,-1 0 0 0 0,-1 3 0 0 0,-2-2 37 0 0,-23 15-256 0 0,25-18 217 0 0,-7 12-7 0 0,9-12 80 0 0,1-1-1 0 0,-1 1 1 0 0,1-1 0 0 0,0 1-1 0 0,-1-1 1 0 0,1 1 0 0 0,0-1 0 0 0,-1 1-1 0 0,1 0 1 0 0,0-1 0 0 0,0 1-1 0 0,0-1 1 0 0,0 1 0 0 0,-1 0 0 0 0,1-1-1 0 0,0 1 1 0 0,0-1 0 0 0,0 1-1 0 0,0 0 1 0 0,0-1 0 0 0,0 1 0 0 0,1 0-1 0 0,-1-1 1 0 0,0 1 0 0 0,0-1-1 0 0,0 1 1 0 0,1-1 0 0 0,-1 1 0 0 0,0 0-1 0 0,0-1 1 0 0,1 1 0 0 0,-1-1-1 0 0,0 1 1 0 0,1-1 0 0 0,-1 1 0 0 0,1-1-1 0 0,-1 0 1 0 0,1 1 0 0 0,0 0-1 0 0,27 14-250 0 0,-17-11 411 0 0,-9-3-174 0 0,18 12-98 0 0,-17-12 38 0 0,-1 0 0 0 0,0 1-1 0 0,0-1 1 0 0,0 0 0 0 0,0 1-1 0 0,0 0 1 0 0,0 0 0 0 0,-1-1-1 0 0,1 1 1 0 0,0 0 0 0 0,-1 0-1 0 0,0 0 1 0 0,1 1 0 0 0,-1-1 0 0 0,0 0-1 0 0,1 3 1 0 0,-2-2-91 0 0,0 0-89 0 0,-1 0 192 0 0,1-1 1 0 0,-1 1-1 0 0,1-1 1 0 0,-1 0-1 0 0,0 1 1 0 0,0-1 0 0 0,0 0-1 0 0,0 0 1 0 0,-1 1-1 0 0,1-1 1 0 0,-1 0-1 0 0,1 0 1 0 0,-1-1 0 0 0,0 1-1 0 0,1 0 1 0 0,-4 2-1 0 0,-67 38-150 0 0,18-13 66 0 0,51-27 100 0 0,-28 13 170 0 0,22-13-3599 0 0,-15-7-5612 0 0,19 4 7256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1.8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1 264 0 0,'0'0'13811'0'0,"-4"6"-13278"0"0,-16 27 6628 0 0,20-30-8653 0 0,1 3 4617 0 0,-1-4-3522 0 0,14-43-21424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2.5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0 1760 0 0,'-7'15'397'0'0,"5"-12"1343"0"0,2 0-832 0 0,0 0 0 0 0,1 0 0 0 0,-1 0 0 0 0,0 0 0 0 0,1 0 0 0 0,0 0 0 0 0,-1 0 0 0 0,1-1 0 0 0,0 1 0 0 0,2 4 0 0 0,-2-6-656 0 0,0 0 1 0 0,0 1 0 0 0,0-1 0 0 0,1 0 0 0 0,-1 1 0 0 0,0-1 0 0 0,1 0 0 0 0,-1 0 0 0 0,0 0-1 0 0,1 0 1 0 0,-1 0 0 0 0,1 0 0 0 0,2 0 0 0 0,3 1-338 0 0,-1-1-1 0 0,1 0 1 0 0,-1 0 0 0 0,1-1 0 0 0,0 1-1 0 0,0-2 1 0 0,8 0 0 0 0,12 0 1141 0 0,145-16-406 0 0,-50 2-329 0 0,-119 15-381 0 0,20 8-60 0 0,-18-7 61 0 0,-6 7 3 0 0,-1-1 1 0 0,1 1-1 0 0,-1-1 1 0 0,0 0-1 0 0,-1 0 1 0 0,0 0-1 0 0,0 0 1 0 0,-7 12-1 0 0,-41 58-36 0 0,37-57 68 0 0,-55 96 303 0 0,6-11-2798 0 0,53-95 1563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4.2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4 443 1196 0 0,'-3'12'15704'0'0,"27"-11"-15478"0"0,-18-1 558 0 0,-1-1-548 0 0,141-12 1206 0 0,-85 9-1184 0 0,-57 4-220 0 0,0 0 37 0 0,14 0-47 0 0,88-4-971 0 0,-106-6 1081 0 0,-1 0 0 0 0,0 0-1 0 0,-4-18 1 0 0,4 27-175 0 0,-27-136 44 0 0,19 95-83 0 0,3 12-118 0 0,1-1 0 0 0,-2-43 0 0 0,21 42 365 0 0,-10 29-171 0 0,-1 0 1 0 0,0 1-1 0 0,1-1 1 0 0,-1 1 0 0 0,1-1-1 0 0,0 1 1 0 0,0 0-1 0 0,0 1 1 0 0,0-1-1 0 0,0 1 1 0 0,0 0 0 0 0,0 0-1 0 0,7-1 1 0 0,-7 1-40 0 0,0 2-1 0 0,46 9-1 0 0,-34-6 19 0 0,0 2 0 0 0,0-1 0 0 0,-1 2-1 0 0,0 0 1 0 0,0 1 0 0 0,0 1-1 0 0,-1 0 1 0 0,15 13 0 0 0,-26-19 5 0 0,0-1 0 0 0,0 1 0 0 0,0 0 0 0 0,0 0 0 0 0,-1 0 0 0 0,1 1 0 0 0,-1-1 1 0 0,0 1-1 0 0,0-1 0 0 0,0 1 0 0 0,0 0 0 0 0,-1 0 0 0 0,0 0 0 0 0,0 0 0 0 0,0 0 0 0 0,0 0 0 0 0,0 6 1 0 0,-1 0-49 0 0,-1 0 0 0 0,0 0 0 0 0,0 0 0 0 0,-2 0 0 0 0,-3 13 0 0 0,-1 4 20 0 0,6-24 36 0 0,-8 34 97 0 0,9-32-89 0 0,-1 0 1 0 0,0 0-1 0 0,0 0 1 0 0,0 0-1 0 0,0-1 1 0 0,-1 1-1 0 0,0-1 1 0 0,-3 7-1 0 0,-4 9 136 0 0,8-17 416 0 0,-2 7-560 0 0,7-5 3974 0 0,11-2-3766 0 0,-1 0 1 0 0,1 0-1 0 0,0-1 1 0 0,0-1-1 0 0,25-1 1 0 0,12 1-186 0 0,70-1 198 0 0,-69-1-2160 0 0,2 2-5102 0 0,-44-3 5786 0 0,-10 1 907 0 0,-1 1 1 0 0,1-1-1 0 0,-1 0 0 0 0,0 1 1 0 0,1-1-1 0 0,-1 0 1 0 0,0 1-1 0 0,1-1 1 0 0,-1 0-1 0 0,0 1 1 0 0,0-1-1 0 0,0 0 0 0 0,0 0 1 0 0,1 1-1 0 0,-1-1 1 0 0,0 0-1 0 0,0 0 1 0 0,-1 1-1 0 0,1-1 0 0 0,0 0 1 0 0,0 1-1 0 0,0-1 1 0 0,0 0-1 0 0,-1 0 1 0 0,1 0-1 0 0,-1-2-1658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6.5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268 12 1064 0 0,'3'-11'19759'0'0,"13"32"-17264"0"0,6 21-5202 0 0,-12-17 4029 0 0,-8-18-1326 0 0,0 0 1 0 0,0 0-1 0 0,0 1 0 0 0,-1-1 0 0 0,0 1 0 0 0,-1-1 0 0 0,0 1 1 0 0,0-1-1 0 0,0 0 0 0 0,-1 1 0 0 0,0-1 0 0 0,0 1 0 0 0,-1-1 0 0 0,0 0 1 0 0,-1 0-1 0 0,1 0 0 0 0,-1 0 0 0 0,-1 0 0 0 0,1-1 0 0 0,-1 1 0 0 0,0-1 1 0 0,0 0-1 0 0,-1 0 0 0 0,0-1 0 0 0,0 1 0 0 0,0-1 0 0 0,-1 0 0 0 0,0 0 1 0 0,0-1-1 0 0,0 0 0 0 0,-9 5 0 0 0,9-7 50 0 0,-1 1 0 0 0,1-1 0 0 0,-1-1 0 0 0,0 1 0 0 0,1-1-1 0 0,-1 0 1 0 0,0-1 0 0 0,0 1 0 0 0,0-2 0 0 0,0 1 0 0 0,0-1 0 0 0,1 0 0 0 0,-1 0 0 0 0,0 0 0 0 0,1-1 0 0 0,-11-4 0 0 0,7 1 2 0 0,0 0 1 0 0,1 0-1 0 0,-1-1 1 0 0,1 0-1 0 0,1 0 1 0 0,-1-1-1 0 0,1 0 1 0 0,0-1-1 0 0,1 0 1 0 0,-10-12-1 0 0,16 18-197 0 0,0 1-1 0 0,0-1 1 0 0,1 1-1 0 0,-1-1 1 0 0,1 1 0 0 0,-1-1-1 0 0,1 1 1 0 0,-1-1-1 0 0,1 0 1 0 0,0 1-1 0 0,0-1 1 0 0,0 0 0 0 0,0 1-1 0 0,0-1 1 0 0,0 0-1 0 0,0 1 1 0 0,1-1-1 0 0,-1 0 1 0 0,1 1 0 0 0,-1-1-1 0 0,1 1 1 0 0,-1-1-1 0 0,1 1 1 0 0,0-1-1 0 0,0 1 1 0 0,0-1-1 0 0,0 1 1 0 0,0 0 0 0 0,0 0-1 0 0,0-1 1 0 0,0 1-1 0 0,0 0 1 0 0,1 0-1 0 0,-1 0 1 0 0,0 0 0 0 0,1 0-1 0 0,-1 1 1 0 0,1-1-1 0 0,2-1 1 0 0,-2 1-877 0 0,34-14-11889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7.1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23 1484 0 0,'0'0'16355'0'0,"-11"-22"-18065"0"0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7.9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0 1452 0 0,'0'0'9499'0'0,"-2"7"-9134"0"0,-1 20 7 0 0,3-14-58 0 0,-1-1 0 0 0,-1 0 0 0 0,0 1 0 0 0,-5 16 1 0 0,0 9 196 0 0,3-7-96 0 0,-9 37 387 0 0,8-24 3197 0 0,5-41-2644 0 0,25-10-1036 0 0,-19 5-259 0 0,0 0 97 0 0,21-11 123 0 0,89-29-2173 0 0,-112 41 1411 0 0,20-5-844 0 0,-20 5 526 0 0,1 0 0 0 0,0-1 0 0 0,-1 1 0 0 0,1-1 0 0 0,-1 0 0 0 0,1 0 0 0 0,-1-1-1 0 0,0 1 1 0 0,7-6 0 0 0,4-13-6437 0 0,-8 7 5519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8.4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115 0 2292 0 0,'0'0'7183'0'0,"-4"7"-6616"0"0,-6 19 253 0 0,1 1-1 0 0,1 0 0 0 0,2 0 1 0 0,0 1-1 0 0,-3 53 1 0 0,-3 11 314 0 0,-10 101 816 0 0,18-149-1622 0 0,3-29-496 0 0,-1 0 0 0 0,0 0 0 0 0,-7 26 1 0 0,8-38-91 0 0,-9 37-3055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09.9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4 486 2188 0 0,'-3'5'18484'0'0,"11"-4"-13948"0"0,17-2-8328 0 0,-22 1 5564 0 0,6-1-1715 0 0,-4 1 50 0 0,175-34 357 0 0,-177 33-388 0 0,31-12-1246 0 0,-33 11 1174 0 0,0 1 1 0 0,-1-1-1 0 0,0 0 1 0 0,1 0-1 0 0,-1 1 1 0 0,0-1-1 0 0,0 0 0 0 0,0 0 1 0 0,0 1-1 0 0,0-1 1 0 0,-1 0-1 0 0,1 0 1 0 0,0 1-1 0 0,-1-1 0 0 0,0 0 1 0 0,1 1-1 0 0,-2-4 1 0 0,-19-42 35 0 0,6 13 50 0 0,6 4-136 0 0,3 10-75 0 0,0-1 0 0 0,1 0 0 0 0,1 1 0 0 0,1-1 0 0 0,-1-37-1 0 0,4 52 78 0 0,0 0-1 0 0,1 0 0 0 0,0-1 1 0 0,0 1-1 0 0,1 0 0 0 0,-1 0 1 0 0,1 0-1 0 0,1 1 1 0 0,-1-1-1 0 0,1 0 0 0 0,0 1 1 0 0,0 0-1 0 0,1-1 0 0 0,-1 1 1 0 0,1 1-1 0 0,0-1 0 0 0,1 0 1 0 0,-1 1-1 0 0,1 0 0 0 0,0 0 1 0 0,0 0-1 0 0,0 1 1 0 0,1 0-1 0 0,-1 0 0 0 0,1 0 1 0 0,10-3-1 0 0,-14 5-45 0 0,4 3 64 0 0,3 2-144 0 0,0 0-1 0 0,0 1 1 0 0,0 0 0 0 0,-1 0-1 0 0,0 1 1 0 0,0 0 0 0 0,0 1-1 0 0,-1 0 1 0 0,0 0 0 0 0,0 0 0 0 0,-1 1-1 0 0,7 10 1 0 0,-2-1-45 0 0,0 0 0 0 0,-2 1 0 0 0,0 0 0 0 0,-1 0 0 0 0,8 30 0 0 0,-13-29 60 0 0,0-1 0 0 0,-1 2 0 0 0,-1-1 0 0 0,-2 27 0 0 0,0-9-59 0 0,0-27 166 0 0,0 1 0 0 0,-1-1 0 0 0,0 0-1 0 0,-6 17 1 0 0,7-24 44 0 0,1-3 373 0 0,2 12 3977 0 0,19-9-4152 0 0,-16-2-35 0 0,1-2 2 0 0,64-8-442 0 0,1 3 0 0 0,0 4 0 0 0,87 7 0 0 0,-149-3-696 0 0,0 0 1 0 0,-1 0 0 0 0,1 1 0 0 0,13 7 0 0 0,-6-4-1718 0 0,-14-5 1253 0 0,9 8-2214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1:17:37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91 19 2712 0 0,'0'0'6139'0'0,"1"-3"-5044"0"0,-1 3-742 0 0,0-1 0 0 0,0 0 0 0 0,0 0 0 0 0,0 0 0 0 0,1 1 0 0 0,-1-1 1 0 0,0 0-1 0 0,0 1 0 0 0,1-1 0 0 0,-1 0 0 0 0,1 0 0 0 0,-1 1 0 0 0,0-1 1 0 0,1 1-1 0 0,0-1 0 0 0,-1 0 0 0 0,1 1 0 0 0,-1-1 0 0 0,1 1 1 0 0,0-1-1 0 0,-1 1 0 0 0,1 0 0 0 0,1-1 0 0 0,-1 1-187 0 0,-1 0-1 0 0,1 0 1 0 0,0 0-1 0 0,0 0 1 0 0,0 0 0 0 0,0 0-1 0 0,-1 1 1 0 0,1-1-1 0 0,0 0 1 0 0,0 1-1 0 0,-1-1 1 0 0,1 0 0 0 0,0 1-1 0 0,0-1 1 0 0,-1 1-1 0 0,1-1 1 0 0,-1 1-1 0 0,2 1 1 0 0,25 36 756 0 0,-24-33-836 0 0,-1 0 0 0 0,1 0 0 0 0,-1 0 0 0 0,-1 0 0 0 0,3 9 0 0 0,0 2 16 0 0,-3-13-89 0 0,0-1 1 0 0,0 1 0 0 0,-1-1-1 0 0,1 1 1 0 0,-1 0-1 0 0,1-1 1 0 0,-1 1 0 0 0,0 0-1 0 0,0-1 1 0 0,-1 1 0 0 0,1 0-1 0 0,0-1 1 0 0,-2 5-1 0 0,-1 6 24 0 0,3-6-111 0 0,-2-1-1 0 0,1 1 1 0 0,-1 0-1 0 0,0-1 0 0 0,0 1 1 0 0,-1-1-1 0 0,0 0 1 0 0,0 1-1 0 0,0-1 1 0 0,-1-1-1 0 0,0 1 1 0 0,0 0-1 0 0,0-1 1 0 0,-6 6-1 0 0,3-5-673 0 0,-1 1-1 0 0,1-2 1 0 0,-1 1 0 0 0,0-1 0 0 0,-13 7-1 0 0,20-12 504 0 0,-1 1 0 0 0,1-1 0 0 0,0 1 0 0 0,0-1 0 0 0,-1 0 0 0 0,1 0 0 0 0,0 1 0 0 0,-1-1 0 0 0,1 0 0 0 0,0 0 0 0 0,0 0 0 0 0,-1 0 0 0 0,1-1 0 0 0,0 1 0 0 0,-1 0 0 0 0,1 0 0 0 0,0-1-1 0 0,0 1 1 0 0,-1-1 0 0 0,1 1 0 0 0,0-1 0 0 0,0 0 0 0 0,0 1 0 0 0,0-1 0 0 0,0 0 0 0 0,0 0 0 0 0,0 0 0 0 0,0 1 0 0 0,0-1 0 0 0,0 0 0 0 0,0 0 0 0 0,1-1 0 0 0,-2 0 0 0 0,0-2-601 0 0,-1 0 1 0 0,1 0 0 0 0,1 0 0 0 0,-1 0-1 0 0,0 0 1 0 0,1 0 0 0 0,0 0 0 0 0,-1-6-1 0 0,2-2-769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45.1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1472 101 664 0 0,'0'0'2506'0'0,"5"-11"-1453"0"0,-11 8 3379 0 0,-293-38-267 0 0,60 5-2584 0 0,208 32-1834 0 0,0 0-1 0 0,0 3 1 0 0,0 0-1 0 0,0 2 1 0 0,0 1-1 0 0,0 2 1 0 0,-48 11-1 0 0,77-14 249 0 0,-6 0 120 0 0,1 1 0 0 0,0 0 1 0 0,0 1-1 0 0,0-1 1 0 0,1 1-1 0 0,-1 1 0 0 0,-6 4 1 0 0,11-7-31 0 0,-2 36 219 0 0,2 1-206 0 0,2-38-95 0 0,0 1 1 0 0,1 0-1 0 0,-1-1 1 0 0,0 1-1 0 0,0-1 1 0 0,0 1-1 0 0,0-1 1 0 0,0 1-1 0 0,0-1 1 0 0,1 1 0 0 0,-1 0-1 0 0,0-1 1 0 0,-1 1-1 0 0,1-1 1 0 0,0 1-1 0 0,0-1 1 0 0,0 1-1 0 0,0 0 1 0 0,0-1-1 0 0,0 1 1 0 0,-1-1-1 0 0,1 1 1 0 0,0-1-1 0 0,-1 1 1 0 0,0 0-1 0 0,1 0-1 0 0,0-1 0 0 0,-1 1 0 0 0,1 0 1 0 0,-1-1-1 0 0,1 1 0 0 0,0 0 0 0 0,0-1 0 0 0,-1 1 0 0 0,1 0 0 0 0,0-1 0 0 0,0 1 1 0 0,0 0-1 0 0,0-1 0 0 0,0 1 0 0 0,0 0 0 0 0,0 0 0 0 0,0-1 0 0 0,0 1 0 0 0,0 0 0 0 0,0 0 1 0 0,0-1-1 0 0,1 1 0 0 0,-1 0 0 0 0,6 42 39 0 0,0 49 1 0 0,5 45 320 0 0,7 62-84 0 0,-5-26-150 0 0,-7-101-68 0 0,-6-49 41 0 0,2 0-1 0 0,5 25 1 0 0,-5-37-94 0 0,0 0 0 0 0,-1 0 0 0 0,0 1 0 0 0,-2 17 0 0 0,1-6-3 0 0,0-20 17 0 0,-1 0 8 0 0,1-2-25 0 0,1-1 1 0 0,-1 1 0 0 0,0 0 0 0 0,0-1-1 0 0,0 1 1 0 0,0 0 0 0 0,1-1 0 0 0,-1 1-1 0 0,0 0 1 0 0,0-1 0 0 0,0 1-1 0 0,-1 0 1 0 0,1-1 0 0 0,0 1 0 0 0,0-1-1 0 0,0 1 1 0 0,0 0 0 0 0,-1-1 0 0 0,1 1-1 0 0,0 0 1 0 0,0-1 0 0 0,-1 1 0 0 0,1-1-1 0 0,-1 1 1 0 0,1-1 0 0 0,0 1 0 0 0,-1-1-1 0 0,1 1 1 0 0,-1-1 0 0 0,1 1 0 0 0,-1-1-1 0 0,1 0 1 0 0,-1 1 0 0 0,0-1 0 0 0,1 0-1 0 0,-1 1 1 0 0,1-1 0 0 0,-1 0 0 0 0,0 0-1 0 0,-1 1 1 0 0,0 0 16 0 0,-4-3-19 0 0,-1 0-1 0 0,1 0 1 0 0,-1 1 0 0 0,0-1-1 0 0,0 2 1 0 0,-11-1-1 0 0,-279-32 46 0 0,293 33-85 0 0,0 0-10 0 0,-1 0 36 0 0,0 0-1 0 0,1 0 0 0 0,-1 0 0 0 0,0 1 0 0 0,1 0 0 0 0,-1 0 1 0 0,0 0-1 0 0,1 0 0 0 0,-1 1 0 0 0,1-1 0 0 0,-5 4 1 0 0,3-2 13 0 0,4-2-11 0 0,-2 1-10 0 0,0 0 37 0 0,1 0 0 0 0,-1 1 0 0 0,1-1-1 0 0,0 1 1 0 0,0 0 0 0 0,0 0 0 0 0,0 0-1 0 0,1 0 1 0 0,-1 0 0 0 0,1 0 0 0 0,0 1-1 0 0,0-1 1 0 0,0 1 0 0 0,0 0 0 0 0,1 0-1 0 0,-1 0 1 0 0,0 6 0 0 0,1-6 84 0 0,6 22 219 0 0,-3-21-284 0 0,0 0-1 0 0,0 0 1 0 0,0 0-1 0 0,1 0 1 0 0,-1-1 0 0 0,1 1-1 0 0,0-1 1 0 0,1 1-1 0 0,-1-1 1 0 0,1 0 0 0 0,0-1-1 0 0,0 1 1 0 0,0 0-1 0 0,9 5 1 0 0,6 4 6 0 0,-16-10-65 0 0,2 1 34 0 0,-1-1 1 0 0,0 0-1 0 0,1 0 0 0 0,0 0 0 0 0,-1-1 0 0 0,1 0 1 0 0,0 1-1 0 0,0-2 0 0 0,1 1 0 0 0,-1-1 0 0 0,0 1 1 0 0,11 0-1 0 0,70 10-223 0 0,-69-11 78 0 0,-13 0 88 0 0,-2-2-169 0 0,0 1 66 0 0,0 0-1 0 0,0 0 1 0 0,0 1 0 0 0,0-1 0 0 0,0 0 0 0 0,0 1 0 0 0,0-1 0 0 0,0 1-1 0 0,0 0 1 0 0,-1-1 0 0 0,1 1 0 0 0,0 0 0 0 0,0 0 0 0 0,2 2 0 0 0,-162 58-589 0 0,142-55 764 0 0,0 2 1 0 0,0 0 0 0 0,1 1 0 0 0,0 0 0 0 0,1 1 0 0 0,0 0 0 0 0,1 2 0 0 0,0-1 0 0 0,-16 20 0 0 0,26-26 96 0 0,0 1 0 0 0,-1-1 0 0 0,2 1 0 0 0,-1 0 0 0 0,1 0 0 0 0,0 0 0 0 0,0 0 0 0 0,-1 12 0 0 0,3-15 5 0 0,11 20 274 0 0,-5-19-320 0 0,0 1 1 0 0,0-2-1 0 0,1 1 1 0 0,-1-1-1 0 0,1 0 0 0 0,0 0 1 0 0,-1 0-1 0 0,1-1 1 0 0,10 2-1 0 0,4-2 51 0 0,0 0-1 0 0,26-1 0 0 0,61-8 265 0 0,-105 7-384 0 0,44-4-301 0 0,-41 2-2225 0 0,-52 3 2477 0 0,0 3 1 0 0,-79 16-1 0 0,111-17 90 0 0,0 1 0 0 0,0 0 0 0 0,0 1 0 0 0,1 0 0 0 0,-1 1 0 0 0,2 1 0 0 0,-1 0 0 0 0,1 0 0 0 0,0 2 0 0 0,0-1 0 0 0,1 2 0 0 0,0-1 0 0 0,-17 21 0 0 0,25-26 11 0 0,1 0-1 0 0,0 0 1 0 0,0 0 0 0 0,0 1-1 0 0,0-1 1 0 0,1 0 0 0 0,0 1-1 0 0,0-1 1 0 0,0 1 0 0 0,-1 9-1 0 0,2-12 58 0 0,1 2 6 0 0,-1 0-95 0 0,1-1 1 0 0,0 0-1 0 0,0 0 0 0 0,0 0 1 0 0,0 0-1 0 0,0 0 0 0 0,0-1 1 0 0,1 1-1 0 0,0 0 1 0 0,-1 0-1 0 0,1-1 0 0 0,0 1 1 0 0,0-1-1 0 0,1 0 1 0 0,-1 1-1 0 0,0-1 0 0 0,1 0 1 0 0,-1-1-1 0 0,1 1 0 0 0,0 0 1 0 0,-1-1-1 0 0,7 3 1 0 0,11 3 111 0 0,1-1 1 0 0,0 0 0 0 0,35 3 0 0 0,-9-3-87 0 0,78-1 0 0 0,-122-5-79 0 0,1-1 17 0 0,1-1-1 0 0,-1 2 1 0 0,0-1-1 0 0,1 0 1 0 0,-1 1-1 0 0,1 0 0 0 0,-1 0 1 0 0,5 0-1 0 0,19-1-214 0 0,-216 44-827 0 0,174-39 1046 0 0,0 0 1 0 0,1 1 0 0 0,-1 0 0 0 0,1 2-1 0 0,1-1 1 0 0,-1 1 0 0 0,1 1-1 0 0,0 0 1 0 0,1 1 0 0 0,0 0-1 0 0,0 1 1 0 0,1 0 0 0 0,0 1-1 0 0,-15 20 1 0 0,8 9 216 0 0,15-33-177 0 0,2-3-2 0 0,0 0-1 0 0,0 0 1 0 0,0-1 0 0 0,1 1 0 0 0,0 0 0 0 0,0 0 0 0 0,0-1-1 0 0,0 1 1 0 0,0 0 0 0 0,1-1 0 0 0,0 0 0 0 0,-1 1 0 0 0,1-1 0 0 0,0 0-1 0 0,5 6 1 0 0,2-3-4 0 0,0 0 0 0 0,0-1 0 0 0,0 0 0 0 0,1-1 0 0 0,0 0 0 0 0,-1-1 1 0 0,1 1-1 0 0,1-2 0 0 0,-1 0 0 0 0,0 0 0 0 0,14 1 0 0 0,19 0-25 0 0,77-4 1 0 0,-74-1 19 0 0,18 5-1357 0 0,-59-2 1257 0 0,-11 3-456 0 0,-17 15 462 0 0,-2-2 1 0 0,-35 20 0 0 0,30-19 200 0 0,2 0 1 0 0,-35 29-1 0 0,49-36-17 0 0,0 0-1 0 0,0 2 1 0 0,2 0-1 0 0,-1 0 1 0 0,2 1-1 0 0,0 0 1 0 0,1 1-1 0 0,0 1 1 0 0,-13 28-1 0 0,22-41-29 0 0,-1 2 139 0 0,0 0 1 0 0,1 1-1 0 0,0-1 1 0 0,0 0-1 0 0,0 1 1 0 0,1-1 0 0 0,0 1-1 0 0,0 5 1 0 0,1-9-181 0 0,1 0 1 0 0,-1-1-1 0 0,0 1 1 0 0,1-1 0 0 0,-1 1-1 0 0,1-1 1 0 0,-1 0-1 0 0,1 0 1 0 0,0 0 0 0 0,0 1-1 0 0,-1-1 1 0 0,1-1-1 0 0,0 1 1 0 0,0 0-1 0 0,0 0 1 0 0,0-1 0 0 0,0 1-1 0 0,0-1 1 0 0,0 0-1 0 0,0 0 1 0 0,4 1-1 0 0,-2-1 227 0 0,-1 0-235 0 0,12 0-16 0 0,-11 0 76 0 0,0-1-56 0 0,38-2 122 0 0,-38 2-183 0 0,0 1 54 0 0,326-14 476 0 0,-327 14-550 0 0,25 0-6 0 0,35-2 180 0 0,-62 2-155 0 0,0 0-1 0 0,1-1 0 0 0,-1 1 1 0 0,0 0-1 0 0,0 1 0 0 0,0-1 1 0 0,0 0-1 0 0,0 0 0 0 0,0 0 1 0 0,0 1-1 0 0,0-1 0 0 0,1 0 0 0 0,-1 1 1 0 0,0-1-1 0 0,0 1 0 0 0,0-1 1 0 0,-1 1-1 0 0,1 0 0 0 0,0-1 1 0 0,0 1-1 0 0,0 0 0 0 0,0 0 1 0 0,-1 0-1 0 0,1-1 0 0 0,0 1 1 0 0,-1 0-1 0 0,1 0 0 0 0,0 0 1 0 0,-1 0-1 0 0,0 0 0 0 0,1 0 1 0 0,-1 0-1 0 0,1 0 0 0 0,-1 0 1 0 0,0 1-1 0 0,0-1 0 0 0,0 0 1 0 0,0 0-1 0 0,0 0 0 0 0,0 0 1 0 0,0 0-1 0 0,0 0 0 0 0,0 0 1 0 0,0 2-1 0 0,-1 1 18 0 0,0 0 20 0 0,-26 133-254 0 0,25-130 244 0 0,1 1 0 0 0,0 0-1 0 0,0-1 1 0 0,0 1 0 0 0,2 8-1 0 0,-5 26-109 0 0,2-32 92 0 0,1 1 1 0 0,1 0-1 0 0,0 0 1 0 0,1 12-1 0 0,0 3-32 0 0,-14 240-44 0 0,4 81 214 0 0,4-206-207 0 0,-4-29 136 0 0,9-109-81 0 0,-6 17 47 0 0,5-5 61 0 0,1-11 26 0 0,-1 0 0 0 0,1-1 0 0 0,0 1 0 0 0,0 0 0 0 0,0 0 0 0 0,1 0 0 0 0,-1 0 0 0 0,1 0 0 0 0,0-1 0 0 0,2 7 0 0 0,-1-7 68 0 0,48-2 178 0 0,-23-2-175 0 0,47-11 0 0 0,-38 6-151 0 0,17-1-27 0 0,81-1 0 0 0,-54 9 130 0 0,-48 0-140 0 0,1-1-1 0 0,44-6 1 0 0,-57 5 1 0 0,16 4-53 0 0,388 35 101 0 0,220 27 26 0 0,-126-15-301 0 0,-169-17 407 0 0,-345-33-134 0 0,42 4 52 0 0,42 2-55 0 0,-84-6-65 0 0,23 2-64 0 0,-11-1 155 0 0,56 5-127 0 0,-68-6 64 0 0,62 2 81 0 0,-63-2-157 0 0,81 2 98 0 0,-79-2-44 0 0,17 3-61 0 0,16-3 212 0 0,-34 0-111 0 0,37 2-154 0 0,-37-2 190 0 0,34 1-88 0 0,-34 0 5 0 0,-1-1 36 0 0,13 0 17 0 0,-12 0-14 0 0,0 0-77 0 0,3 2 88 0 0,-5-2-8 0 0,0 1 0 0 0,0-1-1 0 0,-1 1 1 0 0,1-1 0 0 0,0 0-1 0 0,0 0 1 0 0,-1 1 0 0 0,1-1-1 0 0,0-1 1 0 0,0 1 0 0 0,0 0-1 0 0,-1 0 1 0 0,1-1 0 0 0,3 0-1 0 0,-3-1-5 0 0,1 0 0 0 0,-1 0 1 0 0,0 0-1 0 0,0 0 0 0 0,0 0 0 0 0,0 0 0 0 0,0 0 0 0 0,-1-1 0 0 0,1 1 0 0 0,-1-1 0 0 0,1 1 0 0 0,-1-1 0 0 0,0 0 0 0 0,0 1 0 0 0,0-1 0 0 0,-1 0 0 0 0,2-5 0 0 0,113-503-615 0 0,-95 394 373 0 0,11-77 138 0 0,-28 175 44 0 0,0 0 1 0 0,1 0-1 0 0,1 0 0 0 0,15-35 1 0 0,-2-11-211 0 0,-17 63 203 0 0,17-44-657 0 0,-13 33-7252 0 0,9 7 5062 0 0,20 7 2920 0 0,-21 0-1706 0 0,37-4-4084 0 0,-46 2 4275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47.0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1008 1498 2096 0 0,'42'-24'7178'0'0,"-51"24"-6930"0"0,-370-3 3125 0 0,182 6-2358 0 0,-150 14 646 0 0,344-17-1521 0 0,-25 0 142 0 0,-55 2 2143 0 0,82-7-2278 0 0,0-1 1 0 0,0 0-1 0 0,1 0 1 0 0,0 1-1 0 0,0-1 1 0 0,0 0-1 0 0,1 1 1 0 0,-1-1-1 0 0,3-6 0 0 0,32-147-260 0 0,91-254 0 0 0,-52 186-565 0 0,-1 8-371 0 0,-72 216 1018 0 0,7-25-213 0 0,-7 25 162 0 0,0-3 30 0 0,-1 0 15 0 0,1-1 0 0 0,-1 1 0 0 0,-1 0 0 0 0,1 0 0 0 0,-1-1 0 0 0,0 1 0 0 0,-3-9 0 0 0,-15-24-32 0 0,-7-22 199 0 0,25 59-113 0 0,-9-31 291 0 0,6 25-791 0 0,-6-16 2100 0 0,10 23-1578 0 0,1 0 1 0 0,-1 0-1 0 0,0 1 0 0 0,0-1 1 0 0,1 0-1 0 0,-1 0 0 0 0,0 1 1 0 0,1-1-1 0 0,-1 0 1 0 0,1 1-1 0 0,-1-1 0 0 0,1 1 1 0 0,-1-1-1 0 0,1 0 0 0 0,-1 1 1 0 0,1-1-1 0 0,-1 1 1 0 0,1-1-1 0 0,0 1 0 0 0,0 0 1 0 0,-1-1-1 0 0,1 1 0 0 0,0 0 1 0 0,-1-1-1 0 0,1 1 0 0 0,0 0 1 0 0,0 0-1 0 0,0 0 1 0 0,-1 0-1 0 0,1-1 0 0 0,0 1 1 0 0,0 0-1 0 0,-1 0 0 0 0,1 1 1 0 0,0-1-1 0 0,1 0 1 0 0,417-51 454 0 0,-173 17-536 0 0,-125 20 47 0 0,107-14-1161 0 0,-224 27 1146 0 0,17-1-547 0 0,-20 2 531 0 0,0 0 0 0 0,-1 0 0 0 0,1 0 1 0 0,0 0-1 0 0,0 0 0 0 0,0 0 0 0 0,-1 0 0 0 0,1 0 0 0 0,0 1 0 0 0,0-1 0 0 0,0 0 0 0 0,-1 1 1 0 0,1-1-1 0 0,0 0 0 0 0,-1 1 0 0 0,1-1 0 0 0,0 1 0 0 0,-1-1 0 0 0,1 1 0 0 0,0 0 1 0 0,-1-1-1 0 0,1 1 0 0 0,-1-1 0 0 0,1 1 0 0 0,-1 0 0 0 0,0-1 0 0 0,1 1 0 0 0,-1 0 0 0 0,1 1 1 0 0,4 33-330 0 0,-16 43 27 0 0,-148 572-301 0 0,70-302 464 0 0,9-110 363 0 0,79-236-214 0 0,0-2 31 0 0,-3 6 58 0 0,-6 20-31 0 0,9-23-38 0 0,0 0 0 0 0,0 1 0 0 0,1-1 1 0 0,-1 0-1 0 0,1 0 0 0 0,0 0 1 0 0,0 1-1 0 0,0-1 0 0 0,0 0 1 0 0,1 0-1 0 0,-1 1 0 0 0,1-1 1 0 0,1 3-1 0 0,-2-5-2 0 0,1 3-32 0 0,-1 4-11 0 0,0 5-435 0 0,-1-12 425 0 0,0 0-1 0 0,0 0 0 0 0,-1 0 0 0 0,1 0 0 0 0,0 0 1 0 0,0 0-1 0 0,-1 0 0 0 0,1 0 0 0 0,0-1 1 0 0,-1 1-1 0 0,1 0 0 0 0,-1-1 0 0 0,1 1 0 0 0,-1-1 1 0 0,-2 1-1 0 0,-37 0-172 0 0,35-2 9 0 0,-1 0 1 0 0,0 1 0 0 0,1 0 0 0 0,-1 1-1 0 0,0 0 1 0 0,-9 1 0 0 0,9 1-203 0 0,2-1-104 0 0,1 0-1 0 0,-1 0 0 0 0,1-1 0 0 0,-1 1 1 0 0,0-1-1 0 0,1 0 0 0 0,-1-1 1 0 0,0 1-1 0 0,0-1 0 0 0,0 0 0 0 0,1 0 1 0 0,-1 0-1 0 0,0-1 0 0 0,0 1 1 0 0,0-1-1 0 0,1 0 0 0 0,-1-1 0 0 0,0 1 1 0 0,1-1-1 0 0,-5-2 0 0 0,-5-6-916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09:49.8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1 144 1032 0 0,'0'0'522'0'0,"6"21"1648"0"0,13-4-1311 0 0,1-2 0 0 0,1-1 0 0 0,1 0 0 0 0,0-1-1 0 0,31 12 1 0 0,130 40-214 0 0,-164-59-579 0 0,86 23 240 0 0,-102-28-78 0 0,18 4 1705 0 0,3-9 3746 0 0,-16 0-6181 0 0,-5 2 1054 0 0,6-11 139 0 0,-2-4-469 0 0,1 0 0 0 0,16-26 0 0 0,-9 15-39 0 0,-5 9-356 0 0,0 0 0 0 0,1 1 0 0 0,1 0 0 0 0,1 1 0 0 0,1 0 0 0 0,0 1 0 0 0,29-25 0 0 0,-41 40 31 0 0,4 5-84 0 0,2 2 178 0 0,0 0 0 0 0,0 1 0 0 0,-1 0 0 0 0,0 0 0 0 0,-1 1 0 0 0,1 0 0 0 0,-1 0 0 0 0,-1 0 0 0 0,0 1 0 0 0,0 0 0 0 0,-1 0 0 0 0,6 14 0 0 0,31 138-541 0 0,-40-159 718 0 0,-1 2 9 0 0,0 4-174 0 0,3-8 745 0 0,-2-2-697 0 0,20-42 62 0 0,31-45-1 0 0,-45 77-146 0 0,0 1 0 0 0,1 1 1 0 0,1-1-1 0 0,0 2 0 0 0,0-1 0 0 0,1 1 0 0 0,0 0 0 0 0,0 1 0 0 0,23-13 1 0 0,-30 19 43 0 0,0 1 1 0 0,0-1 0 0 0,1 1 0 0 0,-1 0-1 0 0,0 0 1 0 0,1 0 0 0 0,-1 1 0 0 0,1-1-1 0 0,-1 1 1 0 0,1 0 0 0 0,-1 0 0 0 0,1 0-1 0 0,-1 0 1 0 0,1 1 0 0 0,-1-1 0 0 0,1 1-1 0 0,-1 0 1 0 0,1 0 0 0 0,-1 0 0 0 0,0 1-1 0 0,0-1 1 0 0,0 1 0 0 0,4 2 0 0 0,-3-1-20 0 0,1 1-1 0 0,-1 0 1 0 0,0 0 0 0 0,0 1 0 0 0,0-1 0 0 0,-1 1 0 0 0,1 0-1 0 0,-1 0 1 0 0,0 0 0 0 0,-1 0 0 0 0,1 0 0 0 0,-1 1 0 0 0,2 5-1 0 0,-3-8 0 0 0,-1 0 12 0 0,3 9-15 0 0,-3-11 80 0 0,0-1 0 0 0,0 1 0 0 0,0-1 0 0 0,0 1-1 0 0,0 0 1 0 0,0-1 0 0 0,0 1 0 0 0,0-1 0 0 0,0 1 0 0 0,1-1-1 0 0,-1 1 1 0 0,0-1 0 0 0,0 1 0 0 0,1-1 0 0 0,-1 1-1 0 0,0-1 1 0 0,1 1 0 0 0,-1-1 0 0 0,1 1 0 0 0,-1-1 0 0 0,0 0-1 0 0,1 1 1 0 0,-1-1 0 0 0,1 0 0 0 0,-1 1 0 0 0,1-1-1 0 0,-1 0 1 0 0,1 0 0 0 0,-1 0 0 0 0,1 1 0 0 0,1-1 0 0 0,15-10 137 0 0,12-28-18 0 0,-16 17-158 0 0,3-7-62 0 0,30-39 1 0 0,-40 60 2 0 0,-1 1 0 0 0,1-1 0 0 0,1 1 1 0 0,-1 0-1 0 0,1 1 0 0 0,0 0 0 0 0,0 0 0 0 0,1 0 0 0 0,0 1 0 0 0,11-5 0 0 0,-17 9 33 0 0,1-1 0 0 0,0 1 0 0 0,0 0 0 0 0,0 0 0 0 0,-1 0 0 0 0,1 0 0 0 0,0 0 0 0 0,0 1 0 0 0,0-1 0 0 0,-1 1 0 0 0,1 0 0 0 0,0 0 0 0 0,-1 0 0 0 0,1 0 0 0 0,3 3 0 0 0,31 20-337 0 0,-33-20 324 0 0,0 0 0 0 0,0 0-1 0 0,0 0 1 0 0,-1 1 0 0 0,0 0-1 0 0,1 0 1 0 0,-2-1-1 0 0,1 2 1 0 0,-1-1 0 0 0,0 0-1 0 0,0 0 1 0 0,0 1 0 0 0,1 8-1 0 0,0 3-48 0 0,-1 1 0 0 0,-1 31-1 0 0,-1-40 119 0 0,0-6 90 0 0,0-2-88 0 0,-1 0 1 0 0,1-1 0 0 0,0 1-1 0 0,0 0 1 0 0,-1-1-1 0 0,1 1 1 0 0,0 0-1 0 0,0 0 1 0 0,0-1-1 0 0,0 1 1 0 0,0 0 0 0 0,0-1-1 0 0,0 1 1 0 0,0 0-1 0 0,0 0 1 0 0,1-1-1 0 0,-1 1 1 0 0,0 0-1 0 0,0-1 1 0 0,1 1 0 0 0,-1 0-1 0 0,1 1 1 0 0,-1-2 23 0 0,0 0 0 0 0,0 1 0 0 0,0-1 0 0 0,0 1 0 0 0,0-1 1 0 0,0 0-1 0 0,0 1 0 0 0,0-1 0 0 0,0 1 0 0 0,1-1 0 0 0,-1 0 0 0 0,0 1 0 0 0,0-1 1 0 0,0 1-1 0 0,1-1 0 0 0,-1 0 0 0 0,0 1 0 0 0,0-1 0 0 0,1 0 0 0 0,-1 0 1 0 0,0 1-1 0 0,1-1 0 0 0,-1 0 0 0 0,0 1 0 0 0,1-1 0 0 0,-1 0 0 0 0,0 0 1 0 0,1 0-1 0 0,-1 0 0 0 0,1 1 0 0 0,-1-1 0 0 0,0 0 0 0 0,1 0 0 0 0,-1 0 0 0 0,1 0 1 0 0,-1 0-1 0 0,0 0 0 0 0,1 0 0 0 0,-1 0 0 0 0,1 0 0 0 0,-1 0 0 0 0,1 0 1 0 0,-1 0-1 0 0,1-1 0 0 0,40-40 314 0 0,-40 39-307 0 0,8-4-11 0 0,4-9-22 0 0,-11 14-52 0 0,2 0-16 0 0,16 6-77 0 0,9 25-227 0 0,7 22 377 0 0,-35-50-60 0 0,15 46 82 0 0,-15-47 49 0 0,0 1 0 0 0,0-1 0 0 0,0 0 0 0 0,1 0 0 0 0,-1 1-1 0 0,0-1 1 0 0,1 0 0 0 0,-1 0 0 0 0,1 0 0 0 0,-1-1 0 0 0,1 1 0 0 0,0 0 0 0 0,-1-1 0 0 0,1 1 0 0 0,0-1 0 0 0,-1 1 0 0 0,1-1 0 0 0,0 0 0 0 0,0 1 0 0 0,-1-1 0 0 0,1 0 0 0 0,0 0-1 0 0,0-1 1 0 0,-1 1 0 0 0,3-1 0 0 0,0 1-340 0 0,0 0 265 0 0,-1 0-29 0 0,140 6 234 0 0,210 0 9 0 0,26 1-139 0 0,62 13-69 0 0,-391-17-375 0 0,8 7-555 0 0,-57-10 879 0 0,0 1 0 0 0,0 0 0 0 0,0-1 1 0 0,0 1-1 0 0,0 0 0 0 0,-1 0 1 0 0,1 0-1 0 0,0 0 0 0 0,0 0 0 0 0,-1 0 1 0 0,1 0-1 0 0,-1 0 0 0 0,1 0 1 0 0,-1 0-1 0 0,0 0 0 0 0,1 1 0 0 0,-1-1 1 0 0,0 0-1 0 0,1 2 0 0 0,3 25-263 0 0,-3-25 280 0 0,1 30-122 0 0,-1 1 1 0 0,-2 0-1 0 0,-5 38 0 0 0,-1 10 75 0 0,6 191-34 0 0,3-149 41 0 0,-24 228-1 0 0,-15-171-1353 0 0,37-180 1376 0 0,0-1 1 0 0,0 1-1 0 0,0-1 1 0 0,-1 1-1 0 0,1-1 1 0 0,0 1-1 0 0,0-1 1 0 0,0 1-1 0 0,-1-1 1 0 0,1 0-1 0 0,0 1 1 0 0,0-1-1 0 0,-1 1 1 0 0,1-1-1 0 0,0 0 1 0 0,-1 1-1 0 0,1-1 1 0 0,-1 0-1 0 0,1 1 1 0 0,0-1 0 0 0,-1 0-1 0 0,1 0 1 0 0,-1 1-1 0 0,1-1 1 0 0,-2 0-1 0 0,-6-2-6211 0 0,7 1 6162 0 0,-2 0-231 0 0,0-1 0 0 0,0 1 1 0 0,0-1-1 0 0,0 0 0 0 0,1 0 0 0 0,-1 0 0 0 0,0-1 1 0 0,1 1-1 0 0,0-1 0 0 0,0 1 0 0 0,0-1 0 0 0,0 0 1 0 0,0 0-1 0 0,0 1 0 0 0,1-1 0 0 0,-1-1 0 0 0,-1-3 1 0 0,0-7-1347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1.5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281 42 2864 0 0,'0'-1'71'0'0,"0"-2"547"0"0,0 1 1 0 0,-1-1-1 0 0,1 0 0 0 0,-1 1 1 0 0,0-1-1 0 0,0 1 0 0 0,1-1 1 0 0,-2 1-1 0 0,1-1 1 0 0,0 1-1 0 0,0 0 0 0 0,-1-1 1 0 0,1 1-1 0 0,-4-3 1 0 0,2 5-512 0 0,0 0 1 0 0,0 0 0 0 0,1 0 0 0 0,-1 1 0 0 0,0-1 0 0 0,0 1-1 0 0,0 0 1 0 0,0 0 0 0 0,1 0 0 0 0,-1 0 0 0 0,0 0-1 0 0,1 0 1 0 0,-1 1 0 0 0,-3 2 0 0 0,-9 3 84 0 0,1 0-1 0 0,0 1 1 0 0,1 1 0 0 0,-1 0-1 0 0,2 1 1 0 0,-1 0 0 0 0,1 1-1 0 0,1 0 1 0 0,0 1 0 0 0,1 1-1 0 0,0-1 1 0 0,1 2 0 0 0,0-1-1 0 0,1 1 1 0 0,1 0 0 0 0,-11 27-1 0 0,12-12 253 0 0,1 0 0 0 0,1 1 0 0 0,1-1 0 0 0,2 50 0 0 0,1-64-186 0 0,2-9-184 0 0,0 0 0 0 0,0-1 0 0 0,0 1 0 0 0,0-1 0 0 0,1 0 0 0 0,0 0 0 0 0,0 0 0 0 0,0 0 0 0 0,1 0 0 0 0,0-1 0 0 0,0 1 0 0 0,0-1 0 0 0,8 6 0 0 0,-4-4 52 0 0,8-2-56 0 0,0-1 113 0 0,-12-2-178 0 0,-1-1-1 0 0,1 0 0 0 0,0 0 0 0 0,0 0 1 0 0,0-1-1 0 0,0 1 0 0 0,0-1 1 0 0,0 0-1 0 0,-1 0 0 0 0,1 0 1 0 0,0 0-1 0 0,-1-1 0 0 0,1 0 0 0 0,-1 1 1 0 0,1-1-1 0 0,3-3 0 0 0,2-2-98 0 0,0-1-1 0 0,-1 1 0 0 0,0-1 0 0 0,8-10 1 0 0,-15 17 77 0 0,0 0 0 0 0,-1 0 1 0 0,1-1-1 0 0,0 1 1 0 0,0 0-1 0 0,-1-1 0 0 0,1 1 1 0 0,-1 0-1 0 0,1-1 1 0 0,-1 1-1 0 0,0-1 0 0 0,0 1 1 0 0,1 0-1 0 0,-1-1 1 0 0,0 1-1 0 0,0-1 1 0 0,0 1-1 0 0,0-1 0 0 0,-1 1 1 0 0,1-1-1 0 0,0 1 1 0 0,-1 0-1 0 0,1-1 0 0 0,-1 1 1 0 0,1 0-1 0 0,-1-1 1 0 0,0 1-1 0 0,1 0 0 0 0,-2-2 1 0 0,0 0-51 0 0,0 0 0 0 0,-1 0 0 0 0,1 1 0 0 0,-1-1 0 0 0,1 0 0 0 0,-1 1 0 0 0,0 0 0 0 0,-4-3 0 0 0,6 4-89 0 0,-3 1 90 0 0,1-1 0 0 0,0 1 1 0 0,0 0-1 0 0,-1-1 0 0 0,1 2 0 0 0,0-1 1 0 0,0 0-1 0 0,-1 1 0 0 0,1-1 1 0 0,0 1-1 0 0,-4 1 0 0 0,4-1 69 0 0,-3 1-289 0 0,0 0 0 0 0,0 0-1 0 0,0 1 1 0 0,0 0 0 0 0,1 0-1 0 0,-1 1 1 0 0,-9 7-1 0 0,-10 6-2615 0 0,23-16 2045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2.5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401 38 1116 0 0,'-11'-8'907'0'0,"0"3"-663"0"0,0 0-1 0 0,0 1 1 0 0,0 0 0 0 0,0 1-1 0 0,0 0 1 0 0,-1 1 0 0 0,1 0 0 0 0,-1 1-1 0 0,0 1 1 0 0,1-1 0 0 0,-1 2-1 0 0,-17 2 1 0 0,9 0 46 0 0,-1 2 0 0 0,1 0 0 0 0,0 1 1 0 0,0 2-1 0 0,0 0 0 0 0,-21 12 0 0 0,37-18-119 0 0,-1 0 0 0 0,1 1 0 0 0,0-1 0 0 0,0 1 0 0 0,1 0 0 0 0,-1 0 0 0 0,1 1 1 0 0,-1-1-1 0 0,1 1 0 0 0,0-1 0 0 0,0 1 0 0 0,1 0 0 0 0,-1 0 0 0 0,1 0 0 0 0,0 0 0 0 0,0 1 0 0 0,0-1 0 0 0,1 1 0 0 0,-1-1 0 0 0,0 8 0 0 0,2-9 184 0 0,4 9 318 0 0,-4-11-608 0 0,0 1 0 0 0,0-1 1 0 0,0 0-1 0 0,0 1 0 0 0,0-1 0 0 0,1 0 1 0 0,-1 0-1 0 0,0 1 0 0 0,1-1 1 0 0,-1 0-1 0 0,1 0 0 0 0,0 0 0 0 0,-1 0 1 0 0,1 1-1 0 0,0-1 0 0 0,0 0 1 0 0,-1 0-1 0 0,1 0 0 0 0,0-1 0 0 0,0 1 1 0 0,2 1-1 0 0,5 0 21 0 0,-1 0 0 0 0,1-1 0 0 0,0 0 0 0 0,0 0 0 0 0,-1-1 0 0 0,1 0 0 0 0,0 0 0 0 0,0-1-1 0 0,0 0 1 0 0,-1 0 0 0 0,1-1 0 0 0,-1 0 0 0 0,1 0 0 0 0,-1-1 0 0 0,13-6 0 0 0,19-5 109 0 0,-35 12-222 0 0,0 1 0 0 0,0-1 1 0 0,-1 0-1 0 0,1 0 0 0 0,-1 0 0 0 0,1 0 0 0 0,-1 0 0 0 0,5-5 1 0 0,15-10-154 0 0,-8 8-79 0 0,-14 8 150 0 0,1 0 0 0 0,-1 0-1 0 0,1 0 1 0 0,-1 0-1 0 0,1 0 1 0 0,-1 0-1 0 0,1 0 1 0 0,-1 1-1 0 0,1-1 1 0 0,0 1 0 0 0,-1-1-1 0 0,4 1 1 0 0,-4 0 89 0 0,0 1-1 0 0,0 0 1 0 0,0 0 0 0 0,0 0 0 0 0,-1 0 0 0 0,1 0 0 0 0,0 0 0 0 0,-1 0 0 0 0,1 0 0 0 0,-1 0 0 0 0,1 0-1 0 0,-1 0 1 0 0,1 0 0 0 0,-1 0 0 0 0,0 0 0 0 0,1 0 0 0 0,-1 1 0 0 0,0-1 0 0 0,0 0 0 0 0,0 0 0 0 0,0 0 0 0 0,0 0-1 0 0,0 1 1 0 0,-1-1 0 0 0,1 0 0 0 0,0 1 0 0 0,-3 44 116 0 0,-2 0 0 0 0,-2-1-1 0 0,-2 0 1 0 0,-22 64 0 0 0,27-96-94 0 0,-21 54-257 0 0,25-58 849 0 0,1-4-3009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3.3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358 1 2692 0 0,'0'0'6223'0'0,"-3"5"-5891"0"0,-44 61 795 0 0,-205 192 1748 0 0,215-218-2028 0 0,36-38-468 0 0,-11 8 392 0 0,11-10-622 0 0,1 0 0 0 0,0 0 1 0 0,-1 0-1 0 0,1 1 0 0 0,0-1 1 0 0,0 0-1 0 0,-1 0 0 0 0,1 0 1 0 0,0 1-1 0 0,0-1 0 0 0,-1 0 1 0 0,1 0-1 0 0,0 1 0 0 0,0-1 1 0 0,0 0-1 0 0,-1 0 0 0 0,1 1 1 0 0,0-1-1 0 0,0 0 0 0 0,0 1 1 0 0,0-1-1 0 0,0 0 1 0 0,0 1-1 0 0,-1-1 0 0 0,1 0 1 0 0,0 1-1 0 0,0-1 0 0 0,0 0 1 0 0,0 1-1 0 0,0-1 0 0 0,0 0 1 0 0,0 1-1 0 0,1-1 0 0 0,-1 0 1 0 0,0 1-1 0 0,0-1 0 0 0,0 0 1 0 0,0 1-1 0 0,0-1 0 0 0,0 0 1 0 0,1 1-1 0 0,23 4 108 0 0,-18-3 40 0 0,0-3-40 0 0,189-14 878 0 0,-64 11-3610 0 0,-128 4 1565 0 0,34 4-6101 0 0,-27-3-1463 0 0,-6-2 6656 0 0,14-3 86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4.0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109 6 900 0 0,'-15'12'1327'0'0,"6"-3"-651"0"0,-1 1 1 0 0,1-1 0 0 0,1 2-1 0 0,0-1 1 0 0,1 1-1 0 0,0 0 1 0 0,-8 17 0 0 0,12-20-253 0 0,-1 0 1 0 0,1 0-1 0 0,1 1 1 0 0,-1-1 0 0 0,1 1-1 0 0,1 0 1 0 0,0-1-1 0 0,0 1 1 0 0,1 0-1 0 0,0 0 1 0 0,0 0 0 0 0,3 10-1 0 0,-3-15-322 0 0,1 0 0 0 0,0 0 0 0 0,1 0 0 0 0,-1-1 0 0 0,1 1 0 0 0,0 0 0 0 0,0-1 0 0 0,0 1 0 0 0,0-1 0 0 0,0 0 0 0 0,1 0 0 0 0,-1 0-1 0 0,1 0 1 0 0,0 0 0 0 0,0 0 0 0 0,0-1 0 0 0,0 0 0 0 0,1 1 0 0 0,-1-1 0 0 0,1 0 0 0 0,-1-1 0 0 0,1 1 0 0 0,0 0 0 0 0,-1-1 0 0 0,1 0 0 0 0,0 0 0 0 0,8 1 0 0 0,-5-2-59 0 0,0 1 1 0 0,0-1-1 0 0,0 0 1 0 0,0-1-1 0 0,-1 1 1 0 0,1-2-1 0 0,0 1 1 0 0,0-1-1 0 0,0 0 1 0 0,-1 0-1 0 0,1 0 1 0 0,-1-1-1 0 0,1 0 1 0 0,-1-1-1 0 0,9-6 1 0 0,-9 6-65 0 0,0-1 1 0 0,0 0 0 0 0,0 0 0 0 0,-1-1 0 0 0,1 0 0 0 0,-2 0-1 0 0,1 0 1 0 0,0 0 0 0 0,-1-1 0 0 0,0 0 0 0 0,-1 0 0 0 0,0 0-1 0 0,0 0 1 0 0,0 0 0 0 0,-1-1 0 0 0,0 1 0 0 0,0-1 0 0 0,-1 0-1 0 0,1-10 1 0 0,-2 11-41 0 0,1 1-1 0 0,-1-1 1 0 0,0 1 0 0 0,-1-1-1 0 0,1 1 1 0 0,-1-1-1 0 0,-1 1 1 0 0,1 0 0 0 0,-1-1-1 0 0,0 1 1 0 0,0 0-1 0 0,-1 0 1 0 0,0 0 0 0 0,0 1-1 0 0,0-1 1 0 0,-1 1-1 0 0,0-1 1 0 0,0 1 0 0 0,0 0-1 0 0,-9-7 1 0 0,10 10 24 0 0,0 1 0 0 0,1 0 0 0 0,-1-1 0 0 0,0 1 0 0 0,0 0 0 0 0,0 1 0 0 0,0-1 0 0 0,0 0 0 0 0,0 1 0 0 0,-1 0 0 0 0,1 0 0 0 0,-5 0 0 0 0,3 0-32 0 0,-19 4-61 0 0,5 1-830 0 0,1 0 1 0 0,0 1-1 0 0,0 1 0 0 0,-31 17 0 0 0,46-23 159 0 0,-14 21-5346 0 0,16-20 4629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4.6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106 1 2232 0 0,'0'0'808'0'0,"-3"3"-5"0"0,-2 3-189 0 0,1 1 0 0 0,0-1 1 0 0,1 1-1 0 0,0 0 0 0 0,0 0 0 0 0,0 0 1 0 0,1 0-1 0 0,-3 12 0 0 0,-10 76 2320 0 0,5-32-1534 0 0,-4 44 535 0 0,0-7-1124 0 0,-3-35-5008 0 0,17-63 3083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5.3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335 0 1052 0 0,'-81'61'3408'0'0,"58"-45"-1638"0"0,-37 31 0 0 0,-59 61 1603 0 0,77-71-1286 0 0,41-35-1834 0 0,-3 0 50 0 0,0 6 5013 0 0,136 13-4016 0 0,-78-15-2093 0 0,85 23 0 0 0,-136-29 317 0 0,7 7 792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2-10T03:10:16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 1512 0 0,'0'0'499'0'0,"1"4"-51"0"0,7 35 2716 0 0,22 64 0 0 0,4 12-1185 0 0,8 56-532 0 0,-16-63-177 0 0,-26-106-1058 0 0,16 49 3828 0 0,-15-51-4002 0 0,-1 0 1 0 0,0 0-1 0 0,1 1 1 0 0,-1-1-1 0 0,0 0 1 0 0,1 0-1 0 0,-1 0 0 0 0,1 0 1 0 0,-1 0-1 0 0,0 0 1 0 0,1 0-1 0 0,-1 0 1 0 0,1 0-1 0 0,-1 0 0 0 0,0 0 1 0 0,1 0-1 0 0,-1 0 1 0 0,1 0-1 0 0,-1 0 1 0 0,0 0-1 0 0,1 0 1 0 0,-1 0-1 0 0,0 0 0 0 0,1 0 1 0 0,-1-1-1 0 0,0 1 1 0 0,1 0-1 0 0,-1 0 1 0 0,0-1-1 0 0,1 1 0 0 0,-1 0 1 0 0,0 0-1 0 0,1-1 1 0 0,-1 1-1 0 0,0 0 1 0 0,0-1-1 0 0,0 1 0 0 0,1 0 1 0 0,-1-1-1 0 0,0 1 1 0 0,0 0-1 0 0,0-1 1 0 0,1 0-1 0 0,18-30 450 0 0,15-41-495 0 0,-32 69 67 0 0,30-60 57 0 0,3 2 1 0 0,3 1-1 0 0,3 2 0 0 0,54-61 1 0 0,-40 51-180 0 0,-46 57-79 0 0,40-46-4485 0 0,-46 55 3658 0 0,4-5-2773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769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C5774C-03E1-499A-B4E4-895282C04360}" type="datetimeFigureOut">
              <a:rPr lang="en-US"/>
              <a:pPr>
                <a:defRPr/>
              </a:pPr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2" y="4421588"/>
            <a:ext cx="5619736" cy="4188622"/>
          </a:xfrm>
          <a:prstGeom prst="rect">
            <a:avLst/>
          </a:prstGeom>
        </p:spPr>
        <p:txBody>
          <a:bodyPr vert="horz" lIns="93315" tIns="46657" rIns="93315" bIns="4665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769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9181FC-D85A-4591-8BD1-5E6A6B174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09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39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35743" indent="-28297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3191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584678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3744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490208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4297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395739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4850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A44757-FF1F-42D8-B2CA-5FE2A078B1AB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8213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266022-818F-46CA-9DA7-DB60B0C3D20F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9768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7F00C4B-0FD2-49D2-9355-E1B850DB6D67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57149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DEE7C6-B338-4FB8-B7D7-C011402E140C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249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D5905D-8E47-458E-A2A7-79E53BA82AD8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17566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3909118-829C-49B1-882B-675C15F8FD58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24832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07532B-7B9C-4C4C-9B83-0F974A763D8D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51731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74258D3-E8D3-41F7-AD99-7946BD917B85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61202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BC191AE-2420-408D-94CC-55080D4386AE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66173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7CEB97C-04AA-4530-A7D8-18657BD7809D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66284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6BF331-8160-4677-A692-57AC84B26B19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86380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FE7D6E-0581-4C45-B5DD-D8AD302C71D6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3851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4103"/>
          <p:cNvSpPr>
            <a:spLocks noChangeShapeType="1"/>
          </p:cNvSpPr>
          <p:nvPr userDrawn="1"/>
        </p:nvSpPr>
        <p:spPr bwMode="auto">
          <a:xfrm>
            <a:off x="0" y="3048000"/>
            <a:ext cx="119888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0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10363200" cy="1447800"/>
          </a:xfrm>
        </p:spPr>
        <p:txBody>
          <a:bodyPr/>
          <a:lstStyle>
            <a:lvl1pPr algn="ctr"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30400" y="3124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2" descr="http://brandguide.tamu.edu/downloads/logos/TAM-PrimaryMark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1" t="21962" r="8891" b="23556"/>
          <a:stretch/>
        </p:blipFill>
        <p:spPr bwMode="auto">
          <a:xfrm>
            <a:off x="228600" y="5181600"/>
            <a:ext cx="5029200" cy="141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7DB9B4-20CC-4130-B727-EDCD861C393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400" y="1828800"/>
            <a:ext cx="10363200" cy="914400"/>
          </a:xfrm>
        </p:spPr>
        <p:txBody>
          <a:bodyPr anchor="ctr"/>
          <a:lstStyle>
            <a:lvl1pPr marL="0" indent="0" algn="ctr">
              <a:buNone/>
              <a:defRPr sz="3200" b="1"/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695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2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0198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75B3ED-EA8C-4A1D-8437-A6EA5B2929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24600" y="1295400"/>
            <a:ext cx="4800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98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2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5" name="Rectangle 15"/>
          <p:cNvSpPr>
            <a:spLocks noChangeArrowheads="1"/>
          </p:cNvSpPr>
          <p:nvPr userDrawn="1"/>
        </p:nvSpPr>
        <p:spPr bwMode="auto">
          <a:xfrm>
            <a:off x="304801" y="6629401"/>
            <a:ext cx="11578167" cy="95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tint val="2509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latin typeface="Helvetica" charset="0"/>
            </a:endParaRPr>
          </a:p>
        </p:txBody>
      </p: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0" y="1143000"/>
            <a:ext cx="111760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91440"/>
            <a:ext cx="1094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10947400" cy="512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77600" y="685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347023-713F-4E2A-B7AB-E48E430AAFEB}"/>
              </a:ext>
            </a:extLst>
          </p:cNvPr>
          <p:cNvSpPr txBox="1"/>
          <p:nvPr userDrawn="1"/>
        </p:nvSpPr>
        <p:spPr>
          <a:xfrm>
            <a:off x="11095827" y="-66675"/>
            <a:ext cx="109617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fld id="{CBFC0AEE-5787-421D-938D-D26A4A374780}" type="slidenum">
              <a:rPr lang="en-US" sz="1800" smtClean="0">
                <a:solidFill>
                  <a:srgbClr val="500000"/>
                </a:solidFill>
                <a:latin typeface="+mj-lt"/>
              </a:rPr>
              <a:pPr algn="r"/>
              <a:t>‹#›</a:t>
            </a:fld>
            <a:endParaRPr lang="en-US" sz="1800" dirty="0">
              <a:solidFill>
                <a:srgbClr val="50000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34" r:id="rId3"/>
    <p:sldLayoutId id="2147483727" r:id="rId4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lang="en-US" sz="2400" dirty="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lang="en-US" sz="2000" dirty="0">
          <a:solidFill>
            <a:schemeClr val="tx1"/>
          </a:solidFill>
          <a:latin typeface="+mj-lt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0000"/>
        <a:buFont typeface="Arial" panose="020B0604020202020204" pitchFamily="34" charset="0"/>
        <a:buChar char="•"/>
        <a:defRPr lang="en-US" sz="2000" dirty="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lang="en-US" sz="2000" dirty="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»"/>
        <a:defRPr lang="en-US" sz="2000" dirty="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irchfield@tam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7.xml"/><Relationship Id="rId21" Type="http://schemas.openxmlformats.org/officeDocument/2006/relationships/image" Target="NULL"/><Relationship Id="rId42" Type="http://schemas.openxmlformats.org/officeDocument/2006/relationships/customXml" Target="../ink/ink45.xml"/><Relationship Id="rId47" Type="http://schemas.openxmlformats.org/officeDocument/2006/relationships/image" Target="NULL"/><Relationship Id="rId63" Type="http://schemas.openxmlformats.org/officeDocument/2006/relationships/image" Target="NULL"/><Relationship Id="rId68" Type="http://schemas.openxmlformats.org/officeDocument/2006/relationships/customXml" Target="../ink/ink58.xml"/><Relationship Id="rId16" Type="http://schemas.openxmlformats.org/officeDocument/2006/relationships/customXml" Target="../ink/ink32.xml"/><Relationship Id="rId11" Type="http://schemas.openxmlformats.org/officeDocument/2006/relationships/image" Target="NULL"/><Relationship Id="rId32" Type="http://schemas.openxmlformats.org/officeDocument/2006/relationships/customXml" Target="../ink/ink40.xml"/><Relationship Id="rId37" Type="http://schemas.openxmlformats.org/officeDocument/2006/relationships/image" Target="NULL"/><Relationship Id="rId53" Type="http://schemas.openxmlformats.org/officeDocument/2006/relationships/image" Target="NULL"/><Relationship Id="rId58" Type="http://schemas.openxmlformats.org/officeDocument/2006/relationships/customXml" Target="../ink/ink53.xml"/><Relationship Id="rId74" Type="http://schemas.openxmlformats.org/officeDocument/2006/relationships/customXml" Target="../ink/ink61.xml"/><Relationship Id="rId79" Type="http://schemas.openxmlformats.org/officeDocument/2006/relationships/image" Target="NULL"/><Relationship Id="rId5" Type="http://schemas.openxmlformats.org/officeDocument/2006/relationships/image" Target="NULL"/><Relationship Id="rId61" Type="http://schemas.openxmlformats.org/officeDocument/2006/relationships/image" Target="NULL"/><Relationship Id="rId82" Type="http://schemas.openxmlformats.org/officeDocument/2006/relationships/customXml" Target="../ink/ink65.xml"/><Relationship Id="rId19" Type="http://schemas.openxmlformats.org/officeDocument/2006/relationships/image" Target="NULL"/><Relationship Id="rId14" Type="http://schemas.openxmlformats.org/officeDocument/2006/relationships/customXml" Target="../ink/ink31.xml"/><Relationship Id="rId22" Type="http://schemas.openxmlformats.org/officeDocument/2006/relationships/customXml" Target="../ink/ink35.xml"/><Relationship Id="rId27" Type="http://schemas.openxmlformats.org/officeDocument/2006/relationships/image" Target="NULL"/><Relationship Id="rId30" Type="http://schemas.openxmlformats.org/officeDocument/2006/relationships/customXml" Target="../ink/ink39.xml"/><Relationship Id="rId35" Type="http://schemas.openxmlformats.org/officeDocument/2006/relationships/image" Target="NULL"/><Relationship Id="rId43" Type="http://schemas.openxmlformats.org/officeDocument/2006/relationships/image" Target="NULL"/><Relationship Id="rId48" Type="http://schemas.openxmlformats.org/officeDocument/2006/relationships/customXml" Target="../ink/ink48.xml"/><Relationship Id="rId56" Type="http://schemas.openxmlformats.org/officeDocument/2006/relationships/customXml" Target="../ink/ink52.xml"/><Relationship Id="rId64" Type="http://schemas.openxmlformats.org/officeDocument/2006/relationships/customXml" Target="../ink/ink56.xml"/><Relationship Id="rId69" Type="http://schemas.openxmlformats.org/officeDocument/2006/relationships/image" Target="NULL"/><Relationship Id="rId77" Type="http://schemas.openxmlformats.org/officeDocument/2006/relationships/image" Target="NULL"/><Relationship Id="rId8" Type="http://schemas.openxmlformats.org/officeDocument/2006/relationships/customXml" Target="../ink/ink28.xml"/><Relationship Id="rId51" Type="http://schemas.openxmlformats.org/officeDocument/2006/relationships/image" Target="NULL"/><Relationship Id="rId72" Type="http://schemas.openxmlformats.org/officeDocument/2006/relationships/customXml" Target="../ink/ink60.xml"/><Relationship Id="rId80" Type="http://schemas.openxmlformats.org/officeDocument/2006/relationships/customXml" Target="../ink/ink64.xml"/><Relationship Id="rId3" Type="http://schemas.openxmlformats.org/officeDocument/2006/relationships/image" Target="NULL"/><Relationship Id="rId12" Type="http://schemas.openxmlformats.org/officeDocument/2006/relationships/customXml" Target="../ink/ink30.xml"/><Relationship Id="rId17" Type="http://schemas.openxmlformats.org/officeDocument/2006/relationships/image" Target="NULL"/><Relationship Id="rId25" Type="http://schemas.openxmlformats.org/officeDocument/2006/relationships/image" Target="NULL"/><Relationship Id="rId33" Type="http://schemas.openxmlformats.org/officeDocument/2006/relationships/image" Target="NULL"/><Relationship Id="rId38" Type="http://schemas.openxmlformats.org/officeDocument/2006/relationships/customXml" Target="../ink/ink43.xml"/><Relationship Id="rId46" Type="http://schemas.openxmlformats.org/officeDocument/2006/relationships/customXml" Target="../ink/ink47.xml"/><Relationship Id="rId59" Type="http://schemas.openxmlformats.org/officeDocument/2006/relationships/image" Target="NULL"/><Relationship Id="rId67" Type="http://schemas.openxmlformats.org/officeDocument/2006/relationships/image" Target="NULL"/><Relationship Id="rId20" Type="http://schemas.openxmlformats.org/officeDocument/2006/relationships/customXml" Target="../ink/ink34.xml"/><Relationship Id="rId41" Type="http://schemas.openxmlformats.org/officeDocument/2006/relationships/image" Target="NULL"/><Relationship Id="rId54" Type="http://schemas.openxmlformats.org/officeDocument/2006/relationships/customXml" Target="../ink/ink51.xml"/><Relationship Id="rId62" Type="http://schemas.openxmlformats.org/officeDocument/2006/relationships/customXml" Target="../ink/ink55.xml"/><Relationship Id="rId70" Type="http://schemas.openxmlformats.org/officeDocument/2006/relationships/customXml" Target="../ink/ink59.xml"/><Relationship Id="rId75" Type="http://schemas.openxmlformats.org/officeDocument/2006/relationships/image" Target="NULL"/><Relationship Id="rId83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7.xml"/><Relationship Id="rId15" Type="http://schemas.openxmlformats.org/officeDocument/2006/relationships/image" Target="NULL"/><Relationship Id="rId23" Type="http://schemas.openxmlformats.org/officeDocument/2006/relationships/image" Target="NULL"/><Relationship Id="rId28" Type="http://schemas.openxmlformats.org/officeDocument/2006/relationships/customXml" Target="../ink/ink38.xml"/><Relationship Id="rId36" Type="http://schemas.openxmlformats.org/officeDocument/2006/relationships/customXml" Target="../ink/ink42.xml"/><Relationship Id="rId49" Type="http://schemas.openxmlformats.org/officeDocument/2006/relationships/image" Target="NULL"/><Relationship Id="rId57" Type="http://schemas.openxmlformats.org/officeDocument/2006/relationships/image" Target="NULL"/><Relationship Id="rId10" Type="http://schemas.openxmlformats.org/officeDocument/2006/relationships/customXml" Target="../ink/ink29.xml"/><Relationship Id="rId31" Type="http://schemas.openxmlformats.org/officeDocument/2006/relationships/image" Target="NULL"/><Relationship Id="rId44" Type="http://schemas.openxmlformats.org/officeDocument/2006/relationships/customXml" Target="../ink/ink46.xml"/><Relationship Id="rId52" Type="http://schemas.openxmlformats.org/officeDocument/2006/relationships/customXml" Target="../ink/ink50.xml"/><Relationship Id="rId60" Type="http://schemas.openxmlformats.org/officeDocument/2006/relationships/customXml" Target="../ink/ink54.xml"/><Relationship Id="rId65" Type="http://schemas.openxmlformats.org/officeDocument/2006/relationships/image" Target="NULL"/><Relationship Id="rId73" Type="http://schemas.openxmlformats.org/officeDocument/2006/relationships/image" Target="NULL"/><Relationship Id="rId78" Type="http://schemas.openxmlformats.org/officeDocument/2006/relationships/customXml" Target="../ink/ink63.xml"/><Relationship Id="rId81" Type="http://schemas.openxmlformats.org/officeDocument/2006/relationships/image" Target="NULL"/><Relationship Id="rId4" Type="http://schemas.openxmlformats.org/officeDocument/2006/relationships/customXml" Target="../ink/ink26.xml"/><Relationship Id="rId9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customXml" Target="../ink/ink33.xml"/><Relationship Id="rId39" Type="http://schemas.openxmlformats.org/officeDocument/2006/relationships/image" Target="NULL"/><Relationship Id="rId34" Type="http://schemas.openxmlformats.org/officeDocument/2006/relationships/customXml" Target="../ink/ink41.xml"/><Relationship Id="rId50" Type="http://schemas.openxmlformats.org/officeDocument/2006/relationships/customXml" Target="../ink/ink49.xml"/><Relationship Id="rId55" Type="http://schemas.openxmlformats.org/officeDocument/2006/relationships/image" Target="NULL"/><Relationship Id="rId76" Type="http://schemas.openxmlformats.org/officeDocument/2006/relationships/customXml" Target="../ink/ink62.xml"/><Relationship Id="rId7" Type="http://schemas.openxmlformats.org/officeDocument/2006/relationships/image" Target="NULL"/><Relationship Id="rId71" Type="http://schemas.openxmlformats.org/officeDocument/2006/relationships/image" Target="NULL"/><Relationship Id="rId2" Type="http://schemas.openxmlformats.org/officeDocument/2006/relationships/notesSlide" Target="../notesSlides/notesSlide9.xml"/><Relationship Id="rId29" Type="http://schemas.openxmlformats.org/officeDocument/2006/relationships/image" Target="NULL"/><Relationship Id="rId24" Type="http://schemas.openxmlformats.org/officeDocument/2006/relationships/customXml" Target="../ink/ink36.xml"/><Relationship Id="rId40" Type="http://schemas.openxmlformats.org/officeDocument/2006/relationships/customXml" Target="../ink/ink44.xml"/><Relationship Id="rId45" Type="http://schemas.openxmlformats.org/officeDocument/2006/relationships/image" Target="NULL"/><Relationship Id="rId66" Type="http://schemas.openxmlformats.org/officeDocument/2006/relationships/customXml" Target="../ink/ink5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image" Target="NULL"/><Relationship Id="rId21" Type="http://schemas.openxmlformats.org/officeDocument/2006/relationships/customXml" Target="../ink/ink74.xml"/><Relationship Id="rId42" Type="http://schemas.openxmlformats.org/officeDocument/2006/relationships/image" Target="NULL"/><Relationship Id="rId47" Type="http://schemas.openxmlformats.org/officeDocument/2006/relationships/customXml" Target="../ink/ink87.xml"/><Relationship Id="rId63" Type="http://schemas.openxmlformats.org/officeDocument/2006/relationships/customXml" Target="../ink/ink95.xml"/><Relationship Id="rId68" Type="http://schemas.openxmlformats.org/officeDocument/2006/relationships/image" Target="NULL"/><Relationship Id="rId84" Type="http://schemas.openxmlformats.org/officeDocument/2006/relationships/image" Target="NULL"/><Relationship Id="rId89" Type="http://schemas.openxmlformats.org/officeDocument/2006/relationships/customXml" Target="../ink/ink108.xml"/><Relationship Id="rId16" Type="http://schemas.openxmlformats.org/officeDocument/2006/relationships/image" Target="NULL"/><Relationship Id="rId11" Type="http://schemas.openxmlformats.org/officeDocument/2006/relationships/customXml" Target="../ink/ink69.xml"/><Relationship Id="rId32" Type="http://schemas.openxmlformats.org/officeDocument/2006/relationships/image" Target="NULL"/><Relationship Id="rId37" Type="http://schemas.openxmlformats.org/officeDocument/2006/relationships/customXml" Target="../ink/ink82.xml"/><Relationship Id="rId53" Type="http://schemas.openxmlformats.org/officeDocument/2006/relationships/customXml" Target="../ink/ink90.xml"/><Relationship Id="rId58" Type="http://schemas.openxmlformats.org/officeDocument/2006/relationships/image" Target="NULL"/><Relationship Id="rId74" Type="http://schemas.openxmlformats.org/officeDocument/2006/relationships/image" Target="NULL"/><Relationship Id="rId79" Type="http://schemas.openxmlformats.org/officeDocument/2006/relationships/customXml" Target="../ink/ink103.xml"/><Relationship Id="rId5" Type="http://schemas.openxmlformats.org/officeDocument/2006/relationships/customXml" Target="../ink/ink66.xml"/><Relationship Id="rId90" Type="http://schemas.openxmlformats.org/officeDocument/2006/relationships/image" Target="NULL"/><Relationship Id="rId95" Type="http://schemas.openxmlformats.org/officeDocument/2006/relationships/customXml" Target="../ink/ink111.xml"/><Relationship Id="rId22" Type="http://schemas.openxmlformats.org/officeDocument/2006/relationships/image" Target="NULL"/><Relationship Id="rId27" Type="http://schemas.openxmlformats.org/officeDocument/2006/relationships/customXml" Target="../ink/ink77.xml"/><Relationship Id="rId43" Type="http://schemas.openxmlformats.org/officeDocument/2006/relationships/customXml" Target="../ink/ink85.xml"/><Relationship Id="rId48" Type="http://schemas.openxmlformats.org/officeDocument/2006/relationships/image" Target="NULL"/><Relationship Id="rId64" Type="http://schemas.openxmlformats.org/officeDocument/2006/relationships/image" Target="NULL"/><Relationship Id="rId69" Type="http://schemas.openxmlformats.org/officeDocument/2006/relationships/customXml" Target="../ink/ink98.xml"/><Relationship Id="rId80" Type="http://schemas.openxmlformats.org/officeDocument/2006/relationships/image" Target="NULL"/><Relationship Id="rId85" Type="http://schemas.openxmlformats.org/officeDocument/2006/relationships/customXml" Target="../ink/ink106.xml"/><Relationship Id="rId3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customXml" Target="../ink/ink72.xml"/><Relationship Id="rId25" Type="http://schemas.openxmlformats.org/officeDocument/2006/relationships/customXml" Target="../ink/ink76.xml"/><Relationship Id="rId33" Type="http://schemas.openxmlformats.org/officeDocument/2006/relationships/customXml" Target="../ink/ink80.xml"/><Relationship Id="rId38" Type="http://schemas.openxmlformats.org/officeDocument/2006/relationships/image" Target="NULL"/><Relationship Id="rId46" Type="http://schemas.openxmlformats.org/officeDocument/2006/relationships/image" Target="NULL"/><Relationship Id="rId59" Type="http://schemas.openxmlformats.org/officeDocument/2006/relationships/customXml" Target="../ink/ink93.xml"/><Relationship Id="rId67" Type="http://schemas.openxmlformats.org/officeDocument/2006/relationships/customXml" Target="../ink/ink97.xml"/><Relationship Id="rId20" Type="http://schemas.openxmlformats.org/officeDocument/2006/relationships/image" Target="NULL"/><Relationship Id="rId41" Type="http://schemas.openxmlformats.org/officeDocument/2006/relationships/customXml" Target="../ink/ink84.xml"/><Relationship Id="rId54" Type="http://schemas.openxmlformats.org/officeDocument/2006/relationships/image" Target="NULL"/><Relationship Id="rId62" Type="http://schemas.openxmlformats.org/officeDocument/2006/relationships/image" Target="NULL"/><Relationship Id="rId70" Type="http://schemas.openxmlformats.org/officeDocument/2006/relationships/image" Target="NULL"/><Relationship Id="rId75" Type="http://schemas.openxmlformats.org/officeDocument/2006/relationships/customXml" Target="../ink/ink101.xml"/><Relationship Id="rId83" Type="http://schemas.openxmlformats.org/officeDocument/2006/relationships/customXml" Target="../ink/ink105.xml"/><Relationship Id="rId88" Type="http://schemas.openxmlformats.org/officeDocument/2006/relationships/image" Target="NULL"/><Relationship Id="rId91" Type="http://schemas.openxmlformats.org/officeDocument/2006/relationships/customXml" Target="../ink/ink109.xml"/><Relationship Id="rId96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5" Type="http://schemas.openxmlformats.org/officeDocument/2006/relationships/customXml" Target="../ink/ink71.xml"/><Relationship Id="rId23" Type="http://schemas.openxmlformats.org/officeDocument/2006/relationships/customXml" Target="../ink/ink75.xml"/><Relationship Id="rId28" Type="http://schemas.openxmlformats.org/officeDocument/2006/relationships/image" Target="NULL"/><Relationship Id="rId36" Type="http://schemas.openxmlformats.org/officeDocument/2006/relationships/image" Target="NULL"/><Relationship Id="rId49" Type="http://schemas.openxmlformats.org/officeDocument/2006/relationships/customXml" Target="../ink/ink88.xml"/><Relationship Id="rId57" Type="http://schemas.openxmlformats.org/officeDocument/2006/relationships/customXml" Target="../ink/ink92.xml"/><Relationship Id="rId10" Type="http://schemas.openxmlformats.org/officeDocument/2006/relationships/image" Target="NULL"/><Relationship Id="rId31" Type="http://schemas.openxmlformats.org/officeDocument/2006/relationships/customXml" Target="../ink/ink79.xml"/><Relationship Id="rId44" Type="http://schemas.openxmlformats.org/officeDocument/2006/relationships/image" Target="NULL"/><Relationship Id="rId52" Type="http://schemas.openxmlformats.org/officeDocument/2006/relationships/image" Target="NULL"/><Relationship Id="rId60" Type="http://schemas.openxmlformats.org/officeDocument/2006/relationships/image" Target="NULL"/><Relationship Id="rId65" Type="http://schemas.openxmlformats.org/officeDocument/2006/relationships/customXml" Target="../ink/ink96.xml"/><Relationship Id="rId73" Type="http://schemas.openxmlformats.org/officeDocument/2006/relationships/customXml" Target="../ink/ink100.xml"/><Relationship Id="rId78" Type="http://schemas.openxmlformats.org/officeDocument/2006/relationships/image" Target="NULL"/><Relationship Id="rId81" Type="http://schemas.openxmlformats.org/officeDocument/2006/relationships/customXml" Target="../ink/ink104.xml"/><Relationship Id="rId86" Type="http://schemas.openxmlformats.org/officeDocument/2006/relationships/image" Target="NULL"/><Relationship Id="rId94" Type="http://schemas.openxmlformats.org/officeDocument/2006/relationships/image" Target="NULL"/><Relationship Id="rId99" Type="http://schemas.openxmlformats.org/officeDocument/2006/relationships/customXml" Target="../ink/ink113.xml"/><Relationship Id="rId4" Type="http://schemas.openxmlformats.org/officeDocument/2006/relationships/image" Target="NULL"/><Relationship Id="rId9" Type="http://schemas.openxmlformats.org/officeDocument/2006/relationships/customXml" Target="../ink/ink68.xml"/><Relationship Id="rId13" Type="http://schemas.openxmlformats.org/officeDocument/2006/relationships/customXml" Target="../ink/ink70.xml"/><Relationship Id="rId18" Type="http://schemas.openxmlformats.org/officeDocument/2006/relationships/image" Target="NULL"/><Relationship Id="rId39" Type="http://schemas.openxmlformats.org/officeDocument/2006/relationships/customXml" Target="../ink/ink83.xml"/><Relationship Id="rId34" Type="http://schemas.openxmlformats.org/officeDocument/2006/relationships/image" Target="NULL"/><Relationship Id="rId50" Type="http://schemas.openxmlformats.org/officeDocument/2006/relationships/image" Target="NULL"/><Relationship Id="rId55" Type="http://schemas.openxmlformats.org/officeDocument/2006/relationships/customXml" Target="../ink/ink91.xml"/><Relationship Id="rId76" Type="http://schemas.openxmlformats.org/officeDocument/2006/relationships/image" Target="NULL"/><Relationship Id="rId97" Type="http://schemas.openxmlformats.org/officeDocument/2006/relationships/customXml" Target="../ink/ink112.xml"/><Relationship Id="rId7" Type="http://schemas.openxmlformats.org/officeDocument/2006/relationships/customXml" Target="../ink/ink67.xml"/><Relationship Id="rId71" Type="http://schemas.openxmlformats.org/officeDocument/2006/relationships/customXml" Target="../ink/ink99.xml"/><Relationship Id="rId92" Type="http://schemas.openxmlformats.org/officeDocument/2006/relationships/image" Target="NULL"/><Relationship Id="rId2" Type="http://schemas.openxmlformats.org/officeDocument/2006/relationships/notesSlide" Target="../notesSlides/notesSlide12.xml"/><Relationship Id="rId29" Type="http://schemas.openxmlformats.org/officeDocument/2006/relationships/customXml" Target="../ink/ink78.xml"/><Relationship Id="rId24" Type="http://schemas.openxmlformats.org/officeDocument/2006/relationships/image" Target="NULL"/><Relationship Id="rId40" Type="http://schemas.openxmlformats.org/officeDocument/2006/relationships/image" Target="NULL"/><Relationship Id="rId45" Type="http://schemas.openxmlformats.org/officeDocument/2006/relationships/customXml" Target="../ink/ink86.xml"/><Relationship Id="rId66" Type="http://schemas.openxmlformats.org/officeDocument/2006/relationships/image" Target="NULL"/><Relationship Id="rId87" Type="http://schemas.openxmlformats.org/officeDocument/2006/relationships/customXml" Target="../ink/ink107.xml"/><Relationship Id="rId61" Type="http://schemas.openxmlformats.org/officeDocument/2006/relationships/customXml" Target="../ink/ink94.xml"/><Relationship Id="rId82" Type="http://schemas.openxmlformats.org/officeDocument/2006/relationships/image" Target="NULL"/><Relationship Id="rId19" Type="http://schemas.openxmlformats.org/officeDocument/2006/relationships/customXml" Target="../ink/ink73.xml"/><Relationship Id="rId14" Type="http://schemas.openxmlformats.org/officeDocument/2006/relationships/image" Target="NULL"/><Relationship Id="rId30" Type="http://schemas.openxmlformats.org/officeDocument/2006/relationships/image" Target="NULL"/><Relationship Id="rId35" Type="http://schemas.openxmlformats.org/officeDocument/2006/relationships/customXml" Target="../ink/ink81.xml"/><Relationship Id="rId56" Type="http://schemas.openxmlformats.org/officeDocument/2006/relationships/image" Target="NULL"/><Relationship Id="rId77" Type="http://schemas.openxmlformats.org/officeDocument/2006/relationships/customXml" Target="../ink/ink102.xml"/><Relationship Id="rId100" Type="http://schemas.openxmlformats.org/officeDocument/2006/relationships/image" Target="../media/image12.png"/><Relationship Id="rId8" Type="http://schemas.openxmlformats.org/officeDocument/2006/relationships/image" Target="NULL"/><Relationship Id="rId51" Type="http://schemas.openxmlformats.org/officeDocument/2006/relationships/customXml" Target="../ink/ink89.xml"/><Relationship Id="rId72" Type="http://schemas.openxmlformats.org/officeDocument/2006/relationships/image" Target="NULL"/><Relationship Id="rId93" Type="http://schemas.openxmlformats.org/officeDocument/2006/relationships/customXml" Target="../ink/ink110.xml"/><Relationship Id="rId98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NULL"/><Relationship Id="rId26" Type="http://schemas.openxmlformats.org/officeDocument/2006/relationships/image" Target="NULL"/><Relationship Id="rId39" Type="http://schemas.openxmlformats.org/officeDocument/2006/relationships/customXml" Target="../ink/ink19.xml"/><Relationship Id="rId21" Type="http://schemas.openxmlformats.org/officeDocument/2006/relationships/customXml" Target="../ink/ink10.xml"/><Relationship Id="rId34" Type="http://schemas.openxmlformats.org/officeDocument/2006/relationships/image" Target="NULL"/><Relationship Id="rId42" Type="http://schemas.openxmlformats.org/officeDocument/2006/relationships/image" Target="NULL"/><Relationship Id="rId47" Type="http://schemas.openxmlformats.org/officeDocument/2006/relationships/customXml" Target="../ink/ink23.xml"/><Relationship Id="rId50" Type="http://schemas.openxmlformats.org/officeDocument/2006/relationships/image" Target="NUL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2.xml"/><Relationship Id="rId16" Type="http://schemas.openxmlformats.org/officeDocument/2006/relationships/image" Target="NULL"/><Relationship Id="rId29" Type="http://schemas.openxmlformats.org/officeDocument/2006/relationships/customXml" Target="../ink/ink14.xml"/><Relationship Id="rId11" Type="http://schemas.openxmlformats.org/officeDocument/2006/relationships/customXml" Target="../ink/ink5.xml"/><Relationship Id="rId24" Type="http://schemas.openxmlformats.org/officeDocument/2006/relationships/image" Target="NULL"/><Relationship Id="rId32" Type="http://schemas.openxmlformats.org/officeDocument/2006/relationships/image" Target="NULL"/><Relationship Id="rId37" Type="http://schemas.openxmlformats.org/officeDocument/2006/relationships/customXml" Target="../ink/ink18.xml"/><Relationship Id="rId40" Type="http://schemas.openxmlformats.org/officeDocument/2006/relationships/image" Target="NULL"/><Relationship Id="rId45" Type="http://schemas.openxmlformats.org/officeDocument/2006/relationships/customXml" Target="../ink/ink22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NULL"/><Relationship Id="rId36" Type="http://schemas.openxmlformats.org/officeDocument/2006/relationships/image" Target="NULL"/><Relationship Id="rId49" Type="http://schemas.openxmlformats.org/officeDocument/2006/relationships/customXml" Target="../ink/ink24.xml"/><Relationship Id="rId10" Type="http://schemas.openxmlformats.org/officeDocument/2006/relationships/image" Target="NULL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4" Type="http://schemas.openxmlformats.org/officeDocument/2006/relationships/image" Target="NULL"/><Relationship Id="rId52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customXml" Target="../ink/ink4.xml"/><Relationship Id="rId14" Type="http://schemas.openxmlformats.org/officeDocument/2006/relationships/image" Target="NULL"/><Relationship Id="rId22" Type="http://schemas.openxmlformats.org/officeDocument/2006/relationships/image" Target="NULL"/><Relationship Id="rId27" Type="http://schemas.openxmlformats.org/officeDocument/2006/relationships/customXml" Target="../ink/ink13.xml"/><Relationship Id="rId30" Type="http://schemas.openxmlformats.org/officeDocument/2006/relationships/image" Target="NULL"/><Relationship Id="rId35" Type="http://schemas.openxmlformats.org/officeDocument/2006/relationships/customXml" Target="../ink/ink17.xml"/><Relationship Id="rId43" Type="http://schemas.openxmlformats.org/officeDocument/2006/relationships/customXml" Target="../ink/ink21.xml"/><Relationship Id="rId48" Type="http://schemas.openxmlformats.org/officeDocument/2006/relationships/image" Target="NULL"/><Relationship Id="rId8" Type="http://schemas.openxmlformats.org/officeDocument/2006/relationships/image" Target="NULL"/><Relationship Id="rId51" Type="http://schemas.openxmlformats.org/officeDocument/2006/relationships/customXml" Target="../ink/ink25.xml"/><Relationship Id="rId3" Type="http://schemas.openxmlformats.org/officeDocument/2006/relationships/customXml" Target="../ink/ink1.xml"/><Relationship Id="rId12" Type="http://schemas.openxmlformats.org/officeDocument/2006/relationships/image" Target="NULL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NULL"/><Relationship Id="rId46" Type="http://schemas.openxmlformats.org/officeDocument/2006/relationships/image" Target="NULL"/><Relationship Id="rId20" Type="http://schemas.openxmlformats.org/officeDocument/2006/relationships/image" Target="NULL"/><Relationship Id="rId41" Type="http://schemas.openxmlformats.org/officeDocument/2006/relationships/customXml" Target="../ink/ink20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en-US" dirty="0"/>
              <a:t>ECEN 460, Spring 2026</a:t>
            </a:r>
            <a:br>
              <a:rPr lang="en-US" altLang="en-US" dirty="0"/>
            </a:br>
            <a:r>
              <a:rPr lang="en-US" altLang="en-US" dirty="0"/>
              <a:t>Power System Operation and Control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/>
              <a:t>Prof. Adam Birchfield</a:t>
            </a:r>
          </a:p>
          <a:p>
            <a:r>
              <a:rPr lang="en-US"/>
              <a:t>Dept. of Electrical and Computer Engineering</a:t>
            </a:r>
          </a:p>
          <a:p>
            <a:r>
              <a:rPr lang="en-US"/>
              <a:t>Texas A&amp;M University</a:t>
            </a:r>
          </a:p>
          <a:p>
            <a:r>
              <a:rPr lang="en-US">
                <a:hlinkClick r:id="rId3"/>
              </a:rPr>
              <a:t>abirchfield@tamu.edu</a:t>
            </a:r>
            <a:endParaRPr lang="en-US"/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870818-B59B-42F3-A080-7DD7CDDF6B7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Class 6: Transformers, Part 2</a:t>
            </a:r>
          </a:p>
        </p:txBody>
      </p:sp>
    </p:spTree>
    <p:extLst>
      <p:ext uri="{BB962C8B-B14F-4D97-AF65-F5344CB8AC3E}">
        <p14:creationId xmlns:p14="http://schemas.microsoft.com/office/powerpoint/2010/main" val="3458487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Three Phase Per-Unit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/>
              <p:cNvSpPr>
                <a:spLocks noGrp="1" noChangeArrowheads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Solve for the current, load voltage and load power in the previous circuit, assuming a 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altLang="en-US" dirty="0"/>
                  <a:t> power base of 300 MVA, and line to line voltage bases of 13.8 kV,138 kV  and 27.6 kV (square root of 3 larger than the 1f example voltages).  Also assume the generator is Y-connected so its line to line voltage is 13.8 kV.    </a:t>
                </a:r>
              </a:p>
            </p:txBody>
          </p:sp>
        </mc:Choice>
        <mc:Fallback xmlns="">
          <p:sp>
            <p:nvSpPr>
              <p:cNvPr id="204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83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3" descr="Three-phase per-unit example circuit diagram">
            <a:extLst>
              <a:ext uri="{FF2B5EF4-FFF2-40B4-BE49-F238E27FC236}">
                <a16:creationId xmlns:a16="http://schemas.microsoft.com/office/drawing/2014/main" id="{EE61305D-56E9-4C7B-8D19-B6306A5ACDC6}"/>
              </a:ext>
            </a:extLst>
          </p:cNvPr>
          <p:cNvGrpSpPr/>
          <p:nvPr/>
        </p:nvGrpSpPr>
        <p:grpSpPr>
          <a:xfrm>
            <a:off x="1143000" y="3962400"/>
            <a:ext cx="5422320" cy="1860480"/>
            <a:chOff x="128717" y="4275063"/>
            <a:chExt cx="5422320" cy="1860480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B251E53-59BC-4C21-80CA-90C5485C25D3}"/>
                </a:ext>
              </a:extLst>
            </p:cNvPr>
            <p:cNvGrpSpPr/>
            <p:nvPr/>
          </p:nvGrpSpPr>
          <p:grpSpPr>
            <a:xfrm>
              <a:off x="128717" y="4713183"/>
              <a:ext cx="4424760" cy="1422360"/>
              <a:chOff x="128717" y="4713183"/>
              <a:chExt cx="4424760" cy="1422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96" name="Ink 95">
                    <a:extLst>
                      <a:ext uri="{FF2B5EF4-FFF2-40B4-BE49-F238E27FC236}">
                        <a16:creationId xmlns:a16="http://schemas.microsoft.com/office/drawing/2014/main" id="{FD27B859-3C92-4D6E-83AC-78F0997B3F32}"/>
                      </a:ext>
                    </a:extLst>
                  </p14:cNvPr>
                  <p14:cNvContentPartPr/>
                  <p14:nvPr/>
                </p14:nvContentPartPr>
                <p14:xfrm>
                  <a:off x="619397" y="5418423"/>
                  <a:ext cx="397080" cy="359280"/>
                </p14:xfrm>
              </p:contentPart>
            </mc:Choice>
            <mc:Fallback xmlns="">
              <p:pic>
                <p:nvPicPr>
                  <p:cNvPr id="96" name="Ink 95">
                    <a:extLst>
                      <a:ext uri="{FF2B5EF4-FFF2-40B4-BE49-F238E27FC236}">
                        <a16:creationId xmlns:a16="http://schemas.microsoft.com/office/drawing/2014/main" id="{FD27B859-3C92-4D6E-83AC-78F0997B3F32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610757" y="5409423"/>
                    <a:ext cx="414720" cy="376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97" name="Ink 96">
                    <a:extLst>
                      <a:ext uri="{FF2B5EF4-FFF2-40B4-BE49-F238E27FC236}">
                        <a16:creationId xmlns:a16="http://schemas.microsoft.com/office/drawing/2014/main" id="{6E3D7CFB-A9AA-4D89-B5BD-A7B0A3A79FE8}"/>
                      </a:ext>
                    </a:extLst>
                  </p14:cNvPr>
                  <p14:cNvContentPartPr/>
                  <p14:nvPr/>
                </p14:nvContentPartPr>
                <p14:xfrm>
                  <a:off x="748637" y="5571783"/>
                  <a:ext cx="173160" cy="74520"/>
                </p14:xfrm>
              </p:contentPart>
            </mc:Choice>
            <mc:Fallback xmlns="">
              <p:pic>
                <p:nvPicPr>
                  <p:cNvPr id="97" name="Ink 96">
                    <a:extLst>
                      <a:ext uri="{FF2B5EF4-FFF2-40B4-BE49-F238E27FC236}">
                        <a16:creationId xmlns:a16="http://schemas.microsoft.com/office/drawing/2014/main" id="{6E3D7CFB-A9AA-4D89-B5BD-A7B0A3A79FE8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739637" y="5562783"/>
                    <a:ext cx="190800" cy="92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98" name="Ink 97">
                    <a:extLst>
                      <a:ext uri="{FF2B5EF4-FFF2-40B4-BE49-F238E27FC236}">
                        <a16:creationId xmlns:a16="http://schemas.microsoft.com/office/drawing/2014/main" id="{D5D29732-234E-4004-B428-E7ABB78F8482}"/>
                      </a:ext>
                    </a:extLst>
                  </p14:cNvPr>
                  <p14:cNvContentPartPr/>
                  <p14:nvPr/>
                </p14:nvContentPartPr>
                <p14:xfrm>
                  <a:off x="128717" y="5408703"/>
                  <a:ext cx="17280" cy="189000"/>
                </p14:xfrm>
              </p:contentPart>
            </mc:Choice>
            <mc:Fallback xmlns="">
              <p:pic>
                <p:nvPicPr>
                  <p:cNvPr id="98" name="Ink 97">
                    <a:extLst>
                      <a:ext uri="{FF2B5EF4-FFF2-40B4-BE49-F238E27FC236}">
                        <a16:creationId xmlns:a16="http://schemas.microsoft.com/office/drawing/2014/main" id="{D5D29732-234E-4004-B428-E7ABB78F8482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120077" y="5399703"/>
                    <a:ext cx="34920" cy="206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99" name="Ink 98">
                    <a:extLst>
                      <a:ext uri="{FF2B5EF4-FFF2-40B4-BE49-F238E27FC236}">
                        <a16:creationId xmlns:a16="http://schemas.microsoft.com/office/drawing/2014/main" id="{E1F91898-519E-4590-9FCF-61C2B09CFF72}"/>
                      </a:ext>
                    </a:extLst>
                  </p14:cNvPr>
                  <p14:cNvContentPartPr/>
                  <p14:nvPr/>
                </p14:nvContentPartPr>
                <p14:xfrm>
                  <a:off x="210797" y="5407263"/>
                  <a:ext cx="127800" cy="146880"/>
                </p14:xfrm>
              </p:contentPart>
            </mc:Choice>
            <mc:Fallback xmlns="">
              <p:pic>
                <p:nvPicPr>
                  <p:cNvPr id="99" name="Ink 98">
                    <a:extLst>
                      <a:ext uri="{FF2B5EF4-FFF2-40B4-BE49-F238E27FC236}">
                        <a16:creationId xmlns:a16="http://schemas.microsoft.com/office/drawing/2014/main" id="{E1F91898-519E-4590-9FCF-61C2B09CFF72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02157" y="5398263"/>
                    <a:ext cx="145440" cy="164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100" name="Ink 99">
                    <a:extLst>
                      <a:ext uri="{FF2B5EF4-FFF2-40B4-BE49-F238E27FC236}">
                        <a16:creationId xmlns:a16="http://schemas.microsoft.com/office/drawing/2014/main" id="{95326D91-3768-4BA3-849B-5712DBE5270F}"/>
                      </a:ext>
                    </a:extLst>
                  </p14:cNvPr>
                  <p14:cNvContentPartPr/>
                  <p14:nvPr/>
                </p14:nvContentPartPr>
                <p14:xfrm>
                  <a:off x="359837" y="5400063"/>
                  <a:ext cx="118800" cy="112680"/>
                </p14:xfrm>
              </p:contentPart>
            </mc:Choice>
            <mc:Fallback xmlns="">
              <p:pic>
                <p:nvPicPr>
                  <p:cNvPr id="100" name="Ink 99">
                    <a:extLst>
                      <a:ext uri="{FF2B5EF4-FFF2-40B4-BE49-F238E27FC236}">
                        <a16:creationId xmlns:a16="http://schemas.microsoft.com/office/drawing/2014/main" id="{95326D91-3768-4BA3-849B-5712DBE5270F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50837" y="5391423"/>
                    <a:ext cx="136440" cy="13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101" name="Ink 100">
                    <a:extLst>
                      <a:ext uri="{FF2B5EF4-FFF2-40B4-BE49-F238E27FC236}">
                        <a16:creationId xmlns:a16="http://schemas.microsoft.com/office/drawing/2014/main" id="{0CFFFBCB-271E-49F7-B834-68EEC9CEAB43}"/>
                      </a:ext>
                    </a:extLst>
                  </p14:cNvPr>
                  <p14:cNvContentPartPr/>
                  <p14:nvPr/>
                </p14:nvContentPartPr>
                <p14:xfrm>
                  <a:off x="764837" y="4713183"/>
                  <a:ext cx="3788640" cy="1422360"/>
                </p14:xfrm>
              </p:contentPart>
            </mc:Choice>
            <mc:Fallback xmlns="">
              <p:pic>
                <p:nvPicPr>
                  <p:cNvPr id="101" name="Ink 100">
                    <a:extLst>
                      <a:ext uri="{FF2B5EF4-FFF2-40B4-BE49-F238E27FC236}">
                        <a16:creationId xmlns:a16="http://schemas.microsoft.com/office/drawing/2014/main" id="{0CFFFBCB-271E-49F7-B834-68EEC9CEAB43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756197" y="4704543"/>
                    <a:ext cx="3806280" cy="1440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1BD0E8E-10FA-4011-8CF7-A577AFABB3D8}"/>
                </a:ext>
              </a:extLst>
            </p:cNvPr>
            <p:cNvGrpSpPr/>
            <p:nvPr/>
          </p:nvGrpSpPr>
          <p:grpSpPr>
            <a:xfrm>
              <a:off x="4866317" y="4707783"/>
              <a:ext cx="147960" cy="208080"/>
              <a:chOff x="4866317" y="4707783"/>
              <a:chExt cx="147960" cy="2080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94" name="Ink 93">
                    <a:extLst>
                      <a:ext uri="{FF2B5EF4-FFF2-40B4-BE49-F238E27FC236}">
                        <a16:creationId xmlns:a16="http://schemas.microsoft.com/office/drawing/2014/main" id="{F04A0643-9022-408A-B301-EA530B0322BE}"/>
                      </a:ext>
                    </a:extLst>
                  </p14:cNvPr>
                  <p14:cNvContentPartPr/>
                  <p14:nvPr/>
                </p14:nvContentPartPr>
                <p14:xfrm>
                  <a:off x="4909517" y="4707783"/>
                  <a:ext cx="45000" cy="208080"/>
                </p14:xfrm>
              </p:contentPart>
            </mc:Choice>
            <mc:Fallback xmlns="">
              <p:pic>
                <p:nvPicPr>
                  <p:cNvPr id="94" name="Ink 93">
                    <a:extLst>
                      <a:ext uri="{FF2B5EF4-FFF2-40B4-BE49-F238E27FC236}">
                        <a16:creationId xmlns:a16="http://schemas.microsoft.com/office/drawing/2014/main" id="{F04A0643-9022-408A-B301-EA530B0322BE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4900517" y="4699143"/>
                    <a:ext cx="62640" cy="225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95" name="Ink 94">
                    <a:extLst>
                      <a:ext uri="{FF2B5EF4-FFF2-40B4-BE49-F238E27FC236}">
                        <a16:creationId xmlns:a16="http://schemas.microsoft.com/office/drawing/2014/main" id="{B2F39504-D9AD-434D-9524-D8E528560613}"/>
                      </a:ext>
                    </a:extLst>
                  </p14:cNvPr>
                  <p14:cNvContentPartPr/>
                  <p14:nvPr/>
                </p14:nvContentPartPr>
                <p14:xfrm>
                  <a:off x="4866317" y="4755663"/>
                  <a:ext cx="147960" cy="36720"/>
                </p14:xfrm>
              </p:contentPart>
            </mc:Choice>
            <mc:Fallback xmlns="">
              <p:pic>
                <p:nvPicPr>
                  <p:cNvPr id="95" name="Ink 94">
                    <a:extLst>
                      <a:ext uri="{FF2B5EF4-FFF2-40B4-BE49-F238E27FC236}">
                        <a16:creationId xmlns:a16="http://schemas.microsoft.com/office/drawing/2014/main" id="{B2F39504-D9AD-434D-9524-D8E528560613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4857677" y="4747023"/>
                    <a:ext cx="165600" cy="5436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E22690DB-E65D-4E1F-BEE3-8B44A2EEA554}"/>
                    </a:ext>
                  </a:extLst>
                </p14:cNvPr>
                <p14:cNvContentPartPr/>
                <p14:nvPr/>
              </p14:nvContentPartPr>
              <p14:xfrm>
                <a:off x="4805117" y="5502303"/>
                <a:ext cx="327240" cy="4752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E22690DB-E65D-4E1F-BEE3-8B44A2EEA55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796477" y="5493303"/>
                  <a:ext cx="344880" cy="6516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B002F261-3659-4129-AE3F-4EADC25E199D}"/>
                </a:ext>
              </a:extLst>
            </p:cNvPr>
            <p:cNvGrpSpPr/>
            <p:nvPr/>
          </p:nvGrpSpPr>
          <p:grpSpPr>
            <a:xfrm>
              <a:off x="5128037" y="5109183"/>
              <a:ext cx="423000" cy="228960"/>
              <a:chOff x="5128037" y="5109183"/>
              <a:chExt cx="423000" cy="228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92" name="Ink 91">
                    <a:extLst>
                      <a:ext uri="{FF2B5EF4-FFF2-40B4-BE49-F238E27FC236}">
                        <a16:creationId xmlns:a16="http://schemas.microsoft.com/office/drawing/2014/main" id="{603486D2-3738-4E91-B194-44FF74D91350}"/>
                      </a:ext>
                    </a:extLst>
                  </p14:cNvPr>
                  <p14:cNvContentPartPr/>
                  <p14:nvPr/>
                </p14:nvContentPartPr>
                <p14:xfrm>
                  <a:off x="5128037" y="5109183"/>
                  <a:ext cx="164520" cy="217440"/>
                </p14:xfrm>
              </p:contentPart>
            </mc:Choice>
            <mc:Fallback xmlns="">
              <p:pic>
                <p:nvPicPr>
                  <p:cNvPr id="92" name="Ink 91">
                    <a:extLst>
                      <a:ext uri="{FF2B5EF4-FFF2-40B4-BE49-F238E27FC236}">
                        <a16:creationId xmlns:a16="http://schemas.microsoft.com/office/drawing/2014/main" id="{603486D2-3738-4E91-B194-44FF74D91350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5119397" y="5100543"/>
                    <a:ext cx="182160" cy="235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93" name="Ink 92">
                    <a:extLst>
                      <a:ext uri="{FF2B5EF4-FFF2-40B4-BE49-F238E27FC236}">
                        <a16:creationId xmlns:a16="http://schemas.microsoft.com/office/drawing/2014/main" id="{71AB1828-781B-45C4-817C-E3B60A2CCCA8}"/>
                      </a:ext>
                    </a:extLst>
                  </p14:cNvPr>
                  <p14:cNvContentPartPr/>
                  <p14:nvPr/>
                </p14:nvContentPartPr>
                <p14:xfrm>
                  <a:off x="5359877" y="5226903"/>
                  <a:ext cx="191160" cy="111240"/>
                </p14:xfrm>
              </p:contentPart>
            </mc:Choice>
            <mc:Fallback xmlns="">
              <p:pic>
                <p:nvPicPr>
                  <p:cNvPr id="93" name="Ink 92">
                    <a:extLst>
                      <a:ext uri="{FF2B5EF4-FFF2-40B4-BE49-F238E27FC236}">
                        <a16:creationId xmlns:a16="http://schemas.microsoft.com/office/drawing/2014/main" id="{71AB1828-781B-45C4-817C-E3B60A2CCCA8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5351237" y="5218263"/>
                    <a:ext cx="208800" cy="12888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64A322B3-722C-427E-88BF-CC178C762645}"/>
                    </a:ext>
                  </a:extLst>
                </p14:cNvPr>
                <p14:cNvContentPartPr/>
                <p14:nvPr/>
              </p14:nvContentPartPr>
              <p14:xfrm>
                <a:off x="2447477" y="4518783"/>
                <a:ext cx="51840" cy="594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64A322B3-722C-427E-88BF-CC178C76264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438477" y="4509783"/>
                  <a:ext cx="69480" cy="770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1BD65369-0123-4115-863E-7CD840B6D402}"/>
                </a:ext>
              </a:extLst>
            </p:cNvPr>
            <p:cNvGrpSpPr/>
            <p:nvPr/>
          </p:nvGrpSpPr>
          <p:grpSpPr>
            <a:xfrm>
              <a:off x="3393197" y="4275063"/>
              <a:ext cx="622080" cy="331200"/>
              <a:chOff x="3393197" y="4275063"/>
              <a:chExt cx="622080" cy="331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86" name="Ink 85">
                    <a:extLst>
                      <a:ext uri="{FF2B5EF4-FFF2-40B4-BE49-F238E27FC236}">
                        <a16:creationId xmlns:a16="http://schemas.microsoft.com/office/drawing/2014/main" id="{D45024B7-8413-4F6C-BC1D-7345A85B2C37}"/>
                      </a:ext>
                    </a:extLst>
                  </p14:cNvPr>
                  <p14:cNvContentPartPr/>
                  <p14:nvPr/>
                </p14:nvContentPartPr>
                <p14:xfrm>
                  <a:off x="3481397" y="4470183"/>
                  <a:ext cx="53280" cy="136080"/>
                </p14:xfrm>
              </p:contentPart>
            </mc:Choice>
            <mc:Fallback xmlns=""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D45024B7-8413-4F6C-BC1D-7345A85B2C37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3472757" y="4461543"/>
                    <a:ext cx="70920" cy="15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87" name="Ink 86">
                    <a:extLst>
                      <a:ext uri="{FF2B5EF4-FFF2-40B4-BE49-F238E27FC236}">
                        <a16:creationId xmlns:a16="http://schemas.microsoft.com/office/drawing/2014/main" id="{A64D54DF-0076-4962-BB2F-863F06832253}"/>
                      </a:ext>
                    </a:extLst>
                  </p14:cNvPr>
                  <p14:cNvContentPartPr/>
                  <p14:nvPr/>
                </p14:nvContentPartPr>
                <p14:xfrm>
                  <a:off x="3393197" y="4416903"/>
                  <a:ext cx="83160" cy="75960"/>
                </p14:xfrm>
              </p:contentPart>
            </mc:Choice>
            <mc:Fallback xmlns=""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A64D54DF-0076-4962-BB2F-863F06832253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3384557" y="4407903"/>
                    <a:ext cx="100800" cy="93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">
                <p14:nvContentPartPr>
                  <p14:cNvPr id="88" name="Ink 87">
                    <a:extLst>
                      <a:ext uri="{FF2B5EF4-FFF2-40B4-BE49-F238E27FC236}">
                        <a16:creationId xmlns:a16="http://schemas.microsoft.com/office/drawing/2014/main" id="{B6A9FD59-FDB5-490C-9BFD-C27BAD13790F}"/>
                      </a:ext>
                    </a:extLst>
                  </p14:cNvPr>
                  <p14:cNvContentPartPr/>
                  <p14:nvPr/>
                </p14:nvContentPartPr>
                <p14:xfrm>
                  <a:off x="3630077" y="4524183"/>
                  <a:ext cx="13680" cy="22320"/>
                </p14:xfrm>
              </p:contentPart>
            </mc:Choice>
            <mc:Fallback xmlns="">
              <p:pic>
                <p:nvPicPr>
                  <p:cNvPr id="88" name="Ink 87">
                    <a:extLst>
                      <a:ext uri="{FF2B5EF4-FFF2-40B4-BE49-F238E27FC236}">
                        <a16:creationId xmlns:a16="http://schemas.microsoft.com/office/drawing/2014/main" id="{B6A9FD59-FDB5-490C-9BFD-C27BAD13790F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3621437" y="4515543"/>
                    <a:ext cx="31320" cy="39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89" name="Ink 88">
                    <a:extLst>
                      <a:ext uri="{FF2B5EF4-FFF2-40B4-BE49-F238E27FC236}">
                        <a16:creationId xmlns:a16="http://schemas.microsoft.com/office/drawing/2014/main" id="{99AC59BC-BB69-45C5-9F37-81746474826E}"/>
                      </a:ext>
                    </a:extLst>
                  </p14:cNvPr>
                  <p14:cNvContentPartPr/>
                  <p14:nvPr/>
                </p14:nvContentPartPr>
                <p14:xfrm>
                  <a:off x="3683717" y="4298463"/>
                  <a:ext cx="154800" cy="198720"/>
                </p14:xfrm>
              </p:contentPart>
            </mc:Choice>
            <mc:Fallback xmlns="">
              <p:pic>
                <p:nvPicPr>
                  <p:cNvPr id="89" name="Ink 88">
                    <a:extLst>
                      <a:ext uri="{FF2B5EF4-FFF2-40B4-BE49-F238E27FC236}">
                        <a16:creationId xmlns:a16="http://schemas.microsoft.com/office/drawing/2014/main" id="{99AC59BC-BB69-45C5-9F37-81746474826E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3674717" y="4289463"/>
                    <a:ext cx="172440" cy="216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90" name="Ink 89">
                    <a:extLst>
                      <a:ext uri="{FF2B5EF4-FFF2-40B4-BE49-F238E27FC236}">
                        <a16:creationId xmlns:a16="http://schemas.microsoft.com/office/drawing/2014/main" id="{E12898DD-165B-426C-8047-51243608F719}"/>
                      </a:ext>
                    </a:extLst>
                  </p14:cNvPr>
                  <p14:cNvContentPartPr/>
                  <p14:nvPr/>
                </p14:nvContentPartPr>
                <p14:xfrm>
                  <a:off x="3883877" y="4275063"/>
                  <a:ext cx="131400" cy="200880"/>
                </p14:xfrm>
              </p:contentPart>
            </mc:Choice>
            <mc:Fallback xmlns="">
              <p:pic>
                <p:nvPicPr>
                  <p:cNvPr id="90" name="Ink 89">
                    <a:extLst>
                      <a:ext uri="{FF2B5EF4-FFF2-40B4-BE49-F238E27FC236}">
                        <a16:creationId xmlns:a16="http://schemas.microsoft.com/office/drawing/2014/main" id="{E12898DD-165B-426C-8047-51243608F719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3875237" y="4266063"/>
                    <a:ext cx="149040" cy="218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91" name="Ink 90">
                    <a:extLst>
                      <a:ext uri="{FF2B5EF4-FFF2-40B4-BE49-F238E27FC236}">
                        <a16:creationId xmlns:a16="http://schemas.microsoft.com/office/drawing/2014/main" id="{48341EBF-4FD6-4BAD-BD9F-8A61803C062B}"/>
                      </a:ext>
                    </a:extLst>
                  </p14:cNvPr>
                  <p14:cNvContentPartPr/>
                  <p14:nvPr/>
                </p14:nvContentPartPr>
                <p14:xfrm>
                  <a:off x="3586517" y="4506903"/>
                  <a:ext cx="61200" cy="47160"/>
                </p14:xfrm>
              </p:contentPart>
            </mc:Choice>
            <mc:Fallback xmlns="">
              <p:pic>
                <p:nvPicPr>
                  <p:cNvPr id="91" name="Ink 90">
                    <a:extLst>
                      <a:ext uri="{FF2B5EF4-FFF2-40B4-BE49-F238E27FC236}">
                        <a16:creationId xmlns:a16="http://schemas.microsoft.com/office/drawing/2014/main" id="{48341EBF-4FD6-4BAD-BD9F-8A61803C062B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3577517" y="4497903"/>
                    <a:ext cx="78840" cy="648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B3C66FD-BB85-4EE1-99CE-D531231EFB7C}"/>
                </a:ext>
              </a:extLst>
            </p:cNvPr>
            <p:cNvGrpSpPr/>
            <p:nvPr/>
          </p:nvGrpSpPr>
          <p:grpSpPr>
            <a:xfrm>
              <a:off x="3792437" y="5264343"/>
              <a:ext cx="356760" cy="229320"/>
              <a:chOff x="3792437" y="5264343"/>
              <a:chExt cx="356760" cy="2293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81" name="Ink 80">
                    <a:extLst>
                      <a:ext uri="{FF2B5EF4-FFF2-40B4-BE49-F238E27FC236}">
                        <a16:creationId xmlns:a16="http://schemas.microsoft.com/office/drawing/2014/main" id="{CDE1C78C-349F-4384-950E-A5297B7D0ADF}"/>
                      </a:ext>
                    </a:extLst>
                  </p14:cNvPr>
                  <p14:cNvContentPartPr/>
                  <p14:nvPr/>
                </p14:nvContentPartPr>
                <p14:xfrm>
                  <a:off x="3792437" y="5293863"/>
                  <a:ext cx="94680" cy="171720"/>
                </p14:xfrm>
              </p:contentPart>
            </mc:Choice>
            <mc:Fallback xmlns=""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CDE1C78C-349F-4384-950E-A5297B7D0ADF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3783797" y="5284863"/>
                    <a:ext cx="112320" cy="189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82" name="Ink 81">
                    <a:extLst>
                      <a:ext uri="{FF2B5EF4-FFF2-40B4-BE49-F238E27FC236}">
                        <a16:creationId xmlns:a16="http://schemas.microsoft.com/office/drawing/2014/main" id="{9109A358-C2C2-40B3-AD38-9F2592AA2429}"/>
                      </a:ext>
                    </a:extLst>
                  </p14:cNvPr>
                  <p14:cNvContentPartPr/>
                  <p14:nvPr/>
                </p14:nvContentPartPr>
                <p14:xfrm>
                  <a:off x="3950477" y="5465583"/>
                  <a:ext cx="13320" cy="17280"/>
                </p14:xfrm>
              </p:contentPart>
            </mc:Choice>
            <mc:Fallback xmlns="">
              <p:pic>
                <p:nvPicPr>
                  <p:cNvPr id="82" name="Ink 81">
                    <a:extLst>
                      <a:ext uri="{FF2B5EF4-FFF2-40B4-BE49-F238E27FC236}">
                        <a16:creationId xmlns:a16="http://schemas.microsoft.com/office/drawing/2014/main" id="{9109A358-C2C2-40B3-AD38-9F2592AA2429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3941837" y="5456943"/>
                    <a:ext cx="30960" cy="34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83" name="Ink 82">
                    <a:extLst>
                      <a:ext uri="{FF2B5EF4-FFF2-40B4-BE49-F238E27FC236}">
                        <a16:creationId xmlns:a16="http://schemas.microsoft.com/office/drawing/2014/main" id="{6DDE887F-C517-4DDA-A228-ED3868D71248}"/>
                      </a:ext>
                    </a:extLst>
                  </p14:cNvPr>
                  <p14:cNvContentPartPr/>
                  <p14:nvPr/>
                </p14:nvContentPartPr>
                <p14:xfrm>
                  <a:off x="3993317" y="5289183"/>
                  <a:ext cx="79920" cy="128520"/>
                </p14:xfrm>
              </p:contentPart>
            </mc:Choice>
            <mc:Fallback xmlns=""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6DDE887F-C517-4DDA-A228-ED3868D71248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3984677" y="5280183"/>
                    <a:ext cx="97560" cy="146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84" name="Ink 83">
                    <a:extLst>
                      <a:ext uri="{FF2B5EF4-FFF2-40B4-BE49-F238E27FC236}">
                        <a16:creationId xmlns:a16="http://schemas.microsoft.com/office/drawing/2014/main" id="{71B145BE-4631-4D75-8E55-BF9B8EC069C1}"/>
                      </a:ext>
                    </a:extLst>
                  </p14:cNvPr>
                  <p14:cNvContentPartPr/>
                  <p14:nvPr/>
                </p14:nvContentPartPr>
                <p14:xfrm>
                  <a:off x="4127237" y="5264343"/>
                  <a:ext cx="21960" cy="159480"/>
                </p14:xfrm>
              </p:contentPart>
            </mc:Choice>
            <mc:Fallback xmlns="">
              <p:pic>
                <p:nvPicPr>
                  <p:cNvPr id="84" name="Ink 83">
                    <a:extLst>
                      <a:ext uri="{FF2B5EF4-FFF2-40B4-BE49-F238E27FC236}">
                        <a16:creationId xmlns:a16="http://schemas.microsoft.com/office/drawing/2014/main" id="{71B145BE-4631-4D75-8E55-BF9B8EC069C1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4118597" y="5255343"/>
                    <a:ext cx="39600" cy="177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85" name="Ink 84">
                    <a:extLst>
                      <a:ext uri="{FF2B5EF4-FFF2-40B4-BE49-F238E27FC236}">
                        <a16:creationId xmlns:a16="http://schemas.microsoft.com/office/drawing/2014/main" id="{1ECC3BFC-1836-4302-8D1E-A7C87AD41908}"/>
                      </a:ext>
                    </a:extLst>
                  </p14:cNvPr>
                  <p14:cNvContentPartPr/>
                  <p14:nvPr/>
                </p14:nvContentPartPr>
                <p14:xfrm>
                  <a:off x="3924917" y="5444703"/>
                  <a:ext cx="45360" cy="48960"/>
                </p14:xfrm>
              </p:contentPart>
            </mc:Choice>
            <mc:Fallback xmlns="">
              <p:pic>
                <p:nvPicPr>
                  <p:cNvPr id="85" name="Ink 84">
                    <a:extLst>
                      <a:ext uri="{FF2B5EF4-FFF2-40B4-BE49-F238E27FC236}">
                        <a16:creationId xmlns:a16="http://schemas.microsoft.com/office/drawing/2014/main" id="{1ECC3BFC-1836-4302-8D1E-A7C87AD41908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3916277" y="5435703"/>
                    <a:ext cx="63000" cy="66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B01CDCD1-19C8-452C-A442-C430FFC86954}"/>
                </a:ext>
              </a:extLst>
            </p:cNvPr>
            <p:cNvGrpSpPr/>
            <p:nvPr/>
          </p:nvGrpSpPr>
          <p:grpSpPr>
            <a:xfrm>
              <a:off x="1023677" y="4363263"/>
              <a:ext cx="640080" cy="375840"/>
              <a:chOff x="1023677" y="4363263"/>
              <a:chExt cx="640080" cy="3758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72" name="Ink 71">
                    <a:extLst>
                      <a:ext uri="{FF2B5EF4-FFF2-40B4-BE49-F238E27FC236}">
                        <a16:creationId xmlns:a16="http://schemas.microsoft.com/office/drawing/2014/main" id="{939D7D5B-CD61-47F0-A55B-FE4C86F03283}"/>
                      </a:ext>
                    </a:extLst>
                  </p14:cNvPr>
                  <p14:cNvContentPartPr/>
                  <p14:nvPr/>
                </p14:nvContentPartPr>
                <p14:xfrm>
                  <a:off x="1063637" y="4553343"/>
                  <a:ext cx="99000" cy="185760"/>
                </p14:xfrm>
              </p:contentPart>
            </mc:Choice>
            <mc:Fallback xmlns="">
              <p:pic>
                <p:nvPicPr>
                  <p:cNvPr id="72" name="Ink 71">
                    <a:extLst>
                      <a:ext uri="{FF2B5EF4-FFF2-40B4-BE49-F238E27FC236}">
                        <a16:creationId xmlns:a16="http://schemas.microsoft.com/office/drawing/2014/main" id="{939D7D5B-CD61-47F0-A55B-FE4C86F03283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1054637" y="4544703"/>
                    <a:ext cx="116640" cy="203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73" name="Ink 72">
                    <a:extLst>
                      <a:ext uri="{FF2B5EF4-FFF2-40B4-BE49-F238E27FC236}">
                        <a16:creationId xmlns:a16="http://schemas.microsoft.com/office/drawing/2014/main" id="{B57F9498-8C1A-420E-9D09-52516EBDA69A}"/>
                      </a:ext>
                    </a:extLst>
                  </p14:cNvPr>
                  <p14:cNvContentPartPr/>
                  <p14:nvPr/>
                </p14:nvContentPartPr>
                <p14:xfrm>
                  <a:off x="1023677" y="4489983"/>
                  <a:ext cx="36720" cy="42120"/>
                </p14:xfrm>
              </p:contentPart>
            </mc:Choice>
            <mc:Fallback xmlns="">
              <p:pic>
                <p:nvPicPr>
                  <p:cNvPr id="73" name="Ink 72">
                    <a:extLst>
                      <a:ext uri="{FF2B5EF4-FFF2-40B4-BE49-F238E27FC236}">
                        <a16:creationId xmlns:a16="http://schemas.microsoft.com/office/drawing/2014/main" id="{B57F9498-8C1A-420E-9D09-52516EBDA69A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1015037" y="4481343"/>
                    <a:ext cx="54360" cy="5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74" name="Ink 73">
                    <a:extLst>
                      <a:ext uri="{FF2B5EF4-FFF2-40B4-BE49-F238E27FC236}">
                        <a16:creationId xmlns:a16="http://schemas.microsoft.com/office/drawing/2014/main" id="{1ABE8C30-5E83-403A-A33B-3AC1FE31E582}"/>
                      </a:ext>
                    </a:extLst>
                  </p14:cNvPr>
                  <p14:cNvContentPartPr/>
                  <p14:nvPr/>
                </p14:nvContentPartPr>
                <p14:xfrm>
                  <a:off x="1205837" y="4448583"/>
                  <a:ext cx="104760" cy="172440"/>
                </p14:xfrm>
              </p:contentPart>
            </mc:Choice>
            <mc:Fallback xmlns="">
              <p:pic>
                <p:nvPicPr>
                  <p:cNvPr id="74" name="Ink 73">
                    <a:extLst>
                      <a:ext uri="{FF2B5EF4-FFF2-40B4-BE49-F238E27FC236}">
                        <a16:creationId xmlns:a16="http://schemas.microsoft.com/office/drawing/2014/main" id="{1ABE8C30-5E83-403A-A33B-3AC1FE31E582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1197197" y="4439943"/>
                    <a:ext cx="122400" cy="190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75" name="Ink 74">
                    <a:extLst>
                      <a:ext uri="{FF2B5EF4-FFF2-40B4-BE49-F238E27FC236}">
                        <a16:creationId xmlns:a16="http://schemas.microsoft.com/office/drawing/2014/main" id="{BA9C4867-24ED-499B-8295-A9E4FCC1F36C}"/>
                      </a:ext>
                    </a:extLst>
                  </p14:cNvPr>
                  <p14:cNvContentPartPr/>
                  <p14:nvPr/>
                </p14:nvContentPartPr>
                <p14:xfrm>
                  <a:off x="1335797" y="4578543"/>
                  <a:ext cx="17640" cy="7560"/>
                </p14:xfrm>
              </p:contentPart>
            </mc:Choice>
            <mc:Fallback xmlns="">
              <p:pic>
                <p:nvPicPr>
                  <p:cNvPr id="75" name="Ink 74">
                    <a:extLst>
                      <a:ext uri="{FF2B5EF4-FFF2-40B4-BE49-F238E27FC236}">
                        <a16:creationId xmlns:a16="http://schemas.microsoft.com/office/drawing/2014/main" id="{BA9C4867-24ED-499B-8295-A9E4FCC1F36C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1326797" y="4569543"/>
                    <a:ext cx="35280" cy="25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EC88D7D4-A834-4992-B6B7-F06ED656026B}"/>
                      </a:ext>
                    </a:extLst>
                  </p14:cNvPr>
                  <p14:cNvContentPartPr/>
                  <p14:nvPr/>
                </p14:nvContentPartPr>
                <p14:xfrm>
                  <a:off x="1434797" y="4425543"/>
                  <a:ext cx="92880" cy="15084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EC88D7D4-A834-4992-B6B7-F06ED656026B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1426157" y="4416543"/>
                    <a:ext cx="110520" cy="168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77" name="Ink 76">
                    <a:extLst>
                      <a:ext uri="{FF2B5EF4-FFF2-40B4-BE49-F238E27FC236}">
                        <a16:creationId xmlns:a16="http://schemas.microsoft.com/office/drawing/2014/main" id="{B92AABB6-91ED-4D6E-9937-FE92FEAC0C29}"/>
                      </a:ext>
                    </a:extLst>
                  </p14:cNvPr>
                  <p14:cNvContentPartPr/>
                  <p14:nvPr/>
                </p14:nvContentPartPr>
                <p14:xfrm>
                  <a:off x="1413197" y="4375503"/>
                  <a:ext cx="98280" cy="12132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B92AABB6-91ED-4D6E-9937-FE92FEAC0C29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1404557" y="4366503"/>
                    <a:ext cx="115920" cy="138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78" name="Ink 77">
                    <a:extLst>
                      <a:ext uri="{FF2B5EF4-FFF2-40B4-BE49-F238E27FC236}">
                        <a16:creationId xmlns:a16="http://schemas.microsoft.com/office/drawing/2014/main" id="{B4A22EBD-DC17-4626-BF86-27095A8E557A}"/>
                      </a:ext>
                    </a:extLst>
                  </p14:cNvPr>
                  <p14:cNvContentPartPr/>
                  <p14:nvPr/>
                </p14:nvContentPartPr>
                <p14:xfrm>
                  <a:off x="1575197" y="4410063"/>
                  <a:ext cx="88560" cy="127080"/>
                </p14:xfrm>
              </p:contentPart>
            </mc:Choice>
            <mc:Fallback xmlns="">
              <p:pic>
                <p:nvPicPr>
                  <p:cNvPr id="78" name="Ink 77">
                    <a:extLst>
                      <a:ext uri="{FF2B5EF4-FFF2-40B4-BE49-F238E27FC236}">
                        <a16:creationId xmlns:a16="http://schemas.microsoft.com/office/drawing/2014/main" id="{B4A22EBD-DC17-4626-BF86-27095A8E557A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1566197" y="4401063"/>
                    <a:ext cx="106200" cy="144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4">
                <p14:nvContentPartPr>
                  <p14:cNvPr id="79" name="Ink 78">
                    <a:extLst>
                      <a:ext uri="{FF2B5EF4-FFF2-40B4-BE49-F238E27FC236}">
                        <a16:creationId xmlns:a16="http://schemas.microsoft.com/office/drawing/2014/main" id="{4461246A-8520-48F6-A57D-0C1071484720}"/>
                      </a:ext>
                    </a:extLst>
                  </p14:cNvPr>
                  <p14:cNvContentPartPr/>
                  <p14:nvPr/>
                </p14:nvContentPartPr>
                <p14:xfrm>
                  <a:off x="1325717" y="4555863"/>
                  <a:ext cx="41760" cy="33840"/>
                </p14:xfrm>
              </p:contentPart>
            </mc:Choice>
            <mc:Fallback xmlns="">
              <p:pic>
                <p:nvPicPr>
                  <p:cNvPr id="79" name="Ink 78">
                    <a:extLst>
                      <a:ext uri="{FF2B5EF4-FFF2-40B4-BE49-F238E27FC236}">
                        <a16:creationId xmlns:a16="http://schemas.microsoft.com/office/drawing/2014/main" id="{4461246A-8520-48F6-A57D-0C1071484720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1316717" y="4547223"/>
                    <a:ext cx="59400" cy="51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80" name="Ink 79">
                    <a:extLst>
                      <a:ext uri="{FF2B5EF4-FFF2-40B4-BE49-F238E27FC236}">
                        <a16:creationId xmlns:a16="http://schemas.microsoft.com/office/drawing/2014/main" id="{50DAC382-E42F-4551-B26F-83E095AA7FBD}"/>
                      </a:ext>
                    </a:extLst>
                  </p14:cNvPr>
                  <p14:cNvContentPartPr/>
                  <p14:nvPr/>
                </p14:nvContentPartPr>
                <p14:xfrm>
                  <a:off x="1554317" y="4363263"/>
                  <a:ext cx="108000" cy="181440"/>
                </p14:xfrm>
              </p:contentPart>
            </mc:Choice>
            <mc:Fallback xmlns="">
              <p:pic>
                <p:nvPicPr>
                  <p:cNvPr id="80" name="Ink 79">
                    <a:extLst>
                      <a:ext uri="{FF2B5EF4-FFF2-40B4-BE49-F238E27FC236}">
                        <a16:creationId xmlns:a16="http://schemas.microsoft.com/office/drawing/2014/main" id="{50DAC382-E42F-4551-B26F-83E095AA7FBD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1545317" y="4354623"/>
                    <a:ext cx="125640" cy="1990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DDA8B6ED-EDBA-42D4-8A24-EF3DCE93CFF3}"/>
                </a:ext>
              </a:extLst>
            </p:cNvPr>
            <p:cNvGrpSpPr/>
            <p:nvPr/>
          </p:nvGrpSpPr>
          <p:grpSpPr>
            <a:xfrm>
              <a:off x="2284757" y="4315023"/>
              <a:ext cx="752760" cy="329760"/>
              <a:chOff x="2284757" y="4315023"/>
              <a:chExt cx="752760" cy="329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99C37D7C-F89D-4E64-9313-5658BE7C6F14}"/>
                      </a:ext>
                    </a:extLst>
                  </p14:cNvPr>
                  <p14:cNvContentPartPr/>
                  <p14:nvPr/>
                </p14:nvContentPartPr>
                <p14:xfrm>
                  <a:off x="2284757" y="4570983"/>
                  <a:ext cx="61560" cy="73800"/>
                </p14:xfrm>
              </p:contentPart>
            </mc:Choice>
            <mc:Fallback xmlns="">
              <p:pic>
                <p:nvPicPr>
                  <p:cNvPr id="64" name="Ink 63">
                    <a:extLst>
                      <a:ext uri="{FF2B5EF4-FFF2-40B4-BE49-F238E27FC236}">
                        <a16:creationId xmlns:a16="http://schemas.microsoft.com/office/drawing/2014/main" id="{99C37D7C-F89D-4E64-9313-5658BE7C6F14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2276117" y="4562343"/>
                    <a:ext cx="79200" cy="91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CA9D5699-D323-4994-A885-6F190257EB44}"/>
                      </a:ext>
                    </a:extLst>
                  </p14:cNvPr>
                  <p14:cNvContentPartPr/>
                  <p14:nvPr/>
                </p14:nvContentPartPr>
                <p14:xfrm>
                  <a:off x="2316077" y="4422663"/>
                  <a:ext cx="20520" cy="45720"/>
                </p14:xfrm>
              </p:contentPart>
            </mc:Choice>
            <mc:Fallback xmlns=""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CA9D5699-D323-4994-A885-6F190257EB44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2307437" y="4413663"/>
                    <a:ext cx="38160" cy="63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3FC8FD63-CBCD-4C2B-83D4-AA6B0FBE391A}"/>
                      </a:ext>
                    </a:extLst>
                  </p14:cNvPr>
                  <p14:cNvContentPartPr/>
                  <p14:nvPr/>
                </p14:nvContentPartPr>
                <p14:xfrm>
                  <a:off x="2468717" y="4553703"/>
                  <a:ext cx="1800" cy="17640"/>
                </p14:xfrm>
              </p:contentPart>
            </mc:Choice>
            <mc:Fallback xmlns="">
              <p:pic>
                <p:nvPicPr>
                  <p:cNvPr id="66" name="Ink 65">
                    <a:extLst>
                      <a:ext uri="{FF2B5EF4-FFF2-40B4-BE49-F238E27FC236}">
                        <a16:creationId xmlns:a16="http://schemas.microsoft.com/office/drawing/2014/main" id="{3FC8FD63-CBCD-4C2B-83D4-AA6B0FBE391A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2460077" y="4545063"/>
                    <a:ext cx="19440" cy="35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4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15AE7FF7-A471-4434-817F-631B716C741D}"/>
                      </a:ext>
                    </a:extLst>
                  </p14:cNvPr>
                  <p14:cNvContentPartPr/>
                  <p14:nvPr/>
                </p14:nvContentPartPr>
                <p14:xfrm>
                  <a:off x="2545397" y="4326903"/>
                  <a:ext cx="163800" cy="214560"/>
                </p14:xfrm>
              </p:contentPart>
            </mc:Choice>
            <mc:Fallback xmlns="">
              <p:pic>
                <p:nvPicPr>
                  <p:cNvPr id="67" name="Ink 66">
                    <a:extLst>
                      <a:ext uri="{FF2B5EF4-FFF2-40B4-BE49-F238E27FC236}">
                        <a16:creationId xmlns:a16="http://schemas.microsoft.com/office/drawing/2014/main" id="{15AE7FF7-A471-4434-817F-631B716C741D}"/>
                      </a:ext>
                    </a:extLst>
                  </p:cNvPr>
                  <p:cNvPicPr/>
                  <p:nvPr/>
                </p:nvPicPr>
                <p:blipFill>
                  <a:blip r:embed="rId75"/>
                  <a:stretch>
                    <a:fillRect/>
                  </a:stretch>
                </p:blipFill>
                <p:spPr>
                  <a:xfrm>
                    <a:off x="2536397" y="4318263"/>
                    <a:ext cx="181440" cy="232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6">
                <p14:nvContentPartPr>
                  <p14:cNvPr id="68" name="Ink 67">
                    <a:extLst>
                      <a:ext uri="{FF2B5EF4-FFF2-40B4-BE49-F238E27FC236}">
                        <a16:creationId xmlns:a16="http://schemas.microsoft.com/office/drawing/2014/main" id="{6FA61D75-37DB-428A-AE3D-B8BBB8F9E3B5}"/>
                      </a:ext>
                    </a:extLst>
                  </p14:cNvPr>
                  <p14:cNvContentPartPr/>
                  <p14:nvPr/>
                </p14:nvContentPartPr>
                <p14:xfrm>
                  <a:off x="2697317" y="4369023"/>
                  <a:ext cx="128160" cy="159480"/>
                </p14:xfrm>
              </p:contentPart>
            </mc:Choice>
            <mc:Fallback xmlns="">
              <p:pic>
                <p:nvPicPr>
                  <p:cNvPr id="68" name="Ink 67">
                    <a:extLst>
                      <a:ext uri="{FF2B5EF4-FFF2-40B4-BE49-F238E27FC236}">
                        <a16:creationId xmlns:a16="http://schemas.microsoft.com/office/drawing/2014/main" id="{6FA61D75-37DB-428A-AE3D-B8BBB8F9E3B5}"/>
                      </a:ext>
                    </a:extLst>
                  </p:cNvPr>
                  <p:cNvPicPr/>
                  <p:nvPr/>
                </p:nvPicPr>
                <p:blipFill>
                  <a:blip r:embed="rId77"/>
                  <a:stretch>
                    <a:fillRect/>
                  </a:stretch>
                </p:blipFill>
                <p:spPr>
                  <a:xfrm>
                    <a:off x="2688317" y="4360383"/>
                    <a:ext cx="145800" cy="177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8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F3CA5813-4846-4545-B9E7-2A05DD373900}"/>
                      </a:ext>
                    </a:extLst>
                  </p14:cNvPr>
                  <p14:cNvContentPartPr/>
                  <p14:nvPr/>
                </p14:nvContentPartPr>
                <p14:xfrm>
                  <a:off x="2874797" y="4396743"/>
                  <a:ext cx="103680" cy="136080"/>
                </p14:xfrm>
              </p:contentPart>
            </mc:Choice>
            <mc:Fallback xmlns="">
              <p:pic>
                <p:nvPicPr>
                  <p:cNvPr id="69" name="Ink 68">
                    <a:extLst>
                      <a:ext uri="{FF2B5EF4-FFF2-40B4-BE49-F238E27FC236}">
                        <a16:creationId xmlns:a16="http://schemas.microsoft.com/office/drawing/2014/main" id="{F3CA5813-4846-4545-B9E7-2A05DD373900}"/>
                      </a:ext>
                    </a:extLst>
                  </p:cNvPr>
                  <p:cNvPicPr/>
                  <p:nvPr/>
                </p:nvPicPr>
                <p:blipFill>
                  <a:blip r:embed="rId79"/>
                  <a:stretch>
                    <a:fillRect/>
                  </a:stretch>
                </p:blipFill>
                <p:spPr>
                  <a:xfrm>
                    <a:off x="2865797" y="4387743"/>
                    <a:ext cx="121320" cy="15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0">
                <p14:nvContentPartPr>
                  <p14:cNvPr id="70" name="Ink 69">
                    <a:extLst>
                      <a:ext uri="{FF2B5EF4-FFF2-40B4-BE49-F238E27FC236}">
                        <a16:creationId xmlns:a16="http://schemas.microsoft.com/office/drawing/2014/main" id="{CD4B0174-FB8B-459A-8918-FAC376F4EE42}"/>
                      </a:ext>
                    </a:extLst>
                  </p14:cNvPr>
                  <p14:cNvContentPartPr/>
                  <p14:nvPr/>
                </p14:nvContentPartPr>
                <p14:xfrm>
                  <a:off x="2871557" y="4315023"/>
                  <a:ext cx="165960" cy="96120"/>
                </p14:xfrm>
              </p:contentPart>
            </mc:Choice>
            <mc:Fallback xmlns="">
              <p:pic>
                <p:nvPicPr>
                  <p:cNvPr id="70" name="Ink 69">
                    <a:extLst>
                      <a:ext uri="{FF2B5EF4-FFF2-40B4-BE49-F238E27FC236}">
                        <a16:creationId xmlns:a16="http://schemas.microsoft.com/office/drawing/2014/main" id="{CD4B0174-FB8B-459A-8918-FAC376F4EE42}"/>
                      </a:ext>
                    </a:extLst>
                  </p:cNvPr>
                  <p:cNvPicPr/>
                  <p:nvPr/>
                </p:nvPicPr>
                <p:blipFill>
                  <a:blip r:embed="rId81"/>
                  <a:stretch>
                    <a:fillRect/>
                  </a:stretch>
                </p:blipFill>
                <p:spPr>
                  <a:xfrm>
                    <a:off x="2862557" y="4306383"/>
                    <a:ext cx="183600" cy="113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2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6830A4FD-B4CE-4D71-B67D-DFA618F2D027}"/>
                      </a:ext>
                    </a:extLst>
                  </p14:cNvPr>
                  <p14:cNvContentPartPr/>
                  <p14:nvPr/>
                </p14:nvContentPartPr>
                <p14:xfrm>
                  <a:off x="2875157" y="4443543"/>
                  <a:ext cx="131400" cy="107280"/>
                </p14:xfrm>
              </p:contentPart>
            </mc:Choice>
            <mc:Fallback xmlns="">
              <p:pic>
                <p:nvPicPr>
                  <p:cNvPr id="71" name="Ink 70">
                    <a:extLst>
                      <a:ext uri="{FF2B5EF4-FFF2-40B4-BE49-F238E27FC236}">
                        <a16:creationId xmlns:a16="http://schemas.microsoft.com/office/drawing/2014/main" id="{6830A4FD-B4CE-4D71-B67D-DFA618F2D027}"/>
                      </a:ext>
                    </a:extLst>
                  </p:cNvPr>
                  <p:cNvPicPr/>
                  <p:nvPr/>
                </p:nvPicPr>
                <p:blipFill>
                  <a:blip r:embed="rId83"/>
                  <a:stretch>
                    <a:fillRect/>
                  </a:stretch>
                </p:blipFill>
                <p:spPr>
                  <a:xfrm>
                    <a:off x="2866517" y="4434543"/>
                    <a:ext cx="149040" cy="12492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848600" y="4191000"/>
            <a:ext cx="2547492" cy="1323439"/>
          </a:xfrm>
          <a:prstGeom prst="rect">
            <a:avLst/>
          </a:prstGeom>
          <a:solidFill>
            <a:srgbClr val="D6D2C4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Convert to per unit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as before.  Note the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system is exactly the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same!  </a:t>
            </a:r>
          </a:p>
        </p:txBody>
      </p:sp>
    </p:spTree>
    <p:extLst>
      <p:ext uri="{BB962C8B-B14F-4D97-AF65-F5344CB8AC3E}">
        <p14:creationId xmlns:p14="http://schemas.microsoft.com/office/powerpoint/2010/main" val="3152801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506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3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𝝓</m:t>
                    </m:r>
                  </m:oMath>
                </a14:m>
                <a:r>
                  <a:rPr lang="en-US" altLang="en-US" dirty="0"/>
                  <a:t> Per-Unit Example, Cont'd</a:t>
                </a:r>
              </a:p>
            </p:txBody>
          </p:sp>
        </mc:Choice>
        <mc:Fallback xmlns="">
          <p:sp>
            <p:nvSpPr>
              <p:cNvPr id="2150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507" name="Object 4"/>
              <p:cNvSpPr txBox="1"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>
                        <a:latin typeface="Cambria Math" panose="02040503050406030204" pitchFamily="18" charset="0"/>
                      </a:rPr>
                      <m:t>	=	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1.0∠0°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</a:rPr>
                          <m:t>3.91+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2.327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=0.22∠−30.8°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p</m:t>
                    </m:r>
                    <m:r>
                      <m:rPr>
                        <m:nor/>
                      </m:rPr>
                      <a:rPr lang="en-US"/>
                      <m:t>.</m:t>
                    </m:r>
                    <m:r>
                      <m:rPr>
                        <m:nor/>
                      </m:rPr>
                      <a:rPr lang="en-US"/>
                      <m:t>u</m:t>
                    </m:r>
                    <m:r>
                      <m:rPr>
                        <m:nor/>
                      </m:rPr>
                      <a:rPr lang="en-US"/>
                      <m:t>.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/>
                      <m:t>not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amps</m:t>
                    </m:r>
                    <m:r>
                      <a:rPr lang="en-US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en-US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	=	1.0∠0°−0.22∠−30.8°×2.327∠90°</m:t>
                    </m:r>
                  </m:oMath>
                </a14:m>
                <a:br>
                  <a:rPr lang="en-US"/>
                </a:b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	=	0.859∠−30.8° </m:t>
                    </m:r>
                    <m:r>
                      <m:rPr>
                        <m:nor/>
                      </m:rPr>
                      <a:rPr lang="en-US"/>
                      <m:t>p</m:t>
                    </m:r>
                    <m:r>
                      <m:rPr>
                        <m:nor/>
                      </m:rPr>
                      <a:rPr lang="en-US"/>
                      <m:t>.</m:t>
                    </m:r>
                    <m:r>
                      <m:rPr>
                        <m:nor/>
                      </m:rPr>
                      <a:rPr lang="en-US"/>
                      <m:t>u</m:t>
                    </m:r>
                    <m:r>
                      <m:rPr>
                        <m:nor/>
                      </m:rPr>
                      <a:rPr lang="en-US"/>
                      <m:t>.</m:t>
                    </m:r>
                  </m:oMath>
                </a14:m>
                <a:br>
                  <a:rPr lang="en-US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	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</a:rPr>
                          <m:t>𝑍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=0.189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p</m:t>
                    </m:r>
                    <m:r>
                      <m:rPr>
                        <m:nor/>
                      </m:rPr>
                      <a:rPr lang="en-US"/>
                      <m:t>.</m:t>
                    </m:r>
                    <m:r>
                      <m:rPr>
                        <m:nor/>
                      </m:rPr>
                      <a:rPr lang="en-US"/>
                      <m:t>u</m:t>
                    </m:r>
                    <m:r>
                      <m:rPr>
                        <m:nor/>
                      </m:rPr>
                      <a:rPr lang="en-US"/>
                      <m:t>.</m:t>
                    </m:r>
                  </m:oMath>
                </a14:m>
                <a:br>
                  <a:rPr lang="en-US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	=	1.0∠0°×0.22∠30.8°=0.22∠30.8° </m:t>
                    </m:r>
                    <m:r>
                      <m:rPr>
                        <m:nor/>
                      </m:rPr>
                      <a:rPr lang="en-US"/>
                      <m:t>p</m:t>
                    </m:r>
                    <m:r>
                      <m:rPr>
                        <m:nor/>
                      </m:rPr>
                      <a:rPr lang="en-US"/>
                      <m:t>.</m:t>
                    </m:r>
                    <m:r>
                      <m:rPr>
                        <m:nor/>
                      </m:rPr>
                      <a:rPr lang="en-US"/>
                      <m:t>u</m:t>
                    </m:r>
                    <m:r>
                      <m:rPr>
                        <m:nor/>
                      </m:rPr>
                      <a:rPr lang="en-US"/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1507" name="Object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2514600" y="5257800"/>
            <a:ext cx="4230645" cy="400110"/>
          </a:xfrm>
          <a:prstGeom prst="rect">
            <a:avLst/>
          </a:prstGeom>
          <a:solidFill>
            <a:srgbClr val="D6D2C4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+mj-lt"/>
              </a:rPr>
              <a:t>Again, analysis is exactly the same!</a:t>
            </a:r>
          </a:p>
        </p:txBody>
      </p:sp>
    </p:spTree>
    <p:extLst>
      <p:ext uri="{BB962C8B-B14F-4D97-AF65-F5344CB8AC3E}">
        <p14:creationId xmlns:p14="http://schemas.microsoft.com/office/powerpoint/2010/main" val="4146456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2530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3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𝝓</m:t>
                    </m:r>
                  </m:oMath>
                </a14:m>
                <a:r>
                  <a:rPr lang="en-US" altLang="en-US" dirty="0"/>
                  <a:t> Per-Unit Example, Cont’d 2</a:t>
                </a:r>
              </a:p>
            </p:txBody>
          </p:sp>
        </mc:Choice>
        <mc:Fallback>
          <p:sp>
            <p:nvSpPr>
              <p:cNvPr id="2253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Object 4"/>
              <p:cNvSpPr txBox="1"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</m:t>
                          </m:r>
                        </m:sub>
                        <m:sup>
                          <m:r>
                            <m:rPr>
                              <m:nor/>
                            </m:rPr>
                            <a:rPr lang="en-US"/>
                            <m:t>Actual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</a:rPr>
                        <m:t>=	0.859∠−30.8°×27.6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kV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=23.8∠−30.8°</m:t>
                      </m:r>
                      <m:r>
                        <m:rPr>
                          <m:nor/>
                        </m:rPr>
                        <a:rPr lang="en-US"/>
                        <m:t>kV</m:t>
                      </m:r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</m:t>
                          </m:r>
                        </m:sub>
                        <m:sup>
                          <m:r>
                            <m:rPr>
                              <m:nor/>
                            </m:rPr>
                            <a:rPr lang="en-US"/>
                            <m:t>Actual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</a:rPr>
                        <m:t>=0.189∠0°×300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MVA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=56.7∠0°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MVA</m:t>
                      </m:r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G</m:t>
                          </m:r>
                        </m:sub>
                        <m:sup>
                          <m:r>
                            <m:rPr>
                              <m:nor/>
                            </m:rPr>
                            <a:rPr lang="en-US"/>
                            <m:t>Actual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</a:rPr>
                        <m:t>=0.22∠30.8°×300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MVA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=66.0∠30.8°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MVA</m:t>
                      </m:r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  <m:sup>
                          <m:r>
                            <m:rPr>
                              <m:nor/>
                            </m:rPr>
                            <a:rPr lang="en-US"/>
                            <m:t>Middle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</a:rPr>
                        <m:t>	=	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300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MVA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m:rPr>
                              <m:nor/>
                            </m:rPr>
                            <a:rPr lang="en-US"/>
                            <m:t>138 </m:t>
                          </m:r>
                          <m:r>
                            <m:rPr>
                              <m:nor/>
                            </m:rPr>
                            <a:rPr lang="en-US"/>
                            <m:t>kV</m:t>
                          </m:r>
                        </m:den>
                      </m:f>
                      <m:r>
                        <a:rPr lang="en-US">
                          <a:latin typeface="Cambria Math" panose="02040503050406030204" pitchFamily="18" charset="0"/>
                        </a:rPr>
                        <m:t>=1250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Amps</m:t>
                      </m:r>
                      <m:r>
                        <m:rPr>
                          <m:nor/>
                        </m:rPr>
                        <a:rPr lang="en-US"/>
                        <m:t>    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/>
                        <m:t>same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current</m:t>
                      </m:r>
                      <m:r>
                        <m:rPr>
                          <m:nor/>
                        </m:rPr>
                        <a:rPr lang="en-US"/>
                        <m:t>!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)</m:t>
                      </m:r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/>
                            <m:t>Middle</m:t>
                          </m:r>
                        </m:sub>
                        <m:sup>
                          <m:r>
                            <m:rPr>
                              <m:nor/>
                            </m:rPr>
                            <a:rPr lang="en-US"/>
                            <m:t>Actual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</a:rPr>
                        <m:t>	=	0.22∠−30.8°×1250 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Amps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	=275∠−30.8°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Α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531" name="Object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685800" y="1371600"/>
            <a:ext cx="8139601" cy="461665"/>
          </a:xfrm>
          <a:prstGeom prst="rect">
            <a:avLst/>
          </a:prstGeom>
          <a:solidFill>
            <a:srgbClr val="D6D2C4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+mj-lt"/>
              </a:rPr>
              <a:t>Differences appear when we convert back to actual values</a:t>
            </a:r>
          </a:p>
        </p:txBody>
      </p:sp>
    </p:spTree>
    <p:extLst>
      <p:ext uri="{BB962C8B-B14F-4D97-AF65-F5344CB8AC3E}">
        <p14:creationId xmlns:p14="http://schemas.microsoft.com/office/powerpoint/2010/main" val="2008063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554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3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𝝓</m:t>
                    </m:r>
                  </m:oMath>
                </a14:m>
                <a:r>
                  <a:rPr lang="en-US" altLang="en-US" dirty="0"/>
                  <a:t> Per-Unit Example 2</a:t>
                </a:r>
              </a:p>
            </p:txBody>
          </p:sp>
        </mc:Choice>
        <mc:Fallback xmlns="">
          <p:sp>
            <p:nvSpPr>
              <p:cNvPr id="2355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1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555" name="Rectangle 3"/>
              <p:cNvSpPr>
                <a:spLocks noGrp="1" noChangeArrowheads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Assume a 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altLang="en-US" dirty="0"/>
                  <a:t> load of 100+j50 MVA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𝐿𝐿</m:t>
                        </m:r>
                      </m:sub>
                    </m:sSub>
                  </m:oMath>
                </a14:m>
                <a:r>
                  <a:rPr lang="en-US" altLang="en-US" dirty="0"/>
                  <a:t> of 69 kV is connected to a source through the below network:</a:t>
                </a:r>
              </a:p>
            </p:txBody>
          </p:sp>
        </mc:Choice>
        <mc:Fallback xmlns="">
          <p:sp>
            <p:nvSpPr>
              <p:cNvPr id="2355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783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 descr="Second three-phase per-unit example with circuit diagram">
            <a:extLst>
              <a:ext uri="{FF2B5EF4-FFF2-40B4-BE49-F238E27FC236}">
                <a16:creationId xmlns:a16="http://schemas.microsoft.com/office/drawing/2014/main" id="{1760018C-80D7-C1C0-B7A4-03B0591C7071}"/>
              </a:ext>
            </a:extLst>
          </p:cNvPr>
          <p:cNvGrpSpPr/>
          <p:nvPr/>
        </p:nvGrpSpPr>
        <p:grpSpPr>
          <a:xfrm>
            <a:off x="2286000" y="2512560"/>
            <a:ext cx="6951240" cy="2284920"/>
            <a:chOff x="2286000" y="2512560"/>
            <a:chExt cx="6951240" cy="22849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BEAD0FF-674C-4309-A42D-7AE931C95DB9}"/>
                </a:ext>
              </a:extLst>
            </p:cNvPr>
            <p:cNvGrpSpPr/>
            <p:nvPr/>
          </p:nvGrpSpPr>
          <p:grpSpPr>
            <a:xfrm>
              <a:off x="2286000" y="3124200"/>
              <a:ext cx="3412440" cy="1516320"/>
              <a:chOff x="1386557" y="3398463"/>
              <a:chExt cx="3412440" cy="15163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">
                <p14:nvContentPartPr>
                  <p14:cNvPr id="2" name="Ink 1">
                    <a:extLst>
                      <a:ext uri="{FF2B5EF4-FFF2-40B4-BE49-F238E27FC236}">
                        <a16:creationId xmlns:a16="http://schemas.microsoft.com/office/drawing/2014/main" id="{971087E6-5FDC-4879-BF17-D7041356FDB5}"/>
                      </a:ext>
                    </a:extLst>
                  </p14:cNvPr>
                  <p14:cNvContentPartPr/>
                  <p14:nvPr/>
                </p14:nvContentPartPr>
                <p14:xfrm>
                  <a:off x="1386557" y="4093623"/>
                  <a:ext cx="429840" cy="373680"/>
                </p14:xfrm>
              </p:contentPart>
            </mc:Choice>
            <mc:Fallback xmlns="">
              <p:pic>
                <p:nvPicPr>
                  <p:cNvPr id="2" name="Ink 1">
                    <a:extLst>
                      <a:ext uri="{FF2B5EF4-FFF2-40B4-BE49-F238E27FC236}">
                        <a16:creationId xmlns:a16="http://schemas.microsoft.com/office/drawing/2014/main" id="{971087E6-5FDC-4879-BF17-D7041356FDB5}"/>
                      </a:ext>
                    </a:extLst>
                  </p:cNvPr>
                  <p:cNvPicPr/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1377917" y="4084983"/>
                    <a:ext cx="447480" cy="391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3" name="Ink 2">
                    <a:extLst>
                      <a:ext uri="{FF2B5EF4-FFF2-40B4-BE49-F238E27FC236}">
                        <a16:creationId xmlns:a16="http://schemas.microsoft.com/office/drawing/2014/main" id="{6CAF5B3C-E5DE-412C-B69A-E01B34359401}"/>
                      </a:ext>
                    </a:extLst>
                  </p14:cNvPr>
                  <p14:cNvContentPartPr/>
                  <p14:nvPr/>
                </p14:nvContentPartPr>
                <p14:xfrm>
                  <a:off x="1462517" y="4248423"/>
                  <a:ext cx="237600" cy="113040"/>
                </p14:xfrm>
              </p:contentPart>
            </mc:Choice>
            <mc:Fallback xmlns="">
              <p:pic>
                <p:nvPicPr>
                  <p:cNvPr id="3" name="Ink 2">
                    <a:extLst>
                      <a:ext uri="{FF2B5EF4-FFF2-40B4-BE49-F238E27FC236}">
                        <a16:creationId xmlns:a16="http://schemas.microsoft.com/office/drawing/2014/main" id="{6CAF5B3C-E5DE-412C-B69A-E01B34359401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1453877" y="4239423"/>
                    <a:ext cx="255240" cy="130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4" name="Ink 3">
                    <a:extLst>
                      <a:ext uri="{FF2B5EF4-FFF2-40B4-BE49-F238E27FC236}">
                        <a16:creationId xmlns:a16="http://schemas.microsoft.com/office/drawing/2014/main" id="{55E964B7-8A92-4E74-A668-3A2A5DA97E4A}"/>
                      </a:ext>
                    </a:extLst>
                  </p14:cNvPr>
                  <p14:cNvContentPartPr/>
                  <p14:nvPr/>
                </p14:nvContentPartPr>
                <p14:xfrm>
                  <a:off x="1412837" y="3398463"/>
                  <a:ext cx="3386160" cy="1516320"/>
                </p14:xfrm>
              </p:contentPart>
            </mc:Choice>
            <mc:Fallback xmlns="">
              <p:pic>
                <p:nvPicPr>
                  <p:cNvPr id="4" name="Ink 3">
                    <a:extLst>
                      <a:ext uri="{FF2B5EF4-FFF2-40B4-BE49-F238E27FC236}">
                        <a16:creationId xmlns:a16="http://schemas.microsoft.com/office/drawing/2014/main" id="{55E964B7-8A92-4E74-A668-3A2A5DA97E4A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403837" y="3389823"/>
                    <a:ext cx="3403800" cy="15339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A94DC37-96A5-4D0A-B6FE-1A42CDF151A4}"/>
                </a:ext>
              </a:extLst>
            </p:cNvPr>
            <p:cNvGrpSpPr/>
            <p:nvPr/>
          </p:nvGrpSpPr>
          <p:grpSpPr>
            <a:xfrm>
              <a:off x="3143880" y="2544600"/>
              <a:ext cx="2126160" cy="383400"/>
              <a:chOff x="2244437" y="2818863"/>
              <a:chExt cx="2126160" cy="383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10" name="Ink 9">
                    <a:extLst>
                      <a:ext uri="{FF2B5EF4-FFF2-40B4-BE49-F238E27FC236}">
                        <a16:creationId xmlns:a16="http://schemas.microsoft.com/office/drawing/2014/main" id="{26DAD2EA-932E-44F6-B141-7BB406E554D8}"/>
                      </a:ext>
                    </a:extLst>
                  </p14:cNvPr>
                  <p14:cNvContentPartPr/>
                  <p14:nvPr/>
                </p14:nvContentPartPr>
                <p14:xfrm>
                  <a:off x="2244437" y="2936583"/>
                  <a:ext cx="185040" cy="26568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26DAD2EA-932E-44F6-B141-7BB406E554D8}"/>
                      </a:ext>
                    </a:extLst>
                  </p:cNvPr>
                  <p:cNvPicPr/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2235797" y="2927943"/>
                    <a:ext cx="202680" cy="283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11" name="Ink 10">
                    <a:extLst>
                      <a:ext uri="{FF2B5EF4-FFF2-40B4-BE49-F238E27FC236}">
                        <a16:creationId xmlns:a16="http://schemas.microsoft.com/office/drawing/2014/main" id="{DDA2CD12-4580-4E1A-A5D0-02A898B5769D}"/>
                      </a:ext>
                    </a:extLst>
                  </p14:cNvPr>
                  <p14:cNvContentPartPr/>
                  <p14:nvPr/>
                </p14:nvContentPartPr>
                <p14:xfrm>
                  <a:off x="2253437" y="2868183"/>
                  <a:ext cx="181080" cy="6660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DDA2CD12-4580-4E1A-A5D0-02A898B5769D}"/>
                      </a:ext>
                    </a:extLst>
                  </p:cNvPr>
                  <p:cNvPicPr/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2244797" y="2859543"/>
                    <a:ext cx="198720" cy="84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12" name="Ink 11">
                    <a:extLst>
                      <a:ext uri="{FF2B5EF4-FFF2-40B4-BE49-F238E27FC236}">
                        <a16:creationId xmlns:a16="http://schemas.microsoft.com/office/drawing/2014/main" id="{0FE402EB-E78D-4DAB-90D6-2EF1E50E0E9D}"/>
                      </a:ext>
                    </a:extLst>
                  </p14:cNvPr>
                  <p14:cNvContentPartPr/>
                  <p14:nvPr/>
                </p14:nvContentPartPr>
                <p14:xfrm>
                  <a:off x="2502197" y="3119463"/>
                  <a:ext cx="26280" cy="1836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0FE402EB-E78D-4DAB-90D6-2EF1E50E0E9D}"/>
                      </a:ext>
                    </a:extLst>
                  </p:cNvPr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2493197" y="3110823"/>
                    <a:ext cx="43920" cy="3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13" name="Ink 12">
                    <a:extLst>
                      <a:ext uri="{FF2B5EF4-FFF2-40B4-BE49-F238E27FC236}">
                        <a16:creationId xmlns:a16="http://schemas.microsoft.com/office/drawing/2014/main" id="{D119B01B-9211-4235-8D88-6152B0771408}"/>
                      </a:ext>
                    </a:extLst>
                  </p14:cNvPr>
                  <p14:cNvContentPartPr/>
                  <p14:nvPr/>
                </p14:nvContentPartPr>
                <p14:xfrm>
                  <a:off x="2617397" y="2914983"/>
                  <a:ext cx="82440" cy="14724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D119B01B-9211-4235-8D88-6152B0771408}"/>
                      </a:ext>
                    </a:extLst>
                  </p:cNvPr>
                  <p:cNvPicPr/>
                  <p:nvPr/>
                </p:nvPicPr>
                <p:blipFill>
                  <a:blip r:embed="rId18"/>
                  <a:stretch>
                    <a:fillRect/>
                  </a:stretch>
                </p:blipFill>
                <p:spPr>
                  <a:xfrm>
                    <a:off x="2608397" y="2906343"/>
                    <a:ext cx="100080" cy="164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14" name="Ink 13">
                    <a:extLst>
                      <a:ext uri="{FF2B5EF4-FFF2-40B4-BE49-F238E27FC236}">
                        <a16:creationId xmlns:a16="http://schemas.microsoft.com/office/drawing/2014/main" id="{EC46F62A-D529-4913-B753-F906C231557B}"/>
                      </a:ext>
                    </a:extLst>
                  </p14:cNvPr>
                  <p14:cNvContentPartPr/>
                  <p14:nvPr/>
                </p14:nvContentPartPr>
                <p14:xfrm>
                  <a:off x="2795237" y="2862423"/>
                  <a:ext cx="90360" cy="21492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EC46F62A-D529-4913-B753-F906C231557B}"/>
                      </a:ext>
                    </a:extLst>
                  </p:cNvPr>
                  <p:cNvPicPr/>
                  <p:nvPr/>
                </p:nvPicPr>
                <p:blipFill>
                  <a:blip r:embed="rId20"/>
                  <a:stretch>
                    <a:fillRect/>
                  </a:stretch>
                </p:blipFill>
                <p:spPr>
                  <a:xfrm>
                    <a:off x="2786237" y="2853423"/>
                    <a:ext cx="108000" cy="23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5" name="Ink 14">
                    <a:extLst>
                      <a:ext uri="{FF2B5EF4-FFF2-40B4-BE49-F238E27FC236}">
                        <a16:creationId xmlns:a16="http://schemas.microsoft.com/office/drawing/2014/main" id="{3572F6E5-3BA2-4F42-8A42-24A5CA2A7010}"/>
                      </a:ext>
                    </a:extLst>
                  </p14:cNvPr>
                  <p14:cNvContentPartPr/>
                  <p14:nvPr/>
                </p14:nvContentPartPr>
                <p14:xfrm>
                  <a:off x="3113837" y="2901663"/>
                  <a:ext cx="9720" cy="171360"/>
                </p14:xfrm>
              </p:contentPart>
            </mc:Choice>
            <mc:Fallback xmlns="">
              <p:pic>
                <p:nvPicPr>
                  <p:cNvPr id="15" name="Ink 14">
                    <a:extLst>
                      <a:ext uri="{FF2B5EF4-FFF2-40B4-BE49-F238E27FC236}">
                        <a16:creationId xmlns:a16="http://schemas.microsoft.com/office/drawing/2014/main" id="{3572F6E5-3BA2-4F42-8A42-24A5CA2A7010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3104837" y="2893023"/>
                    <a:ext cx="27360" cy="189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9B2485FB-F43A-4A8F-95CE-A868C92ECE87}"/>
                      </a:ext>
                    </a:extLst>
                  </p14:cNvPr>
                  <p14:cNvContentPartPr/>
                  <p14:nvPr/>
                </p14:nvContentPartPr>
                <p14:xfrm>
                  <a:off x="3000437" y="2956743"/>
                  <a:ext cx="134640" cy="25200"/>
                </p14:xfrm>
              </p:contentPart>
            </mc:Choice>
            <mc:Fallback xmlns="">
              <p:pic>
                <p:nvPicPr>
                  <p:cNvPr id="16" name="Ink 15">
                    <a:extLst>
                      <a:ext uri="{FF2B5EF4-FFF2-40B4-BE49-F238E27FC236}">
                        <a16:creationId xmlns:a16="http://schemas.microsoft.com/office/drawing/2014/main" id="{9B2485FB-F43A-4A8F-95CE-A868C92ECE87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2991797" y="2948103"/>
                    <a:ext cx="152280" cy="42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B03CFA1D-9C55-4223-86CA-AA56003049DF}"/>
                      </a:ext>
                    </a:extLst>
                  </p14:cNvPr>
                  <p14:cNvContentPartPr/>
                  <p14:nvPr/>
                </p14:nvContentPartPr>
                <p14:xfrm>
                  <a:off x="3078917" y="2965743"/>
                  <a:ext cx="164160" cy="21600"/>
                </p14:xfrm>
              </p:contentPart>
            </mc:Choice>
            <mc:Fallback xmlns=""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B03CFA1D-9C55-4223-86CA-AA56003049DF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3069917" y="2956743"/>
                    <a:ext cx="181800" cy="39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EDEB8748-9B09-4839-843C-8EE6DD89C6BA}"/>
                      </a:ext>
                    </a:extLst>
                  </p14:cNvPr>
                  <p14:cNvContentPartPr/>
                  <p14:nvPr/>
                </p14:nvContentPartPr>
                <p14:xfrm>
                  <a:off x="3125357" y="2860623"/>
                  <a:ext cx="25200" cy="87480"/>
                </p14:xfrm>
              </p:contentPart>
            </mc:Choice>
            <mc:Fallback xmlns=""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EDEB8748-9B09-4839-843C-8EE6DD89C6BA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3116357" y="2851983"/>
                    <a:ext cx="42840" cy="105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5B25F28D-CE10-45A7-9ED7-F4E515D51D47}"/>
                      </a:ext>
                    </a:extLst>
                  </p14:cNvPr>
                  <p14:cNvContentPartPr/>
                  <p14:nvPr/>
                </p14:nvContentPartPr>
                <p14:xfrm>
                  <a:off x="3287717" y="2993823"/>
                  <a:ext cx="57600" cy="9612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5B25F28D-CE10-45A7-9ED7-F4E515D51D47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3278717" y="2984823"/>
                    <a:ext cx="75240" cy="113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8615A0FE-C59A-4B0E-AB15-2FE24CC55BCB}"/>
                      </a:ext>
                    </a:extLst>
                  </p14:cNvPr>
                  <p14:cNvContentPartPr/>
                  <p14:nvPr/>
                </p14:nvContentPartPr>
                <p14:xfrm>
                  <a:off x="3330557" y="2904903"/>
                  <a:ext cx="19800" cy="14760"/>
                </p14:xfrm>
              </p:contentPart>
            </mc:Choice>
            <mc:Fallback xmlns=""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8615A0FE-C59A-4B0E-AB15-2FE24CC55BCB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3321917" y="2895903"/>
                    <a:ext cx="37440" cy="32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6389DA81-DA90-4B5B-A658-56F505367EA9}"/>
                      </a:ext>
                    </a:extLst>
                  </p14:cNvPr>
                  <p14:cNvContentPartPr/>
                  <p14:nvPr/>
                </p14:nvContentPartPr>
                <p14:xfrm>
                  <a:off x="3489317" y="2848023"/>
                  <a:ext cx="118440" cy="12888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6389DA81-DA90-4B5B-A658-56F505367EA9}"/>
                      </a:ext>
                    </a:extLst>
                  </p:cNvPr>
                  <p:cNvPicPr/>
                  <p:nvPr/>
                </p:nvPicPr>
                <p:blipFill>
                  <a:blip r:embed="rId34"/>
                  <a:stretch>
                    <a:fillRect/>
                  </a:stretch>
                </p:blipFill>
                <p:spPr>
                  <a:xfrm>
                    <a:off x="3480317" y="2839023"/>
                    <a:ext cx="136080" cy="146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67180077-8DB9-4DE0-8D37-D5F7F0D28FFC}"/>
                      </a:ext>
                    </a:extLst>
                  </p14:cNvPr>
                  <p14:cNvContentPartPr/>
                  <p14:nvPr/>
                </p14:nvContentPartPr>
                <p14:xfrm>
                  <a:off x="3640517" y="2832903"/>
                  <a:ext cx="84600" cy="12132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67180077-8DB9-4DE0-8D37-D5F7F0D28FFC}"/>
                      </a:ext>
                    </a:extLst>
                  </p:cNvPr>
                  <p:cNvPicPr/>
                  <p:nvPr/>
                </p:nvPicPr>
                <p:blipFill>
                  <a:blip r:embed="rId36"/>
                  <a:stretch>
                    <a:fillRect/>
                  </a:stretch>
                </p:blipFill>
                <p:spPr>
                  <a:xfrm>
                    <a:off x="3631877" y="2823903"/>
                    <a:ext cx="102240" cy="138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6ECE0320-4C68-4681-9C41-C877D62C0FC0}"/>
                      </a:ext>
                    </a:extLst>
                  </p14:cNvPr>
                  <p14:cNvContentPartPr/>
                  <p14:nvPr/>
                </p14:nvContentPartPr>
                <p14:xfrm>
                  <a:off x="3774437" y="2940183"/>
                  <a:ext cx="9000" cy="1836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6ECE0320-4C68-4681-9C41-C877D62C0FC0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3765437" y="2931543"/>
                    <a:ext cx="26640" cy="36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538BD2F4-5232-4408-B131-769F383570C5}"/>
                      </a:ext>
                    </a:extLst>
                  </p14:cNvPr>
                  <p14:cNvContentPartPr/>
                  <p14:nvPr/>
                </p14:nvContentPartPr>
                <p14:xfrm>
                  <a:off x="3829157" y="2818863"/>
                  <a:ext cx="159480" cy="16416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538BD2F4-5232-4408-B131-769F383570C5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3820157" y="2809863"/>
                    <a:ext cx="177120" cy="18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CBB4BABB-1B56-4403-AB87-7D6537BA3DD6}"/>
                      </a:ext>
                    </a:extLst>
                  </p14:cNvPr>
                  <p14:cNvContentPartPr/>
                  <p14:nvPr/>
                </p14:nvContentPartPr>
                <p14:xfrm>
                  <a:off x="4013837" y="2835063"/>
                  <a:ext cx="356760" cy="16452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CBB4BABB-1B56-4403-AB87-7D6537BA3DD6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4005197" y="2826063"/>
                    <a:ext cx="374400" cy="1821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558" name="Group 23557">
              <a:extLst>
                <a:ext uri="{FF2B5EF4-FFF2-40B4-BE49-F238E27FC236}">
                  <a16:creationId xmlns:a16="http://schemas.microsoft.com/office/drawing/2014/main" id="{615DBB30-5DD0-45EE-ACAE-69B9CE395C99}"/>
                </a:ext>
              </a:extLst>
            </p:cNvPr>
            <p:cNvGrpSpPr/>
            <p:nvPr/>
          </p:nvGrpSpPr>
          <p:grpSpPr>
            <a:xfrm>
              <a:off x="6667200" y="2512560"/>
              <a:ext cx="791280" cy="330840"/>
              <a:chOff x="5767757" y="2786823"/>
              <a:chExt cx="791280" cy="3308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3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AAB96AE8-2837-4CCE-80CF-3AC1E0F6A612}"/>
                      </a:ext>
                    </a:extLst>
                  </p14:cNvPr>
                  <p14:cNvContentPartPr/>
                  <p14:nvPr/>
                </p14:nvContentPartPr>
                <p14:xfrm>
                  <a:off x="5767757" y="3004623"/>
                  <a:ext cx="118800" cy="11304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AAB96AE8-2837-4CCE-80CF-3AC1E0F6A612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5759117" y="2995983"/>
                    <a:ext cx="136440" cy="130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545EAEE1-1F1B-463B-B294-1000B35B9AFD}"/>
                      </a:ext>
                    </a:extLst>
                  </p14:cNvPr>
                  <p14:cNvContentPartPr/>
                  <p14:nvPr/>
                </p14:nvContentPartPr>
                <p14:xfrm>
                  <a:off x="5836877" y="2929023"/>
                  <a:ext cx="4320" cy="828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545EAEE1-1F1B-463B-B294-1000B35B9AFD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5828237" y="2920383"/>
                    <a:ext cx="21960" cy="25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01715AB3-EC4F-45BA-9169-6A18A50587B2}"/>
                      </a:ext>
                    </a:extLst>
                  </p14:cNvPr>
                  <p14:cNvContentPartPr/>
                  <p14:nvPr/>
                </p14:nvContentPartPr>
                <p14:xfrm>
                  <a:off x="6031637" y="2819583"/>
                  <a:ext cx="101520" cy="10728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01715AB3-EC4F-45BA-9169-6A18A50587B2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6022637" y="2810583"/>
                    <a:ext cx="119160" cy="124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9">
                <p14:nvContentPartPr>
                  <p14:cNvPr id="23552" name="Ink 23551">
                    <a:extLst>
                      <a:ext uri="{FF2B5EF4-FFF2-40B4-BE49-F238E27FC236}">
                        <a16:creationId xmlns:a16="http://schemas.microsoft.com/office/drawing/2014/main" id="{6B991E06-AF61-47AB-9E07-E2849A1069FC}"/>
                      </a:ext>
                    </a:extLst>
                  </p14:cNvPr>
                  <p14:cNvContentPartPr/>
                  <p14:nvPr/>
                </p14:nvContentPartPr>
                <p14:xfrm>
                  <a:off x="6124157" y="2786823"/>
                  <a:ext cx="41760" cy="245520"/>
                </p14:xfrm>
              </p:contentPart>
            </mc:Choice>
            <mc:Fallback xmlns="">
              <p:pic>
                <p:nvPicPr>
                  <p:cNvPr id="23552" name="Ink 23551">
                    <a:extLst>
                      <a:ext uri="{FF2B5EF4-FFF2-40B4-BE49-F238E27FC236}">
                        <a16:creationId xmlns:a16="http://schemas.microsoft.com/office/drawing/2014/main" id="{6B991E06-AF61-47AB-9E07-E2849A1069FC}"/>
                      </a:ext>
                    </a:extLst>
                  </p:cNvPr>
                  <p:cNvPicPr/>
                  <p:nvPr/>
                </p:nvPicPr>
                <p:blipFill>
                  <a:blip r:embed="rId50"/>
                  <a:stretch>
                    <a:fillRect/>
                  </a:stretch>
                </p:blipFill>
                <p:spPr>
                  <a:xfrm>
                    <a:off x="6115157" y="2777823"/>
                    <a:ext cx="59400" cy="263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1">
                <p14:nvContentPartPr>
                  <p14:cNvPr id="23553" name="Ink 23552">
                    <a:extLst>
                      <a:ext uri="{FF2B5EF4-FFF2-40B4-BE49-F238E27FC236}">
                        <a16:creationId xmlns:a16="http://schemas.microsoft.com/office/drawing/2014/main" id="{E0206B4F-2CC3-4590-8D78-4622CDABBB6F}"/>
                      </a:ext>
                    </a:extLst>
                  </p14:cNvPr>
                  <p14:cNvContentPartPr/>
                  <p14:nvPr/>
                </p14:nvContentPartPr>
                <p14:xfrm>
                  <a:off x="6215597" y="2837583"/>
                  <a:ext cx="343440" cy="178560"/>
                </p14:xfrm>
              </p:contentPart>
            </mc:Choice>
            <mc:Fallback xmlns="">
              <p:pic>
                <p:nvPicPr>
                  <p:cNvPr id="23553" name="Ink 23552">
                    <a:extLst>
                      <a:ext uri="{FF2B5EF4-FFF2-40B4-BE49-F238E27FC236}">
                        <a16:creationId xmlns:a16="http://schemas.microsoft.com/office/drawing/2014/main" id="{E0206B4F-2CC3-4590-8D78-4622CDABBB6F}"/>
                      </a:ext>
                    </a:extLst>
                  </p:cNvPr>
                  <p:cNvPicPr/>
                  <p:nvPr/>
                </p:nvPicPr>
                <p:blipFill>
                  <a:blip r:embed="rId52"/>
                  <a:stretch>
                    <a:fillRect/>
                  </a:stretch>
                </p:blipFill>
                <p:spPr>
                  <a:xfrm>
                    <a:off x="6206957" y="2828583"/>
                    <a:ext cx="361080" cy="196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566" name="Group 23565">
              <a:extLst>
                <a:ext uri="{FF2B5EF4-FFF2-40B4-BE49-F238E27FC236}">
                  <a16:creationId xmlns:a16="http://schemas.microsoft.com/office/drawing/2014/main" id="{941EAC54-C37E-4ADB-A15E-6D550224B391}"/>
                </a:ext>
              </a:extLst>
            </p:cNvPr>
            <p:cNvGrpSpPr/>
            <p:nvPr/>
          </p:nvGrpSpPr>
          <p:grpSpPr>
            <a:xfrm>
              <a:off x="6053040" y="2960400"/>
              <a:ext cx="3184200" cy="1511640"/>
              <a:chOff x="5153597" y="3234663"/>
              <a:chExt cx="3184200" cy="15116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3">
                <p14:nvContentPartPr>
                  <p14:cNvPr id="6" name="Ink 5">
                    <a:extLst>
                      <a:ext uri="{FF2B5EF4-FFF2-40B4-BE49-F238E27FC236}">
                        <a16:creationId xmlns:a16="http://schemas.microsoft.com/office/drawing/2014/main" id="{B993A51B-717F-425D-83BD-871D6821A5A9}"/>
                      </a:ext>
                    </a:extLst>
                  </p14:cNvPr>
                  <p14:cNvContentPartPr/>
                  <p14:nvPr/>
                </p14:nvContentPartPr>
                <p14:xfrm>
                  <a:off x="5153597" y="3265623"/>
                  <a:ext cx="1503000" cy="148068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B993A51B-717F-425D-83BD-871D6821A5A9}"/>
                      </a:ext>
                    </a:extLst>
                  </p:cNvPr>
                  <p:cNvPicPr/>
                  <p:nvPr/>
                </p:nvPicPr>
                <p:blipFill>
                  <a:blip r:embed="rId54"/>
                  <a:stretch>
                    <a:fillRect/>
                  </a:stretch>
                </p:blipFill>
                <p:spPr>
                  <a:xfrm>
                    <a:off x="5144597" y="3256623"/>
                    <a:ext cx="1520640" cy="1498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5">
                <p14:nvContentPartPr>
                  <p14:cNvPr id="7" name="Ink 6">
                    <a:extLst>
                      <a:ext uri="{FF2B5EF4-FFF2-40B4-BE49-F238E27FC236}">
                        <a16:creationId xmlns:a16="http://schemas.microsoft.com/office/drawing/2014/main" id="{0E239A0F-75AE-4039-BB0B-3562BA7DC662}"/>
                      </a:ext>
                    </a:extLst>
                  </p14:cNvPr>
                  <p14:cNvContentPartPr/>
                  <p14:nvPr/>
                </p14:nvContentPartPr>
                <p14:xfrm>
                  <a:off x="6452477" y="3785823"/>
                  <a:ext cx="480600" cy="54108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0E239A0F-75AE-4039-BB0B-3562BA7DC662}"/>
                      </a:ext>
                    </a:extLst>
                  </p:cNvPr>
                  <p:cNvPicPr/>
                  <p:nvPr/>
                </p:nvPicPr>
                <p:blipFill>
                  <a:blip r:embed="rId56"/>
                  <a:stretch>
                    <a:fillRect/>
                  </a:stretch>
                </p:blipFill>
                <p:spPr>
                  <a:xfrm>
                    <a:off x="6443837" y="3777183"/>
                    <a:ext cx="498240" cy="558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7">
                <p14:nvContentPartPr>
                  <p14:cNvPr id="8" name="Ink 7">
                    <a:extLst>
                      <a:ext uri="{FF2B5EF4-FFF2-40B4-BE49-F238E27FC236}">
                        <a16:creationId xmlns:a16="http://schemas.microsoft.com/office/drawing/2014/main" id="{AE8AF35D-3983-481A-AB00-FCCAEA3292FC}"/>
                      </a:ext>
                    </a:extLst>
                  </p14:cNvPr>
                  <p14:cNvContentPartPr/>
                  <p14:nvPr/>
                </p14:nvContentPartPr>
                <p14:xfrm>
                  <a:off x="5610797" y="3234663"/>
                  <a:ext cx="1157760" cy="58284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AE8AF35D-3983-481A-AB00-FCCAEA3292FC}"/>
                      </a:ext>
                    </a:extLst>
                  </p:cNvPr>
                  <p:cNvPicPr/>
                  <p:nvPr/>
                </p:nvPicPr>
                <p:blipFill>
                  <a:blip r:embed="rId58"/>
                  <a:stretch>
                    <a:fillRect/>
                  </a:stretch>
                </p:blipFill>
                <p:spPr>
                  <a:xfrm>
                    <a:off x="5602157" y="3226023"/>
                    <a:ext cx="1175400" cy="600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9">
                <p14:nvContentPartPr>
                  <p14:cNvPr id="23559" name="Ink 23558">
                    <a:extLst>
                      <a:ext uri="{FF2B5EF4-FFF2-40B4-BE49-F238E27FC236}">
                        <a16:creationId xmlns:a16="http://schemas.microsoft.com/office/drawing/2014/main" id="{1BD94789-6488-433A-BAE7-0A49D9675275}"/>
                      </a:ext>
                    </a:extLst>
                  </p14:cNvPr>
                  <p14:cNvContentPartPr/>
                  <p14:nvPr/>
                </p14:nvContentPartPr>
                <p14:xfrm>
                  <a:off x="7088597" y="3867543"/>
                  <a:ext cx="101520" cy="191160"/>
                </p14:xfrm>
              </p:contentPart>
            </mc:Choice>
            <mc:Fallback xmlns="">
              <p:pic>
                <p:nvPicPr>
                  <p:cNvPr id="23559" name="Ink 23558">
                    <a:extLst>
                      <a:ext uri="{FF2B5EF4-FFF2-40B4-BE49-F238E27FC236}">
                        <a16:creationId xmlns:a16="http://schemas.microsoft.com/office/drawing/2014/main" id="{1BD94789-6488-433A-BAE7-0A49D9675275}"/>
                      </a:ext>
                    </a:extLst>
                  </p:cNvPr>
                  <p:cNvPicPr/>
                  <p:nvPr/>
                </p:nvPicPr>
                <p:blipFill>
                  <a:blip r:embed="rId60"/>
                  <a:stretch>
                    <a:fillRect/>
                  </a:stretch>
                </p:blipFill>
                <p:spPr>
                  <a:xfrm>
                    <a:off x="7079597" y="3858903"/>
                    <a:ext cx="119160" cy="208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1">
                <p14:nvContentPartPr>
                  <p14:cNvPr id="23560" name="Ink 23559">
                    <a:extLst>
                      <a:ext uri="{FF2B5EF4-FFF2-40B4-BE49-F238E27FC236}">
                        <a16:creationId xmlns:a16="http://schemas.microsoft.com/office/drawing/2014/main" id="{ED265295-EABD-4456-B3B4-68A8CFB4DFEE}"/>
                      </a:ext>
                    </a:extLst>
                  </p14:cNvPr>
                  <p14:cNvContentPartPr/>
                  <p14:nvPr/>
                </p14:nvContentPartPr>
                <p14:xfrm>
                  <a:off x="7222877" y="3870063"/>
                  <a:ext cx="144720" cy="183600"/>
                </p14:xfrm>
              </p:contentPart>
            </mc:Choice>
            <mc:Fallback xmlns="">
              <p:pic>
                <p:nvPicPr>
                  <p:cNvPr id="23560" name="Ink 23559">
                    <a:extLst>
                      <a:ext uri="{FF2B5EF4-FFF2-40B4-BE49-F238E27FC236}">
                        <a16:creationId xmlns:a16="http://schemas.microsoft.com/office/drawing/2014/main" id="{ED265295-EABD-4456-B3B4-68A8CFB4DFEE}"/>
                      </a:ext>
                    </a:extLst>
                  </p:cNvPr>
                  <p:cNvPicPr/>
                  <p:nvPr/>
                </p:nvPicPr>
                <p:blipFill>
                  <a:blip r:embed="rId62"/>
                  <a:stretch>
                    <a:fillRect/>
                  </a:stretch>
                </p:blipFill>
                <p:spPr>
                  <a:xfrm>
                    <a:off x="7214237" y="3861063"/>
                    <a:ext cx="162360" cy="201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3">
                <p14:nvContentPartPr>
                  <p14:cNvPr id="23561" name="Ink 23560">
                    <a:extLst>
                      <a:ext uri="{FF2B5EF4-FFF2-40B4-BE49-F238E27FC236}">
                        <a16:creationId xmlns:a16="http://schemas.microsoft.com/office/drawing/2014/main" id="{04E2DBDF-A327-4D1F-979E-60A92348691B}"/>
                      </a:ext>
                    </a:extLst>
                  </p14:cNvPr>
                  <p14:cNvContentPartPr/>
                  <p14:nvPr/>
                </p14:nvContentPartPr>
                <p14:xfrm>
                  <a:off x="7460117" y="3927663"/>
                  <a:ext cx="157320" cy="144360"/>
                </p14:xfrm>
              </p:contentPart>
            </mc:Choice>
            <mc:Fallback xmlns="">
              <p:pic>
                <p:nvPicPr>
                  <p:cNvPr id="23561" name="Ink 23560">
                    <a:extLst>
                      <a:ext uri="{FF2B5EF4-FFF2-40B4-BE49-F238E27FC236}">
                        <a16:creationId xmlns:a16="http://schemas.microsoft.com/office/drawing/2014/main" id="{04E2DBDF-A327-4D1F-979E-60A92348691B}"/>
                      </a:ext>
                    </a:extLst>
                  </p:cNvPr>
                  <p:cNvPicPr/>
                  <p:nvPr/>
                </p:nvPicPr>
                <p:blipFill>
                  <a:blip r:embed="rId64"/>
                  <a:stretch>
                    <a:fillRect/>
                  </a:stretch>
                </p:blipFill>
                <p:spPr>
                  <a:xfrm>
                    <a:off x="7451117" y="3919023"/>
                    <a:ext cx="174960" cy="16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5">
                <p14:nvContentPartPr>
                  <p14:cNvPr id="23562" name="Ink 23561">
                    <a:extLst>
                      <a:ext uri="{FF2B5EF4-FFF2-40B4-BE49-F238E27FC236}">
                        <a16:creationId xmlns:a16="http://schemas.microsoft.com/office/drawing/2014/main" id="{1D0DA55D-9046-4E20-9470-8C769626A72B}"/>
                      </a:ext>
                    </a:extLst>
                  </p14:cNvPr>
                  <p14:cNvContentPartPr/>
                  <p14:nvPr/>
                </p14:nvContentPartPr>
                <p14:xfrm>
                  <a:off x="7660637" y="3939543"/>
                  <a:ext cx="101160" cy="113760"/>
                </p14:xfrm>
              </p:contentPart>
            </mc:Choice>
            <mc:Fallback xmlns="">
              <p:pic>
                <p:nvPicPr>
                  <p:cNvPr id="23562" name="Ink 23561">
                    <a:extLst>
                      <a:ext uri="{FF2B5EF4-FFF2-40B4-BE49-F238E27FC236}">
                        <a16:creationId xmlns:a16="http://schemas.microsoft.com/office/drawing/2014/main" id="{1D0DA55D-9046-4E20-9470-8C769626A72B}"/>
                      </a:ext>
                    </a:extLst>
                  </p:cNvPr>
                  <p:cNvPicPr/>
                  <p:nvPr/>
                </p:nvPicPr>
                <p:blipFill>
                  <a:blip r:embed="rId66"/>
                  <a:stretch>
                    <a:fillRect/>
                  </a:stretch>
                </p:blipFill>
                <p:spPr>
                  <a:xfrm>
                    <a:off x="7651997" y="3930903"/>
                    <a:ext cx="118800" cy="131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7">
                <p14:nvContentPartPr>
                  <p14:cNvPr id="23563" name="Ink 23562">
                    <a:extLst>
                      <a:ext uri="{FF2B5EF4-FFF2-40B4-BE49-F238E27FC236}">
                        <a16:creationId xmlns:a16="http://schemas.microsoft.com/office/drawing/2014/main" id="{3E82B2A3-F626-4856-A8B2-94CCEAA82E4A}"/>
                      </a:ext>
                    </a:extLst>
                  </p14:cNvPr>
                  <p14:cNvContentPartPr/>
                  <p14:nvPr/>
                </p14:nvContentPartPr>
                <p14:xfrm>
                  <a:off x="7983557" y="3875463"/>
                  <a:ext cx="38160" cy="183240"/>
                </p14:xfrm>
              </p:contentPart>
            </mc:Choice>
            <mc:Fallback xmlns="">
              <p:pic>
                <p:nvPicPr>
                  <p:cNvPr id="23563" name="Ink 23562">
                    <a:extLst>
                      <a:ext uri="{FF2B5EF4-FFF2-40B4-BE49-F238E27FC236}">
                        <a16:creationId xmlns:a16="http://schemas.microsoft.com/office/drawing/2014/main" id="{3E82B2A3-F626-4856-A8B2-94CCEAA82E4A}"/>
                      </a:ext>
                    </a:extLst>
                  </p:cNvPr>
                  <p:cNvPicPr/>
                  <p:nvPr/>
                </p:nvPicPr>
                <p:blipFill>
                  <a:blip r:embed="rId68"/>
                  <a:stretch>
                    <a:fillRect/>
                  </a:stretch>
                </p:blipFill>
                <p:spPr>
                  <a:xfrm>
                    <a:off x="7974917" y="3866823"/>
                    <a:ext cx="55800" cy="200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9">
                <p14:nvContentPartPr>
                  <p14:cNvPr id="23564" name="Ink 23563">
                    <a:extLst>
                      <a:ext uri="{FF2B5EF4-FFF2-40B4-BE49-F238E27FC236}">
                        <a16:creationId xmlns:a16="http://schemas.microsoft.com/office/drawing/2014/main" id="{92F84AF9-35FC-4751-914D-A7FD12D55091}"/>
                      </a:ext>
                    </a:extLst>
                  </p14:cNvPr>
                  <p14:cNvContentPartPr/>
                  <p14:nvPr/>
                </p14:nvContentPartPr>
                <p14:xfrm>
                  <a:off x="7974197" y="3917943"/>
                  <a:ext cx="122040" cy="124200"/>
                </p14:xfrm>
              </p:contentPart>
            </mc:Choice>
            <mc:Fallback xmlns="">
              <p:pic>
                <p:nvPicPr>
                  <p:cNvPr id="23564" name="Ink 23563">
                    <a:extLst>
                      <a:ext uri="{FF2B5EF4-FFF2-40B4-BE49-F238E27FC236}">
                        <a16:creationId xmlns:a16="http://schemas.microsoft.com/office/drawing/2014/main" id="{92F84AF9-35FC-4751-914D-A7FD12D55091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7965557" y="3908943"/>
                    <a:ext cx="139680" cy="14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1">
                <p14:nvContentPartPr>
                  <p14:cNvPr id="23565" name="Ink 23564">
                    <a:extLst>
                      <a:ext uri="{FF2B5EF4-FFF2-40B4-BE49-F238E27FC236}">
                        <a16:creationId xmlns:a16="http://schemas.microsoft.com/office/drawing/2014/main" id="{7D9352FF-11BE-453C-95AA-E341AFDE273E}"/>
                      </a:ext>
                    </a:extLst>
                  </p14:cNvPr>
                  <p14:cNvContentPartPr/>
                  <p14:nvPr/>
                </p14:nvContentPartPr>
                <p14:xfrm>
                  <a:off x="8124677" y="3780783"/>
                  <a:ext cx="213120" cy="223560"/>
                </p14:xfrm>
              </p:contentPart>
            </mc:Choice>
            <mc:Fallback xmlns="">
              <p:pic>
                <p:nvPicPr>
                  <p:cNvPr id="23565" name="Ink 23564">
                    <a:extLst>
                      <a:ext uri="{FF2B5EF4-FFF2-40B4-BE49-F238E27FC236}">
                        <a16:creationId xmlns:a16="http://schemas.microsoft.com/office/drawing/2014/main" id="{7D9352FF-11BE-453C-95AA-E341AFDE273E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8115677" y="3772143"/>
                    <a:ext cx="230760" cy="241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578" name="Group 23577">
              <a:extLst>
                <a:ext uri="{FF2B5EF4-FFF2-40B4-BE49-F238E27FC236}">
                  <a16:creationId xmlns:a16="http://schemas.microsoft.com/office/drawing/2014/main" id="{10BCE770-3116-44D6-90AB-A0172F6A3FCB}"/>
                </a:ext>
              </a:extLst>
            </p:cNvPr>
            <p:cNvGrpSpPr/>
            <p:nvPr/>
          </p:nvGrpSpPr>
          <p:grpSpPr>
            <a:xfrm>
              <a:off x="5419440" y="4595520"/>
              <a:ext cx="777960" cy="201960"/>
              <a:chOff x="4519997" y="4869783"/>
              <a:chExt cx="777960" cy="201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3">
                <p14:nvContentPartPr>
                  <p14:cNvPr id="23567" name="Ink 23566">
                    <a:extLst>
                      <a:ext uri="{FF2B5EF4-FFF2-40B4-BE49-F238E27FC236}">
                        <a16:creationId xmlns:a16="http://schemas.microsoft.com/office/drawing/2014/main" id="{7D50CC51-DBCB-4D60-808D-69921433A62D}"/>
                      </a:ext>
                    </a:extLst>
                  </p14:cNvPr>
                  <p14:cNvContentPartPr/>
                  <p14:nvPr/>
                </p14:nvContentPartPr>
                <p14:xfrm>
                  <a:off x="4519997" y="4905423"/>
                  <a:ext cx="17280" cy="166320"/>
                </p14:xfrm>
              </p:contentPart>
            </mc:Choice>
            <mc:Fallback xmlns="">
              <p:pic>
                <p:nvPicPr>
                  <p:cNvPr id="23567" name="Ink 23566">
                    <a:extLst>
                      <a:ext uri="{FF2B5EF4-FFF2-40B4-BE49-F238E27FC236}">
                        <a16:creationId xmlns:a16="http://schemas.microsoft.com/office/drawing/2014/main" id="{7D50CC51-DBCB-4D60-808D-69921433A62D}"/>
                      </a:ext>
                    </a:extLst>
                  </p:cNvPr>
                  <p:cNvPicPr/>
                  <p:nvPr/>
                </p:nvPicPr>
                <p:blipFill>
                  <a:blip r:embed="rId74"/>
                  <a:stretch>
                    <a:fillRect/>
                  </a:stretch>
                </p:blipFill>
                <p:spPr>
                  <a:xfrm>
                    <a:off x="4511357" y="4896783"/>
                    <a:ext cx="34920" cy="183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5">
                <p14:nvContentPartPr>
                  <p14:cNvPr id="23568" name="Ink 23567">
                    <a:extLst>
                      <a:ext uri="{FF2B5EF4-FFF2-40B4-BE49-F238E27FC236}">
                        <a16:creationId xmlns:a16="http://schemas.microsoft.com/office/drawing/2014/main" id="{E538AE2A-1386-4165-87B9-73C8AC39C44F}"/>
                      </a:ext>
                    </a:extLst>
                  </p14:cNvPr>
                  <p14:cNvContentPartPr/>
                  <p14:nvPr/>
                </p14:nvContentPartPr>
                <p14:xfrm>
                  <a:off x="4617917" y="4927383"/>
                  <a:ext cx="92880" cy="131040"/>
                </p14:xfrm>
              </p:contentPart>
            </mc:Choice>
            <mc:Fallback xmlns="">
              <p:pic>
                <p:nvPicPr>
                  <p:cNvPr id="23568" name="Ink 23567">
                    <a:extLst>
                      <a:ext uri="{FF2B5EF4-FFF2-40B4-BE49-F238E27FC236}">
                        <a16:creationId xmlns:a16="http://schemas.microsoft.com/office/drawing/2014/main" id="{E538AE2A-1386-4165-87B9-73C8AC39C44F}"/>
                      </a:ext>
                    </a:extLst>
                  </p:cNvPr>
                  <p:cNvPicPr/>
                  <p:nvPr/>
                </p:nvPicPr>
                <p:blipFill>
                  <a:blip r:embed="rId76"/>
                  <a:stretch>
                    <a:fillRect/>
                  </a:stretch>
                </p:blipFill>
                <p:spPr>
                  <a:xfrm>
                    <a:off x="4608917" y="4918383"/>
                    <a:ext cx="110520" cy="148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7">
                <p14:nvContentPartPr>
                  <p14:cNvPr id="23569" name="Ink 23568">
                    <a:extLst>
                      <a:ext uri="{FF2B5EF4-FFF2-40B4-BE49-F238E27FC236}">
                        <a16:creationId xmlns:a16="http://schemas.microsoft.com/office/drawing/2014/main" id="{6776402B-5E3C-4822-8696-FE00B1ACCC5F}"/>
                      </a:ext>
                    </a:extLst>
                  </p14:cNvPr>
                  <p14:cNvContentPartPr/>
                  <p14:nvPr/>
                </p14:nvContentPartPr>
                <p14:xfrm>
                  <a:off x="4780277" y="4909023"/>
                  <a:ext cx="86040" cy="136800"/>
                </p14:xfrm>
              </p:contentPart>
            </mc:Choice>
            <mc:Fallback xmlns="">
              <p:pic>
                <p:nvPicPr>
                  <p:cNvPr id="23569" name="Ink 23568">
                    <a:extLst>
                      <a:ext uri="{FF2B5EF4-FFF2-40B4-BE49-F238E27FC236}">
                        <a16:creationId xmlns:a16="http://schemas.microsoft.com/office/drawing/2014/main" id="{6776402B-5E3C-4822-8696-FE00B1ACCC5F}"/>
                      </a:ext>
                    </a:extLst>
                  </p:cNvPr>
                  <p:cNvPicPr/>
                  <p:nvPr/>
                </p:nvPicPr>
                <p:blipFill>
                  <a:blip r:embed="rId78"/>
                  <a:stretch>
                    <a:fillRect/>
                  </a:stretch>
                </p:blipFill>
                <p:spPr>
                  <a:xfrm>
                    <a:off x="4771637" y="4900383"/>
                    <a:ext cx="103680" cy="154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9">
                <p14:nvContentPartPr>
                  <p14:cNvPr id="23570" name="Ink 23569">
                    <a:extLst>
                      <a:ext uri="{FF2B5EF4-FFF2-40B4-BE49-F238E27FC236}">
                        <a16:creationId xmlns:a16="http://schemas.microsoft.com/office/drawing/2014/main" id="{84CE4CC8-7FD4-47A4-840D-DACFABDE8348}"/>
                      </a:ext>
                    </a:extLst>
                  </p14:cNvPr>
                  <p14:cNvContentPartPr/>
                  <p14:nvPr/>
                </p14:nvContentPartPr>
                <p14:xfrm>
                  <a:off x="5029037" y="4925583"/>
                  <a:ext cx="3600" cy="9720"/>
                </p14:xfrm>
              </p:contentPart>
            </mc:Choice>
            <mc:Fallback xmlns="">
              <p:pic>
                <p:nvPicPr>
                  <p:cNvPr id="23570" name="Ink 23569">
                    <a:extLst>
                      <a:ext uri="{FF2B5EF4-FFF2-40B4-BE49-F238E27FC236}">
                        <a16:creationId xmlns:a16="http://schemas.microsoft.com/office/drawing/2014/main" id="{84CE4CC8-7FD4-47A4-840D-DACFABDE8348}"/>
                      </a:ext>
                    </a:extLst>
                  </p:cNvPr>
                  <p:cNvPicPr/>
                  <p:nvPr/>
                </p:nvPicPr>
                <p:blipFill>
                  <a:blip r:embed="rId80"/>
                  <a:stretch>
                    <a:fillRect/>
                  </a:stretch>
                </p:blipFill>
                <p:spPr>
                  <a:xfrm>
                    <a:off x="5020037" y="4916943"/>
                    <a:ext cx="21240" cy="27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1">
                <p14:nvContentPartPr>
                  <p14:cNvPr id="23571" name="Ink 23570">
                    <a:extLst>
                      <a:ext uri="{FF2B5EF4-FFF2-40B4-BE49-F238E27FC236}">
                        <a16:creationId xmlns:a16="http://schemas.microsoft.com/office/drawing/2014/main" id="{8945119E-7DCF-41BE-9169-3A33F2342A40}"/>
                      </a:ext>
                    </a:extLst>
                  </p14:cNvPr>
                  <p14:cNvContentPartPr/>
                  <p14:nvPr/>
                </p14:nvContentPartPr>
                <p14:xfrm>
                  <a:off x="5025797" y="5054103"/>
                  <a:ext cx="360" cy="360"/>
                </p14:xfrm>
              </p:contentPart>
            </mc:Choice>
            <mc:Fallback xmlns="">
              <p:pic>
                <p:nvPicPr>
                  <p:cNvPr id="23571" name="Ink 23570">
                    <a:extLst>
                      <a:ext uri="{FF2B5EF4-FFF2-40B4-BE49-F238E27FC236}">
                        <a16:creationId xmlns:a16="http://schemas.microsoft.com/office/drawing/2014/main" id="{8945119E-7DCF-41BE-9169-3A33F2342A40}"/>
                      </a:ext>
                    </a:extLst>
                  </p:cNvPr>
                  <p:cNvPicPr/>
                  <p:nvPr/>
                </p:nvPicPr>
                <p:blipFill>
                  <a:blip r:embed="rId82"/>
                  <a:stretch>
                    <a:fillRect/>
                  </a:stretch>
                </p:blipFill>
                <p:spPr>
                  <a:xfrm>
                    <a:off x="5016797" y="5045103"/>
                    <a:ext cx="18000" cy="18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3">
                <p14:nvContentPartPr>
                  <p14:cNvPr id="23572" name="Ink 23571">
                    <a:extLst>
                      <a:ext uri="{FF2B5EF4-FFF2-40B4-BE49-F238E27FC236}">
                        <a16:creationId xmlns:a16="http://schemas.microsoft.com/office/drawing/2014/main" id="{0F441136-56BB-4EAA-8FF2-413A2A35A810}"/>
                      </a:ext>
                    </a:extLst>
                  </p14:cNvPr>
                  <p14:cNvContentPartPr/>
                  <p14:nvPr/>
                </p14:nvContentPartPr>
                <p14:xfrm>
                  <a:off x="5095637" y="4869783"/>
                  <a:ext cx="81000" cy="169920"/>
                </p14:xfrm>
              </p:contentPart>
            </mc:Choice>
            <mc:Fallback xmlns="">
              <p:pic>
                <p:nvPicPr>
                  <p:cNvPr id="23572" name="Ink 23571">
                    <a:extLst>
                      <a:ext uri="{FF2B5EF4-FFF2-40B4-BE49-F238E27FC236}">
                        <a16:creationId xmlns:a16="http://schemas.microsoft.com/office/drawing/2014/main" id="{0F441136-56BB-4EAA-8FF2-413A2A35A810}"/>
                      </a:ext>
                    </a:extLst>
                  </p:cNvPr>
                  <p:cNvPicPr/>
                  <p:nvPr/>
                </p:nvPicPr>
                <p:blipFill>
                  <a:blip r:embed="rId84"/>
                  <a:stretch>
                    <a:fillRect/>
                  </a:stretch>
                </p:blipFill>
                <p:spPr>
                  <a:xfrm>
                    <a:off x="5086637" y="4860783"/>
                    <a:ext cx="98640" cy="187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5">
                <p14:nvContentPartPr>
                  <p14:cNvPr id="23573" name="Ink 23572">
                    <a:extLst>
                      <a:ext uri="{FF2B5EF4-FFF2-40B4-BE49-F238E27FC236}">
                        <a16:creationId xmlns:a16="http://schemas.microsoft.com/office/drawing/2014/main" id="{CDC53E3A-07E6-4F76-B46E-52B811016C05}"/>
                      </a:ext>
                    </a:extLst>
                  </p14:cNvPr>
                  <p14:cNvContentPartPr/>
                  <p14:nvPr/>
                </p14:nvContentPartPr>
                <p14:xfrm>
                  <a:off x="5206517" y="4910103"/>
                  <a:ext cx="84600" cy="120600"/>
                </p14:xfrm>
              </p:contentPart>
            </mc:Choice>
            <mc:Fallback xmlns="">
              <p:pic>
                <p:nvPicPr>
                  <p:cNvPr id="23573" name="Ink 23572">
                    <a:extLst>
                      <a:ext uri="{FF2B5EF4-FFF2-40B4-BE49-F238E27FC236}">
                        <a16:creationId xmlns:a16="http://schemas.microsoft.com/office/drawing/2014/main" id="{CDC53E3A-07E6-4F76-B46E-52B811016C05}"/>
                      </a:ext>
                    </a:extLst>
                  </p:cNvPr>
                  <p:cNvPicPr/>
                  <p:nvPr/>
                </p:nvPicPr>
                <p:blipFill>
                  <a:blip r:embed="rId86"/>
                  <a:stretch>
                    <a:fillRect/>
                  </a:stretch>
                </p:blipFill>
                <p:spPr>
                  <a:xfrm>
                    <a:off x="5197517" y="4901103"/>
                    <a:ext cx="102240" cy="138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7">
                <p14:nvContentPartPr>
                  <p14:cNvPr id="23574" name="Ink 23573">
                    <a:extLst>
                      <a:ext uri="{FF2B5EF4-FFF2-40B4-BE49-F238E27FC236}">
                        <a16:creationId xmlns:a16="http://schemas.microsoft.com/office/drawing/2014/main" id="{A9D75C93-AEF3-4B62-B258-BC7C96D83C84}"/>
                      </a:ext>
                    </a:extLst>
                  </p14:cNvPr>
                  <p14:cNvContentPartPr/>
                  <p14:nvPr/>
                </p14:nvContentPartPr>
                <p14:xfrm>
                  <a:off x="5212997" y="4937823"/>
                  <a:ext cx="84960" cy="34560"/>
                </p14:xfrm>
              </p:contentPart>
            </mc:Choice>
            <mc:Fallback xmlns="">
              <p:pic>
                <p:nvPicPr>
                  <p:cNvPr id="23574" name="Ink 23573">
                    <a:extLst>
                      <a:ext uri="{FF2B5EF4-FFF2-40B4-BE49-F238E27FC236}">
                        <a16:creationId xmlns:a16="http://schemas.microsoft.com/office/drawing/2014/main" id="{A9D75C93-AEF3-4B62-B258-BC7C96D83C84}"/>
                      </a:ext>
                    </a:extLst>
                  </p:cNvPr>
                  <p:cNvPicPr/>
                  <p:nvPr/>
                </p:nvPicPr>
                <p:blipFill>
                  <a:blip r:embed="rId88"/>
                  <a:stretch>
                    <a:fillRect/>
                  </a:stretch>
                </p:blipFill>
                <p:spPr>
                  <a:xfrm>
                    <a:off x="5203997" y="4928823"/>
                    <a:ext cx="102600" cy="52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9">
                <p14:nvContentPartPr>
                  <p14:cNvPr id="23575" name="Ink 23574">
                    <a:extLst>
                      <a:ext uri="{FF2B5EF4-FFF2-40B4-BE49-F238E27FC236}">
                        <a16:creationId xmlns:a16="http://schemas.microsoft.com/office/drawing/2014/main" id="{A33AA1EA-86CB-4427-9C69-34900D5C8CC9}"/>
                      </a:ext>
                    </a:extLst>
                  </p14:cNvPr>
                  <p14:cNvContentPartPr/>
                  <p14:nvPr/>
                </p14:nvContentPartPr>
                <p14:xfrm>
                  <a:off x="5274197" y="4992903"/>
                  <a:ext cx="19800" cy="75960"/>
                </p14:xfrm>
              </p:contentPart>
            </mc:Choice>
            <mc:Fallback xmlns="">
              <p:pic>
                <p:nvPicPr>
                  <p:cNvPr id="23575" name="Ink 23574">
                    <a:extLst>
                      <a:ext uri="{FF2B5EF4-FFF2-40B4-BE49-F238E27FC236}">
                        <a16:creationId xmlns:a16="http://schemas.microsoft.com/office/drawing/2014/main" id="{A33AA1EA-86CB-4427-9C69-34900D5C8CC9}"/>
                      </a:ext>
                    </a:extLst>
                  </p:cNvPr>
                  <p:cNvPicPr/>
                  <p:nvPr/>
                </p:nvPicPr>
                <p:blipFill>
                  <a:blip r:embed="rId90"/>
                  <a:stretch>
                    <a:fillRect/>
                  </a:stretch>
                </p:blipFill>
                <p:spPr>
                  <a:xfrm>
                    <a:off x="5265197" y="4984263"/>
                    <a:ext cx="37440" cy="93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1">
                <p14:nvContentPartPr>
                  <p14:cNvPr id="23576" name="Ink 23575">
                    <a:extLst>
                      <a:ext uri="{FF2B5EF4-FFF2-40B4-BE49-F238E27FC236}">
                        <a16:creationId xmlns:a16="http://schemas.microsoft.com/office/drawing/2014/main" id="{D99D7E52-E660-4CBE-8B0A-D8A0181D4E3E}"/>
                      </a:ext>
                    </a:extLst>
                  </p14:cNvPr>
                  <p14:cNvContentPartPr/>
                  <p14:nvPr/>
                </p14:nvContentPartPr>
                <p14:xfrm>
                  <a:off x="5000957" y="4902903"/>
                  <a:ext cx="17640" cy="20520"/>
                </p14:xfrm>
              </p:contentPart>
            </mc:Choice>
            <mc:Fallback xmlns="">
              <p:pic>
                <p:nvPicPr>
                  <p:cNvPr id="23576" name="Ink 23575">
                    <a:extLst>
                      <a:ext uri="{FF2B5EF4-FFF2-40B4-BE49-F238E27FC236}">
                        <a16:creationId xmlns:a16="http://schemas.microsoft.com/office/drawing/2014/main" id="{D99D7E52-E660-4CBE-8B0A-D8A0181D4E3E}"/>
                      </a:ext>
                    </a:extLst>
                  </p:cNvPr>
                  <p:cNvPicPr/>
                  <p:nvPr/>
                </p:nvPicPr>
                <p:blipFill>
                  <a:blip r:embed="rId92"/>
                  <a:stretch>
                    <a:fillRect/>
                  </a:stretch>
                </p:blipFill>
                <p:spPr>
                  <a:xfrm>
                    <a:off x="4991957" y="4894263"/>
                    <a:ext cx="35280" cy="38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3">
                <p14:nvContentPartPr>
                  <p14:cNvPr id="23577" name="Ink 23576">
                    <a:extLst>
                      <a:ext uri="{FF2B5EF4-FFF2-40B4-BE49-F238E27FC236}">
                        <a16:creationId xmlns:a16="http://schemas.microsoft.com/office/drawing/2014/main" id="{DFE734D2-32A1-4A97-9B99-BD1F03FE561D}"/>
                      </a:ext>
                    </a:extLst>
                  </p14:cNvPr>
                  <p14:cNvContentPartPr/>
                  <p14:nvPr/>
                </p14:nvContentPartPr>
                <p14:xfrm>
                  <a:off x="4976117" y="5030343"/>
                  <a:ext cx="17640" cy="12960"/>
                </p14:xfrm>
              </p:contentPart>
            </mc:Choice>
            <mc:Fallback xmlns="">
              <p:pic>
                <p:nvPicPr>
                  <p:cNvPr id="23577" name="Ink 23576">
                    <a:extLst>
                      <a:ext uri="{FF2B5EF4-FFF2-40B4-BE49-F238E27FC236}">
                        <a16:creationId xmlns:a16="http://schemas.microsoft.com/office/drawing/2014/main" id="{DFE734D2-32A1-4A97-9B99-BD1F03FE561D}"/>
                      </a:ext>
                    </a:extLst>
                  </p:cNvPr>
                  <p:cNvPicPr/>
                  <p:nvPr/>
                </p:nvPicPr>
                <p:blipFill>
                  <a:blip r:embed="rId94"/>
                  <a:stretch>
                    <a:fillRect/>
                  </a:stretch>
                </p:blipFill>
                <p:spPr>
                  <a:xfrm>
                    <a:off x="4967117" y="5021703"/>
                    <a:ext cx="35280" cy="30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582" name="Group 23581">
              <a:extLst>
                <a:ext uri="{FF2B5EF4-FFF2-40B4-BE49-F238E27FC236}">
                  <a16:creationId xmlns:a16="http://schemas.microsoft.com/office/drawing/2014/main" id="{E72F1EBD-A237-4489-8E57-74EFE855B405}"/>
                </a:ext>
              </a:extLst>
            </p:cNvPr>
            <p:cNvGrpSpPr/>
            <p:nvPr/>
          </p:nvGrpSpPr>
          <p:grpSpPr>
            <a:xfrm>
              <a:off x="8017920" y="3226800"/>
              <a:ext cx="248760" cy="194760"/>
              <a:chOff x="7118477" y="3501063"/>
              <a:chExt cx="248760" cy="194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95">
                <p14:nvContentPartPr>
                  <p14:cNvPr id="23579" name="Ink 23578">
                    <a:extLst>
                      <a:ext uri="{FF2B5EF4-FFF2-40B4-BE49-F238E27FC236}">
                        <a16:creationId xmlns:a16="http://schemas.microsoft.com/office/drawing/2014/main" id="{B0A529FB-33DC-4393-BDD1-9990FC576C7A}"/>
                      </a:ext>
                    </a:extLst>
                  </p14:cNvPr>
                  <p14:cNvContentPartPr/>
                  <p14:nvPr/>
                </p14:nvContentPartPr>
                <p14:xfrm>
                  <a:off x="7244477" y="3501063"/>
                  <a:ext cx="31320" cy="194760"/>
                </p14:xfrm>
              </p:contentPart>
            </mc:Choice>
            <mc:Fallback xmlns="">
              <p:pic>
                <p:nvPicPr>
                  <p:cNvPr id="23579" name="Ink 23578">
                    <a:extLst>
                      <a:ext uri="{FF2B5EF4-FFF2-40B4-BE49-F238E27FC236}">
                        <a16:creationId xmlns:a16="http://schemas.microsoft.com/office/drawing/2014/main" id="{B0A529FB-33DC-4393-BDD1-9990FC576C7A}"/>
                      </a:ext>
                    </a:extLst>
                  </p:cNvPr>
                  <p:cNvPicPr/>
                  <p:nvPr/>
                </p:nvPicPr>
                <p:blipFill>
                  <a:blip r:embed="rId96"/>
                  <a:stretch>
                    <a:fillRect/>
                  </a:stretch>
                </p:blipFill>
                <p:spPr>
                  <a:xfrm>
                    <a:off x="7235477" y="3492063"/>
                    <a:ext cx="48960" cy="212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7">
                <p14:nvContentPartPr>
                  <p14:cNvPr id="23580" name="Ink 23579">
                    <a:extLst>
                      <a:ext uri="{FF2B5EF4-FFF2-40B4-BE49-F238E27FC236}">
                        <a16:creationId xmlns:a16="http://schemas.microsoft.com/office/drawing/2014/main" id="{5D32375F-BD53-4069-90A9-6689322F0A83}"/>
                      </a:ext>
                    </a:extLst>
                  </p14:cNvPr>
                  <p14:cNvContentPartPr/>
                  <p14:nvPr/>
                </p14:nvContentPartPr>
                <p14:xfrm>
                  <a:off x="7118477" y="3600783"/>
                  <a:ext cx="248760" cy="34560"/>
                </p14:xfrm>
              </p:contentPart>
            </mc:Choice>
            <mc:Fallback xmlns="">
              <p:pic>
                <p:nvPicPr>
                  <p:cNvPr id="23580" name="Ink 23579">
                    <a:extLst>
                      <a:ext uri="{FF2B5EF4-FFF2-40B4-BE49-F238E27FC236}">
                        <a16:creationId xmlns:a16="http://schemas.microsoft.com/office/drawing/2014/main" id="{5D32375F-BD53-4069-90A9-6689322F0A83}"/>
                      </a:ext>
                    </a:extLst>
                  </p:cNvPr>
                  <p:cNvPicPr/>
                  <p:nvPr/>
                </p:nvPicPr>
                <p:blipFill>
                  <a:blip r:embed="rId98"/>
                  <a:stretch>
                    <a:fillRect/>
                  </a:stretch>
                </p:blipFill>
                <p:spPr>
                  <a:xfrm>
                    <a:off x="7109837" y="3591783"/>
                    <a:ext cx="266400" cy="522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23581" name="Ink 23580">
                  <a:extLst>
                    <a:ext uri="{FF2B5EF4-FFF2-40B4-BE49-F238E27FC236}">
                      <a16:creationId xmlns:a16="http://schemas.microsoft.com/office/drawing/2014/main" id="{B5313F03-7BA5-46A0-A24D-ED63F6C3197D}"/>
                    </a:ext>
                  </a:extLst>
                </p14:cNvPr>
                <p14:cNvContentPartPr/>
                <p14:nvPr/>
              </p14:nvContentPartPr>
              <p14:xfrm>
                <a:off x="7957080" y="4076040"/>
                <a:ext cx="215280" cy="17280"/>
              </p14:xfrm>
            </p:contentPart>
          </mc:Choice>
          <mc:Fallback>
            <p:pic>
              <p:nvPicPr>
                <p:cNvPr id="23581" name="Ink 23580">
                  <a:extLst>
                    <a:ext uri="{FF2B5EF4-FFF2-40B4-BE49-F238E27FC236}">
                      <a16:creationId xmlns:a16="http://schemas.microsoft.com/office/drawing/2014/main" id="{B5313F03-7BA5-46A0-A24D-ED63F6C3197D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948080" y="4067040"/>
                  <a:ext cx="232920" cy="349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762000" y="5334000"/>
            <a:ext cx="7762061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+mj-lt"/>
              </a:rPr>
              <a:t>What is the supply current and complex power?</a:t>
            </a:r>
          </a:p>
          <a:p>
            <a:pPr eaLnBrk="1" hangingPunct="1"/>
            <a:r>
              <a:rPr lang="en-US" altLang="en-US" sz="2800" dirty="0">
                <a:solidFill>
                  <a:srgbClr val="FF3300"/>
                </a:solidFill>
                <a:latin typeface="+mj-lt"/>
              </a:rPr>
              <a:t>Answer: I=467 amps, S = 103.3 + j76.0 MVA</a:t>
            </a:r>
          </a:p>
        </p:txBody>
      </p:sp>
    </p:spTree>
    <p:extLst>
      <p:ext uri="{BB962C8B-B14F-4D97-AF65-F5344CB8AC3E}">
        <p14:creationId xmlns:p14="http://schemas.microsoft.com/office/powerpoint/2010/main" val="423191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25951-964A-66E6-C0FA-F02CAA96D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3 and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E1842-CA28-AE97-E60F-32A63443F6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No homework on generators. Make sure you understand the lecture notes and labs 2 and 3 (starting this week).</a:t>
            </a:r>
          </a:p>
          <a:p>
            <a:r>
              <a:rPr lang="en-US" dirty="0"/>
              <a:t>Homework 3 on transformers: book problems 3.4, 3.5, 3.23, due Feb. 3rd.</a:t>
            </a:r>
          </a:p>
          <a:p>
            <a:r>
              <a:rPr lang="en-US" dirty="0"/>
              <a:t>Homework 4 on transmission lines: book regular problems 4.10, 4.11, 4.20, and 4.41, 5.14 (</a:t>
            </a:r>
            <a:r>
              <a:rPr lang="en-US" dirty="0" err="1"/>
              <a:t>a,b</a:t>
            </a:r>
            <a:r>
              <a:rPr lang="en-US" dirty="0"/>
              <a:t>), 5.38, and 5.41 (</a:t>
            </a:r>
            <a:r>
              <a:rPr lang="en-US" dirty="0" err="1"/>
              <a:t>a,b</a:t>
            </a:r>
            <a:r>
              <a:rPr lang="en-US" dirty="0"/>
              <a:t>), due Feb. 10th.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87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Non-Ideal Transformer Example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233759" y="1280237"/>
            <a:ext cx="10896600" cy="5181600"/>
          </a:xfrm>
        </p:spPr>
        <p:txBody>
          <a:bodyPr/>
          <a:lstStyle/>
          <a:p>
            <a:r>
              <a:rPr lang="en-US" altLang="en-US" dirty="0"/>
              <a:t>Example: A single phase, 15 MVA, 35/13 kV transformer has the following test data:</a:t>
            </a:r>
          </a:p>
          <a:p>
            <a:pPr marL="0" indent="0">
              <a:buNone/>
            </a:pPr>
            <a:r>
              <a:rPr lang="en-US" altLang="en-US" dirty="0"/>
              <a:t>		open circuit: 14 amps, with 3 kW losses</a:t>
            </a:r>
          </a:p>
          <a:p>
            <a:pPr marL="0" indent="0">
              <a:buNone/>
            </a:pPr>
            <a:r>
              <a:rPr lang="en-US" altLang="en-US" dirty="0"/>
              <a:t>		short circuit: 6 kV, with 200 kW losses</a:t>
            </a:r>
          </a:p>
          <a:p>
            <a:r>
              <a:rPr lang="en-US" altLang="en-US" dirty="0"/>
              <a:t>Determine the model parameters.  </a:t>
            </a:r>
          </a:p>
        </p:txBody>
      </p:sp>
      <p:grpSp>
        <p:nvGrpSpPr>
          <p:cNvPr id="5" name="Group 4" descr="Non-ideal transformer circuit model with series and shunt RL elementa">
            <a:extLst>
              <a:ext uri="{FF2B5EF4-FFF2-40B4-BE49-F238E27FC236}">
                <a16:creationId xmlns:a16="http://schemas.microsoft.com/office/drawing/2014/main" id="{7E75B54C-36B8-4D65-8E4F-771039F7A817}"/>
              </a:ext>
            </a:extLst>
          </p:cNvPr>
          <p:cNvGrpSpPr/>
          <p:nvPr/>
        </p:nvGrpSpPr>
        <p:grpSpPr>
          <a:xfrm>
            <a:off x="2209800" y="3962400"/>
            <a:ext cx="5638800" cy="2228894"/>
            <a:chOff x="1284677" y="1411623"/>
            <a:chExt cx="7134840" cy="28080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09F3C68-BB4E-49B8-883E-6A3682E82033}"/>
                </a:ext>
              </a:extLst>
            </p:cNvPr>
            <p:cNvGrpSpPr/>
            <p:nvPr/>
          </p:nvGrpSpPr>
          <p:grpSpPr>
            <a:xfrm>
              <a:off x="1284677" y="1632303"/>
              <a:ext cx="7134840" cy="2587320"/>
              <a:chOff x="1284677" y="1632303"/>
              <a:chExt cx="7134840" cy="25873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F15E0227-ABEF-43D7-BA5E-C64351129853}"/>
                      </a:ext>
                    </a:extLst>
                  </p14:cNvPr>
                  <p14:cNvContentPartPr/>
                  <p14:nvPr/>
                </p14:nvContentPartPr>
                <p14:xfrm>
                  <a:off x="1284677" y="1910223"/>
                  <a:ext cx="4902480" cy="230940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F15E0227-ABEF-43D7-BA5E-C64351129853}"/>
                      </a:ext>
                    </a:extLst>
                  </p:cNvPr>
                  <p:cNvPicPr/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1273744" y="1898885"/>
                    <a:ext cx="4924801" cy="233162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8CEBF0EC-F9C7-48FD-920C-F502EFA9C37F}"/>
                      </a:ext>
                    </a:extLst>
                  </p14:cNvPr>
                  <p14:cNvContentPartPr/>
                  <p14:nvPr/>
                </p14:nvContentPartPr>
                <p14:xfrm>
                  <a:off x="4350797" y="2091663"/>
                  <a:ext cx="103680" cy="67284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8CEBF0EC-F9C7-48FD-920C-F502EFA9C37F}"/>
                      </a:ext>
                    </a:extLst>
                  </p:cNvPr>
                  <p:cNvPicPr/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4339429" y="2080328"/>
                    <a:ext cx="125962" cy="69505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E0244581-22AC-4CA4-A02B-A7B54BCF69DC}"/>
                      </a:ext>
                    </a:extLst>
                  </p14:cNvPr>
                  <p14:cNvContentPartPr/>
                  <p14:nvPr/>
                </p14:nvContentPartPr>
                <p14:xfrm>
                  <a:off x="3833477" y="2747943"/>
                  <a:ext cx="1119600" cy="81936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E0244581-22AC-4CA4-A02B-A7B54BCF69DC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3822090" y="2736607"/>
                    <a:ext cx="1141919" cy="84157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390EF4FF-CA7B-43F3-8762-83B3E739EA80}"/>
                      </a:ext>
                    </a:extLst>
                  </p14:cNvPr>
                  <p14:cNvContentPartPr/>
                  <p14:nvPr/>
                </p14:nvContentPartPr>
                <p14:xfrm>
                  <a:off x="4344677" y="3498903"/>
                  <a:ext cx="51840" cy="68724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390EF4FF-CA7B-43F3-8762-83B3E739EA80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4333309" y="3487562"/>
                    <a:ext cx="74122" cy="70946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82AF96ED-FEFE-4138-9DE3-CB411A45AEDB}"/>
                      </a:ext>
                    </a:extLst>
                  </p14:cNvPr>
                  <p14:cNvContentPartPr/>
                  <p14:nvPr/>
                </p14:nvContentPartPr>
                <p14:xfrm>
                  <a:off x="6713477" y="1983303"/>
                  <a:ext cx="1706040" cy="192636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82AF96ED-FEFE-4138-9DE3-CB411A45AEDB}"/>
                      </a:ext>
                    </a:extLst>
                  </p:cNvPr>
                  <p:cNvPicPr/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6702088" y="1971966"/>
                    <a:ext cx="1728362" cy="19485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CE522F03-05F9-4542-9058-3E0EFC0D897C}"/>
                      </a:ext>
                    </a:extLst>
                  </p14:cNvPr>
                  <p14:cNvContentPartPr/>
                  <p14:nvPr/>
                </p14:nvContentPartPr>
                <p14:xfrm>
                  <a:off x="6576317" y="1694583"/>
                  <a:ext cx="15480" cy="57240"/>
                </p14:xfrm>
              </p:contentPart>
            </mc:Choice>
            <mc:Fallback xmlns=""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CE522F03-05F9-4542-9058-3E0EFC0D897C}"/>
                      </a:ext>
                    </a:extLst>
                  </p:cNvPr>
                  <p:cNvPicPr/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6565390" y="1683226"/>
                    <a:ext cx="37789" cy="795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14931762-4EDF-41F8-A1E6-BA9B813E71E7}"/>
                      </a:ext>
                    </a:extLst>
                  </p14:cNvPr>
                  <p14:cNvContentPartPr/>
                  <p14:nvPr/>
                </p14:nvContentPartPr>
                <p14:xfrm>
                  <a:off x="6556877" y="1910223"/>
                  <a:ext cx="5040" cy="1152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14931762-4EDF-41F8-A1E6-BA9B813E71E7}"/>
                      </a:ext>
                    </a:extLst>
                  </p:cNvPr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6545422" y="1899589"/>
                    <a:ext cx="27491" cy="3323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5895DF8E-E6DB-4F5A-8B8F-B44CB42187CB}"/>
                      </a:ext>
                    </a:extLst>
                  </p14:cNvPr>
                  <p14:cNvContentPartPr/>
                  <p14:nvPr/>
                </p14:nvContentPartPr>
                <p14:xfrm>
                  <a:off x="6765317" y="1632303"/>
                  <a:ext cx="24120" cy="36108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5895DF8E-E6DB-4F5A-8B8F-B44CB42187CB}"/>
                      </a:ext>
                    </a:extLst>
                  </p:cNvPr>
                  <p:cNvPicPr/>
                  <p:nvPr/>
                </p:nvPicPr>
                <p:blipFill>
                  <a:blip r:embed="rId18"/>
                  <a:stretch>
                    <a:fillRect/>
                  </a:stretch>
                </p:blipFill>
                <p:spPr>
                  <a:xfrm>
                    <a:off x="6753940" y="1620963"/>
                    <a:ext cx="46420" cy="383307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8D9B3C0-AE1C-4F7A-BD3C-79F239182BBD}"/>
                </a:ext>
              </a:extLst>
            </p:cNvPr>
            <p:cNvGrpSpPr/>
            <p:nvPr/>
          </p:nvGrpSpPr>
          <p:grpSpPr>
            <a:xfrm>
              <a:off x="5013917" y="2804823"/>
              <a:ext cx="557640" cy="406080"/>
              <a:chOff x="5013917" y="2804823"/>
              <a:chExt cx="557640" cy="4060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948936C5-C0A8-4BE5-BBD4-8E6CC852B2C3}"/>
                      </a:ext>
                    </a:extLst>
                  </p14:cNvPr>
                  <p14:cNvContentPartPr/>
                  <p14:nvPr/>
                </p14:nvContentPartPr>
                <p14:xfrm>
                  <a:off x="5015717" y="3076263"/>
                  <a:ext cx="77040" cy="13464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948936C5-C0A8-4BE5-BBD4-8E6CC852B2C3}"/>
                      </a:ext>
                    </a:extLst>
                  </p:cNvPr>
                  <p:cNvPicPr/>
                  <p:nvPr/>
                </p:nvPicPr>
                <p:blipFill>
                  <a:blip r:embed="rId20"/>
                  <a:stretch>
                    <a:fillRect/>
                  </a:stretch>
                </p:blipFill>
                <p:spPr>
                  <a:xfrm>
                    <a:off x="5004776" y="3065383"/>
                    <a:ext cx="99377" cy="1568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36" name="Ink 35">
                    <a:extLst>
                      <a:ext uri="{FF2B5EF4-FFF2-40B4-BE49-F238E27FC236}">
                        <a16:creationId xmlns:a16="http://schemas.microsoft.com/office/drawing/2014/main" id="{6DB82014-A665-46E2-969D-D42DE999EC45}"/>
                      </a:ext>
                    </a:extLst>
                  </p14:cNvPr>
                  <p14:cNvContentPartPr/>
                  <p14:nvPr/>
                </p14:nvContentPartPr>
                <p14:xfrm>
                  <a:off x="5013917" y="2956383"/>
                  <a:ext cx="36720" cy="51120"/>
                </p14:xfrm>
              </p:contentPart>
            </mc:Choice>
            <mc:Fallback xmlns="">
              <p:pic>
                <p:nvPicPr>
                  <p:cNvPr id="36" name="Ink 35">
                    <a:extLst>
                      <a:ext uri="{FF2B5EF4-FFF2-40B4-BE49-F238E27FC236}">
                        <a16:creationId xmlns:a16="http://schemas.microsoft.com/office/drawing/2014/main" id="{6DB82014-A665-46E2-969D-D42DE999EC45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5002584" y="2945526"/>
                    <a:ext cx="58933" cy="7328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143A92D0-BCDE-40BF-BAAC-F3EA973D51BB}"/>
                      </a:ext>
                    </a:extLst>
                  </p14:cNvPr>
                  <p14:cNvContentPartPr/>
                  <p14:nvPr/>
                </p14:nvContentPartPr>
                <p14:xfrm>
                  <a:off x="5135237" y="2849463"/>
                  <a:ext cx="179280" cy="15984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143A92D0-BCDE-40BF-BAAC-F3EA973D51BB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5123832" y="2838596"/>
                    <a:ext cx="201633" cy="18202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05AC0DB8-EC02-4C9B-938B-903AE464C9BB}"/>
                      </a:ext>
                    </a:extLst>
                  </p14:cNvPr>
                  <p14:cNvContentPartPr/>
                  <p14:nvPr/>
                </p14:nvContentPartPr>
                <p14:xfrm>
                  <a:off x="5179877" y="2804823"/>
                  <a:ext cx="103320" cy="26136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05AC0DB8-EC02-4C9B-938B-903AE464C9BB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5168498" y="2793933"/>
                    <a:ext cx="125623" cy="28359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5A62986C-A4FD-4037-B9BA-16E9D87E4C4D}"/>
                      </a:ext>
                    </a:extLst>
                  </p14:cNvPr>
                  <p14:cNvContentPartPr/>
                  <p14:nvPr/>
                </p14:nvContentPartPr>
                <p14:xfrm>
                  <a:off x="5320637" y="2967183"/>
                  <a:ext cx="250920" cy="8316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5A62986C-A4FD-4037-B9BA-16E9D87E4C4D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5309252" y="2955884"/>
                    <a:ext cx="273234" cy="105306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CB0F1FA4-25EA-461E-A55C-DEB2FC5EC0A4}"/>
                    </a:ext>
                  </a:extLst>
                </p14:cNvPr>
                <p14:cNvContentPartPr/>
                <p14:nvPr/>
              </p14:nvContentPartPr>
              <p14:xfrm>
                <a:off x="3471677" y="3170583"/>
                <a:ext cx="253440" cy="189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CB0F1FA4-25EA-461E-A55C-DEB2FC5EC0A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460281" y="3159258"/>
                  <a:ext cx="275776" cy="21155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98D90884-54BE-48FD-8D6F-74557072AFBF}"/>
                    </a:ext>
                  </a:extLst>
                </p14:cNvPr>
                <p14:cNvContentPartPr/>
                <p14:nvPr/>
              </p14:nvContentPartPr>
              <p14:xfrm>
                <a:off x="3568157" y="3322863"/>
                <a:ext cx="49320" cy="2304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98D90884-54BE-48FD-8D6F-74557072AFBF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556845" y="3311569"/>
                  <a:ext cx="71491" cy="451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43AB8F1B-49DD-4D68-B825-19747DE88B55}"/>
                    </a:ext>
                  </a:extLst>
                </p14:cNvPr>
                <p14:cNvContentPartPr/>
                <p14:nvPr/>
              </p14:nvContentPartPr>
              <p14:xfrm>
                <a:off x="3560597" y="3338343"/>
                <a:ext cx="123480" cy="1170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43AB8F1B-49DD-4D68-B825-19747DE88B55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49206" y="3327006"/>
                  <a:ext cx="145807" cy="139221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DA6C9B8-868F-4A79-9C79-A5FFC1569FA9}"/>
                </a:ext>
              </a:extLst>
            </p:cNvPr>
            <p:cNvGrpSpPr/>
            <p:nvPr/>
          </p:nvGrpSpPr>
          <p:grpSpPr>
            <a:xfrm>
              <a:off x="3439637" y="1411623"/>
              <a:ext cx="605160" cy="384480"/>
              <a:chOff x="3439637" y="1411623"/>
              <a:chExt cx="605160" cy="384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D6E98A73-471C-4259-B51D-415EB9F3D4D8}"/>
                      </a:ext>
                    </a:extLst>
                  </p14:cNvPr>
                  <p14:cNvContentPartPr/>
                  <p14:nvPr/>
                </p14:nvContentPartPr>
                <p14:xfrm>
                  <a:off x="3439637" y="1644903"/>
                  <a:ext cx="106560" cy="15120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D6E98A73-471C-4259-B51D-415EB9F3D4D8}"/>
                      </a:ext>
                    </a:extLst>
                  </p:cNvPr>
                  <p:cNvPicPr/>
                  <p:nvPr/>
                </p:nvPicPr>
                <p:blipFill>
                  <a:blip r:embed="rId36"/>
                  <a:stretch>
                    <a:fillRect/>
                  </a:stretch>
                </p:blipFill>
                <p:spPr>
                  <a:xfrm>
                    <a:off x="3428301" y="1634038"/>
                    <a:ext cx="128779" cy="17338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37A8C70C-E284-45AC-A738-A57FFA67E262}"/>
                      </a:ext>
                    </a:extLst>
                  </p14:cNvPr>
                  <p14:cNvContentPartPr/>
                  <p14:nvPr/>
                </p14:nvContentPartPr>
                <p14:xfrm>
                  <a:off x="3467717" y="1536903"/>
                  <a:ext cx="42120" cy="3168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37A8C70C-E284-45AC-A738-A57FFA67E262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3456394" y="1525589"/>
                    <a:ext cx="64312" cy="5385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B00EC58E-9312-4496-8D00-6ED4F9B73157}"/>
                      </a:ext>
                    </a:extLst>
                  </p14:cNvPr>
                  <p14:cNvContentPartPr/>
                  <p14:nvPr/>
                </p14:nvContentPartPr>
                <p14:xfrm>
                  <a:off x="3615677" y="1442223"/>
                  <a:ext cx="207360" cy="20592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B00EC58E-9312-4496-8D00-6ED4F9B73157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3604739" y="1430884"/>
                    <a:ext cx="229691" cy="22814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A9135E95-5012-4FA5-A294-7C67F4530ED8}"/>
                      </a:ext>
                    </a:extLst>
                  </p14:cNvPr>
                  <p14:cNvContentPartPr/>
                  <p14:nvPr/>
                </p14:nvContentPartPr>
                <p14:xfrm>
                  <a:off x="3654917" y="1411623"/>
                  <a:ext cx="148320" cy="26928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A9135E95-5012-4FA5-A294-7C67F4530ED8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3643543" y="1400290"/>
                    <a:ext cx="170613" cy="29149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3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4DE12D94-9BDD-4236-A2E3-7E2CC8148E9D}"/>
                      </a:ext>
                    </a:extLst>
                  </p14:cNvPr>
                  <p14:cNvContentPartPr/>
                  <p14:nvPr/>
                </p14:nvContentPartPr>
                <p14:xfrm>
                  <a:off x="3832397" y="1552743"/>
                  <a:ext cx="212400" cy="13896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4DE12D94-9BDD-4236-A2E3-7E2CC8148E9D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3821002" y="1541427"/>
                    <a:ext cx="234734" cy="161139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D4A7B4D-5519-4CDA-ADD7-B455481DAA0F}"/>
                </a:ext>
              </a:extLst>
            </p:cNvPr>
            <p:cNvGrpSpPr/>
            <p:nvPr/>
          </p:nvGrpSpPr>
          <p:grpSpPr>
            <a:xfrm>
              <a:off x="2113037" y="1505583"/>
              <a:ext cx="475560" cy="327240"/>
              <a:chOff x="2113037" y="1505583"/>
              <a:chExt cx="475560" cy="327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24C15468-A718-4C70-A411-0D5995B100D7}"/>
                      </a:ext>
                    </a:extLst>
                  </p14:cNvPr>
                  <p14:cNvContentPartPr/>
                  <p14:nvPr/>
                </p14:nvContentPartPr>
                <p14:xfrm>
                  <a:off x="2124557" y="1505583"/>
                  <a:ext cx="34200" cy="32724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24C15468-A718-4C70-A411-0D5995B100D7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2113157" y="1494252"/>
                    <a:ext cx="56544" cy="34944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318EC8B1-472F-4878-B0DA-6EB9855D4783}"/>
                      </a:ext>
                    </a:extLst>
                  </p14:cNvPr>
                  <p14:cNvContentPartPr/>
                  <p14:nvPr/>
                </p14:nvContentPartPr>
                <p14:xfrm>
                  <a:off x="2113037" y="1512423"/>
                  <a:ext cx="200160" cy="25236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318EC8B1-472F-4878-B0DA-6EB9855D4783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2101664" y="1501549"/>
                    <a:ext cx="222451" cy="274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9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4A653139-A203-4FE1-84B7-8EA41DB53017}"/>
                      </a:ext>
                    </a:extLst>
                  </p14:cNvPr>
                  <p14:cNvContentPartPr/>
                  <p14:nvPr/>
                </p14:nvContentPartPr>
                <p14:xfrm>
                  <a:off x="2343077" y="1639503"/>
                  <a:ext cx="207000" cy="16596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4A653139-A203-4FE1-84B7-8EA41DB53017}"/>
                      </a:ext>
                    </a:extLst>
                  </p:cNvPr>
                  <p:cNvPicPr/>
                  <p:nvPr/>
                </p:nvPicPr>
                <p:blipFill>
                  <a:blip r:embed="rId50"/>
                  <a:stretch>
                    <a:fillRect/>
                  </a:stretch>
                </p:blipFill>
                <p:spPr>
                  <a:xfrm>
                    <a:off x="2331703" y="1628620"/>
                    <a:ext cx="229292" cy="18817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1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00C15A10-D658-41FD-ACF0-CD218F749D50}"/>
                      </a:ext>
                    </a:extLst>
                  </p14:cNvPr>
                  <p14:cNvContentPartPr/>
                  <p14:nvPr/>
                </p14:nvContentPartPr>
                <p14:xfrm>
                  <a:off x="2365757" y="1615743"/>
                  <a:ext cx="222840" cy="20088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00C15A10-D658-41FD-ACF0-CD218F749D50}"/>
                      </a:ext>
                    </a:extLst>
                  </p:cNvPr>
                  <p:cNvPicPr/>
                  <p:nvPr/>
                </p:nvPicPr>
                <p:blipFill>
                  <a:blip r:embed="rId52"/>
                  <a:stretch>
                    <a:fillRect/>
                  </a:stretch>
                </p:blipFill>
                <p:spPr>
                  <a:xfrm>
                    <a:off x="2354364" y="1604407"/>
                    <a:ext cx="245170" cy="223099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C8DCA59-BCF9-A486-80E4-84B96FA6B121}"/>
              </a:ext>
            </a:extLst>
          </p:cNvPr>
          <p:cNvSpPr txBox="1"/>
          <p:nvPr/>
        </p:nvSpPr>
        <p:spPr>
          <a:xfrm>
            <a:off x="6032079" y="4078185"/>
            <a:ext cx="298480" cy="338554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91074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Transformer Example, Cont’d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07" name="Object 3"/>
              <p:cNvSpPr txBox="1"/>
              <p:nvPr/>
            </p:nvSpPr>
            <p:spPr bwMode="auto">
              <a:xfrm>
                <a:off x="533400" y="1279525"/>
                <a:ext cx="10591800" cy="53006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:r>
                  <a:rPr lang="en-US" b="1" i="0" dirty="0">
                    <a:solidFill>
                      <a:srgbClr val="000000"/>
                    </a:solidFill>
                    <a:latin typeface="+mj-lt"/>
                  </a:rPr>
                  <a:t>From the short circuit test</a:t>
                </a:r>
                <a:br>
                  <a:rPr lang="en-US" i="1" dirty="0">
                    <a:solidFill>
                      <a:srgbClr val="000000"/>
                    </a:solidFill>
                    <a:latin typeface="+mj-lt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𝑠𝑐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𝑀𝑉𝐴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𝑘𝑉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429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𝑘𝑉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429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+mj-lt"/>
                            </a:rPr>
                            <m:t>sc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𝑠𝑐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=500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+mj-lt"/>
                        </a:rPr>
                        <m:t>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+mj-lt"/>
                        </a:rPr>
                        <m:t>kW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+mj-lt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1.09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+mj-lt"/>
                        </a:rPr>
                        <m:t>Hence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+mj-lt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+mj-lt"/>
                            </a:rPr>
                            <m:t>X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br>
                  <a:rPr lang="en-US" i="1" dirty="0">
                    <a:solidFill>
                      <a:srgbClr val="000000"/>
                    </a:solidFill>
                    <a:latin typeface="+mj-lt"/>
                  </a:rPr>
                </a:br>
                <a:endParaRPr lang="en-US" i="1" dirty="0">
                  <a:solidFill>
                    <a:srgbClr val="000000"/>
                  </a:solidFill>
                  <a:latin typeface="+mj-lt"/>
                </a:endParaRPr>
              </a:p>
              <a:p>
                <a:endParaRPr lang="en-US" b="1" i="1" dirty="0">
                  <a:solidFill>
                    <a:srgbClr val="000000"/>
                  </a:solidFill>
                  <a:latin typeface="+mj-lt"/>
                </a:endParaRPr>
              </a:p>
              <a:p>
                <a:pPr/>
                <a:r>
                  <a:rPr lang="en-US" b="1" i="0" dirty="0">
                    <a:solidFill>
                      <a:srgbClr val="000000"/>
                    </a:solidFill>
                    <a:latin typeface="+mj-lt"/>
                  </a:rPr>
                  <a:t>From the open circuit test</a:t>
                </a:r>
                <a:br>
                  <a:rPr lang="en-US" b="1" i="1" dirty="0">
                    <a:solidFill>
                      <a:srgbClr val="000000"/>
                    </a:solidFill>
                    <a:latin typeface="+mj-lt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𝑘𝑊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0.408 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𝑘𝑉</m:t>
                          </m:r>
                        </m:num>
                        <m:den>
                          <m: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4 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2500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	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2500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br>
                  <a:rPr lang="en-US" dirty="0">
                    <a:solidFill>
                      <a:srgbClr val="000000"/>
                    </a:solidFill>
                    <a:latin typeface="+mj-lt"/>
                  </a:rPr>
                </a:b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47107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1279525"/>
                <a:ext cx="10591800" cy="5300663"/>
              </a:xfrm>
              <a:prstGeom prst="rect">
                <a:avLst/>
              </a:prstGeom>
              <a:blipFill>
                <a:blip r:embed="rId3"/>
                <a:stretch>
                  <a:fillRect l="-1209" t="-126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597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 Unit Change of MVA Base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Parameters for equipment are often given using power rating of equipment as the MVA base</a:t>
            </a:r>
          </a:p>
          <a:p>
            <a:r>
              <a:rPr lang="en-US" altLang="en-US" dirty="0"/>
              <a:t>To analyze a system all per unit data must be on a common power 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80" name="Object 4"/>
              <p:cNvSpPr txBox="1"/>
              <p:nvPr/>
            </p:nvSpPr>
            <p:spPr bwMode="auto">
              <a:xfrm>
                <a:off x="1295400" y="3048000"/>
                <a:ext cx="9423400" cy="3378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𝑂𝑟𝑖𝑔𝑖𝑛𝑎𝑙𝐵𝑎𝑠𝑒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𝑎𝑐𝑡𝑢𝑎𝑙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𝑁𝑒𝑤𝐵𝑎𝑠𝑒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Hence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𝑂𝑟𝑖𝑔𝑖𝑛𝑎𝑙𝐵𝑎𝑠𝑒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𝑂𝑟𝑖𝑔𝑖𝑛𝑎𝑙𝐵𝑎𝑠𝑒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𝑁𝑒𝑤𝐵𝑎𝑠𝑒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𝑁𝑒𝑤𝐵𝑎𝑠𝑒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𝑂𝑟𝑖𝑔𝑖𝑛𝑎𝑙𝐵𝑎𝑠𝑒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𝑁𝑒𝑤𝐵𝑎𝑠𝑒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𝐵𝑎𝑠𝑒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𝑂𝑟𝑖𝑔𝑖𝑛𝑎𝑙𝐵𝑎𝑠𝑒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𝑝𝑢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𝑁𝑒𝑤𝐵𝑎𝑠𝑒</m:t>
                          </m:r>
                        </m:sup>
                      </m:sSubSup>
                    </m:oMath>
                  </m:oMathPara>
                </a14:m>
                <a:br>
                  <a:rPr lang="en-US" dirty="0">
                    <a:solidFill>
                      <a:srgbClr val="000000"/>
                    </a:solidFill>
                  </a:rPr>
                </a:br>
                <a:endParaRPr lang="en-US" dirty="0"/>
              </a:p>
            </p:txBody>
          </p:sp>
        </mc:Choice>
        <mc:Fallback xmlns="">
          <p:sp>
            <p:nvSpPr>
              <p:cNvPr id="24580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3048000"/>
                <a:ext cx="9423400" cy="3378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945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 Unit Change of Base Example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A 54 MVA transformer has a leakage reactance of 3.69%.  What is the reactance on a 100 MVA base?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604" name="Object 4"/>
              <p:cNvSpPr txBox="1"/>
              <p:nvPr/>
            </p:nvSpPr>
            <p:spPr bwMode="auto">
              <a:xfrm>
                <a:off x="3498850" y="2541588"/>
                <a:ext cx="4622800" cy="8255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=0.0369×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54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=0.0683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60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8850" y="2541588"/>
                <a:ext cx="4622800" cy="8255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976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Transformer Reactance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Transformer reactance is often specified as a percentage, say 10%.  This is a per unit value (divide by 100) on the power base of the transformer.</a:t>
            </a:r>
          </a:p>
          <a:p>
            <a:r>
              <a:rPr lang="en-US" altLang="en-US" dirty="0"/>
              <a:t>Example: A 350 MVA, 230/20 kV transformer has leakage reactance of 10%.  What is </a:t>
            </a:r>
            <a:r>
              <a:rPr lang="en-US" altLang="en-US" dirty="0" err="1"/>
              <a:t>p.u</a:t>
            </a:r>
            <a:r>
              <a:rPr lang="en-US" altLang="en-US" dirty="0"/>
              <a:t>. value on 100 MVA base?  What is value in ohms (230 kV)?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8" name="Object 4"/>
              <p:cNvSpPr txBox="1"/>
              <p:nvPr/>
            </p:nvSpPr>
            <p:spPr bwMode="auto">
              <a:xfrm>
                <a:off x="3429000" y="3810000"/>
                <a:ext cx="4305300" cy="1854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350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0286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0286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m:rPr>
                          <m:sty m:val="p"/>
                        </m:rP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628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9000" y="3810000"/>
                <a:ext cx="4305300" cy="1854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142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Three Phase Per-Unit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435" name="Rectangle 4"/>
              <p:cNvSpPr>
                <a:spLocks noGrp="1" noChangeArrowheads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Procedure is very similar to 1 phase except we use a 3 phase VA base, and use line to line voltage bases</a:t>
                </a:r>
              </a:p>
              <a:p>
                <a:r>
                  <a:rPr lang="en-US" altLang="en-US" dirty="0"/>
                  <a:t>Pick a 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altLang="en-US" dirty="0"/>
                  <a:t> VA base for the entire system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sub>
                      <m:sup>
                        <m:r>
                          <a:rPr lang="en-US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sup>
                    </m:sSubSup>
                  </m:oMath>
                </a14:m>
                <a:endParaRPr lang="en-US" altLang="en-US" dirty="0"/>
              </a:p>
              <a:p>
                <a:r>
                  <a:rPr lang="en-US" altLang="en-US" dirty="0"/>
                  <a:t>Pick a voltage base for each different voltage level,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altLang="en-US" dirty="0"/>
                  <a:t>. Voltages are line to line.  </a:t>
                </a:r>
              </a:p>
              <a:p>
                <a:r>
                  <a:rPr lang="en-US" altLang="en-US" dirty="0"/>
                  <a:t>Calculate the impedance base</a:t>
                </a:r>
              </a:p>
              <a:p>
                <a:endParaRPr lang="en-US" altLang="en-US" dirty="0"/>
              </a:p>
            </p:txBody>
          </p:sp>
        </mc:Choice>
        <mc:Fallback>
          <p:sp>
            <p:nvSpPr>
              <p:cNvPr id="18435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83" t="-824" r="-1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438" name="Object 7"/>
              <p:cNvSpPr txBox="1"/>
              <p:nvPr/>
            </p:nvSpPr>
            <p:spPr bwMode="auto">
              <a:xfrm>
                <a:off x="6096000" y="3733800"/>
                <a:ext cx="5348288" cy="11509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𝐿𝐿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𝐿𝑁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𝐿𝑁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438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0" y="3733800"/>
                <a:ext cx="5348288" cy="11509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6477000" y="5410200"/>
            <a:ext cx="5078058" cy="707886"/>
          </a:xfrm>
          <a:prstGeom prst="rect">
            <a:avLst/>
          </a:prstGeom>
          <a:solidFill>
            <a:srgbClr val="D6D2C4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+mj-lt"/>
              </a:rPr>
              <a:t>Exactly the same impedance bases as with single phase!</a:t>
            </a:r>
          </a:p>
        </p:txBody>
      </p:sp>
    </p:spTree>
    <p:extLst>
      <p:ext uri="{BB962C8B-B14F-4D97-AF65-F5344CB8AC3E}">
        <p14:creationId xmlns:p14="http://schemas.microsoft.com/office/powerpoint/2010/main" val="992312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Three Phase Per-Unit, Cont'd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59" name="Rectangle 3"/>
              <p:cNvSpPr>
                <a:spLocks noGrp="1" noChangeArrowheads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Calculate the current base,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br>
                  <a:rPr lang="en-US" altLang="en-US" dirty="0"/>
                </a:br>
                <a:endParaRPr lang="en-US" altLang="en-US" dirty="0"/>
              </a:p>
              <a:p>
                <a:r>
                  <a:rPr lang="en-US" altLang="en-US" dirty="0"/>
                  <a:t>Convert actual values to per unit</a:t>
                </a:r>
              </a:p>
            </p:txBody>
          </p:sp>
        </mc:Choice>
        <mc:Fallback xmlns="">
          <p:sp>
            <p:nvSpPr>
              <p:cNvPr id="194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783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460" name="Object 4"/>
              <p:cNvSpPr txBox="1"/>
              <p:nvPr/>
            </p:nvSpPr>
            <p:spPr bwMode="auto">
              <a:xfrm>
                <a:off x="1676400" y="1905000"/>
                <a:ext cx="7085013" cy="1219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  <m:sup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𝐿𝐿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3 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𝐿𝑁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sup>
                          </m:sSub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𝐿𝑁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  <m:sup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460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76400" y="1905000"/>
                <a:ext cx="7085013" cy="1219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600200" y="3733800"/>
            <a:ext cx="7359707" cy="769441"/>
          </a:xfrm>
          <a:prstGeom prst="rect">
            <a:avLst/>
          </a:prstGeom>
          <a:solidFill>
            <a:srgbClr val="D6D2C4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Exactly the same current bases as with single phase!</a:t>
            </a:r>
          </a:p>
          <a:p>
            <a:pPr eaLnBrk="1" hangingPunct="1"/>
            <a:r>
              <a:rPr lang="en-US" altLang="en-US" sz="2000" dirty="0">
                <a:solidFill>
                  <a:schemeClr val="accent5">
                    <a:lumMod val="10000"/>
                  </a:schemeClr>
                </a:solidFill>
                <a:latin typeface="+mj-lt"/>
              </a:rPr>
              <a:t>But, be careful in using 3ph bases to calculate it (need a root 3)</a:t>
            </a:r>
          </a:p>
        </p:txBody>
      </p:sp>
    </p:spTree>
    <p:extLst>
      <p:ext uri="{BB962C8B-B14F-4D97-AF65-F5344CB8AC3E}">
        <p14:creationId xmlns:p14="http://schemas.microsoft.com/office/powerpoint/2010/main" val="1235110074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ustom 5">
      <a:dk1>
        <a:srgbClr val="000000"/>
      </a:dk1>
      <a:lt1>
        <a:srgbClr val="FFFFFF"/>
      </a:lt1>
      <a:dk2>
        <a:srgbClr val="500000"/>
      </a:dk2>
      <a:lt2>
        <a:srgbClr val="D1C394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500000"/>
      </a:hlink>
      <a:folHlink>
        <a:srgbClr val="5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solidFill>
          <a:srgbClr val="D6D2C4"/>
        </a:solidFill>
      </a:spPr>
      <a:bodyPr wrap="none" rtlCol="0">
        <a:spAutoFit/>
      </a:bodyPr>
      <a:lstStyle>
        <a:defPPr algn="l">
          <a:defRPr sz="1600" dirty="0" smtClean="0">
            <a:latin typeface="+mj-lt"/>
          </a:defRPr>
        </a:defPPr>
      </a:lstStyle>
    </a:tx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rchfield_Tamu.potx" id="{FF312D84-3120-46E1-8944-536EBF99E2D5}" vid="{7ACEDEEC-4EFC-4B6A-8B59-1EF3036F70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Birchfield_Tamu</Template>
  <TotalTime>759</TotalTime>
  <Words>905</Words>
  <Application>Microsoft Office PowerPoint</Application>
  <PresentationFormat>Widescreen</PresentationFormat>
  <Paragraphs>76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Helvetica</vt:lpstr>
      <vt:lpstr>Times New Roman</vt:lpstr>
      <vt:lpstr>Wingdings</vt:lpstr>
      <vt:lpstr>Capsules</vt:lpstr>
      <vt:lpstr>ECEN 460, Spring 2026 Power System Operation and Control</vt:lpstr>
      <vt:lpstr>Homework 3 and 4</vt:lpstr>
      <vt:lpstr>Non-Ideal Transformer Example</vt:lpstr>
      <vt:lpstr>Transformer Example, Cont’d</vt:lpstr>
      <vt:lpstr>Per Unit Change of MVA Base</vt:lpstr>
      <vt:lpstr>Per Unit Change of Base Example</vt:lpstr>
      <vt:lpstr>Transformer Reactance</vt:lpstr>
      <vt:lpstr>Three Phase Per-Unit</vt:lpstr>
      <vt:lpstr>Three Phase Per-Unit, Cont'd</vt:lpstr>
      <vt:lpstr>Three Phase Per-Unit Example</vt:lpstr>
      <vt:lpstr>3ϕ Per-Unit Example, Cont'd</vt:lpstr>
      <vt:lpstr>3ϕ Per-Unit Example, Cont’d 2</vt:lpstr>
      <vt:lpstr>3ϕ Per-Unit Example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ECEN 616, Fall 2022 Methods of Electric Power System Analysis</dc:title>
  <dc:creator>Birchfield, Adam Barlow</dc:creator>
  <cp:lastModifiedBy>Birchfield, Adam Barlow</cp:lastModifiedBy>
  <cp:revision>44</cp:revision>
  <cp:lastPrinted>2026-01-16T15:16:12Z</cp:lastPrinted>
  <dcterms:created xsi:type="dcterms:W3CDTF">2022-08-23T14:02:40Z</dcterms:created>
  <dcterms:modified xsi:type="dcterms:W3CDTF">2026-01-16T15:47:28Z</dcterms:modified>
</cp:coreProperties>
</file>