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356" r:id="rId2"/>
    <p:sldId id="385" r:id="rId3"/>
    <p:sldId id="357" r:id="rId4"/>
    <p:sldId id="418" r:id="rId5"/>
    <p:sldId id="419" r:id="rId6"/>
    <p:sldId id="386" r:id="rId7"/>
    <p:sldId id="403" r:id="rId8"/>
    <p:sldId id="387" r:id="rId9"/>
    <p:sldId id="404" r:id="rId10"/>
    <p:sldId id="405" r:id="rId11"/>
    <p:sldId id="406" r:id="rId12"/>
    <p:sldId id="408" r:id="rId13"/>
    <p:sldId id="381" r:id="rId14"/>
    <p:sldId id="382" r:id="rId15"/>
    <p:sldId id="409" r:id="rId16"/>
    <p:sldId id="410" r:id="rId17"/>
    <p:sldId id="411" r:id="rId18"/>
    <p:sldId id="412" r:id="rId19"/>
    <p:sldId id="384" r:id="rId20"/>
    <p:sldId id="407" r:id="rId21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08" d="100"/>
          <a:sy n="108" d="100"/>
        </p:scale>
        <p:origin x="57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1 448 0 0,'0'0'1337'0'0,"0"43"-771"0"0,0 130 21 0 0,-2-131 17 0 0,-2-43 339 0 0,4 1-743 0 0,0 0 1 0 0,0 1-1 0 0,-1-1 1 0 0,1 0-1 0 0,-1-1 1 0 0,1 1-1 0 0,0 0 1 0 0,0 0-1 0 0,-1 0 1 0 0,1 0-1 0 0,0 0 1 0 0,-1 0-1 0 0,1 0 1 0 0,0 0-1 0 0,0 0 1 0 0,-1 0-1 0 0,1 0 1 0 0,0-1-1 0 0,-1 1 1 0 0,1 0-1 0 0,0-1 1 0 0,-1 1-1 0 0,1 0 0 0 0,0-1 1 0 0,0 1-1 0 0,0 0 1 0 0,0 0-1 0 0,0 0 1 0 0,-1-1-1 0 0,1 1 1 0 0,0-1-1 0 0,0 1 1 0 0,0 0-1 0 0,-4-14 1905 0 0,2-14-3377 0 0,0-107 2593 0 0,5 65 10202 0 0,3 70-9763 0 0,9 6-2903 0 0,-11-5 1795 0 0,3 2-454 0 0,43 6 870 0 0,-47-8-948 0 0,25 6 939 0 0,-1-1-506 0 0,-25-5-352 0 0,1-1-128 0 0,93 12 491 0 0,-94-11-515 0 0,55 5 90 0 0,17-2-199 0 0,665 8 423 0 0,-164-5-498 0 0,297 5-64 0 0,-113-4 88 0 0,-202-5 219 0 0,551 3 108 0 0,-384 5-314 0 0,2-8 3 0 0,-184 2 305 0 0,-8 1-427 0 0,547 3 15 0 0,-755-9 178 0 0,-239 0-154 0 0,-83 0 192 0 0,52-1 119 0 0,33 1-205 0 0,-86 0 171 0 0,0 0-142 0 0,10 0-32 0 0,-10 1 60 0 0,3 0 634 0 0,9 1-6008 0 0,8-20-17995 0 0,-15-1 21964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59 460 0 0,'0'0'715'0'0,"-3"-17"1699"0"0,3-6-1410 0 0,0 21-769 0 0,-13-14 14297 0 0,9 53-12835 0 0,2 46-1 0 0,2-47-1457 0 0,0 55-676 0 0,0-32-3890 0 0,1-48 3790 0 0,0-11-3 0 0,-1 2 0 0 0,1-2 0 0 0,-1 1 0 0 0,1 0 0 0 0,-1 0 0 0 0,1 0 0 0 0,-1 0 0 0 0,1-1 0 0 0,0 1 0 0 0,-1 0 0 0 0,1-1 0 0 0,0 1 0 0 0,0 0 0 0 0,0-1 0 0 0,0 0 0 0 0,-1 1 0 0 0,2 0 0 0 0,-2-1 0 0 0,1 0 0 0 0,0 0 0 0 0,1 1 0 0 0,6 0-1493 0 0,-4-1 459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10 3560 0 0,'0'0'4923'0'0,"-5"-2"-3875"0"0,-9-4-69 0 0,10 5-53 0 0,-70 7 2889 0 0,46-4-4058 0 0,0 2 0 0 0,-54 13 0 0 0,32-5-3855 0 0,30-6 1642 0 0,19-5 2052 0 0,-1 0-1 0 0,1-1 1 0 0,0 1 0 0 0,-1-1 0 0 0,1 1 0 0 0,0-1 0 0 0,-2 0-1 0 0,2 0 1 0 0,0 0 0 0 0,-1 1 0 0 0,1-1 0 0 0,-3-1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0 235 284 0 0,'0'0'9227'0'0,"5"-2"-8966"0"0,12-7 35 0 0,-12 7 2979 0 0,2-4-1796 0 0,-6 5-1420 0 0,-1 1 1 0 0,1 0-1 0 0,0-1 0 0 0,-1 1 0 0 0,1-1 0 0 0,0 1 0 0 0,-1 0 0 0 0,1-1 0 0 0,0 0 1 0 0,-1 0-1 0 0,1 1 0 0 0,0-1 0 0 0,-1 0 0 0 0,0 1 0 0 0,1-1 0 0 0,0 0 0 0 0,-1 1 1 0 0,0-1-1 0 0,0 0 0 0 0,0 0 0 0 0,1 0 0 0 0,-1-1 0 0 0,0-13 201 0 0,3-26 66 0 0,-3 39-242 0 0,0-49 192 0 0,0 40-204 0 0,0-3-9 0 0,0 8-32 0 0,0 1 0 0 0,0 0 0 0 0,0 0 0 0 0,0 0 0 0 0,1 0 0 0 0,2-7 0 0 0,-3 10 87 0 0,-3-19-59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3572 0 0,'-5'-4'16805'0'0,"3"10"-12295"0"0,2 11-7644 0 0,0-13 4917 0 0,0 2-1124 0 0,7 24 1488 0 0,-6-27-2184 0 0,0 1 0 0 0,0-1 0 0 0,1 1 0 0 0,0-1 0 0 0,-1 1 0 0 0,1-2 0 0 0,0 2 0 0 0,0-2 0 0 0,0 2 0 0 0,1-2 0 0 0,-1 1 0 0 0,0 0 0 0 0,1-1 0 0 0,6 5 0 0 0,-3-2-768 0 0,-4-4 521 0 0,-1-1 1 0 0,1 2-1 0 0,0-2 0 0 0,0 1 1 0 0,0-1-1 0 0,0 1 1 0 0,-1-1-1 0 0,1 0 1 0 0,0 0-1 0 0,0 0 1 0 0,0 1-1 0 0,0-2 1 0 0,0 1-1 0 0,0 0 0 0 0,0 0 1 0 0,0 0-1 0 0,2-2 1 0 0,28-9-3053 0 0,-23 6 2372 0 0,-1-1-1 0 0,0 0 1 0 0,0-1-1 0 0,-1 0 0 0 0,1 1 1 0 0,11-17-1 0 0,15-25-306 0 0,-21 29 1999 0 0,-12 17 79 0 0,6 1 4987 0 0,-14 47-3726 0 0,-3 0-1 0 0,-17 54 1 0 0,16-64-1415 0 0,5-14-290 0 0,-2 10-352 0 0,-3-1 0 0 0,1 0 0 0 0,-28 52 0 0 0,33-75-363 0 0,-23 39-1978 0 0,9-18-1984 0 0,18-27 3223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4780 0 0,'0'0'11514'0'0,"-2"7"-10578"0"0,-9 23 241 0 0,2 1 1 0 0,2 0 0 0 0,0 1 0 0 0,-2 44 0 0 0,10-60-2730 0 0,-1-1 0 0 0,7 28 0 0 0,12 29-11773 0 0,-16-59 10275 0 0,2 1 1482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5937 0 0,'0'0'20659'0'0,"7"-3"-19934"0"0,25-8 386 0 0,1 1 0 0 0,1 1 0 0 0,60-7 0 0 0,112 4-3708 0 0,-185 14 589 0 0,-7 1-3676 0 0,-26 19-13245 0 0,9-17 17374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3112 0 0,'-5'7'19522'0'0,"27"-9"-19095"0"0,2-2 845 0 0,1 3 0 0 0,41 2-1 0 0,-41 4-1060 0 0,-24-4-217 0 0,0 1-18 0 0,0 1 0 0 0,0 0 0 0 0,0 0 0 0 0,0-1 0 0 0,0 1 0 0 0,-1 0 0 0 0,0-1 0 0 0,0 7-1 0 0,-11 7-77 0 0,0 1-1 0 0,-1-2 1 0 0,-28 27-1 0 0,36-36 155 0 0,2-5-1 0 0,0 1-1 0 0,1-1 0 0 0,0 1 0 0 0,-1 0 0 0 0,2 0 1 0 0,-2 0-1 0 0,1 0 0 0 0,0 0 0 0 0,-1 4 0 0 0,1 8 661 0 0,4-3-203 0 0,0-4-496 0 0,-2-6 13 0 0,0 0 0 0 0,0 0 1 0 0,-1 0-1 0 0,2 0 0 0 0,-2 0 1 0 0,2 0-1 0 0,-2-1 0 0 0,2 1 1 0 0,-1 0-1 0 0,0-1 0 0 0,0 1 1 0 0,0 0-1 0 0,1-1 0 0 0,1 1 1 0 0,34 5 124 0 0,-22-5-569 0 0,56 1-473 0 0,-23-10-4621 0 0,4-7-8274 0 0,-12 3 8107 0 0,-38 12 4090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4472 0 0,'0'0'12719'0'0,"9"-11"-6036"0"0,-8 10-6285 0 0,1 0 0 0 0,-2 0 0 0 0,2 1 0 0 0,-1-2 0 0 0,0 2 0 0 0,0-1 0 0 0,0 0 0 0 0,1 1 0 0 0,-1-1 0 0 0,0 1 0 0 0,1-1 0 0 0,-1 1 0 0 0,0 0 0 0 0,3-1 0 0 0,12 15 3129 0 0,-6-3-4172 0 0,56 57 665 0 0,115 92 1 0 0,-137-126-21 0 0,-33-26 0 0 0,1 2 0 0 0,-4-4-48 0 0,-8-6 11 0 0,0 0 1 0 0,1 0-1 0 0,-1 1 1 0 0,0-1-1 0 0,1 0 0 0 0,-1 1 1 0 0,0-1-1 0 0,0 0 1 0 0,0 0-1 0 0,0 0 0 0 0,0 1 1 0 0,0-1-1 0 0,0 1 1 0 0,1-1-1 0 0,-1 0 0 0 0,0 0 1 0 0,0 1-1 0 0,0-1 1 0 0,0 1-1 0 0,0-1 0 0 0,0 0 1 0 0,0 0-1 0 0,0 1 1 0 0,0-1-1 0 0,0 1 0 0 0,0-1 1 0 0,0 0-1 0 0,-1 0 1 0 0,1 1-1 0 0,0-1 1 0 0,0 0-1 0 0,0 1 0 0 0,-12 11-505 0 0,-26 10 347 0 0,25-15-3 0 0,-20 15-799 0 0,0 2 0 0 0,-33 33 0 0 0,54-49-654 0 0,10-7 1387 0 0,1-1 1 0 0,0 2-1 0 0,-2-2 0 0 0,2 2 1 0 0,0-1-1 0 0,-1 0 0 0 0,2 0 1 0 0,-2 0-1 0 0,1 0 0 0 0,0 1 1 0 0,-1 1-1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4348 0 0,'0'0'11309'0'0,"-1"6"-10710"0"0,-6 155 3279 0 0,8-89-5281 0 0,-1-16-3450 0 0,0-53 3573 0 0,3 0-849 0 0,2 1 1437 0 0,21-28-8565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11 3008 0 0,'0'0'3919'0'0,"0"-1"-3712"0"0,0 0 0 0 0,-1 0 0 0 0,0 1 0 0 0,1 0 1 0 0,0-1-1 0 0,-1 0 0 0 0,0 1 0 0 0,1-1 0 0 0,-1 0 0 0 0,1 1 0 0 0,-1 0 0 0 0,1-1 0 0 0,-1 1 0 0 0,0-1 0 0 0,0 1 0 0 0,0 0 0 0 0,1 0 0 0 0,-1-1 0 0 0,0 1 0 0 0,1 0 0 0 0,-2 0 0 0 0,-34 5 2268 0 0,2 2 0 0 0,-61 20 0 0 0,-69 33-978 0 0,162-59-1496 0 0,-39 15-371 0 0,13-6-1777 0 0,0 1-1 0 0,0 2 1 0 0,-38 23 0 0 0,66-36 1982 0 0,-1 1 0 0 0,0-1 0 0 0,1 1 0 0 0,0 0 0 0 0,-1 0 1 0 0,0-1-1 0 0,1 1 0 0 0,0 0 0 0 0,-1-1 0 0 0,1 1 0 0 0,-1 0 0 0 0,1-1 0 0 0,0 1 1 0 0,0 0-1 0 0,0-1 0 0 0,-1 1 0 0 0,1 0 0 0 0,0 0 0 0 0,0 0 0 0 0,0-1 1 0 0,0 1-1 0 0,0 0 0 0 0,0 0 0 0 0,0 0 0 0 0,0-1 0 0 0,1 1 0 0 0,-1 0 1 0 0,0 0-1 0 0,0 0 0 0 0,0-1 0 0 0,1 2 0 0 0,13 17-3579 0 0,-2-12 2298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458 793 276 0 0,'-30'-18'99'0'0,"27"16"-80"0"0,0-1-1 0 0,0 0 1 0 0,-1 1 0 0 0,1 0 0 0 0,-1 0-1 0 0,1 0 1 0 0,-1 1 0 0 0,0-1 0 0 0,0 1 0 0 0,0 0-1 0 0,-8-1 1 0 0,-21-8 8 0 0,31 11 3 0 0,-9-1-148 0 0,-16-12 308 0 0,-22-14-232 0 0,47 25 86 0 0,-57-12 4 0 0,30 8-87 0 0,26 4 275 0 0,-15-1-230 0 0,-8-4-35 0 0,24 5 55 0 0,-11-3 253 0 0,-63-5 9214 0 0,73 8-7794 0 0,-21 0 17221 0 0,63 2-18702 0 0,-29-1-33 0 0,26 0 626 0 0,-29 0-773 0 0,11 0 78 0 0,6 0-87 0 0,-4 0-29 0 0,-1 0 0 0 0,4 0 0 0 0,0 0 0 0 0,0 0 0 0 0,9 2 0 0 0,41-5 0 0 0,-50 2 0 0 0,0 1 0 0 0,0-2 0 0 0,-1 1 0 0 0,-2 0 0 0 0,-1 0 0 0 0,-1-1 0 0 0,1 0 0 0 0,2 1 0 0 0,0 0 0 0 0,-1-1 0 0 0,42-4 0 0 0,86-11 0 0 0,-133 15 0 0 0,81-8 0 0 0,-73 9 0 0 0,15-3 0 0 0,48-9 0 0 0,-33 3 0 0 0,-16 7 0 0 0,18-4 0 0 0,-35 4 0 0 0,8-3 0 0 0,16 1 0 0 0,-9 0 0 0 0,23 2 0 0 0,-17 0 0 0 0,18-1 0 0 0,1 2 0 0 0,-37 2 0 0 0,0 0 0 0 0,-4 0 0 0 0,3-1 0 0 0,-4 1 0 0 0,1 0 0 0 0,-1 0 0 0 0,3 0 0 0 0,-1 0 0 0 0,1 0 0 0 0,-1 1 0 0 0,-1 1 0 0 0,0 0 0 0 0,0-2 0 0 0,0 1 0 0 0,0 0 0 0 0,-3 1 0 0 0,2 0 0 0 0,1 0 0 0 0,1-1 0 0 0,-2 1 0 0 0,1 0 0 0 0,0 1 0 0 0,0-1 0 0 0,-1-1 0 0 0,-3 1 0 0 0,3 1 0 0 0,2-2 0 0 0,-3 1 0 0 0,2 0 0 0 0,-1-1 0 0 0,0 0 0 0 0,-2 1 0 0 0,3-2 0 0 0,0 2 0 0 0,1-2 0 0 0,2 1 0 0 0,-3 0 0 0 0,3-1 0 0 0,-5 0 0 0 0,4 0 0 0 0,2 0 0 0 0,-3 0 0 0 0,2 0 0 0 0,0-1 0 0 0,-3 0 0 0 0,-3 1 0 0 0,3 0 0 0 0,0 0 0 0 0,-1 0 0 0 0,2-1 0 0 0,0 0 0 0 0,1 0 0 0 0,-1 1 0 0 0,-2 0 0 0 0,1-1 0 0 0,-3 0 0 0 0,5 0 0 0 0,-1 1 0 0 0,0-1 0 0 0,-2 0 0 0 0,12-1-35 0 0,-26 2 19 0 0,30-1-171 0 0,-30 1 162 0 0,46-4 149 0 0,-48 3-86 0 0,2 1-54 0 0,45-3 121 0 0,-47 3-158 0 0,1 0 7 0 0,67-4-226 0 0,-68 4 311 0 0,39-2-96 0 0,329-34-1099 0 0,-153 15 350 0 0,-216 21 826 0 0,53-5-358 0 0,-51 4 298 0 0,50-5 118 0 0,-21 4-215 0 0,-29 2 225 0 0,15-1-794 0 0,-14 1 4866 0 0,0-1-5972 0 0,3-23-23566 0 0,-9 19 24925 0 0,1 0 0 0 0,1 1 1 0 0,0-9-1 0 0,0 12 446 0 0,7-130-2508 0 0,-7 128 2669 0 0,-2-27 2557 0 0,1 9 972 0 0,-5 6 7892 0 0,6 15-11435 0 0,-5 27 449 0 0,2-1 0 0 0,-2 43 1 0 0,1 211 1065 0 0,0-219-1321 0 0,4-58-376 0 0,2 58 2208 0 0,1-56-2237 0 0,-3-3 133 0 0,1 0 0 0 0,0 0 0 0 0,1 0 0 0 0,-2 0 0 0 0,2 0 0 0 0,-1 0 0 0 0,1-1 0 0 0,-1 1 0 0 0,1 0 0 0 0,0 0 0 0 0,-1-1 0 0 0,1 0 0 0 0,0 1 0 0 0,0-1 0 0 0,0 1 0 0 0,0-1 0 0 0,3 1-1 0 0,-2-1 21 0 0,1-1-25 0 0,573-7-232 0 0,-480 5 67 0 0,-50-1 5 0 0,1 2 0 0 0,53 7 0 0 0,-81-4 40 0 0,-1-1-1 0 0,21-1 1 0 0,27 0-102 0 0,4 5-258 0 0,-27 1 252 0 0,-42-6 158 0 0,13 5-203 0 0,8 4 268 0 0,-21-7-77 0 0,27 9 148 0 0,-10-2-204 0 0,2-2 0 0 0,21 6 0 0 0,-40-13 101 0 0,1 2-46 0 0,56 12 10 0 0,-57-14 65 0 0,16 3 44 0 0,-5-3-105 0 0,28 5 34 0 0,-37-5-14 0 0,-1 0-19 0 0,7 0 25 0 0,-8 0-5 0 0,10 2 44 0 0,-7-1-101 0 0,-1 0 1 0 0,1 0 0 0 0,0-1-1 0 0,0 1 1 0 0,0-1-1 0 0,0 0 1 0 0,6-1 0 0 0,-10 1 16 0 0,0 0 0 0 0,0 0 0 0 0,0 0 0 0 0,0 0 1 0 0,0 0-1 0 0,0 0 0 0 0,0 0 0 0 0,0-1 0 0 0,0 0 1 0 0,-1 1-1 0 0,2 0 0 0 0,-2-1 0 0 0,1 0 0 0 0,0 1 0 0 0,0 0 1 0 0,0-1-1 0 0,-1 0 0 0 0,1 0 0 0 0,0 0 0 0 0,-1 1 1 0 0,1-1-1 0 0,0 0 0 0 0,0 0 0 0 0,-1 0 0 0 0,0 0 1 0 0,1 0-1 0 0,0 0 0 0 0,-1 0 0 0 0,0 0 0 0 0,0 0 0 0 0,0 0 1 0 0,1 0-1 0 0,-1-2 0 0 0,0-45 120 0 0,-1 20-177 0 0,8-344-852 0 0,-6 317 715 0 0,11-80 1 0 0,-10 88 160 0 0,-2 39 30 0 0,0-1 1 0 0,1 1-1 0 0,-1 0 1 0 0,2-1-1 0 0,-1 1 1 0 0,3-8-1 0 0,-3 14-52 0 0,-1-31 95 0 0,0 25-24 0 0,0 3-91 0 0,1 1 0 0 0,-1 0 0 0 0,-1-1 0 0 0,1 1 0 0 0,0 0 0 0 0,-1-1 0 0 0,-2-6 0 0 0,3 9-58 0 0,-33-3-453 0 0,-535-9 415 0 0,512 12 333 0 0,-280 0 672 0 0,187 3-582 0 0,-202-4 705 0 0,349 3-886 0 0,-7-1 124 0 0,-1 1 1 0 0,1 0-1 0 0,-16 2 1 0 0,-13 0 118 0 0,37-1-275 0 0,1-1 0 0 0,-1 0 0 0 0,1 0 0 0 0,-1 1 0 0 0,0-1 0 0 0,1 1 1 0 0,0-1-1 0 0,0 0 0 0 0,-1 0 0 0 0,1 1 0 0 0,-1 0 0 0 0,1-1 0 0 0,0 0 0 0 0,0 1 0 0 0,-1 0 0 0 0,1-1 0 0 0,0 1 0 0 0,0-1 0 0 0,-1 1 0 0 0,1 0 0 0 0,0-1 0 0 0,0 0 0 0 0,0 1 0 0 0,0 0 0 0 0,0-1 0 0 0,0 0 0 0 0,0 1 1 0 0,0 0-1 0 0,0 25 200 0 0,0-19-270 0 0,-2 37 44 0 0,-13 62 1 0 0,6-42 116 0 0,4-35-290 0 0,-3 35-2776 0 0,7-60 2146 0 0,1 0-1 0 0,0 0 0 0 0,1 0 0 0 0,-1 0 0 0 0,1 0 0 0 0,0-1 0 0 0,0 1 0 0 0,0 0 0 0 0,0 0 0 0 0,0-1 0 0 0,1 0 1 0 0,3 7-1 0 0,-3-8 183 0 0,-1-1 1 0 0,1 1 0 0 0,0-1 0 0 0,0 0 0 0 0,1 1 0 0 0,-1-1-1 0 0,0 0 1 0 0,0 0 0 0 0,1 0 0 0 0,-1 0 0 0 0,3 0 0 0 0,-3 0-1024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5200 0 0,'0'0'8678'0'0,"-4"3"-7642"0"0,-6 3-261 0 0,-1 1-1 0 0,1-3 1 0 0,-1 1-1 0 0,-1 0 1 0 0,1-2-1 0 0,-22 6 1 0 0,-124 27 359 0 0,58-4-8621 0 0,97-30 6572 0 0,-5 0-3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 5344 0 0,'25'-16'15870'0'0,"-41"22"-14505"0"0,-25 11-650 0 0,39-16-335 0 0,-5 3 202 0 0,10 1 2452 0 0,1-2-3004 0 0,0 0 0 0 0,-1-1 0 0 0,1 1 0 0 0,0-1 0 0 0,0 0 0 0 0,0-1 0 0 0,9 4 0 0 0,-8-4 7 0 0,0 0-23 0 0,0 1-1 0 0,-1-1 1 0 0,0 0 0 0 0,1 1-1 0 0,0 0 1 0 0,-1 0 0 0 0,0 0-1 0 0,0 1 1 0 0,5 3 0 0 0,-8-4-34 0 0,0 0 0 0 0,1 0 1 0 0,-1-1-1 0 0,-1 1 0 0 0,1 0 0 0 0,0 0 1 0 0,-1-1-1 0 0,1 1 0 0 0,0 0 0 0 0,-1 0 1 0 0,0 0-1 0 0,0 1 0 0 0,0-1 0 0 0,0 0 1 0 0,0 0-1 0 0,0 0 0 0 0,0 0 0 0 0,0 0 1 0 0,0 0-1 0 0,-1-1 0 0 0,0 1 0 0 0,1 0 0 0 0,-2 3 1 0 0,-1 2-42 0 0,-1 2-342 0 0,0-1 0 0 0,-1 0 0 0 0,-11 14 0 0 0,5-6-2608 0 0,2-3-571 0 0,1-5-2551 0 0,1-4 360 0 0,2-2 1252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17 143 3440 0 0,'-17'5'28668'0'0,"59"-29"-28512"0"0,1 2 1 0 0,1 2-1 0 0,84-26 1 0 0,-70 25-124 0 0,-1 7-44 0 0,-56 14-5 0 0,0 0 0 0 0,0 0 0 0 0,0 0 0 0 0,1 0 0 0 0,-2 0 0 0 0,2 1 0 0 0,-2-1 0 0 0,2 0 0 0 0,-2 0 0 0 0,2 1 0 0 0,-2-1 0 0 0,2 1 0 0 0,-2-1 0 0 0,2 1 0 0 0,-2-1 0 0 0,1 1 0 0 0,2 1 0 0 0,-2-2-32 0 0,-1 1 22 0 0,0-1 0 0 0,1 1 0 0 0,0-1 0 0 0,-1 1 0 0 0,0 0 0 0 0,1 0 0 0 0,-1-1 0 0 0,0 1 0 0 0,1 0 0 0 0,-1-1 0 0 0,0 1-1 0 0,0 0 1 0 0,0-1 0 0 0,0 1 0 0 0,0 0 0 0 0,0 0 0 0 0,0 0 0 0 0,0-1 0 0 0,0 1 0 0 0,0 0 0 0 0,0-1 0 0 0,0 1 0 0 0,0 0 0 0 0,0-1 0 0 0,0 1-1 0 0,0 0 1 0 0,-1-1 0 0 0,0 2 0 0 0,-6 17-131 0 0,7-19 157 0 0,-19 36-246 0 0,-1-2 0 0 0,-29 36-1 0 0,-26 45-131 0 0,65-98 385 0 0,6-11 16 0 0,1-1 1 0 0,0 1-1 0 0,0-1 1 0 0,1 1-1 0 0,0 0 1 0 0,0 0-1 0 0,1 0 1 0 0,0 0-1 0 0,-1 0 1 0 0,2 0 0 0 0,-1 1-1 0 0,1-1 1 0 0,1 10-1 0 0,-1-14-5 0 0,0 0 0 0 0,1 0 0 0 0,-1 0 0 0 0,1 0 0 0 0,-1 0 0 0 0,1 0 0 0 0,0 0 0 0 0,0 0 0 0 0,0 0 0 0 0,0-1 0 0 0,0 1 0 0 0,0 0 0 0 0,0 0 0 0 0,1-1 0 0 0,-1 0 0 0 0,1 1 0 0 0,-1-1 0 0 0,1 0 0 0 0,0 1 0 0 0,-1-2 0 0 0,1 2 0 0 0,0-2 0 0 0,0 2 0 0 0,0-2 0 0 0,0 1 0 0 0,-1 0 0 0 0,4 0-1 0 0,3 1 43 0 0,0 0 0 0 0,0 0-1 0 0,0-1 1 0 0,0 0 0 0 0,0-1-1 0 0,10 0 1 0 0,-4 0-89 0 0,7 0-726 0 0,0-2 0 0 0,40-8 0 0 0,-53 7-429 0 0,0 1 0 0 0,1-1 0 0 0,-1 0 0 0 0,9-6 0 0 0,-11 5-517 0 0,0 0 1 0 0,-1 0-1 0 0,1 0 1 0 0,-1-1-1 0 0,0 0 1 0 0,5-6-1 0 0,11-26-8507 0 0,-15 24 8947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25 3480 0 0,'0'-4'2073'0'0,"0"4"-1535"0"0,0-1 1 0 0,-1 0 0 0 0,1 0 0 0 0,0 0 0 0 0,-1 1 0 0 0,1-2 0 0 0,0 2 0 0 0,-1-1 0 0 0,1 0 0 0 0,-1 1 0 0 0,1-1 0 0 0,-1 0 0 0 0,0 0 0 0 0,1 1 0 0 0,-1-1 0 0 0,0 0 0 0 0,1 1-1 0 0,-1-1 1 0 0,-1 0 0 0 0,-20-4 3552 0 0,-33 10-4303 0 0,34-1 1598 0 0,-134 13-1118 0 0,55-4-7564 0 0,97-13 4890 0 0,-29-2-7965 0 0,30 2 8896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4472 0 0,'0'0'1869'0'0,"-2"4"-87"0"0,-5 7 435 0 0,1 0 1 0 0,0 1-1 0 0,-4 14 0 0 0,-21 76 2250 0 0,14-36-3699 0 0,11-49-1255 0 0,-3 22-2576 0 0,9-36 2325 0 0,0-1 0 0 0,0 0 0 0 0,1 0 0 0 0,-1 0-1 0 0,0 0 1 0 0,1 0 0 0 0,-1 0 0 0 0,1 0 0 0 0,0 0 0 0 0,1 2 0 0 0,-1-1-1616 0 0,10 7-3409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 2804 0 0,'-9'-9'6826'0'0,"8"9"-6242"0"0,1 0 0 0 0,-1-1 0 0 0,0 1 0 0 0,1-1 0 0 0,-1 1-1 0 0,0 0 1 0 0,1 0 0 0 0,-1 0 0 0 0,0 0 0 0 0,1-1 0 0 0,-1 1 0 0 0,0 0 0 0 0,0 0-1 0 0,0 0 1 0 0,0 0 0 0 0,1 0 0 0 0,-1 0 0 0 0,0 1 0 0 0,1-1 0 0 0,-1 0 0 0 0,0 0-1 0 0,0 0 1 0 0,0 0 0 0 0,0 2 0 0 0,1 7 2728 0 0,7 8-3855 0 0,1-1 833 0 0,0-1-1 0 0,1 0 0 0 0,0 0 0 0 0,1-1 0 0 0,1 0 0 0 0,1-1 0 0 0,-1-1 0 0 0,2 1 0 0 0,0-1 1 0 0,1-1-1 0 0,-1 0 0 0 0,25 12 0 0 0,-1-9-629 0 0,-31-12 171 0 0,0 0 0 0 0,0 1 1 0 0,0-1-1 0 0,0 1 0 0 0,0 0 1 0 0,-1 1-1 0 0,1-1 0 0 0,9 9 1 0 0,-15-12 122 0 0,1 1 1 0 0,0 0 0 0 0,-1 0 0 0 0,0 0-1 0 0,1-1 1 0 0,0 1 0 0 0,-1 0 0 0 0,1 0-1 0 0,-1 0 1 0 0,0 0 0 0 0,0 0 0 0 0,0-1-1 0 0,0 2 1 0 0,0-2 0 0 0,0 1 0 0 0,0 0-1 0 0,0 0 1 0 0,0 0 0 0 0,0 0 0 0 0,0 0-1 0 0,0 0 1 0 0,0 0 0 0 0,-1 1 0 0 0,-15 27-454 0 0,-27 19 324 0 0,41-46 166 0 0,-91 93-444 0 0,32-32-6629 0 0,69-95-10788 0 0,-2 17 16359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3008 0 0,'-5'2'1456'0'0,"-13"8"-22"0"0,17-10-1065 0 0,0 2 0 0 0,-1-1 0 0 0,1 0 0 0 0,0 1 1 0 0,0-1-1 0 0,0 0 0 0 0,0 1 0 0 0,0 0 0 0 0,0-1 0 0 0,0 0 0 0 0,1 1 0 0 0,-1 0 1 0 0,0 0-1 0 0,1-1 0 0 0,-1 3 0 0 0,1-2 51 0 0,-10 35 2936 0 0,-5 47 0 0 0,10-44-2875 0 0,1 44-1 0 0,4-82-760 0 0,0-1 1 0 0,0 1-1 0 0,0-1 1 0 0,1 1-1 0 0,-1 0 0 0 0,0-1 1 0 0,1 0-1 0 0,-1 1 0 0 0,1 0 1 0 0,-1-1-1 0 0,1 1 0 0 0,0-1 1 0 0,0 0-1 0 0,0 1 0 0 0,-1-1 1 0 0,2 0-1 0 0,-1 1 0 0 0,0-1 1 0 0,0 0-1 0 0,1 0 0 0 0,-1 0 1 0 0,0 0-1 0 0,1 0 1 0 0,0 1-1 0 0,27-16-9801 0 0,-18 4 8544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15 3632 0 0,'0'0'3479'0'0,"5"-6"-1715"0"0,-7-1 5030 0 0,-14 7-5626 0 0,0-1 0 0 0,-30 4 0 0 0,-84 21-500 0 0,77-13-808 0 0,49-10 25 0 0,-89 20-1763 0 0,84-18 862 0 0,0 0 1 0 0,-1 0-1 0 0,1 1 0 0 0,1 0 1 0 0,0 1-1 0 0,-1 0 0 0 0,-10 8 1 0 0,18-11 607 0 0,0-2 0 0 0,1 2 0 0 0,-2-1 0 0 0,2 0 0 0 0,-1 1 0 0 0,0-2 0 0 0,1 2 0 0 0,0-1 1 0 0,-1 0-1 0 0,0 1 0 0 0,1 0 0 0 0,0-1 0 0 0,0 0 0 0 0,0 1 0 0 0,-1-1 0 0 0,1 1 0 0 0,1 2 0 0 0,-1-2-932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4164 0 0,'0'0'4564'0'0,"9"7"4082"0"0,-34 6-7552 0 0,0-1 0 0 0,-51 16 0 0 0,57-23-1093 0 0,-40 11-1843 0 0,5-10-3959 0 0,39-10-2628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1656 0 0,'0'0'4087'0'0,"-3"2"-2849"0"0,2 0-809 0 0,-1-1-186 0 0,2-1 0 0 0,-2 2 0 0 0,2-2 0 0 0,-2 1 1 0 0,2 0-1 0 0,-2 0 0 0 0,1 0 0 0 0,-1 0 0 0 0,1-1 0 0 0,0 0 1 0 0,0 1-1 0 0,-3 0 0 0 0,8 35 4849 0 0,7 70 462 0 0,-7-52-5149 0 0,-3-28-7346 0 0,-7-19 4799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15 736 1176 0 0,'0'0'19370'0'0,"-7"3"-19462"0"0,7-3 134 0 0,-1 0 1 0 0,1 0-1 0 0,0 0 0 0 0,0 0 1 0 0,-1 0-1 0 0,1 0 0 0 0,0 1 1 0 0,0-1-1 0 0,0 0 1 0 0,0 0-1 0 0,-1 0 0 0 0,1 0 1 0 0,0 0-1 0 0,0 0 0 0 0,-1 0 1 0 0,1 0-1 0 0,0-1 1 0 0,0 1-1 0 0,0 0 0 0 0,0 0 1 0 0,0 0-1 0 0,-1 0 0 0 0,1 0 1 0 0,0 0-1 0 0,-1 0 0 0 0,1 0 1 0 0,0 0-1 0 0,0 0 1 0 0,0 0-1 0 0,0-1 0 0 0,0 1 1 0 0,0 0-1 0 0,0 0 0 0 0,0 0 1 0 0,-1-1-1 0 0,1 1 1 0 0,0 0-1 0 0,0 0 0 0 0,0 0 1 0 0,0 0-1 0 0,0 0 0 0 0,0-1 1 0 0,0 1-1 0 0,0 0 0 0 0,0-1 1 0 0,0 1-1 0 0,0 0 1 0 0,0 0-1 0 0,0 0 0 0 0,0 0 1 0 0,0 0-1 0 0,0-1 0 0 0,2-56 788 0 0,-2 54-719 0 0,4-28 309 0 0,0-6 100 0 0,0-37 0 0 0,0 30-429 0 0,0-18 212 0 0,-4-67-295 0 0,0 127-49 0 0,-3-46 111 0 0,3 42-67 0 0,0 1-1 0 0,0-1 1 0 0,-1 2 0 0 0,1-2-1 0 0,-1 1 1 0 0,-2-6 38 0 0,3-5-141 0 0,-5-37 267 0 0,5 50-182 0 0,0-41 10 0 0,-2 36 45 0 0,2 5-5 0 0,0 0-97 0 0,1-17 918 0 0,0 8-660 0 0,-1 4-2851 0 0,0-5-10192 0 0,30 0 3354 0 0,-20 6 8032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3232 0 0,'9'-13'4917'0'0,"-7"9"-4333"0"0,1-1-1 0 0,-1 0 1 0 0,0 1-1 0 0,1-1 1 0 0,0 1-1 0 0,1 0 1 0 0,-1 1-1 0 0,1-1 1 0 0,-1 0-1 0 0,1 1 1 0 0,0 0-1 0 0,0 0 1 0 0,0 0-1 0 0,1 1 1 0 0,0-1-1 0 0,-1 1 1 0 0,0-1-1 0 0,1 2 1 0 0,1-1-1 0 0,8-2 1 0 0,-12 4-212 0 0,16 0 803 0 0,-17-1-1161 0 0,0 1-1 0 0,0 0 1 0 0,-1 0-1 0 0,1 0 1 0 0,1 0-1 0 0,-2 0 1 0 0,1 0-1 0 0,0 0 1 0 0,-1 1-1 0 0,2-1 1 0 0,-2 0-1 0 0,1 0 1 0 0,0 0-1 0 0,-1 0 1 0 0,1 1-1 0 0,0 0 1 0 0,-1-1 0 0 0,1 0-1 0 0,0 0 1 0 0,-1 1-1 0 0,1 0 1 0 0,0-1-1 0 0,0 2 1 0 0,-2 3-10 0 0,0-1 1 0 0,-1 0-1 0 0,1 0 1 0 0,-1 0 0 0 0,0 0-1 0 0,0 0 1 0 0,0-1-1 0 0,-1 1 1 0 0,0 0-1 0 0,0-1 1 0 0,1 0-1 0 0,-2 0 1 0 0,1 1 0 0 0,0-2-1 0 0,-6 5 1 0 0,-1 1 103 0 0,10-6 69 0 0,-1-2-183 0 0,-9 9 818 0 0,10-9-696 0 0,-1 0 0 0 0,1 1 0 0 0,-1-1 0 0 0,1 0-1 0 0,0 0 1 0 0,0 0 0 0 0,-1 1 0 0 0,1-1 0 0 0,0 1 0 0 0,-1-1 0 0 0,1 0 0 0 0,0 0-1 0 0,0 1 1 0 0,0-1 0 0 0,0 1 0 0 0,0-1 0 0 0,-1 0 0 0 0,1 1 0 0 0,0-1 0 0 0,0 1 0 0 0,0-1-1 0 0,0 0 1 0 0,0 0 0 0 0,0 1 0 0 0,0 0 0 0 0,0-1 0 0 0,0 0 0 0 0,0 0 0 0 0,0 1-1 0 0,0 0 1 0 0,1-1 0 0 0,72 40 608 0 0,-64-35-1475 0 0,1 1 0 0 0,-1 0 0 0 0,10 11 0 0 0,-17-16-64 0 0,-2 1 280 0 0,1-1 1 0 0,0 1-1 0 0,-1-1 1 0 0,1 0-1 0 0,0 1 1 0 0,0-1-1 0 0,0 0 1 0 0,0 1-1 0 0,0-1 1 0 0,0 1-1 0 0,0-1 1 0 0,0 0-1 0 0,0 0 1 0 0,1 0-1 0 0,-1 0 1 0 0,0 0-1 0 0,1-1 1 0 0,0 1-1 0 0,1 0 1 0 0,-1 1-1704 0 0,18-4-7139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1000 0 0,'0'0'24920'0'0,"6"2"-24666"0"0,41 9 243 0 0,1-3 1 0 0,0-2-1 0 0,72 1 1 0 0,-13-1-436 0 0,111 3 103 0 0,148 0-319 0 0,-326-7 222 0 0,10 0-110 0 0,231 4-235 0 0,-269-6 356 0 0,-5 0-31 0 0,8 0-21 0 0,39 0-13 0 0,-52 0 61 0 0,3 0-52 0 0,90 0-187 0 0,-92 0 163 0 0,20 0-37 0 0,-11 1 55 0 0,-9 0 24 0 0,29-1-110 0 0,-30 1 146 0 0,1-1-159 0 0,10 1 64 0 0,-9-1 40 0 0,-1 0-88 0 0,10 1 91 0 0,-10 0-57 0 0,57 6-79 0 0,-41-4 111 0 0,-16-3 50 0 0,0 1-37 0 0,8 1 42 0 0,-9-1-9 0 0,2-1-66 0 0,76 10 160 0 0,-77-9-25 0 0,19 0-288 0 0,9 0 80 0 0,-27 0 163 0 0,14 0-151 0 0,-5 0 111 0 0,-10-1-64 0 0,51 4 98 0 0,-51-4-54 0 0,0 0 21 0 0,272 21 121 0 0,-204-13-146 0 0,62 5 221 0 0,182 13-545 0 0,48-13 497 0 0,-328-12-183 0 0,188 3-181 0 0,-156-5-13 0 0,-65 1 197 0 0,3 0-26 0 0,142-4 200 0 0,-144 4-113 0 0,0 0-33 0 0,7 0-63 0 0,43-4 90 0 0,-50 4-30 0 0,0 0-58 0 0,6-1-10 0 0,-6 1 49 0 0,19-1-184 0 0,3-1 903 0 0,-10 2-3723 0 0,-31 24-14643 0 0,13-22 16838 0 0,1 0 0 0 0,-1 0-1 0 0,0 0 1 0 0,0 0 0 0 0,-1-1 0 0 0,1 0-1 0 0,-6 2 1 0 0,-4-1-642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 1440 0 0,'0'0'3468'0'0,"-8"-8"-3459"0"0,3 11 2848 0 0,-14 29-442 0 0,18-30-2012 0 0,-3 12 885 0 0,-8 110 2238 0 0,12-111-3264 0 0,0 27 709 0 0,7 60-1 0 0,2-30-442 0 0,16 96-282 0 0,-10-55 167 0 0,-14-108-418 0 0,8 70 264 0 0,-9-70-270 0 0,0 0 14 0 0,0 10-11 0 0,3 39 26 0 0,-2-49-3 0 0,1 1 9 0 0,-6 19-47 0 0,-2 60 1328 0 0,6-81-1241 0 0,0 2-35 0 0,0 0 0 0 0,0 0 1 0 0,0 0 0 0 0,0-1-1 0 0,-1 1 1 0 0,1 0 0 0 0,-2 5 0 0 0,0 3 185 0 0,2-2-247 0 0,0-8 238 0 0,19 3-18777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49 2364 0 0,'0'0'7544'0'0,"-7"-2"-6971"0"0,-219-31 5608 0 0,-131 19-2901 0 0,291 14-3012 0 0,62 0-168 0 0,-4 1 326 0 0,7-1-363 0 0,0 0 1 0 0,0 0-1 0 0,-1 0 1 0 0,2 0-1 0 0,-2 0 0 0 0,1 0 1 0 0,0 0-1 0 0,0 0 1 0 0,0 1-1 0 0,0-1 0 0 0,0 1 1 0 0,0-1-1 0 0,0 0 1 0 0,0 1-1 0 0,-1 0 0 0 0,2-1 1 0 0,-2 0-1 0 0,0 2 1 0 0,3 8 110 0 0,0 0 0 0 0,1 0 0 0 0,0-2 0 0 0,4 13 0 0 0,-2-10-114 0 0,-1 1 0 0 0,0 1 0 0 0,-1-1 0 0 0,1 20 0 0 0,-10 139 100 0 0,-12-43 448 0 0,19-95-339 0 0,-1-30-174 0 0,-1 1 0 0 0,2-1 1 0 0,-2 0-1 0 0,2 1 1 0 0,0 0-1 0 0,-1-1 1 0 0,1 1-1 0 0,0 0 1 0 0,0-1-1 0 0,0 0 1 0 0,1 1-1 0 0,-1 0 1 0 0,1-1-1 0 0,2 6 1 0 0,-3-6 473 0 0,0 30-604 0 0,2-28 79 0 0,-1 0 0 0 0,0 0 0 0 0,-1 1-1 0 0,1-1 1 0 0,-1 1 0 0 0,0-1 0 0 0,-1 6 0 0 0,1-8 1 0 0,0-2-33 0 0,0 0-1 0 0,0 0 0 0 0,1 0 0 0 0,-1 0 0 0 0,0 0 0 0 0,0 0 0 0 0,1 0 0 0 0,-1 0 0 0 0,1 0 0 0 0,-1 0 1 0 0,0 0-1 0 0,1 0 0 0 0,0-1 0 0 0,-1 2 0 0 0,0-2 0 0 0,1 1 0 0 0,0 0 0 0 0,-1-1 0 0 0,2 2 0 0 0,0 0 533 0 0,2-2-513 0 0,131 15-867 0 0,257-5 0 0 0,-295-10 207 0 0,-95 0 579 0 0,2 0-22 0 0,27 0 83 0 0,-28 0 23 0 0,0 0-63 0 0,82 5-455 0 0,-83-5 464 0 0,2-4-1197 0 0,-4 4 1214 0 0,0 0-1 0 0,0-1 0 0 0,1 1 1 0 0,-1 0-1 0 0,0 0 0 0 0,1 0 0 0 0,-1 0 1 0 0,0 0-1 0 0,0-1 0 0 0,0 1 1 0 0,0 0-1 0 0,1-1 0 0 0,-1 1 0 0 0,0 0 1 0 0,0 0-1 0 0,0 0 0 0 0,1-1 1 0 0,-1 1-1 0 0,0 0 0 0 0,0-1 0 0 0,0 1 1 0 0,0 0-1 0 0,0 0 0 0 0,0-1 1 0 0,0 1-1 0 0,0-1 0 0 0,0 1 0 0 0,0 0 1 0 0,0 0-1 0 0,0 0 0 0 0,0-1 1 0 0,0 1-1 0 0,0-1 0 0 0,0 1 0 0 0,-1 0 1 0 0,1 0-1 0 0,0 0 0 0 0,0-1 1 0 0,-1 0-1 0 0,-6-16-6 0 0,1-2 0 0 0,0 0 0 0 0,1 0 0 0 0,1 0 0 0 0,-3-36 0 0 0,3 12 68 0 0,3 37-38 0 0,0 0 1 0 0,0 0 0 0 0,1 0-1 0 0,0 0 1 0 0,0 0 0 0 0,0 0-1 0 0,1 0 1 0 0,0 0 0 0 0,3-10-1 0 0,-3 11-32 0 0,1 1 0 0 0,-2-1 0 0 0,1 1-1 0 0,0-1 1 0 0,-1-9 0 0 0,2-18-105 0 0,0 20 126 0 0,0 0 1 0 0,-2-1 0 0 0,1 1-1 0 0,-3-21 1 0 0,0-2 8 0 0,-2-45 103 0 0,2 45-1897 0 0,1 14-2094 0 0,1 18 2796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71 992 0 0,'0'0'862'0'0,"1"-3"-837"0"0,15-44 599 0 0,-15 45-203 0 0,11-16 14371 0 0,-8 164-13085 0 0,-4-110-1626 0 0,0-15 95 0 0,-2 5 62 0 0,0-12-98 0 0,2-3-41 0 0,0 0 7 0 0,0-2-29 0 0,1 20 236 0 0,0-15-251 0 0,-1 0 0 0 0,0 0 0 0 0,-3 21 0 0 0,-4 174 272 0 0,7-188-393 0 0,0-18 84 0 0,0 45-40 0 0,0 46-54 0 0,4-45 173 0 0,-4-46-122 0 0,2 0 27 0 0,-2 0 0 0 0,1 0 0 0 0,0 0 0 0 0,-1 0 0 0 0,0 0 0 0 0,0 0 0 0 0,0 0 0 0 0,0 1 0 0 0,-1 3 0 0 0,2 21 156 0 0,6 13-216 0 0,-7-38 35 0 0,0-1 17 0 0,0 11 32 0 0,0-10-82 0 0,-2 15 78 0 0,4-7-37 0 0,-2-8 41 0 0,0 16-31 0 0,0 42 137 0 0,0-57-101 0 0,0 14-187 0 0,0 52 810 0 0,0-67-299 0 0,4 15-426 0 0,-5-16 89 0 0,0 2 24 0 0,9 21 2598 0 0,-4-20-6591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2364 0 0,'-5'-12'20961'0'0,"13"28"-16549"0"0,0 4-5671 0 0,-4-4 1402 0 0,13 51 213 0 0,-4-25-4091 0 0,-12-42 3567 0 0,-1 1-1 0 0,0-1 1 0 0,0 0-1 0 0,0 1 1 0 0,1 0-1 0 0,-1-1 1 0 0,1 0 0 0 0,-1 0-1 0 0,0 1 1 0 0,0-1-1 0 0,1 1 1 0 0,0-1-1 0 0,-1 0 1 0 0,0 0 0 0 0,0 0-1 0 0,1 1 1 0 0,0-1-1 0 0,0 0 1 0 0,-1 0-1 0 0,0 1 1 0 0,1-1-1 0 0,-1 0 1 0 0,1 0 0 0 0,-1 0-1 0 0,1 0 1 0 0,-1 0-1 0 0,1 0 1 0 0,-1 0-1 0 0,1 0 1 0 0,-1 0 0 0 0,1 0-1 0 0,-1-1 1 0 0,1 1-1 0 0,-1 0 1 0 0,1 0-1 0 0,-1-1 1 0 0,0 1-1 0 0,1 0 1 0 0,0-1 0 0 0,16-9-2652 0 0,-17 10 3294 0 0,10-9-1237 0 0,0 0 1 0 0,-1-1 0 0 0,0-1 0 0 0,-1 1 0 0 0,0-1 0 0 0,11-21 0 0 0,-17 30 736 0 0,28-44 4163 0 0,-28 45-3171 0 0,0-1 315 0 0,6 2 4279 0 0,-8 22-5143 0 0,0-17-4 0 0,-2-1-54 0 0,-23 70 1236 0 0,25-73-1581 0 0,-9 22 757 0 0,-18 37 1 0 0,25-59-703 0 0,-12 48 514 0 0,14-47-552 0 0,-1 1 23 0 0,-2 7-11 0 0,-8 41 76 0 0,11-49-99 0 0,-1 0 19 0 0,0 1 0 0 0,1-1 0 0 0,0 0 0 0 0,-1 0 0 0 0,1 0 0 0 0,0 0 0 0 0,0 0 0 0 0,0 0 0 0 0,0 0-1 0 0,0 1 1 0 0,1-1 0 0 0,0 4 0 0 0,0-3 1 0 0,-3 4-1607 0 0,1 20 4973 0 0,2-16-5832 0 0,-1-1-5738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4596 0 0,'0'0'11638'0'0,"-1"6"-11025"0"0,-5 19 1190 0 0,-4 46 0 0 0,8-28-609 0 0,1-34-2474 0 0,1 1 1 0 0,-1 0-1 0 0,1 0 1 0 0,1 0-1 0 0,2 12 1 0 0,-3-13-2053 0 0,-1-6 1730 0 0,3 2-4352 0 0,5 9 4192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 4584 0 0,'0'0'3827'0'0,"-5"1"-2767"0"0,-24 5 914 0 0,2 3 0 0 0,-44 16-1 0 0,-58 34-8 0 0,38-17-2436 0 0,20-2-5046 0 0,45-24 67 0 0,18-6 2023 0 0,7-8 1947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3612 0 0,'7'-4'2562'0'0,"0"1"932"0"0,19-5 266 0 0,1 2 1 0 0,35-6-1 0 0,-31 17-1494 0 0,-30-5-2204 0 0,0 0 0 0 0,1 1-1 0 0,-1 0 1 0 0,0-1 0 0 0,1 0-1 0 0,-1 1 1 0 0,1 0-1 0 0,-1 0 1 0 0,0 0 0 0 0,0 0-1 0 0,0 0 1 0 0,0 0-1 0 0,0-1 1 0 0,0 2 0 0 0,0-1-1 0 0,0 0 1 0 0,0 0 0 0 0,1 2-1 0 0,-2 4 49 0 0,0 0 0 0 0,1 0 0 0 0,-2 0 0 0 0,1 0 0 0 0,0 0-1 0 0,-2 0 1 0 0,1 0 0 0 0,0 0 0 0 0,-1-1 0 0 0,-1 0 0 0 0,-5 13 0 0 0,2-7-34 0 0,0-1 0 0 0,-1 1 0 0 0,-1-1 0 0 0,0-1 1 0 0,-13 14-1 0 0,19-21-25 0 0,-1 0 0 0 0,0-1 0 0 0,1 2 0 0 0,-1-2-1 0 0,1 2 1 0 0,0-1 0 0 0,0 1 0 0 0,1-1 0 0 0,-1 0 0 0 0,1 1 0 0 0,-3 7 0 0 0,-7 3 402 0 0,9-13-213 0 0,1-1 0 0 0,0 2 0 0 0,-1-2 0 0 0,2 2-1 0 0,-2-2 1 0 0,1 2 0 0 0,0-1 0 0 0,1 0 0 0 0,-2 1 0 0 0,2-1 0 0 0,-1 0 0 0 0,0 1 0 0 0,0 1 0 0 0,1-2-184 0 0,0-1 1 0 0,1 1 0 0 0,-1 0 0 0 0,0-1-1 0 0,0 0 1 0 0,0 1 0 0 0,1 0-1 0 0,-1 0 1 0 0,1-1 0 0 0,-1 0-1 0 0,0 1 1 0 0,1 0 0 0 0,0-1-1 0 0,-1 0 1 0 0,0 1 0 0 0,1-1-1 0 0,0 1 1 0 0,-1-1 0 0 0,0 0-1 0 0,1 0 1 0 0,0 0 0 0 0,-1 1-1 0 0,1-1 1 0 0,0 0 0 0 0,-1 0-1 0 0,1 1 1 0 0,0-1 0 0 0,0 0-1 0 0,34 2 183 0 0,41-8-1238 0 0,-68 5 935 0 0,46-3-1848 0 0,-11 0-1963 0 0,-8 0-3338 0 0,-23 2 3295 0 0,0 1 0 0 0,-1 0 0 0 0,18 2 0 0 0,-9 0 2230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3816 0 0,'0'3'26428'0'0,"1"0"-24446"0"0,2 12-6322 0 0,-2-8 6545 0 0,56 207-611 0 0,-9-42-512 0 0,-21-49-1082 0 0,-24-111 0 0 0,1 1 0 0 0,0 0 0 0 0,-4-13 0 0 0,0 0 0 0 0,0 1 0 0 0,0-1 0 0 0,0 0 0 0 0,0 1 0 0 0,1-1 0 0 0,-1 0 0 0 0,0 0 0 0 0,0 0 0 0 0,0 0 0 0 0,0 1 0 0 0,1-1 0 0 0,-1 0 0 0 0,0 1 0 0 0,0-1 0 0 0,0 0 0 0 0,0 0 0 0 0,0 0 0 0 0,0 0 0 0 0,1 0 0 0 0,-1 0 0 0 0,0 0 0 0 0,0 1 0 0 0,1-1 0 0 0,-1 0 0 0 0,0 0 0 0 0,0 0 0 0 0,0 0 0 0 0,0 0 0 0 0,1 0 0 0 0,-1 0 0 0 0,1 1 0 0 0,-1-1 0 0 0,0 0 0 0 0,0 0 0 0 0,0 0 0 0 0,0-1 0 0 0,1 1 0 0 0,-1 0 0 0 0,0 0 0 0 0,1 0 0 0 0,-1 0 0 0 0,0 0 0 0 0,0 0 0 0 0,4-3 0 0 0,-2-1 0 0 0,0 1 0 0 0,1-1 0 0 0,-1 1 0 0 0,1 0 0 0 0,-1-1 0 0 0,-1 0 0 0 0,1 0 0 0 0,0 0 0 0 0,-1 1 0 0 0,0-1 0 0 0,1-5 0 0 0,11-64 0 0 0,-9 47 0 0 0,10-52-943 0 0,3 1 0 0 0,37-108 1 0 0,-50 175 459 0 0,13-30-2227 0 0,-2 16-2977 0 0,13 60-12913 0 0,-24-26 17121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115 222 880 0 0,'-5'-4'15838'0'0,"0"35"-14036"0"0,0 49 1 0 0,4-1-652 0 0,-14 107 0 0 0,11-156-69 0 0,1 35-1 0 0,3-62-873 0 0,-4 18 1215 0 0,3-20-1330 0 0,1 0 0 0 0,0 0 0 0 0,0 0 0 0 0,0 0 1 0 0,0 0-1 0 0,0 0 0 0 0,0-1 0 0 0,0 2 0 0 0,0-2 0 0 0,1 2 0 0 0,-1-1 0 0 0,0-1 0 0 0,0 2 1 0 0,0-2-1 0 0,1 1 0 0 0,0 0 0 0 0,-1 0 0 0 0,0 0 0 0 0,1-1 0 0 0,0 2 0 0 0,-1-2 0 0 0,1 1 1 0 0,0 0-1 0 0,0-1 0 0 0,0 2 0 0 0,24 2 191 0 0,0-1 0 0 0,0-2 0 0 0,49-1 0 0 0,5 0-165 0 0,-1 3-96 0 0,18 0-127 0 0,-93-2 112 0 0,20 0-311 0 0,47 2 8 0 0,-67-3 352 0 0,2 1-75 0 0,0 0-1 0 0,0 1 0 0 0,0-2 0 0 0,0 1 1 0 0,0 0-1 0 0,7-1 0 0 0,-2 0-46 0 0,57 10-121 0 0,-54-9 181 0 0,42 6-1059 0 0,-53-6 911 0 0,6-34-1027 0 0,-20-257 1315 0 0,12 262-75 0 0,-1-7-59 0 0,1 0 0 0 0,3 0-1 0 0,10-57 1 0 0,-4 50-120 0 0,-7 27 49 0 0,1 1-1 0 0,0 0 1 0 0,6-14-1 0 0,0-14-86 0 0,-6 28 119 0 0,-2 9 25 0 0,3-16-278 0 0,-4-6-236 0 0,-1 24 473 0 0,-15 0-165 0 0,-9-1 138 0 0,-517 69 624 0 0,389-42-398 0 0,140-22-330 0 0,11-1 148 0 0,-1 0-39 0 0,-4 1-202 0 0,-3 0-1184 0 0,-4 2-704 0 0,11-2 595 0 0,-1-1-108 0 0,1 0 3881 0 0,-1-1-3754 0 0,-12 0-12909 0 0,11-1 12325 0 0,2 2 675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 0 0,'3'0'1539'0'0,"10"0"-95"0"0,-9 0-134 0 0,-1 1-103 0 0,5-1-187 0 0,-4 0-528 0 0,-1 0 0 0 0,1 0-1 0 0,-1 0 1 0 0,1 0-1 0 0,-1 1 1 0 0,0 0 0 0 0,1-1-1 0 0,5 4 1 0 0,-8-4 142 0 0,22 18 1901 0 0,-22-16-2458 0 0,0 0 0 0 0,-1 0 0 0 0,1 1 1 0 0,-1-1-1 0 0,0 0 0 0 0,0 0 0 0 0,0 0 1 0 0,0 1-1 0 0,0-1 0 0 0,0 0 0 0 0,0 0 1 0 0,0 0-1 0 0,-1 0 0 0 0,0 0 0 0 0,1 1 1 0 0,-1-1-1 0 0,-1 2 0 0 0,-22 42 695 0 0,8-16 452 0 0,15-28-936 0 0,1 1-156 0 0,0 0 1 0 0,0 0-1 0 0,0 0 0 0 0,1-1 1 0 0,-1 2-1 0 0,1-2 1 0 0,-1 1-1 0 0,1 0 0 0 0,0 0 1 0 0,0-1-1 0 0,0 1 0 0 0,1 0 1 0 0,-1-1-1 0 0,1 1 0 0 0,0 0 1 0 0,2 2-1 0 0,2 3-70 0 0,-1-2 0 0 0,1 1-1 0 0,1-1 1 0 0,12 11 0 0 0,-16-15-41 0 0,8 5 1 0 0,3 23-189 0 0,-14-28 104 0 0,2 1 1 0 0,-2 0-1 0 0,1 0 1 0 0,0-1-1 0 0,-1 1 1 0 0,0 0 0 0 0,0 0-1 0 0,0 0 1 0 0,0 0-1 0 0,0-1 1 0 0,0 1-1 0 0,0 0 1 0 0,-1 0-1 0 0,0 0 1 0 0,1-1-1 0 0,-1 1 1 0 0,0 0-1 0 0,-1 0 1 0 0,1-1-1 0 0,-2 4 1 0 0,1-4-110 0 0,-1 1 1 0 0,0 0-1 0 0,0 0 1 0 0,0-1 0 0 0,0 0-1 0 0,-1 1 1 0 0,1-1-1 0 0,0-1 1 0 0,-2 1-1 0 0,2 0 1 0 0,0-1-1 0 0,-7 3 1 0 0,-43 8-4803 0 0,52-12 4769 0 0,-1 0-1263 0 0,-3 3-1735 0 0,1-2 911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1904 0 0,'5'-5'18331'0'0,"2"49"-16735"0"0,2 59 0 0 0,0 10-291 0 0,-7-75-936 0 0,-3-31-309 0 0,1 0-1 0 0,1 0 1 0 0,-1 0 0 0 0,0-1 0 0 0,2 1-1 0 0,2 10 1 0 0,-3-12-272 0 0,0 1 0 0 0,0-1 0 0 0,-1 1 0 0 0,0-1-1 0 0,0 0 1 0 0,-2 10 0 0 0,-4 10-4997 0 0,2-18 4505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18 182 2068 0 0,'-3'-6'1760'0'0,"0"1"1"0"0,0-1-1 0 0,1 0 0 0 0,0 1 1 0 0,-3-11 2091 0 0,6-3 739 0 0,3 11-3889 0 0,0 1-1 0 0,1 0 1 0 0,-1 0-1 0 0,1 1 1 0 0,0-1 0 0 0,1 1-1 0 0,-1 0 1 0 0,1 0-1 0 0,11-7 1 0 0,-9 7-368 0 0,1-1 0 0 0,-1 2 0 0 0,1 0 0 0 0,1 0 0 0 0,-1 1 0 0 0,1 0 0 0 0,11-3 0 0 0,-19 6-186 0 0,-1 1-125 0 0,0 0 1 0 0,0 0-1 0 0,0-1 1 0 0,0 1-1 0 0,0 0 1 0 0,-1 0-1 0 0,2 0 1 0 0,-2 0-1 0 0,2 0 1 0 0,-2 0-1 0 0,2 0 1 0 0,-2 1-1 0 0,1-1 1 0 0,0 0-1 0 0,0 0 1 0 0,0 0 0 0 0,1 2-1 0 0,1 0-20 0 0,-1 0 0 0 0,0 0 0 0 0,0 0 0 0 0,-1 1 0 0 0,1-1 1 0 0,-1 0-1 0 0,1 0 0 0 0,0 1 0 0 0,-2 0 0 0 0,2-1 0 0 0,-1 1 0 0 0,0 0 0 0 0,-1 0 0 0 0,1 0 0 0 0,0 0 0 0 0,0-1 1 0 0,-1 2-1 0 0,0 2 0 0 0,0-3-12 0 0,-4 15 26 0 0,1-6-43 0 0,1 0 1 0 0,-2 0 0 0 0,-7 17-1 0 0,9-24 36 0 0,1-3-79 0 0,-28 41-120 0 0,29-43 248 0 0,-1 0 1 0 0,1 1 0 0 0,-1-1 0 0 0,0 0 0 0 0,1 0 0 0 0,-1 0-1 0 0,0 1 1 0 0,1-1 0 0 0,0 1 0 0 0,-1-1 0 0 0,1 0-1 0 0,-1 1 1 0 0,1-1 0 0 0,0 1 0 0 0,-1-1 0 0 0,0 1-1 0 0,1-1 1 0 0,0 1 0 0 0,0-1 0 0 0,0 1 0 0 0,-1 0 0 0 0,1-1-1 0 0,-1 0 1 0 0,1 1 0 0 0,0 0 0 0 0,0-1 0 0 0,0 2-1 0 0,12 4 1424 0 0,-8-3-1926 0 0,0-2 504 0 0,45 14 307 0 0,-41-11-318 0 0,48 28-198 0 0,58 43 1 0 0,-110-72-2145 0 0,13 12 4724 0 0,-11-10-5538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17 572 0 0,'-10'-17'23427'0'0,"10"24"-22918"0"0,3 136 2453 0 0,1 9-5816 0 0,-4-139 2153 0 0,0-11 189 0 0,0 0 1 0 0,0-1 0 0 0,-1 1-1 0 0,2 0 1 0 0,-1 0 0 0 0,0 0-1 0 0,0 0 1 0 0,0-1-1 0 0,1 1 1 0 0,-1 0 0 0 0,1-1-1 0 0,-1 1 1 0 0,1 0 0 0 0,0 0-1 0 0,2 2 1 0 0,28-21-14202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3664 0 0,'0'0'7004'0'0,"-6"0"-5780"0"0,-9-1 303 0 0,0 2 0 0 0,0-1 0 0 0,-15 4 1 0 0,-53 13 875 0 0,27-4-3992 0 0,-2-4-3352 0 0,50-8 3730 0 0,-39 5-9845 0 0,38-2 9653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 4564 0 0,'0'0'13343'0'0,"-5"1"-12877"0"0,-43 7 626 0 0,0-3 0 0 0,-61 0 0 0 0,58-4-1389 0 0,35 0-587 0 0,-57 0-2672 0 0,26-7-7966 0 0,45 5 9656 0 0,2-1 240 0 0,-3-7 228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1050 1020 0 0,'0'0'10427'0'0,"2"-1"-10540"0"0,5-8 8001 0 0,-13-23-6601 0 0,6 29-995 0 0,-21-133 2999 0 0,12 41-2722 0 0,4-114 0 0 0,10 151-414 0 0,5-147 60 0 0,-9 192-197 0 0,-1 0 0 0 0,2-1 1 0 0,4-16-1 0 0,-4 19-1 0 0,0 0 0 0 0,0 0 1 0 0,0-14-1 0 0,8-65-21 0 0,-9 84 103 0 0,1 3-66 0 0,0-19-76 0 0,-2 14-1532 0 0,1-7 4878 0 0,-2 5-4390 0 0,-1 3-5655 0 0,-19-5-12536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1 232 0 0,'0'0'-132'0'0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1668 0 0,'4'-10'16764'0'0,"-3"16"-15997"0"0,13 44 2419 0 0,20 51 1 0 0,-15-49-1981 0 0,15 70 1 0 0,-25-81-373 0 0,1-1 0 0 0,2 0 0 0 0,22 47 1 0 0,-34-86-111 0 0,6-4-528 0 0,0-2-171 0 0,0 0-1 0 0,0-1 1 0 0,-1 1-1 0 0,0-1 1 0 0,0 0-1 0 0,0 0 0 0 0,-1-1 1 0 0,0 0-1 0 0,0 0 1 0 0,0 1-1 0 0,3-12 1 0 0,64-259-671 0 0,-42 154-686 0 0,-9 67-325 0 0,-7 24-4119 0 0,-1 44-6157 0 0,-10-9 11668 0 0,0 0 0 0 0,0-1 0 0 0,0 2 0 0 0,0-2 0 0 0,-1 1 0 0 0,0 0 0 0 0,1 1 0 0 0,-1-1 0 0 0,0 0 0 0 0,0 0 0 0 0,0 1 0 0 0,-1 5 0 0 0,6 58-5922 0 0,-3-51 4727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 3324 0 0,'15'-5'4025'0'0,"-6"2"-2920"0"0,-6 2-128 0 0,-9 2 5117 0 0,-5 1-5948 0 0,6-2-14 0 0,0 1-1 0 0,1 0 0 0 0,0 0 1 0 0,-1 0-1 0 0,1 1 0 0 0,-8 3 1 0 0,11-4 221 0 0,-3 0-101 0 0,0 1 0 0 0,0 0 0 0 0,0 0 0 0 0,0 0 0 0 0,0 0 0 0 0,1 0 0 0 0,-1 0 0 0 0,1 1 0 0 0,0 0 0 0 0,0 0 0 0 0,0 0 0 0 0,0 0 0 0 0,-4 7 0 0 0,6-9 346 0 0,0 4-158 0 0,1-5-400 0 0,0 1-1 0 0,-1-1 0 0 0,1 0 1 0 0,0 1-1 0 0,0-1 0 0 0,0 1 1 0 0,0-1-1 0 0,0 0 0 0 0,-1 1 1 0 0,1 0-1 0 0,0-1 0 0 0,0 0 1 0 0,0 1-1 0 0,0-1 1 0 0,0 1-1 0 0,0-1 0 0 0,0 1 1 0 0,0-1-1 0 0,0 1 0 0 0,1-1 1 0 0,-1 0-1 0 0,0 1 0 0 0,0 0 1 0 0,0-1-1 0 0,0 0 0 0 0,0 0 1 0 0,1 1-1 0 0,-1 0 0 0 0,5 4 89 0 0,1 0 0 0 0,0 0-1 0 0,-1-1 1 0 0,1 0-1 0 0,1 0 1 0 0,9 4 0 0 0,-9-5-106 0 0,-1-1 1 0 0,0 2 0 0 0,-1-1 0 0 0,1 1 0 0 0,-1 0-1 0 0,0 0 1 0 0,1 0 0 0 0,-1 1 0 0 0,-1 0 0 0 0,0 0-1 0 0,5 6 1 0 0,-6-6-28 0 0,-1 0 0 0 0,0 0 0 0 0,0 0 0 0 0,-1 0 0 0 0,1 1 0 0 0,-2-1 0 0 0,2 0 0 0 0,-2 0 0 0 0,0 1 0 0 0,0-1 0 0 0,0 0 0 0 0,0 1 0 0 0,0-1 0 0 0,-1 1 0 0 0,0-1 0 0 0,-1 0 0 0 0,-1 6 0 0 0,2-7-149 0 0,-1 0 1 0 0,0 1 0 0 0,0-1 0 0 0,0 1-1 0 0,-1-1 1 0 0,1 0 0 0 0,0 0 0 0 0,-2 0 0 0 0,2 0-1 0 0,-2-1 1 0 0,1 0 0 0 0,-1 1 0 0 0,0-2 0 0 0,1 2-1 0 0,-9 3 1 0 0,-31 12-8599 0 0,37-17 6650 0 0,4-2 17 0 0,2 12-3320 0 0,0-10 4762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28T17:10:3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5424 0 0,'0'0'21501'0'0,"7"0"-20759"0"0,226-18 3341 0 0,-190 13-4411 0 0,-28 3 266 0 0,41-7-9378 0 0,-53 8 8077 0 0,1-1 0 0 0,-1 1 0 0 0,1 0 0 0 0,0-1 0 0 0,-2-1 0 0 0,2 1 0 0 0,-1 0 0 0 0,0 0 0 0 0,-1 0 0 0 0,1-1 0 0 0,0 0 0 0 0,0 1 0 0 0,2-5 0 0 0,1-2-219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E97642-962C-42B7-85C7-82ED754DCF11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1081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7" r:id="rId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40.png"/><Relationship Id="rId21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3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24" Type="http://schemas.openxmlformats.org/officeDocument/2006/relationships/image" Target="../media/image21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NULL"/><Relationship Id="rId19" Type="http://schemas.openxmlformats.org/officeDocument/2006/relationships/image" Target="../media/image16.png"/><Relationship Id="rId4" Type="http://schemas.openxmlformats.org/officeDocument/2006/relationships/image" Target="../media/image5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78.png"/><Relationship Id="rId42" Type="http://schemas.openxmlformats.org/officeDocument/2006/relationships/customXml" Target="../ink/ink20.xml"/><Relationship Id="rId47" Type="http://schemas.openxmlformats.org/officeDocument/2006/relationships/image" Target="../media/image91.png"/><Relationship Id="rId63" Type="http://schemas.openxmlformats.org/officeDocument/2006/relationships/image" Target="../media/image99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112.png"/><Relationship Id="rId16" Type="http://schemas.openxmlformats.org/officeDocument/2006/relationships/customXml" Target="../ink/ink7.xml"/><Relationship Id="rId11" Type="http://schemas.openxmlformats.org/officeDocument/2006/relationships/image" Target="../media/image73.png"/><Relationship Id="rId32" Type="http://schemas.openxmlformats.org/officeDocument/2006/relationships/customXml" Target="../ink/ink15.xml"/><Relationship Id="rId37" Type="http://schemas.openxmlformats.org/officeDocument/2006/relationships/image" Target="../media/image86.png"/><Relationship Id="rId53" Type="http://schemas.openxmlformats.org/officeDocument/2006/relationships/image" Target="../media/image94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107.png"/><Relationship Id="rId5" Type="http://schemas.openxmlformats.org/officeDocument/2006/relationships/image" Target="../media/image70.png"/><Relationship Id="rId90" Type="http://schemas.openxmlformats.org/officeDocument/2006/relationships/customXml" Target="../ink/ink44.xml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81.png"/><Relationship Id="rId30" Type="http://schemas.openxmlformats.org/officeDocument/2006/relationships/customXml" Target="../ink/ink14.xml"/><Relationship Id="rId35" Type="http://schemas.openxmlformats.org/officeDocument/2006/relationships/image" Target="../media/image85.png"/><Relationship Id="rId43" Type="http://schemas.openxmlformats.org/officeDocument/2006/relationships/image" Target="../media/image89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102.png"/><Relationship Id="rId77" Type="http://schemas.openxmlformats.org/officeDocument/2006/relationships/image" Target="../media/image106.png"/><Relationship Id="rId8" Type="http://schemas.openxmlformats.org/officeDocument/2006/relationships/customXml" Target="../ink/ink3.xml"/><Relationship Id="rId51" Type="http://schemas.openxmlformats.org/officeDocument/2006/relationships/image" Target="../media/image93.png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../media/image110.png"/><Relationship Id="rId93" Type="http://schemas.openxmlformats.org/officeDocument/2006/relationships/image" Target="../media/image114.png"/><Relationship Id="rId3" Type="http://schemas.openxmlformats.org/officeDocument/2006/relationships/customXml" Target="../ink/ink1.xml"/><Relationship Id="rId12" Type="http://schemas.openxmlformats.org/officeDocument/2006/relationships/customXml" Target="../ink/ink5.xml"/><Relationship Id="rId17" Type="http://schemas.openxmlformats.org/officeDocument/2006/relationships/image" Target="../media/image76.png"/><Relationship Id="rId25" Type="http://schemas.openxmlformats.org/officeDocument/2006/relationships/image" Target="../media/image80.png"/><Relationship Id="rId33" Type="http://schemas.openxmlformats.org/officeDocument/2006/relationships/image" Target="../media/image84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97.png"/><Relationship Id="rId67" Type="http://schemas.openxmlformats.org/officeDocument/2006/relationships/image" Target="../media/image101.png"/><Relationship Id="rId20" Type="http://schemas.openxmlformats.org/officeDocument/2006/relationships/customXml" Target="../ink/ink9.xml"/><Relationship Id="rId41" Type="http://schemas.openxmlformats.org/officeDocument/2006/relationships/image" Target="../media/image88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105.png"/><Relationship Id="rId83" Type="http://schemas.openxmlformats.org/officeDocument/2006/relationships/image" Target="../media/image109.png"/><Relationship Id="rId88" Type="http://schemas.openxmlformats.org/officeDocument/2006/relationships/customXml" Target="../ink/ink43.xml"/><Relationship Id="rId91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75.png"/><Relationship Id="rId23" Type="http://schemas.openxmlformats.org/officeDocument/2006/relationships/image" Target="../media/image79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92.png"/><Relationship Id="rId57" Type="http://schemas.openxmlformats.org/officeDocument/2006/relationships/image" Target="../media/image96.png"/><Relationship Id="rId10" Type="http://schemas.openxmlformats.org/officeDocument/2006/relationships/customXml" Target="../ink/ink4.xml"/><Relationship Id="rId31" Type="http://schemas.openxmlformats.org/officeDocument/2006/relationships/image" Target="../media/image83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100.png"/><Relationship Id="rId73" Type="http://schemas.openxmlformats.org/officeDocument/2006/relationships/image" Target="../media/image104.png"/><Relationship Id="rId78" Type="http://schemas.openxmlformats.org/officeDocument/2006/relationships/customXml" Target="../ink/ink38.xml"/><Relationship Id="rId81" Type="http://schemas.openxmlformats.org/officeDocument/2006/relationships/image" Target="../media/image108.png"/><Relationship Id="rId86" Type="http://schemas.openxmlformats.org/officeDocument/2006/relationships/customXml" Target="../ink/ink42.xml"/><Relationship Id="rId9" Type="http://schemas.openxmlformats.org/officeDocument/2006/relationships/image" Target="../media/image72.png"/><Relationship Id="rId13" Type="http://schemas.openxmlformats.org/officeDocument/2006/relationships/image" Target="../media/image74.png"/><Relationship Id="rId18" Type="http://schemas.openxmlformats.org/officeDocument/2006/relationships/customXml" Target="../ink/ink8.xml"/><Relationship Id="rId39" Type="http://schemas.openxmlformats.org/officeDocument/2006/relationships/image" Target="../media/image87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95.png"/><Relationship Id="rId76" Type="http://schemas.openxmlformats.org/officeDocument/2006/relationships/customXml" Target="../ink/ink37.xml"/><Relationship Id="rId7" Type="http://schemas.openxmlformats.org/officeDocument/2006/relationships/image" Target="../media/image71.png"/><Relationship Id="rId71" Type="http://schemas.openxmlformats.org/officeDocument/2006/relationships/image" Target="../media/image103.png"/><Relationship Id="rId92" Type="http://schemas.openxmlformats.org/officeDocument/2006/relationships/customXml" Target="../ink/ink45.xml"/><Relationship Id="rId2" Type="http://schemas.openxmlformats.org/officeDocument/2006/relationships/image" Target="../media/image710.png"/><Relationship Id="rId29" Type="http://schemas.openxmlformats.org/officeDocument/2006/relationships/image" Target="../media/image82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90.png"/><Relationship Id="rId66" Type="http://schemas.openxmlformats.org/officeDocument/2006/relationships/customXml" Target="../ink/ink32.xml"/><Relationship Id="rId87" Type="http://schemas.openxmlformats.org/officeDocument/2006/relationships/image" Target="../media/image111.png"/><Relationship Id="rId61" Type="http://schemas.openxmlformats.org/officeDocument/2006/relationships/image" Target="../media/image98.png"/><Relationship Id="rId82" Type="http://schemas.openxmlformats.org/officeDocument/2006/relationships/customXml" Target="../ink/ink40.xml"/><Relationship Id="rId1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40.png"/><Relationship Id="rId21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24" Type="http://schemas.openxmlformats.org/officeDocument/2006/relationships/image" Target="../media/image21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NULL"/><Relationship Id="rId19" Type="http://schemas.openxmlformats.org/officeDocument/2006/relationships/image" Target="../media/image16.png"/><Relationship Id="rId4" Type="http://schemas.openxmlformats.org/officeDocument/2006/relationships/image" Target="../media/image5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40.png"/><Relationship Id="rId21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24" Type="http://schemas.openxmlformats.org/officeDocument/2006/relationships/image" Target="../media/image21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NULL"/><Relationship Id="rId19" Type="http://schemas.openxmlformats.org/officeDocument/2006/relationships/image" Target="../media/image16.png"/><Relationship Id="rId4" Type="http://schemas.openxmlformats.org/officeDocument/2006/relationships/image" Target="../media/image5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616</a:t>
            </a:r>
            <a:r>
              <a:rPr lang="en-US" altLang="en-US"/>
              <a:t>, Spring 2025</a:t>
            </a:r>
            <a:br>
              <a:rPr lang="en-US" altLang="en-US" dirty="0"/>
            </a:br>
            <a:r>
              <a:rPr lang="en-US" altLang="en-US" dirty="0"/>
              <a:t>Methods of Electric Power System Analysis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8: Transmission Lines, Part 1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2D9D-97D2-4623-AF71-0BBA2E32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Underground Cables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27857-4EBB-4208-82A7-2A0BEB735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953000" cy="5181600"/>
          </a:xfrm>
        </p:spPr>
        <p:txBody>
          <a:bodyPr/>
          <a:lstStyle/>
          <a:p>
            <a:r>
              <a:rPr lang="en-US" dirty="0"/>
              <a:t>Underground cables may have multiple concentric layers</a:t>
            </a:r>
          </a:p>
          <a:p>
            <a:r>
              <a:rPr lang="en-US" dirty="0"/>
              <a:t>Each layer has its own permittivity, permeability, and conductivity</a:t>
            </a:r>
          </a:p>
          <a:p>
            <a:r>
              <a:rPr lang="en-US" dirty="0"/>
              <a:t>Alternating conducting and insulating layers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16D6B-915C-4F0C-8B86-4EBB75397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975241"/>
            <a:ext cx="7096125" cy="32011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33226-08A0-4662-87DD-E8A76EA3260D}"/>
              </a:ext>
            </a:extLst>
          </p:cNvPr>
          <p:cNvSpPr txBox="1"/>
          <p:nvPr/>
        </p:nvSpPr>
        <p:spPr>
          <a:xfrm>
            <a:off x="7391400" y="5588585"/>
            <a:ext cx="417601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https://www.pscad.com/webhelp/ol-help.htm</a:t>
            </a:r>
          </a:p>
        </p:txBody>
      </p:sp>
    </p:spTree>
    <p:extLst>
      <p:ext uri="{BB962C8B-B14F-4D97-AF65-F5344CB8AC3E}">
        <p14:creationId xmlns:p14="http://schemas.microsoft.com/office/powerpoint/2010/main" val="325036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70F4-6EC5-48B0-BF98-AF2518E4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Return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9A894-BDAB-49B5-9666-64CC015E1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7162800" cy="5181600"/>
          </a:xfrm>
        </p:spPr>
        <p:txBody>
          <a:bodyPr/>
          <a:lstStyle/>
          <a:p>
            <a:r>
              <a:rPr lang="en-US" dirty="0"/>
              <a:t>Including the effect of the earth plane requires knowledge or assumptions about the ground’s electrical properties</a:t>
            </a:r>
          </a:p>
          <a:p>
            <a:r>
              <a:rPr lang="en-US" dirty="0"/>
              <a:t>One method is Carson’s method, which is fairly accurate for homogeneous earth</a:t>
            </a:r>
          </a:p>
          <a:p>
            <a:pPr lvl="1"/>
            <a:r>
              <a:rPr lang="en-US" dirty="0"/>
              <a:t>It uses “images” of the conductors reflected across the ground plane</a:t>
            </a:r>
          </a:p>
          <a:p>
            <a:pPr lvl="1"/>
            <a:r>
              <a:rPr lang="en-US" dirty="0"/>
              <a:t>Adds correction terms to R and X</a:t>
            </a:r>
          </a:p>
          <a:p>
            <a:r>
              <a:rPr lang="en-US" dirty="0"/>
              <a:t>There is a lot of uncertainty in ground properties</a:t>
            </a:r>
          </a:p>
          <a:p>
            <a:r>
              <a:rPr lang="en-US" dirty="0"/>
              <a:t>Details are in </a:t>
            </a:r>
            <a:r>
              <a:rPr lang="en-US" dirty="0" err="1"/>
              <a:t>Dommel</a:t>
            </a:r>
            <a:r>
              <a:rPr lang="en-US" dirty="0"/>
              <a:t> and other papers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F4AA6-0F5C-4CDF-AAA2-4EB2E2C0177B}"/>
              </a:ext>
            </a:extLst>
          </p:cNvPr>
          <p:cNvSpPr txBox="1"/>
          <p:nvPr/>
        </p:nvSpPr>
        <p:spPr>
          <a:xfrm>
            <a:off x="9739312" y="5714999"/>
            <a:ext cx="94769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j-lt"/>
              </a:rPr>
              <a:t>Dommel</a:t>
            </a:r>
            <a:endParaRPr lang="en-US" sz="16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9FBD13-A27A-4AD9-8377-CF82C528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1509712"/>
            <a:ext cx="44481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9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CB8A-3AA8-4E4C-B3F8-E7F19F1A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Effect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CC4DD-C2A4-44CE-B2AD-C5A0C2FAA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724400" cy="5181600"/>
          </a:xfrm>
        </p:spPr>
        <p:txBody>
          <a:bodyPr/>
          <a:lstStyle/>
          <a:p>
            <a:r>
              <a:rPr lang="en-US" dirty="0"/>
              <a:t>The basic calculations give R and L for dc conditions</a:t>
            </a:r>
          </a:p>
          <a:p>
            <a:r>
              <a:rPr lang="en-US" dirty="0"/>
              <a:t>Due to skin effect, R will be higher for higher frequencies, and L will be lower</a:t>
            </a:r>
          </a:p>
          <a:p>
            <a:r>
              <a:rPr lang="en-US" dirty="0"/>
              <a:t>Tables and formulas are given in </a:t>
            </a:r>
            <a:r>
              <a:rPr lang="en-US" dirty="0" err="1"/>
              <a:t>Dommel</a:t>
            </a:r>
            <a:r>
              <a:rPr lang="en-US" dirty="0"/>
              <a:t> to correct for these</a:t>
            </a:r>
          </a:p>
          <a:p>
            <a:r>
              <a:rPr lang="en-US" dirty="0"/>
              <a:t>In this figure (</a:t>
            </a:r>
            <a:r>
              <a:rPr lang="en-US" dirty="0" err="1"/>
              <a:t>Dommel</a:t>
            </a:r>
            <a:r>
              <a:rPr lang="en-US" dirty="0"/>
              <a:t>), the zero sequence values are affected more by the ground path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C90E8-FE4F-7EA2-D6D4-BB596DB07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524" y="1432841"/>
            <a:ext cx="6861876" cy="50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6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2C0E-4EF2-4639-8AEE-E3F10647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C4A5A23-21B8-4037-AC89-91E0A4BE641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660688" cy="5181600"/>
              </a:xfrm>
            </p:spPr>
            <p:txBody>
              <a:bodyPr/>
              <a:lstStyle/>
              <a:p>
                <a:r>
                  <a:rPr lang="en-US" dirty="0"/>
                  <a:t>Transmission lines are basically characterized by a distributed complex impedance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an admittance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Both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conductors (including neutrals), and are distributed along the length of the line.</a:t>
                </a:r>
              </a:p>
              <a:p>
                <a:r>
                  <a:rPr lang="en-US" dirty="0"/>
                  <a:t>Telegraphers'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are frequency-dependent, asymmetric, full matrices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C4A5A23-21B8-4037-AC89-91E0A4BE6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660688" cy="5181600"/>
              </a:xfrm>
              <a:blipFill>
                <a:blip r:embed="rId2"/>
                <a:stretch>
                  <a:fillRect l="-1509" t="-824" r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171FA41-7F2E-DD1E-BA24-20B0F779561F}"/>
              </a:ext>
            </a:extLst>
          </p:cNvPr>
          <p:cNvGrpSpPr/>
          <p:nvPr/>
        </p:nvGrpSpPr>
        <p:grpSpPr>
          <a:xfrm>
            <a:off x="5789572" y="1239225"/>
            <a:ext cx="6433500" cy="5237775"/>
            <a:chOff x="5867401" y="1239225"/>
            <a:chExt cx="6433500" cy="52377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943CCC-8F6D-00A3-1C44-2861549F7480}"/>
                </a:ext>
              </a:extLst>
            </p:cNvPr>
            <p:cNvGrpSpPr/>
            <p:nvPr/>
          </p:nvGrpSpPr>
          <p:grpSpPr>
            <a:xfrm>
              <a:off x="6462756" y="4052915"/>
              <a:ext cx="5823001" cy="2424085"/>
              <a:chOff x="6469883" y="2641901"/>
              <a:chExt cx="5823001" cy="242408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693BE16-AFDD-9A30-CF9B-EA4EBCC3C908}"/>
                  </a:ext>
                </a:extLst>
              </p:cNvPr>
              <p:cNvGrpSpPr/>
              <p:nvPr/>
            </p:nvGrpSpPr>
            <p:grpSpPr>
              <a:xfrm>
                <a:off x="7086600" y="3048000"/>
                <a:ext cx="4193672" cy="1451043"/>
                <a:chOff x="7334129" y="3048000"/>
                <a:chExt cx="4193672" cy="1451043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492740FE-3749-787D-EBFE-C18F4F109DC3}"/>
                    </a:ext>
                  </a:extLst>
                </p:cNvPr>
                <p:cNvGrpSpPr/>
                <p:nvPr/>
              </p:nvGrpSpPr>
              <p:grpSpPr>
                <a:xfrm>
                  <a:off x="8534400" y="3048000"/>
                  <a:ext cx="2971800" cy="425759"/>
                  <a:chOff x="8704629" y="2223688"/>
                  <a:chExt cx="2971800" cy="425759"/>
                </a:xfrm>
              </p:grpSpPr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6093AE9D-0257-9AE4-F1B4-4A249FED40DD}"/>
                      </a:ext>
                    </a:extLst>
                  </p:cNvPr>
                  <p:cNvCxnSpPr/>
                  <p:nvPr/>
                </p:nvCxnSpPr>
                <p:spPr bwMode="auto">
                  <a:xfrm rot="16200000" flipV="1">
                    <a:off x="8994348" y="2130212"/>
                    <a:ext cx="0" cy="57943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274B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3F09C0EA-372D-677C-CA83-E47E1F30B1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9856805" y="2419931"/>
                    <a:ext cx="1819624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274B0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B5512E2A-024A-2015-6C30-6EE2A87764AE}"/>
                      </a:ext>
                    </a:extLst>
                  </p:cNvPr>
                  <p:cNvGrpSpPr/>
                  <p:nvPr/>
                </p:nvGrpSpPr>
                <p:grpSpPr>
                  <a:xfrm rot="5400000" flipH="1">
                    <a:off x="9357756" y="2152990"/>
                    <a:ext cx="425759" cy="567155"/>
                    <a:chOff x="8830271" y="2486109"/>
                    <a:chExt cx="425759" cy="1140421"/>
                  </a:xfrm>
                </p:grpSpPr>
                <p:sp>
                  <p:nvSpPr>
                    <p:cNvPr id="81" name="Arc 80">
                      <a:extLst>
                        <a:ext uri="{FF2B5EF4-FFF2-40B4-BE49-F238E27FC236}">
                          <a16:creationId xmlns:a16="http://schemas.microsoft.com/office/drawing/2014/main" id="{5C69B3EF-AA63-C999-75DE-A1F41A0C345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30271" y="2486109"/>
                      <a:ext cx="425759" cy="276225"/>
                    </a:xfrm>
                    <a:prstGeom prst="arc">
                      <a:avLst>
                        <a:gd name="adj1" fmla="val 16200000"/>
                        <a:gd name="adj2" fmla="val 5400000"/>
                      </a:avLst>
                    </a:prstGeom>
                    <a:noFill/>
                    <a:ln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lvl="0" indent="-34290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2" name="Arc 81">
                      <a:extLst>
                        <a:ext uri="{FF2B5EF4-FFF2-40B4-BE49-F238E27FC236}">
                          <a16:creationId xmlns:a16="http://schemas.microsoft.com/office/drawing/2014/main" id="{338DDBAC-4B36-0489-1645-23E9F520D75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30271" y="2776972"/>
                      <a:ext cx="425759" cy="276225"/>
                    </a:xfrm>
                    <a:prstGeom prst="arc">
                      <a:avLst>
                        <a:gd name="adj1" fmla="val 16200000"/>
                        <a:gd name="adj2" fmla="val 5400000"/>
                      </a:avLst>
                    </a:prstGeom>
                    <a:noFill/>
                    <a:ln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lvl="0" indent="-34290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3" name="Arc 82">
                      <a:extLst>
                        <a:ext uri="{FF2B5EF4-FFF2-40B4-BE49-F238E27FC236}">
                          <a16:creationId xmlns:a16="http://schemas.microsoft.com/office/drawing/2014/main" id="{249DFC16-FDBC-C3A9-AFEE-222D36EC843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30271" y="3059442"/>
                      <a:ext cx="425759" cy="276225"/>
                    </a:xfrm>
                    <a:prstGeom prst="arc">
                      <a:avLst>
                        <a:gd name="adj1" fmla="val 16200000"/>
                        <a:gd name="adj2" fmla="val 5400000"/>
                      </a:avLst>
                    </a:prstGeom>
                    <a:noFill/>
                    <a:ln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lvl="0" indent="-34290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4" name="Arc 83">
                      <a:extLst>
                        <a:ext uri="{FF2B5EF4-FFF2-40B4-BE49-F238E27FC236}">
                          <a16:creationId xmlns:a16="http://schemas.microsoft.com/office/drawing/2014/main" id="{9D4C7BF8-E358-D232-4A06-793B514FC1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30271" y="3350305"/>
                      <a:ext cx="425759" cy="276225"/>
                    </a:xfrm>
                    <a:prstGeom prst="arc">
                      <a:avLst>
                        <a:gd name="adj1" fmla="val 16200000"/>
                        <a:gd name="adj2" fmla="val 5400000"/>
                      </a:avLst>
                    </a:prstGeom>
                    <a:noFill/>
                    <a:ln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lvl="0" indent="-34290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52" name="Group 140">
                  <a:extLst>
                    <a:ext uri="{FF2B5EF4-FFF2-40B4-BE49-F238E27FC236}">
                      <a16:creationId xmlns:a16="http://schemas.microsoft.com/office/drawing/2014/main" id="{FF66F529-6FFE-09AF-BF28-3E26F198D0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049917" y="2386812"/>
                  <a:ext cx="300037" cy="1731613"/>
                  <a:chOff x="4385231" y="2542052"/>
                  <a:chExt cx="300037" cy="1731550"/>
                </a:xfrm>
              </p:grpSpPr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09F9740C-DC6B-1D71-2E61-729FA98AB70C}"/>
                      </a:ext>
                    </a:extLst>
                  </p:cNvPr>
                  <p:cNvCxnSpPr/>
                  <p:nvPr/>
                </p:nvCxnSpPr>
                <p:spPr>
                  <a:xfrm>
                    <a:off x="4547156" y="3121467"/>
                    <a:ext cx="138112" cy="46036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38224C46-AFBA-86AA-546D-E4E93559DAD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07456" y="3167503"/>
                    <a:ext cx="276225" cy="93659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F211DC3C-7F55-A8DF-6DB5-E1DDB8FD2BC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396343" y="3261162"/>
                    <a:ext cx="276225" cy="92072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CB94651F-0704-7CAE-31C8-CCA4226FAEB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07456" y="3357997"/>
                    <a:ext cx="276225" cy="92072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C16A189A-80AE-CC92-6039-13C60C6A3E86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396343" y="3450068"/>
                    <a:ext cx="276225" cy="93659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B0D5B17B-CC13-D1B1-8F65-9032A235A6A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385231" y="3543727"/>
                    <a:ext cx="276225" cy="93660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3A05816F-6004-688C-93B0-14EB46EE34B5}"/>
                      </a:ext>
                    </a:extLst>
                  </p:cNvPr>
                  <p:cNvCxnSpPr/>
                  <p:nvPr/>
                </p:nvCxnSpPr>
                <p:spPr>
                  <a:xfrm>
                    <a:off x="4386819" y="3640562"/>
                    <a:ext cx="160338" cy="46035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DD68DB14-D3BE-D06E-3272-C71DFAAAD95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45569" y="2542052"/>
                    <a:ext cx="0" cy="579416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6CB1AF9E-DD44-16AA-9EB6-147B033C8E3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45568" y="3694185"/>
                    <a:ext cx="0" cy="579417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DDA4D538-BE50-95D8-DBC4-1223FC20EA47}"/>
                    </a:ext>
                  </a:extLst>
                </p:cNvPr>
                <p:cNvGrpSpPr/>
                <p:nvPr/>
              </p:nvGrpSpPr>
              <p:grpSpPr>
                <a:xfrm>
                  <a:off x="9586730" y="3240712"/>
                  <a:ext cx="542122" cy="1255088"/>
                  <a:chOff x="4707836" y="1919044"/>
                  <a:chExt cx="688974" cy="1720983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0693CA07-7EF2-42F5-C8AD-0B96F2ADDB7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053117" y="2362670"/>
                    <a:ext cx="0" cy="687387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9BFB3732-6969-0CCF-0764-EABDC042FABF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051530" y="2494305"/>
                    <a:ext cx="0" cy="687387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BC441B3F-4CF3-C1A1-C6EF-E11768F8D47E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696763" y="2312704"/>
                    <a:ext cx="787319" cy="0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60B71EF6-852A-53B9-664F-503AA2771B9E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696763" y="3246368"/>
                    <a:ext cx="787319" cy="0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140">
                  <a:extLst>
                    <a:ext uri="{FF2B5EF4-FFF2-40B4-BE49-F238E27FC236}">
                      <a16:creationId xmlns:a16="http://schemas.microsoft.com/office/drawing/2014/main" id="{41A7A76F-351E-C83C-18F2-11970FD723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93057" y="3247774"/>
                  <a:ext cx="300037" cy="1251269"/>
                  <a:chOff x="4385231" y="2542052"/>
                  <a:chExt cx="300037" cy="1731550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06BF5F2B-ED75-4F2B-8879-D54874B4707D}"/>
                      </a:ext>
                    </a:extLst>
                  </p:cNvPr>
                  <p:cNvCxnSpPr/>
                  <p:nvPr/>
                </p:nvCxnSpPr>
                <p:spPr>
                  <a:xfrm>
                    <a:off x="4547156" y="3121467"/>
                    <a:ext cx="138112" cy="46036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1E5237C2-DA24-5FD4-5839-FCF7E47623F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07456" y="3167503"/>
                    <a:ext cx="276225" cy="93659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E3A2BCDF-922F-7C86-8406-159DA1C529E3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396343" y="3261162"/>
                    <a:ext cx="276225" cy="92072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F5EEC802-80A8-D765-9C24-77082700738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07456" y="3357997"/>
                    <a:ext cx="276225" cy="92072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CD2C37DD-7ABF-64CB-02D6-01457D0EFB42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396343" y="3450068"/>
                    <a:ext cx="276225" cy="93659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AEB774F4-45FD-AA32-0749-2ADD9C467EE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385231" y="3543727"/>
                    <a:ext cx="276225" cy="93660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3CAFF1C5-248C-0A36-B4FA-480489F406A4}"/>
                      </a:ext>
                    </a:extLst>
                  </p:cNvPr>
                  <p:cNvCxnSpPr/>
                  <p:nvPr/>
                </p:nvCxnSpPr>
                <p:spPr>
                  <a:xfrm>
                    <a:off x="4386819" y="3640562"/>
                    <a:ext cx="160338" cy="46035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FDC71300-6CD1-12D5-5032-36A2EC4977C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45569" y="2542052"/>
                    <a:ext cx="0" cy="579416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9C37EC9F-1448-B38A-E9A1-CBFD34BDC06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45568" y="3694185"/>
                    <a:ext cx="0" cy="579417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9191BC2E-BAAB-0F3C-2041-B67493BA7F0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334129" y="4495800"/>
                  <a:ext cx="419367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C1429B4-C544-4848-2C6F-2B265B6ABD45}"/>
                      </a:ext>
                    </a:extLst>
                  </p:cNvPr>
                  <p:cNvSpPr txBox="1"/>
                  <p:nvPr/>
                </p:nvSpPr>
                <p:spPr>
                  <a:xfrm>
                    <a:off x="7764265" y="2668540"/>
                    <a:ext cx="44916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A8C3D0A8-6296-4E81-8F9A-0D7A6F8CE0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4265" y="2668540"/>
                    <a:ext cx="449162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AF0A0CAC-A189-EC0A-5856-E8651BB52BB0}"/>
                      </a:ext>
                    </a:extLst>
                  </p:cNvPr>
                  <p:cNvSpPr txBox="1"/>
                  <p:nvPr/>
                </p:nvSpPr>
                <p:spPr>
                  <a:xfrm>
                    <a:off x="8953033" y="2641901"/>
                    <a:ext cx="4251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337EB72E-DF89-4B9C-8924-A59665ACAE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53033" y="2641901"/>
                    <a:ext cx="42511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CF58E2F2-A5FA-B6D9-AC1D-80AFBC071C2B}"/>
                      </a:ext>
                    </a:extLst>
                  </p:cNvPr>
                  <p:cNvSpPr txBox="1"/>
                  <p:nvPr/>
                </p:nvSpPr>
                <p:spPr>
                  <a:xfrm>
                    <a:off x="8990221" y="3674613"/>
                    <a:ext cx="4395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95BF09-BC12-4DC0-A526-39487FE3AA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0221" y="3674613"/>
                    <a:ext cx="43954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698B47FF-0FD5-EA35-9596-627C3886C885}"/>
                      </a:ext>
                    </a:extLst>
                  </p:cNvPr>
                  <p:cNvSpPr txBox="1"/>
                  <p:nvPr/>
                </p:nvSpPr>
                <p:spPr>
                  <a:xfrm>
                    <a:off x="10375120" y="3726226"/>
                    <a:ext cx="4475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D9536710-B321-4681-82F3-6263BBE1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5120" y="3726226"/>
                    <a:ext cx="44755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E10A969-2B00-DA6E-4127-DE6E335C4842}"/>
                  </a:ext>
                </a:extLst>
              </p:cNvPr>
              <p:cNvGrpSpPr/>
              <p:nvPr/>
            </p:nvGrpSpPr>
            <p:grpSpPr>
              <a:xfrm>
                <a:off x="6469883" y="3085203"/>
                <a:ext cx="978052" cy="1705139"/>
                <a:chOff x="6555636" y="2719192"/>
                <a:chExt cx="978052" cy="9499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7D02EF1C-4EF8-4617-C8B7-008BA6C0C3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53191" y="3000537"/>
                      <a:ext cx="880497" cy="2057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800" dirty="0">
                        <a:latin typeface="Symbol" pitchFamily="18" charset="2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35DE3036-B09A-445C-91CD-7A9AABB7F2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53191" y="3000537"/>
                      <a:ext cx="880497" cy="20576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63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6E07C6C2-683D-16E6-ED42-FA020140EC7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55636" y="2719192"/>
                      <a:ext cx="6096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3C7B81D9-E5CE-4BE4-A300-729532499F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55636" y="2719192"/>
                      <a:ext cx="609600" cy="3385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178BDFDA-1ECA-94D6-964C-23D31B2A7A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61567" y="3330602"/>
                      <a:ext cx="7620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F697CD73-4E15-41F9-8648-0A822F3613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61567" y="3330602"/>
                      <a:ext cx="762000" cy="3385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28D095FF-8DC7-6318-BED9-49D6E325ED45}"/>
                      </a:ext>
                    </a:extLst>
                  </p:cNvPr>
                  <p:cNvSpPr txBox="1"/>
                  <p:nvPr/>
                </p:nvSpPr>
                <p:spPr>
                  <a:xfrm>
                    <a:off x="8925802" y="4696654"/>
                    <a:ext cx="5106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D436735-98D4-4912-A8D2-23E08EA16F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5802" y="4696654"/>
                    <a:ext cx="51065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D48EC60F-F21B-AD6B-D59A-1CFD59644A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422" y="3073601"/>
                <a:ext cx="691087" cy="24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6C51B323-AF11-7E79-A0EE-E4D77A62B66C}"/>
                      </a:ext>
                    </a:extLst>
                  </p:cNvPr>
                  <p:cNvSpPr txBox="1"/>
                  <p:nvPr/>
                </p:nvSpPr>
                <p:spPr>
                  <a:xfrm>
                    <a:off x="6883762" y="2675982"/>
                    <a:ext cx="3789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A342D8BF-1FDD-45A8-A634-77F51F91FC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3762" y="2675982"/>
                    <a:ext cx="37893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08065"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699910F2-88D1-D841-DB11-A5E24D0900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42143" y="3112879"/>
                <a:ext cx="691087" cy="24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CC46C148-CF70-B919-07B3-F0630A8EDA62}"/>
                      </a:ext>
                    </a:extLst>
                  </p:cNvPr>
                  <p:cNvSpPr txBox="1"/>
                  <p:nvPr/>
                </p:nvSpPr>
                <p:spPr>
                  <a:xfrm>
                    <a:off x="10283640" y="2681598"/>
                    <a:ext cx="16307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B22B10A2-B7AA-4D32-90AF-A1D6945FAD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83640" y="2681598"/>
                    <a:ext cx="163071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11AB0F5-CE74-282F-7650-CCEFC44E927F}"/>
                  </a:ext>
                </a:extLst>
              </p:cNvPr>
              <p:cNvGrpSpPr/>
              <p:nvPr/>
            </p:nvGrpSpPr>
            <p:grpSpPr>
              <a:xfrm>
                <a:off x="10868391" y="3152884"/>
                <a:ext cx="1424493" cy="1705139"/>
                <a:chOff x="6289118" y="2719192"/>
                <a:chExt cx="1424493" cy="9499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E56F0396-6E86-BBD7-5D11-068ED9A0A7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89118" y="2982278"/>
                      <a:ext cx="1424493" cy="2057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800" dirty="0">
                        <a:latin typeface="Symbol" pitchFamily="18" charset="2"/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A5AD54E0-0038-446A-B195-7BC9CD7C72F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9118" y="2982278"/>
                      <a:ext cx="1424493" cy="20576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63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8A30765F-0D97-5DC5-A65D-02E27BF598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55636" y="2719192"/>
                      <a:ext cx="6096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3C7B81D9-E5CE-4BE4-A300-729532499F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55636" y="2719192"/>
                      <a:ext cx="609600" cy="3385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AD81B316-1DF2-D69F-4D79-919C3218ED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61567" y="3330602"/>
                      <a:ext cx="7620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F697CD73-4E15-41F9-8648-0A822F3613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61567" y="3330602"/>
                      <a:ext cx="762000" cy="3385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2F7C785-152D-6310-BE07-200CEBFCAB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21769" y="4893623"/>
                <a:ext cx="1372797" cy="24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1321496A-8793-3A9E-7144-8669928DCA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36455" y="4887714"/>
                <a:ext cx="143193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25BF98B0-EB3D-0D45-27EF-51FFFC7F2211}"/>
                </a:ext>
              </a:extLst>
            </p:cNvPr>
            <p:cNvSpPr/>
            <p:nvPr/>
          </p:nvSpPr>
          <p:spPr bwMode="auto">
            <a:xfrm rot="5400000">
              <a:off x="8976592" y="476485"/>
              <a:ext cx="414557" cy="3051701"/>
            </a:xfrm>
            <a:prstGeom prst="can">
              <a:avLst>
                <a:gd name="adj" fmla="val 43462"/>
              </a:avLst>
            </a:prstGeom>
            <a:solidFill>
              <a:srgbClr val="4472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D285FD-6316-19DD-EEDE-D80F764B8E05}"/>
                </a:ext>
              </a:extLst>
            </p:cNvPr>
            <p:cNvCxnSpPr>
              <a:endCxn id="8" idx="3"/>
            </p:cNvCxnSpPr>
            <p:nvPr/>
          </p:nvCxnSpPr>
          <p:spPr bwMode="auto">
            <a:xfrm>
              <a:off x="6782878" y="2002335"/>
              <a:ext cx="875142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A8758F1-66E4-EB3F-5E4E-44D151445668}"/>
                </a:ext>
              </a:extLst>
            </p:cNvPr>
            <p:cNvCxnSpPr/>
            <p:nvPr/>
          </p:nvCxnSpPr>
          <p:spPr bwMode="auto">
            <a:xfrm>
              <a:off x="10643548" y="2006075"/>
              <a:ext cx="875142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C06ABC-7578-40BE-D73B-732D6D6672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82878" y="3124200"/>
              <a:ext cx="471680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17D826-F07A-DC0F-AF00-DFD32439EAFF}"/>
                </a:ext>
              </a:extLst>
            </p:cNvPr>
            <p:cNvGrpSpPr/>
            <p:nvPr/>
          </p:nvGrpSpPr>
          <p:grpSpPr>
            <a:xfrm>
              <a:off x="6233325" y="1757997"/>
              <a:ext cx="1708160" cy="1705139"/>
              <a:chOff x="6233325" y="1757997"/>
              <a:chExt cx="1708160" cy="17051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0FD46F0-66FB-5907-535F-D41AB823C5A3}"/>
                      </a:ext>
                    </a:extLst>
                  </p:cNvPr>
                  <p:cNvSpPr txBox="1"/>
                  <p:nvPr/>
                </p:nvSpPr>
                <p:spPr>
                  <a:xfrm>
                    <a:off x="6233325" y="2386238"/>
                    <a:ext cx="17081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 0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i="1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2423FBBF-CFA9-49BD-A816-E960558AC5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3325" y="2386238"/>
                    <a:ext cx="170816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B5C9137-3F39-EA99-C92E-8689BBE70059}"/>
                      </a:ext>
                    </a:extLst>
                  </p:cNvPr>
                  <p:cNvSpPr txBox="1"/>
                  <p:nvPr/>
                </p:nvSpPr>
                <p:spPr>
                  <a:xfrm>
                    <a:off x="6239451" y="1757997"/>
                    <a:ext cx="609600" cy="607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9CBB25AA-998C-4DF2-B2FC-80A226D856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9451" y="1757997"/>
                    <a:ext cx="609600" cy="60768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34167902-686D-1D42-BE86-B2AA7F3342F6}"/>
                      </a:ext>
                    </a:extLst>
                  </p:cNvPr>
                  <p:cNvSpPr txBox="1"/>
                  <p:nvPr/>
                </p:nvSpPr>
                <p:spPr>
                  <a:xfrm>
                    <a:off x="6245382" y="2855448"/>
                    <a:ext cx="762000" cy="607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983A1296-FE77-48A6-9254-DA96E80B29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5382" y="2855448"/>
                    <a:ext cx="762000" cy="60768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A866522-7936-ED35-5DB2-31494C59970C}"/>
                </a:ext>
              </a:extLst>
            </p:cNvPr>
            <p:cNvGrpSpPr/>
            <p:nvPr/>
          </p:nvGrpSpPr>
          <p:grpSpPr>
            <a:xfrm>
              <a:off x="10455448" y="1828728"/>
              <a:ext cx="1750286" cy="1705139"/>
              <a:chOff x="5257096" y="1757997"/>
              <a:chExt cx="1750286" cy="17051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5EF0B70-7CDF-4358-02CD-920E5975584F}"/>
                      </a:ext>
                    </a:extLst>
                  </p:cNvPr>
                  <p:cNvSpPr txBox="1"/>
                  <p:nvPr/>
                </p:nvSpPr>
                <p:spPr>
                  <a:xfrm>
                    <a:off x="5257096" y="2395026"/>
                    <a:ext cx="17413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 ℓ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i="1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EC040179-2DC2-4F68-A98B-D43221E000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7096" y="2395026"/>
                    <a:ext cx="1741310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AE28404-B7AF-330D-B322-231673E9CCC4}"/>
                      </a:ext>
                    </a:extLst>
                  </p:cNvPr>
                  <p:cNvSpPr txBox="1"/>
                  <p:nvPr/>
                </p:nvSpPr>
                <p:spPr>
                  <a:xfrm>
                    <a:off x="6239451" y="1757997"/>
                    <a:ext cx="609600" cy="607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91F462DD-1D2F-471E-AF5B-B23CC919D9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9451" y="1757997"/>
                    <a:ext cx="609600" cy="60768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4F6EF967-0D68-A878-9C75-F4D19DD0A26A}"/>
                      </a:ext>
                    </a:extLst>
                  </p:cNvPr>
                  <p:cNvSpPr txBox="1"/>
                  <p:nvPr/>
                </p:nvSpPr>
                <p:spPr>
                  <a:xfrm>
                    <a:off x="6245382" y="2855448"/>
                    <a:ext cx="762000" cy="607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F9FDCF9C-9A0A-40BC-A823-42D95A8CD6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5382" y="2855448"/>
                    <a:ext cx="762000" cy="607688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CC86B3D-9DF5-F148-3882-E019EB483A27}"/>
                    </a:ext>
                  </a:extLst>
                </p:cNvPr>
                <p:cNvSpPr txBox="1"/>
                <p:nvPr/>
              </p:nvSpPr>
              <p:spPr>
                <a:xfrm>
                  <a:off x="8962898" y="1239225"/>
                  <a:ext cx="362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CC86B3D-9DF5-F148-3882-E019EB483A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2898" y="1239225"/>
                  <a:ext cx="362599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CF3A897-6B2C-D5C7-AE44-3D18A624FB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9972" y="1453274"/>
              <a:ext cx="1372797" cy="24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D04C6B3-9FEE-3EF7-D9A8-E1A209E48526}"/>
                </a:ext>
              </a:extLst>
            </p:cNvPr>
            <p:cNvCxnSpPr>
              <a:cxnSpLocks/>
            </p:cNvCxnSpPr>
            <p:nvPr/>
          </p:nvCxnSpPr>
          <p:spPr>
            <a:xfrm>
              <a:off x="9444658" y="1447365"/>
              <a:ext cx="14319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7503E00-14DA-FE4B-E874-CE04270E3BF9}"/>
                </a:ext>
              </a:extLst>
            </p:cNvPr>
            <p:cNvCxnSpPr>
              <a:cxnSpLocks/>
            </p:cNvCxnSpPr>
            <p:nvPr/>
          </p:nvCxnSpPr>
          <p:spPr>
            <a:xfrm>
              <a:off x="6749721" y="1815446"/>
              <a:ext cx="691087" cy="24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FC4FBAE-3B36-AB74-42C9-ECA2CBDDEE5A}"/>
                    </a:ext>
                  </a:extLst>
                </p:cNvPr>
                <p:cNvSpPr txBox="1"/>
                <p:nvPr/>
              </p:nvSpPr>
              <p:spPr>
                <a:xfrm>
                  <a:off x="5867401" y="1417827"/>
                  <a:ext cx="16024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FC4FBAE-3B36-AB74-42C9-ECA2CBDDE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1" y="1417827"/>
                  <a:ext cx="1602442" cy="369332"/>
                </a:xfrm>
                <a:prstGeom prst="rect">
                  <a:avLst/>
                </a:prstGeom>
                <a:blipFill>
                  <a:blip r:embed="rId2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5917CE3-6AC1-F62B-E297-BAE2097C1C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61264" y="1881858"/>
              <a:ext cx="719515" cy="148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40A49BC-BBE2-2FFA-B1CA-76B220BD4E23}"/>
                    </a:ext>
                  </a:extLst>
                </p:cNvPr>
                <p:cNvSpPr txBox="1"/>
                <p:nvPr/>
              </p:nvSpPr>
              <p:spPr>
                <a:xfrm>
                  <a:off x="10436851" y="1499066"/>
                  <a:ext cx="1864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ℓ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40A49BC-BBE2-2FFA-B1CA-76B220BD4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851" y="1499066"/>
                  <a:ext cx="1864050" cy="369332"/>
                </a:xfrm>
                <a:prstGeom prst="rect">
                  <a:avLst/>
                </a:prstGeom>
                <a:blipFill>
                  <a:blip r:embed="rId2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D96AD69-2C8A-FAB6-48FA-240D31544F7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797481" y="1734788"/>
              <a:ext cx="13605" cy="60647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E865E54-A804-CB2E-CEB5-B4DF48AAA8A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932301" y="1734788"/>
              <a:ext cx="13605" cy="58326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0E318B-506C-D249-5FE5-863EA131151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35388" y="2338925"/>
              <a:ext cx="2059504" cy="182263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656A524-5EFD-D080-1752-373A62A5DA5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30859" y="2322867"/>
              <a:ext cx="3057758" cy="194879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8206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0751-9A85-43D4-8DD5-D7B7B7EE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Line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C7AC0ED-20E8-48D7-AF5F-A965A297BF6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599" y="1295400"/>
                <a:ext cx="10308689" cy="5181600"/>
              </a:xfrm>
            </p:spPr>
            <p:txBody>
              <a:bodyPr/>
              <a:lstStyle/>
              <a:p>
                <a:r>
                  <a:rPr lang="en-US" dirty="0"/>
                  <a:t>PI model: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Inductor + resistor in series, capacitor in shunt</a:t>
                </a:r>
              </a:p>
              <a:p>
                <a:pPr lvl="1"/>
                <a:r>
                  <a:rPr lang="en-US" dirty="0"/>
                  <a:t>R, L, C values evaluated for single frequency</a:t>
                </a:r>
              </a:p>
              <a:p>
                <a:pPr lvl="1"/>
                <a:r>
                  <a:rPr lang="en-US" dirty="0"/>
                  <a:t>Does not account for propagation delay</a:t>
                </a:r>
              </a:p>
              <a:p>
                <a:pPr lvl="1"/>
                <a:r>
                  <a:rPr lang="en-US" dirty="0"/>
                  <a:t>Can work for very short lines and when only </a:t>
                </a:r>
                <a:br>
                  <a:rPr lang="en-US" dirty="0"/>
                </a:br>
                <a:r>
                  <a:rPr lang="en-US" dirty="0"/>
                  <a:t>a narrow band of frequencies is important</a:t>
                </a:r>
              </a:p>
              <a:p>
                <a:r>
                  <a:rPr lang="en-US" dirty="0"/>
                  <a:t>Single Frequency, Constant Parameters</a:t>
                </a:r>
              </a:p>
              <a:p>
                <a:pPr lvl="1"/>
                <a:r>
                  <a:rPr lang="en-US" dirty="0"/>
                  <a:t>Uses propagation delay, distributed-parameter model</a:t>
                </a:r>
              </a:p>
              <a:p>
                <a:pPr lvl="1"/>
                <a:r>
                  <a:rPr lang="en-US" dirty="0"/>
                  <a:t>Also known as Bergeron Model</a:t>
                </a:r>
              </a:p>
              <a:p>
                <a:pPr lvl="1"/>
                <a:r>
                  <a:rPr lang="en-US" dirty="0"/>
                  <a:t>Again, you must pick a single frequency for validity</a:t>
                </a:r>
              </a:p>
              <a:p>
                <a:r>
                  <a:rPr lang="en-US" dirty="0"/>
                  <a:t>Frequency-Dependent Model</a:t>
                </a:r>
              </a:p>
              <a:p>
                <a:pPr lvl="1"/>
                <a:r>
                  <a:rPr lang="en-US" dirty="0"/>
                  <a:t>Approximates the nonlinear frequency dependence by calculating</a:t>
                </a:r>
                <a:br>
                  <a:rPr lang="en-US" dirty="0"/>
                </a:br>
                <a:r>
                  <a:rPr lang="en-US" dirty="0"/>
                  <a:t>different models per frequency level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C7AC0ED-20E8-48D7-AF5F-A965A297B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599" y="1295400"/>
                <a:ext cx="10308689" cy="5181600"/>
              </a:xfrm>
              <a:blipFill>
                <a:blip r:embed="rId2"/>
                <a:stretch>
                  <a:fillRect l="-768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021D6E5-E1E8-4DAF-86F5-3BA0E33BA991}"/>
              </a:ext>
            </a:extLst>
          </p:cNvPr>
          <p:cNvGrpSpPr/>
          <p:nvPr/>
        </p:nvGrpSpPr>
        <p:grpSpPr>
          <a:xfrm>
            <a:off x="7010400" y="1524000"/>
            <a:ext cx="3919784" cy="1598762"/>
            <a:chOff x="1966517" y="2989729"/>
            <a:chExt cx="4757400" cy="194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E5A55E4-D91F-4601-93F0-122DA78B5897}"/>
                    </a:ext>
                  </a:extLst>
                </p14:cNvPr>
                <p14:cNvContentPartPr/>
                <p14:nvPr/>
              </p14:nvContentPartPr>
              <p14:xfrm>
                <a:off x="2230037" y="4817089"/>
                <a:ext cx="4033440" cy="113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A3297E-E52B-48F5-8FEC-F322E46238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22940" y="4809691"/>
                  <a:ext cx="4047930" cy="127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F8EABD-3E43-415B-8D8C-6E8DEE7FB16F}"/>
                    </a:ext>
                  </a:extLst>
                </p14:cNvPr>
                <p14:cNvContentPartPr/>
                <p14:nvPr/>
              </p14:nvContentPartPr>
              <p14:xfrm>
                <a:off x="2308877" y="3397249"/>
                <a:ext cx="2333520" cy="38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471224-4B85-4511-96C5-10B28F5A92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1484" y="3390154"/>
                  <a:ext cx="2348010" cy="40292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74093D-4078-46C2-B3B8-A737A4715519}"/>
                </a:ext>
              </a:extLst>
            </p:cNvPr>
            <p:cNvGrpSpPr/>
            <p:nvPr/>
          </p:nvGrpSpPr>
          <p:grpSpPr>
            <a:xfrm>
              <a:off x="1966517" y="3618649"/>
              <a:ext cx="1608120" cy="1206000"/>
              <a:chOff x="1966517" y="3618649"/>
              <a:chExt cx="1608120" cy="1206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3C1B25C-D815-4CF0-8315-0092D1241C31}"/>
                      </a:ext>
                    </a:extLst>
                  </p14:cNvPr>
                  <p14:cNvContentPartPr/>
                  <p14:nvPr/>
                </p14:nvContentPartPr>
                <p14:xfrm>
                  <a:off x="3049037" y="4501369"/>
                  <a:ext cx="21600" cy="32328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CC6809AE-BA3C-4F01-AA28-FD477E0C244C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041936" y="4494270"/>
                    <a:ext cx="36099" cy="337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BD20F367-2A93-4738-A796-F7067487F5C3}"/>
                      </a:ext>
                    </a:extLst>
                  </p14:cNvPr>
                  <p14:cNvContentPartPr/>
                  <p14:nvPr/>
                </p14:nvContentPartPr>
                <p14:xfrm>
                  <a:off x="2889557" y="4141369"/>
                  <a:ext cx="360360" cy="340920"/>
                </p14:xfrm>
              </p:contentPart>
            </mc:Choice>
            <mc:Fallback xmlns="">
              <p:pic>
                <p:nvPicPr>
                  <p:cNvPr id="7" name="Ink 6">
                    <a:extLst>
                      <a:ext uri="{FF2B5EF4-FFF2-40B4-BE49-F238E27FC236}">
                        <a16:creationId xmlns:a16="http://schemas.microsoft.com/office/drawing/2014/main" id="{7648A7FC-A156-4EF2-BEC1-0C258086F93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882160" y="4134273"/>
                    <a:ext cx="374857" cy="35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DCD6BD36-5A37-4AC1-B379-CED47CD77059}"/>
                      </a:ext>
                    </a:extLst>
                  </p14:cNvPr>
                  <p14:cNvContentPartPr/>
                  <p14:nvPr/>
                </p14:nvContentPartPr>
                <p14:xfrm>
                  <a:off x="3086837" y="3701809"/>
                  <a:ext cx="21240" cy="45864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68B93902-3658-4ADC-ADC6-A8D4D04E193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079462" y="3694712"/>
                    <a:ext cx="35695" cy="473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2334E8F-7FE0-4B75-B4FF-1F81C6C80D6D}"/>
                      </a:ext>
                    </a:extLst>
                  </p14:cNvPr>
                  <p14:cNvContentPartPr/>
                  <p14:nvPr/>
                </p14:nvContentPartPr>
                <p14:xfrm>
                  <a:off x="2513357" y="3745009"/>
                  <a:ext cx="360" cy="36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6BC4BEF1-E080-4F6C-90BA-5DD9EC701A3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504357" y="3736369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D9F1E5C-8AB9-47FA-B07F-8821D6E32D25}"/>
                      </a:ext>
                    </a:extLst>
                  </p14:cNvPr>
                  <p14:cNvContentPartPr/>
                  <p14:nvPr/>
                </p14:nvContentPartPr>
                <p14:xfrm>
                  <a:off x="1966517" y="4152169"/>
                  <a:ext cx="179640" cy="252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81661B2-FE00-438A-9736-449400F3C85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959426" y="4145070"/>
                    <a:ext cx="194118" cy="2664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5AF72AF-E0C0-41C4-A4F5-4251267C5612}"/>
                      </a:ext>
                    </a:extLst>
                  </p14:cNvPr>
                  <p14:cNvContentPartPr/>
                  <p14:nvPr/>
                </p14:nvContentPartPr>
                <p14:xfrm>
                  <a:off x="2170997" y="4318849"/>
                  <a:ext cx="59400" cy="1587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B33CB87A-6104-445F-B143-01158B9F5C80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163609" y="4311458"/>
                    <a:ext cx="73881" cy="1732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688F4207-1C10-4046-9800-096533A5483D}"/>
                      </a:ext>
                    </a:extLst>
                  </p14:cNvPr>
                  <p14:cNvContentPartPr/>
                  <p14:nvPr/>
                </p14:nvContentPartPr>
                <p14:xfrm>
                  <a:off x="2017997" y="4606489"/>
                  <a:ext cx="177840" cy="338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122688B4-08C8-41BE-BD1C-AF49D6E51E87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010895" y="4599068"/>
                    <a:ext cx="192339" cy="483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97A63F3-CD74-4F67-9783-6631B129D444}"/>
                      </a:ext>
                    </a:extLst>
                  </p14:cNvPr>
                  <p14:cNvContentPartPr/>
                  <p14:nvPr/>
                </p14:nvContentPartPr>
                <p14:xfrm>
                  <a:off x="2042837" y="3830689"/>
                  <a:ext cx="13320" cy="1454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434EF6B-65A3-4CEE-93A4-6179A2F3F3E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035733" y="3823580"/>
                    <a:ext cx="27824" cy="159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145F8B04-54BF-4E08-92DD-9030B0DBEE65}"/>
                      </a:ext>
                    </a:extLst>
                  </p14:cNvPr>
                  <p14:cNvContentPartPr/>
                  <p14:nvPr/>
                </p14:nvContentPartPr>
                <p14:xfrm>
                  <a:off x="1989917" y="3908809"/>
                  <a:ext cx="142560" cy="2304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1D7CD7DE-6259-4E5D-AC80-BE227E59A2E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982819" y="3901720"/>
                    <a:ext cx="157053" cy="375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1CF1C75-0B0D-4A17-8A22-98B59CC5D8D0}"/>
                      </a:ext>
                    </a:extLst>
                  </p14:cNvPr>
                  <p14:cNvContentPartPr/>
                  <p14:nvPr/>
                </p14:nvContentPartPr>
                <p14:xfrm>
                  <a:off x="3080357" y="3618649"/>
                  <a:ext cx="23760" cy="1029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2A0EBEE-9E1A-492E-8968-1B059EA42F5B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072932" y="3611252"/>
                    <a:ext cx="38313" cy="11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FD95077-453D-4DEA-A320-BC3F2DEEB1E5}"/>
                      </a:ext>
                    </a:extLst>
                  </p14:cNvPr>
                  <p14:cNvContentPartPr/>
                  <p14:nvPr/>
                </p14:nvContentPartPr>
                <p14:xfrm>
                  <a:off x="3368357" y="3970729"/>
                  <a:ext cx="104760" cy="224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F7EFC40B-9F21-4488-9E66-93C7167F633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361255" y="3963330"/>
                    <a:ext cx="119261" cy="2391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920B8C8D-0AA1-4A17-8594-57807EC7A688}"/>
                      </a:ext>
                    </a:extLst>
                  </p14:cNvPr>
                  <p14:cNvContentPartPr/>
                  <p14:nvPr/>
                </p14:nvContentPartPr>
                <p14:xfrm>
                  <a:off x="3552677" y="3879289"/>
                  <a:ext cx="19800" cy="1663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9E233AF6-25E3-477E-9886-DF9B5133A337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3545289" y="3872186"/>
                    <a:ext cx="34281" cy="1808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EDBE90F5-83D1-4441-A055-4ACA99774E59}"/>
                      </a:ext>
                    </a:extLst>
                  </p14:cNvPr>
                  <p14:cNvContentPartPr/>
                  <p14:nvPr/>
                </p14:nvContentPartPr>
                <p14:xfrm>
                  <a:off x="3375197" y="4276369"/>
                  <a:ext cx="192600" cy="270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DF140C0-EE4F-4549-9F38-8F3B0C3E3D7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367812" y="4269248"/>
                    <a:ext cx="207075" cy="415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8C0F9B34-9778-41D4-B863-650A881E7ADE}"/>
                      </a:ext>
                    </a:extLst>
                  </p14:cNvPr>
                  <p14:cNvContentPartPr/>
                  <p14:nvPr/>
                </p14:nvContentPartPr>
                <p14:xfrm>
                  <a:off x="3414797" y="4391929"/>
                  <a:ext cx="159840" cy="9108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1FE21AC-E34E-4C9D-A198-53413B44B8F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3407397" y="4384832"/>
                    <a:ext cx="174344" cy="1055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39982C-5457-4FF0-BFC5-60460BF217DA}"/>
                    </a:ext>
                  </a:extLst>
                </p14:cNvPr>
                <p14:cNvContentPartPr/>
                <p14:nvPr/>
              </p14:nvContentPartPr>
              <p14:xfrm>
                <a:off x="2487077" y="3543769"/>
                <a:ext cx="167040" cy="213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0346586-F4BF-42FD-A5F4-4CE18C5986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79969" y="3536367"/>
                  <a:ext cx="181552" cy="22798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A23A1C-6766-428B-989D-4A06B11C2093}"/>
                </a:ext>
              </a:extLst>
            </p:cNvPr>
            <p:cNvGrpSpPr/>
            <p:nvPr/>
          </p:nvGrpSpPr>
          <p:grpSpPr>
            <a:xfrm>
              <a:off x="2250917" y="3200329"/>
              <a:ext cx="291600" cy="206640"/>
              <a:chOff x="2250917" y="3200329"/>
              <a:chExt cx="2916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AFB49E7F-AA79-4C1F-B6BB-8A1D365C9DF4}"/>
                      </a:ext>
                    </a:extLst>
                  </p14:cNvPr>
                  <p14:cNvContentPartPr/>
                  <p14:nvPr/>
                </p14:nvContentPartPr>
                <p14:xfrm>
                  <a:off x="2385917" y="3203569"/>
                  <a:ext cx="15480" cy="133560"/>
                </p14:xfrm>
              </p:contentPart>
            </mc:Choice>
            <mc:Fallback xmlns="">
              <p:pic>
                <p:nvPicPr>
                  <p:cNvPr id="14336" name="Ink 14335">
                    <a:extLst>
                      <a:ext uri="{FF2B5EF4-FFF2-40B4-BE49-F238E27FC236}">
                        <a16:creationId xmlns:a16="http://schemas.microsoft.com/office/drawing/2014/main" id="{2E23EF3A-490D-4633-A70F-65681E0902FA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378615" y="3196165"/>
                    <a:ext cx="29792" cy="148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A4F3A49-AA14-432B-AB3D-FEA7FD88A57A}"/>
                      </a:ext>
                    </a:extLst>
                  </p14:cNvPr>
                  <p14:cNvContentPartPr/>
                  <p14:nvPr/>
                </p14:nvContentPartPr>
                <p14:xfrm>
                  <a:off x="2250917" y="3200329"/>
                  <a:ext cx="237960" cy="103680"/>
                </p14:xfrm>
              </p:contentPart>
            </mc:Choice>
            <mc:Fallback xmlns="">
              <p:pic>
                <p:nvPicPr>
                  <p:cNvPr id="14337" name="Ink 14336">
                    <a:extLst>
                      <a:ext uri="{FF2B5EF4-FFF2-40B4-BE49-F238E27FC236}">
                        <a16:creationId xmlns:a16="http://schemas.microsoft.com/office/drawing/2014/main" id="{874FEC6C-AF09-40B2-8405-F8054E6CBAD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243814" y="3193220"/>
                    <a:ext cx="252463" cy="118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44737FF-3A27-453D-B775-4B6E36016D46}"/>
                      </a:ext>
                    </a:extLst>
                  </p14:cNvPr>
                  <p14:cNvContentPartPr/>
                  <p14:nvPr/>
                </p14:nvContentPartPr>
                <p14:xfrm>
                  <a:off x="2296637" y="3330289"/>
                  <a:ext cx="160920" cy="50400"/>
                </p14:xfrm>
              </p:contentPart>
            </mc:Choice>
            <mc:Fallback xmlns="">
              <p:pic>
                <p:nvPicPr>
                  <p:cNvPr id="14342" name="Ink 14341">
                    <a:extLst>
                      <a:ext uri="{FF2B5EF4-FFF2-40B4-BE49-F238E27FC236}">
                        <a16:creationId xmlns:a16="http://schemas.microsoft.com/office/drawing/2014/main" id="{D8853DCE-0947-4649-9B26-98F4563A42D5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289538" y="3323215"/>
                    <a:ext cx="175415" cy="648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4A29181-9D63-478A-A270-5B6AE5DA0F51}"/>
                      </a:ext>
                    </a:extLst>
                  </p14:cNvPr>
                  <p14:cNvContentPartPr/>
                  <p14:nvPr/>
                </p14:nvContentPartPr>
                <p14:xfrm>
                  <a:off x="2495717" y="3309409"/>
                  <a:ext cx="46800" cy="97560"/>
                </p14:xfrm>
              </p:contentPart>
            </mc:Choice>
            <mc:Fallback xmlns="">
              <p:pic>
                <p:nvPicPr>
                  <p:cNvPr id="14343" name="Ink 14342">
                    <a:extLst>
                      <a:ext uri="{FF2B5EF4-FFF2-40B4-BE49-F238E27FC236}">
                        <a16:creationId xmlns:a16="http://schemas.microsoft.com/office/drawing/2014/main" id="{CDC592A7-9346-4A4C-A356-4327B5551A25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488312" y="3302018"/>
                    <a:ext cx="61314" cy="1120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27B4F5-4454-4598-AF35-348F6EE9DD28}"/>
                </a:ext>
              </a:extLst>
            </p:cNvPr>
            <p:cNvGrpSpPr/>
            <p:nvPr/>
          </p:nvGrpSpPr>
          <p:grpSpPr>
            <a:xfrm>
              <a:off x="4054157" y="2989729"/>
              <a:ext cx="348840" cy="309240"/>
              <a:chOff x="4054157" y="2989729"/>
              <a:chExt cx="348840" cy="309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81AA5E4-005B-4595-8A85-7FC8BD42B2C4}"/>
                      </a:ext>
                    </a:extLst>
                  </p14:cNvPr>
                  <p14:cNvContentPartPr/>
                  <p14:nvPr/>
                </p14:nvContentPartPr>
                <p14:xfrm>
                  <a:off x="4054157" y="3096649"/>
                  <a:ext cx="232920" cy="202320"/>
                </p14:xfrm>
              </p:contentPart>
            </mc:Choice>
            <mc:Fallback xmlns="">
              <p:pic>
                <p:nvPicPr>
                  <p:cNvPr id="14345" name="Ink 14344">
                    <a:extLst>
                      <a:ext uri="{FF2B5EF4-FFF2-40B4-BE49-F238E27FC236}">
                        <a16:creationId xmlns:a16="http://schemas.microsoft.com/office/drawing/2014/main" id="{FEFFE95E-7B71-43CA-9154-0A902AA264B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4046758" y="3089254"/>
                    <a:ext cx="247422" cy="216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2A9A155-D01B-4863-B8E5-B24FE0F1F2A1}"/>
                      </a:ext>
                    </a:extLst>
                  </p14:cNvPr>
                  <p14:cNvContentPartPr/>
                  <p14:nvPr/>
                </p14:nvContentPartPr>
                <p14:xfrm>
                  <a:off x="4117517" y="3218329"/>
                  <a:ext cx="175680" cy="17640"/>
                </p14:xfrm>
              </p:contentPart>
            </mc:Choice>
            <mc:Fallback xmlns="">
              <p:pic>
                <p:nvPicPr>
                  <p:cNvPr id="14346" name="Ink 14345">
                    <a:extLst>
                      <a:ext uri="{FF2B5EF4-FFF2-40B4-BE49-F238E27FC236}">
                        <a16:creationId xmlns:a16="http://schemas.microsoft.com/office/drawing/2014/main" id="{404CFD33-A682-473D-AFCC-C8CD4A2934D4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110419" y="3211153"/>
                    <a:ext cx="190172" cy="322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92DB9D03-3970-431E-B337-14558052CBB5}"/>
                      </a:ext>
                    </a:extLst>
                  </p14:cNvPr>
                  <p14:cNvContentPartPr/>
                  <p14:nvPr/>
                </p14:nvContentPartPr>
                <p14:xfrm>
                  <a:off x="4361237" y="2989729"/>
                  <a:ext cx="41760" cy="142560"/>
                </p14:xfrm>
              </p:contentPart>
            </mc:Choice>
            <mc:Fallback xmlns="">
              <p:pic>
                <p:nvPicPr>
                  <p:cNvPr id="14347" name="Ink 14346">
                    <a:extLst>
                      <a:ext uri="{FF2B5EF4-FFF2-40B4-BE49-F238E27FC236}">
                        <a16:creationId xmlns:a16="http://schemas.microsoft.com/office/drawing/2014/main" id="{34103CAF-5BBF-4CEB-8F34-4B6E80EDFFD6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354129" y="2982631"/>
                    <a:ext cx="56272" cy="15705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1B9F44C-C09D-4D21-9A9B-1DB503A3A26C}"/>
                </a:ext>
              </a:extLst>
            </p:cNvPr>
            <p:cNvGrpSpPr/>
            <p:nvPr/>
          </p:nvGrpSpPr>
          <p:grpSpPr>
            <a:xfrm>
              <a:off x="5913557" y="3181969"/>
              <a:ext cx="315720" cy="520920"/>
              <a:chOff x="5913557" y="3181969"/>
              <a:chExt cx="315720" cy="52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2DF51022-A0B8-4C1E-B67B-349DFD9FBAEA}"/>
                      </a:ext>
                    </a:extLst>
                  </p14:cNvPr>
                  <p14:cNvContentPartPr/>
                  <p14:nvPr/>
                </p14:nvContentPartPr>
                <p14:xfrm>
                  <a:off x="5945957" y="3475729"/>
                  <a:ext cx="122760" cy="227160"/>
                </p14:xfrm>
              </p:contentPart>
            </mc:Choice>
            <mc:Fallback xmlns="">
              <p:pic>
                <p:nvPicPr>
                  <p:cNvPr id="14349" name="Ink 14348">
                    <a:extLst>
                      <a:ext uri="{FF2B5EF4-FFF2-40B4-BE49-F238E27FC236}">
                        <a16:creationId xmlns:a16="http://schemas.microsoft.com/office/drawing/2014/main" id="{4FF580B2-E526-4E8C-B950-E7BC68EA891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938858" y="3468344"/>
                    <a:ext cx="137255" cy="241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8A188667-98DA-452E-9275-A73813DB084A}"/>
                      </a:ext>
                    </a:extLst>
                  </p14:cNvPr>
                  <p14:cNvContentPartPr/>
                  <p14:nvPr/>
                </p14:nvContentPartPr>
                <p14:xfrm>
                  <a:off x="6013277" y="3181969"/>
                  <a:ext cx="31680" cy="139680"/>
                </p14:xfrm>
              </p:contentPart>
            </mc:Choice>
            <mc:Fallback xmlns="">
              <p:pic>
                <p:nvPicPr>
                  <p:cNvPr id="14350" name="Ink 14349">
                    <a:extLst>
                      <a:ext uri="{FF2B5EF4-FFF2-40B4-BE49-F238E27FC236}">
                        <a16:creationId xmlns:a16="http://schemas.microsoft.com/office/drawing/2014/main" id="{75248DA1-1ED0-4578-BC0D-5E06C7D86AE0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006171" y="3174571"/>
                    <a:ext cx="46188" cy="1541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52410AAF-F255-4C27-A80E-C8C5E02F6504}"/>
                      </a:ext>
                    </a:extLst>
                  </p14:cNvPr>
                  <p14:cNvContentPartPr/>
                  <p14:nvPr/>
                </p14:nvContentPartPr>
                <p14:xfrm>
                  <a:off x="5913557" y="3183049"/>
                  <a:ext cx="196920" cy="56880"/>
                </p14:xfrm>
              </p:contentPart>
            </mc:Choice>
            <mc:Fallback xmlns="">
              <p:pic>
                <p:nvPicPr>
                  <p:cNvPr id="14351" name="Ink 14350">
                    <a:extLst>
                      <a:ext uri="{FF2B5EF4-FFF2-40B4-BE49-F238E27FC236}">
                        <a16:creationId xmlns:a16="http://schemas.microsoft.com/office/drawing/2014/main" id="{4A05B9C9-AB70-43B3-8651-8BDA0D253753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906165" y="3175643"/>
                    <a:ext cx="211408" cy="713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7B8CD70-664E-43FF-B7C4-043D56DDACA4}"/>
                      </a:ext>
                    </a:extLst>
                  </p14:cNvPr>
                  <p14:cNvContentPartPr/>
                  <p14:nvPr/>
                </p14:nvContentPartPr>
                <p14:xfrm>
                  <a:off x="5931557" y="3290329"/>
                  <a:ext cx="119520" cy="38520"/>
                </p14:xfrm>
              </p:contentPart>
            </mc:Choice>
            <mc:Fallback xmlns="">
              <p:pic>
                <p:nvPicPr>
                  <p:cNvPr id="14352" name="Ink 14351">
                    <a:extLst>
                      <a:ext uri="{FF2B5EF4-FFF2-40B4-BE49-F238E27FC236}">
                        <a16:creationId xmlns:a16="http://schemas.microsoft.com/office/drawing/2014/main" id="{16F68B11-BA43-4866-BCBA-B2CFC79A0D6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24161" y="3282921"/>
                    <a:ext cx="134016" cy="530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97EB0C7C-1114-418C-92EF-8ABDF67677BF}"/>
                      </a:ext>
                    </a:extLst>
                  </p14:cNvPr>
                  <p14:cNvContentPartPr/>
                  <p14:nvPr/>
                </p14:nvContentPartPr>
                <p14:xfrm>
                  <a:off x="6133877" y="3333529"/>
                  <a:ext cx="10080" cy="106560"/>
                </p14:xfrm>
              </p:contentPart>
            </mc:Choice>
            <mc:Fallback xmlns="">
              <p:pic>
                <p:nvPicPr>
                  <p:cNvPr id="14353" name="Ink 14352">
                    <a:extLst>
                      <a:ext uri="{FF2B5EF4-FFF2-40B4-BE49-F238E27FC236}">
                        <a16:creationId xmlns:a16="http://schemas.microsoft.com/office/drawing/2014/main" id="{28AB54A4-B3AA-4E87-ACC8-5739CFFE08E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126465" y="3326129"/>
                    <a:ext cx="24607" cy="1210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D939529-00CD-4F5F-95C7-F1C587004023}"/>
                      </a:ext>
                    </a:extLst>
                  </p14:cNvPr>
                  <p14:cNvContentPartPr/>
                  <p14:nvPr/>
                </p14:nvContentPartPr>
                <p14:xfrm>
                  <a:off x="6126317" y="3337129"/>
                  <a:ext cx="102960" cy="87480"/>
                </p14:xfrm>
              </p:contentPart>
            </mc:Choice>
            <mc:Fallback xmlns="">
              <p:pic>
                <p:nvPicPr>
                  <p:cNvPr id="14354" name="Ink 14353">
                    <a:extLst>
                      <a:ext uri="{FF2B5EF4-FFF2-40B4-BE49-F238E27FC236}">
                        <a16:creationId xmlns:a16="http://schemas.microsoft.com/office/drawing/2014/main" id="{8062C83C-0685-4CFA-B3CD-F1463ED58F4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118899" y="3330036"/>
                    <a:ext cx="117499" cy="10196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D183EC-810F-490E-84EB-56EB80A60839}"/>
                </a:ext>
              </a:extLst>
            </p:cNvPr>
            <p:cNvGrpSpPr/>
            <p:nvPr/>
          </p:nvGrpSpPr>
          <p:grpSpPr>
            <a:xfrm>
              <a:off x="4647797" y="3562129"/>
              <a:ext cx="1641600" cy="1285200"/>
              <a:chOff x="4647797" y="3562129"/>
              <a:chExt cx="1641600" cy="128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FCC54EB6-A3A2-449E-B418-5B987D3F041E}"/>
                      </a:ext>
                    </a:extLst>
                  </p14:cNvPr>
                  <p14:cNvContentPartPr/>
                  <p14:nvPr/>
                </p14:nvContentPartPr>
                <p14:xfrm>
                  <a:off x="4647797" y="3562129"/>
                  <a:ext cx="1641600" cy="97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2DE39823-61AD-4CCF-955C-7B2375B049B3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4640699" y="3554743"/>
                    <a:ext cx="1656091" cy="111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A14E4753-13A6-4081-A2C4-9DA0BD2CE527}"/>
                      </a:ext>
                    </a:extLst>
                  </p14:cNvPr>
                  <p14:cNvContentPartPr/>
                  <p14:nvPr/>
                </p14:nvContentPartPr>
                <p14:xfrm>
                  <a:off x="5373197" y="3585529"/>
                  <a:ext cx="33840" cy="438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BD4EA953-D423-4CA9-998F-0AD6C2656E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5366073" y="3578133"/>
                    <a:ext cx="48385" cy="4526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61BD8D73-B093-45F6-9E1F-9BA0754C390B}"/>
                      </a:ext>
                    </a:extLst>
                  </p14:cNvPr>
                  <p14:cNvContentPartPr/>
                  <p14:nvPr/>
                </p14:nvContentPartPr>
                <p14:xfrm>
                  <a:off x="5210477" y="4021129"/>
                  <a:ext cx="343800" cy="29484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5929A203-1D02-47EF-8093-6347ABF18C6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203376" y="4013736"/>
                    <a:ext cx="358298" cy="3093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26D74651-2A0B-4903-A522-A0DC742EBD35}"/>
                      </a:ext>
                    </a:extLst>
                  </p14:cNvPr>
                  <p14:cNvContentPartPr/>
                  <p14:nvPr/>
                </p14:nvContentPartPr>
                <p14:xfrm>
                  <a:off x="5347277" y="4325689"/>
                  <a:ext cx="22680" cy="521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7C63F74B-06E2-4293-A1AB-2C737E02014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340115" y="4318592"/>
                    <a:ext cx="37303" cy="536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653935D1-E356-4400-A4DE-BEB79A0BD7F1}"/>
                      </a:ext>
                    </a:extLst>
                  </p14:cNvPr>
                  <p14:cNvContentPartPr/>
                  <p14:nvPr/>
                </p14:nvContentPartPr>
                <p14:xfrm>
                  <a:off x="5671277" y="3998809"/>
                  <a:ext cx="88560" cy="178920"/>
                </p14:xfrm>
              </p:contentPart>
            </mc:Choice>
            <mc:Fallback xmlns="">
              <p:pic>
                <p:nvPicPr>
                  <p:cNvPr id="14356" name="Ink 14355">
                    <a:extLst>
                      <a:ext uri="{FF2B5EF4-FFF2-40B4-BE49-F238E27FC236}">
                        <a16:creationId xmlns:a16="http://schemas.microsoft.com/office/drawing/2014/main" id="{C338134B-72FB-43BC-A0CB-7CFEF48359FE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664169" y="3991416"/>
                    <a:ext cx="103073" cy="1934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52CDF2A5-6024-4931-A6C9-192CBBCDB0C2}"/>
                      </a:ext>
                    </a:extLst>
                  </p14:cNvPr>
                  <p14:cNvContentPartPr/>
                  <p14:nvPr/>
                </p14:nvContentPartPr>
                <p14:xfrm>
                  <a:off x="5828957" y="3863449"/>
                  <a:ext cx="9360" cy="108360"/>
                </p14:xfrm>
              </p:contentPart>
            </mc:Choice>
            <mc:Fallback xmlns="">
              <p:pic>
                <p:nvPicPr>
                  <p:cNvPr id="14357" name="Ink 14356">
                    <a:extLst>
                      <a:ext uri="{FF2B5EF4-FFF2-40B4-BE49-F238E27FC236}">
                        <a16:creationId xmlns:a16="http://schemas.microsoft.com/office/drawing/2014/main" id="{87AE282D-29B7-4E60-BD33-46DE72C34E5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821644" y="3856363"/>
                    <a:ext cx="23693" cy="1228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7A46CCAF-5A83-4326-9A38-86100C7C7F1F}"/>
                      </a:ext>
                    </a:extLst>
                  </p14:cNvPr>
                  <p14:cNvContentPartPr/>
                  <p14:nvPr/>
                </p14:nvContentPartPr>
                <p14:xfrm>
                  <a:off x="5700077" y="4179889"/>
                  <a:ext cx="200520" cy="92160"/>
                </p14:xfrm>
              </p:contentPart>
            </mc:Choice>
            <mc:Fallback xmlns="">
              <p:pic>
                <p:nvPicPr>
                  <p:cNvPr id="14358" name="Ink 14357">
                    <a:extLst>
                      <a:ext uri="{FF2B5EF4-FFF2-40B4-BE49-F238E27FC236}">
                        <a16:creationId xmlns:a16="http://schemas.microsoft.com/office/drawing/2014/main" id="{F61DDBFD-6573-41F8-9397-32EE3B448CA2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692683" y="4172481"/>
                    <a:ext cx="215012" cy="10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48511EA8-3875-43D3-A680-143F995754B5}"/>
                      </a:ext>
                    </a:extLst>
                  </p14:cNvPr>
                  <p14:cNvContentPartPr/>
                  <p14:nvPr/>
                </p14:nvContentPartPr>
                <p14:xfrm>
                  <a:off x="5721677" y="4322089"/>
                  <a:ext cx="177840" cy="126360"/>
                </p14:xfrm>
              </p:contentPart>
            </mc:Choice>
            <mc:Fallback xmlns="">
              <p:pic>
                <p:nvPicPr>
                  <p:cNvPr id="14359" name="Ink 14358">
                    <a:extLst>
                      <a:ext uri="{FF2B5EF4-FFF2-40B4-BE49-F238E27FC236}">
                        <a16:creationId xmlns:a16="http://schemas.microsoft.com/office/drawing/2014/main" id="{46330C5E-2E9C-4A96-A018-C9F8C093EED3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714575" y="4314674"/>
                    <a:ext cx="192339" cy="140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62B801A-26B4-4838-80E4-752C6795A078}"/>
                </a:ext>
              </a:extLst>
            </p:cNvPr>
            <p:cNvGrpSpPr/>
            <p:nvPr/>
          </p:nvGrpSpPr>
          <p:grpSpPr>
            <a:xfrm>
              <a:off x="6385877" y="4096009"/>
              <a:ext cx="338040" cy="321480"/>
              <a:chOff x="6385877" y="4096009"/>
              <a:chExt cx="338040" cy="321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CDBADFDF-480B-4563-87F3-588B5DD72987}"/>
                      </a:ext>
                    </a:extLst>
                  </p14:cNvPr>
                  <p14:cNvContentPartPr/>
                  <p14:nvPr/>
                </p14:nvContentPartPr>
                <p14:xfrm>
                  <a:off x="6385877" y="4096009"/>
                  <a:ext cx="154800" cy="253800"/>
                </p14:xfrm>
              </p:contentPart>
            </mc:Choice>
            <mc:Fallback xmlns="">
              <p:pic>
                <p:nvPicPr>
                  <p:cNvPr id="14361" name="Ink 14360">
                    <a:extLst>
                      <a:ext uri="{FF2B5EF4-FFF2-40B4-BE49-F238E27FC236}">
                        <a16:creationId xmlns:a16="http://schemas.microsoft.com/office/drawing/2014/main" id="{DBD0DC61-EE0C-4918-AFF3-B7BC249FB5BF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6378787" y="4088614"/>
                    <a:ext cx="169276" cy="26829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10575F5-17A2-4415-8A3F-E2D98F394AC9}"/>
                      </a:ext>
                    </a:extLst>
                  </p14:cNvPr>
                  <p14:cNvContentPartPr/>
                  <p14:nvPr/>
                </p14:nvContentPartPr>
                <p14:xfrm>
                  <a:off x="6554717" y="4249729"/>
                  <a:ext cx="62280" cy="167760"/>
                </p14:xfrm>
              </p:contentPart>
            </mc:Choice>
            <mc:Fallback xmlns="">
              <p:pic>
                <p:nvPicPr>
                  <p:cNvPr id="14362" name="Ink 14361">
                    <a:extLst>
                      <a:ext uri="{FF2B5EF4-FFF2-40B4-BE49-F238E27FC236}">
                        <a16:creationId xmlns:a16="http://schemas.microsoft.com/office/drawing/2014/main" id="{63E69C51-54F4-4A0B-A741-75B1F10FC320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6547303" y="4242345"/>
                    <a:ext cx="76812" cy="1822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D9FE3D62-691B-4E54-9A65-7ECDE4244B07}"/>
                      </a:ext>
                    </a:extLst>
                  </p14:cNvPr>
                  <p14:cNvContentPartPr/>
                  <p14:nvPr/>
                </p14:nvContentPartPr>
                <p14:xfrm>
                  <a:off x="6576317" y="4225609"/>
                  <a:ext cx="18360" cy="190440"/>
                </p14:xfrm>
              </p:contentPart>
            </mc:Choice>
            <mc:Fallback xmlns="">
              <p:pic>
                <p:nvPicPr>
                  <p:cNvPr id="14363" name="Ink 14362">
                    <a:extLst>
                      <a:ext uri="{FF2B5EF4-FFF2-40B4-BE49-F238E27FC236}">
                        <a16:creationId xmlns:a16="http://schemas.microsoft.com/office/drawing/2014/main" id="{281B04F3-65FD-4B85-9BF2-D6F04BF33CD7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569210" y="4218216"/>
                    <a:ext cx="32870" cy="2049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6C5F2B3B-884E-4A4B-8E64-6BC8E203E645}"/>
                      </a:ext>
                    </a:extLst>
                  </p14:cNvPr>
                  <p14:cNvContentPartPr/>
                  <p14:nvPr/>
                </p14:nvContentPartPr>
                <p14:xfrm>
                  <a:off x="6550397" y="4221289"/>
                  <a:ext cx="173520" cy="158760"/>
                </p14:xfrm>
              </p:contentPart>
            </mc:Choice>
            <mc:Fallback xmlns="">
              <p:pic>
                <p:nvPicPr>
                  <p:cNvPr id="14364" name="Ink 14363">
                    <a:extLst>
                      <a:ext uri="{FF2B5EF4-FFF2-40B4-BE49-F238E27FC236}">
                        <a16:creationId xmlns:a16="http://schemas.microsoft.com/office/drawing/2014/main" id="{4B3751F4-D54F-4F14-8B58-84A0798592AD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6542994" y="4214194"/>
                    <a:ext cx="188029" cy="1732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76D6EA-D941-41A8-96D7-46B8ADB16DF3}"/>
                </a:ext>
              </a:extLst>
            </p:cNvPr>
            <p:cNvGrpSpPr/>
            <p:nvPr/>
          </p:nvGrpSpPr>
          <p:grpSpPr>
            <a:xfrm>
              <a:off x="6434117" y="3768769"/>
              <a:ext cx="149760" cy="151200"/>
              <a:chOff x="6434117" y="3768769"/>
              <a:chExt cx="1497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27AEE8C9-ADD9-4439-A03F-1B827DCD1E95}"/>
                      </a:ext>
                    </a:extLst>
                  </p14:cNvPr>
                  <p14:cNvContentPartPr/>
                  <p14:nvPr/>
                </p14:nvContentPartPr>
                <p14:xfrm>
                  <a:off x="6507197" y="3768769"/>
                  <a:ext cx="19800" cy="151200"/>
                </p14:xfrm>
              </p:contentPart>
            </mc:Choice>
            <mc:Fallback xmlns="">
              <p:pic>
                <p:nvPicPr>
                  <p:cNvPr id="14365" name="Ink 14364">
                    <a:extLst>
                      <a:ext uri="{FF2B5EF4-FFF2-40B4-BE49-F238E27FC236}">
                        <a16:creationId xmlns:a16="http://schemas.microsoft.com/office/drawing/2014/main" id="{4FC44382-7528-4C08-B6B9-10426F676B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500104" y="3761372"/>
                    <a:ext cx="34281" cy="165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0A1C08CB-584F-44A7-BF80-3DF82D5C6F82}"/>
                      </a:ext>
                    </a:extLst>
                  </p14:cNvPr>
                  <p14:cNvContentPartPr/>
                  <p14:nvPr/>
                </p14:nvContentPartPr>
                <p14:xfrm>
                  <a:off x="6434117" y="3844009"/>
                  <a:ext cx="149760" cy="24480"/>
                </p14:xfrm>
              </p:contentPart>
            </mc:Choice>
            <mc:Fallback xmlns="">
              <p:pic>
                <p:nvPicPr>
                  <p:cNvPr id="14366" name="Ink 14365">
                    <a:extLst>
                      <a:ext uri="{FF2B5EF4-FFF2-40B4-BE49-F238E27FC236}">
                        <a16:creationId xmlns:a16="http://schemas.microsoft.com/office/drawing/2014/main" id="{627D46BB-91E8-4ED0-B01F-A7282F079F3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427014" y="3836636"/>
                    <a:ext cx="164262" cy="3893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0BA3D91-1DDA-40B0-9D5D-81BA2E05EA36}"/>
                    </a:ext>
                  </a:extLst>
                </p14:cNvPr>
                <p14:cNvContentPartPr/>
                <p14:nvPr/>
              </p14:nvContentPartPr>
              <p14:xfrm>
                <a:off x="6363197" y="4641049"/>
                <a:ext cx="175680" cy="9720"/>
              </p14:xfrm>
            </p:contentPart>
          </mc:Choice>
          <mc:Fallback xmlns="">
            <p:pic>
              <p:nvPicPr>
                <p:cNvPr id="14367" name="Ink 14366">
                  <a:extLst>
                    <a:ext uri="{FF2B5EF4-FFF2-40B4-BE49-F238E27FC236}">
                      <a16:creationId xmlns:a16="http://schemas.microsoft.com/office/drawing/2014/main" id="{EB0F053D-E20C-42BF-9DB5-E489A4E9EB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55803" y="4633685"/>
                  <a:ext cx="190172" cy="2415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557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B090-1EAE-4BF5-9487-FA5EC068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Lines: Differential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57BE396-0D18-4FEF-8E07-FD50F768AF9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693598" cy="5181600"/>
              </a:xfrm>
            </p:spPr>
            <p:txBody>
              <a:bodyPr/>
              <a:lstStyle/>
              <a:p>
                <a:r>
                  <a:rPr lang="en-US" dirty="0"/>
                  <a:t>Consider a two-terminal transmission line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 Refer to the “sending end”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the “receiving end”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We’re interested in the sending and receiving end voltage and current,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i="0" dirty="0">
                    <a:latin typeface="+mj-lt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define the distributed parameter line model as shown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From circuit theory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57BE396-0D18-4FEF-8E07-FD50F768A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693598" cy="5181600"/>
              </a:xfrm>
              <a:blipFill>
                <a:blip r:embed="rId2"/>
                <a:stretch>
                  <a:fillRect l="-1501" t="-824" r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567DBF0-69A8-6146-F99B-A918F42660C4}"/>
              </a:ext>
            </a:extLst>
          </p:cNvPr>
          <p:cNvGrpSpPr/>
          <p:nvPr/>
        </p:nvGrpSpPr>
        <p:grpSpPr>
          <a:xfrm>
            <a:off x="5789572" y="1239225"/>
            <a:ext cx="6433500" cy="5237775"/>
            <a:chOff x="5867401" y="1239225"/>
            <a:chExt cx="6433500" cy="523777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7A7B0CD-5007-4CD3-A094-AC2C87B4D3F1}"/>
                </a:ext>
              </a:extLst>
            </p:cNvPr>
            <p:cNvGrpSpPr/>
            <p:nvPr/>
          </p:nvGrpSpPr>
          <p:grpSpPr>
            <a:xfrm>
              <a:off x="6462756" y="4052915"/>
              <a:ext cx="5823001" cy="2424085"/>
              <a:chOff x="6469883" y="2641901"/>
              <a:chExt cx="5823001" cy="2424085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DE09B95-7B0C-405E-BE0D-B2A4A98D283D}"/>
                  </a:ext>
                </a:extLst>
              </p:cNvPr>
              <p:cNvGrpSpPr/>
              <p:nvPr/>
            </p:nvGrpSpPr>
            <p:grpSpPr>
              <a:xfrm>
                <a:off x="7086600" y="3048000"/>
                <a:ext cx="4193672" cy="1451043"/>
                <a:chOff x="7334129" y="3048000"/>
                <a:chExt cx="4193672" cy="1451043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C2AD9A49-2486-4FC6-A81F-26E46C7EB2EB}"/>
                    </a:ext>
                  </a:extLst>
                </p:cNvPr>
                <p:cNvGrpSpPr/>
                <p:nvPr/>
              </p:nvGrpSpPr>
              <p:grpSpPr>
                <a:xfrm>
                  <a:off x="8534400" y="3048000"/>
                  <a:ext cx="2971800" cy="425759"/>
                  <a:chOff x="8704629" y="2223688"/>
                  <a:chExt cx="2971800" cy="425759"/>
                </a:xfrm>
              </p:grpSpPr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6CFA20FE-0F4B-49D1-BB8F-C85DD920A7BE}"/>
                      </a:ext>
                    </a:extLst>
                  </p:cNvPr>
                  <p:cNvCxnSpPr/>
                  <p:nvPr/>
                </p:nvCxnSpPr>
                <p:spPr bwMode="auto">
                  <a:xfrm rot="16200000" flipV="1">
                    <a:off x="8994348" y="2130212"/>
                    <a:ext cx="0" cy="57943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274B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A8FEB362-F31F-4C7F-ACEC-104B4A8B7F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9856805" y="2419931"/>
                    <a:ext cx="1819624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274B0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2FA961E2-4D69-4F48-ACE5-79A62327B86A}"/>
                      </a:ext>
                    </a:extLst>
                  </p:cNvPr>
                  <p:cNvGrpSpPr/>
                  <p:nvPr/>
                </p:nvGrpSpPr>
                <p:grpSpPr>
                  <a:xfrm rot="5400000" flipH="1">
                    <a:off x="9357756" y="2152990"/>
                    <a:ext cx="425759" cy="567155"/>
                    <a:chOff x="8830271" y="2486109"/>
                    <a:chExt cx="425759" cy="1140421"/>
                  </a:xfrm>
                </p:grpSpPr>
                <p:sp>
                  <p:nvSpPr>
                    <p:cNvPr id="19" name="Arc 18">
                      <a:extLst>
                        <a:ext uri="{FF2B5EF4-FFF2-40B4-BE49-F238E27FC236}">
                          <a16:creationId xmlns:a16="http://schemas.microsoft.com/office/drawing/2014/main" id="{CA9F50DA-ECC1-4BAE-82A1-39FCB2B7E35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30271" y="2486109"/>
                      <a:ext cx="425759" cy="276225"/>
                    </a:xfrm>
                    <a:prstGeom prst="arc">
                      <a:avLst>
                        <a:gd name="adj1" fmla="val 16200000"/>
                        <a:gd name="adj2" fmla="val 5400000"/>
                      </a:avLst>
                    </a:prstGeom>
                    <a:noFill/>
                    <a:ln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lvl="0" indent="-34290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" name="Arc 19">
                      <a:extLst>
                        <a:ext uri="{FF2B5EF4-FFF2-40B4-BE49-F238E27FC236}">
                          <a16:creationId xmlns:a16="http://schemas.microsoft.com/office/drawing/2014/main" id="{B40DB897-D103-4335-BF11-7A5599D7246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30271" y="2776972"/>
                      <a:ext cx="425759" cy="276225"/>
                    </a:xfrm>
                    <a:prstGeom prst="arc">
                      <a:avLst>
                        <a:gd name="adj1" fmla="val 16200000"/>
                        <a:gd name="adj2" fmla="val 5400000"/>
                      </a:avLst>
                    </a:prstGeom>
                    <a:noFill/>
                    <a:ln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lvl="0" indent="-34290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1" name="Arc 20">
                      <a:extLst>
                        <a:ext uri="{FF2B5EF4-FFF2-40B4-BE49-F238E27FC236}">
                          <a16:creationId xmlns:a16="http://schemas.microsoft.com/office/drawing/2014/main" id="{E181E6A1-5E12-4775-8D07-CD3FE8DF7F2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30271" y="3059442"/>
                      <a:ext cx="425759" cy="276225"/>
                    </a:xfrm>
                    <a:prstGeom prst="arc">
                      <a:avLst>
                        <a:gd name="adj1" fmla="val 16200000"/>
                        <a:gd name="adj2" fmla="val 5400000"/>
                      </a:avLst>
                    </a:prstGeom>
                    <a:noFill/>
                    <a:ln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lvl="0" indent="-34290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2" name="Arc 21">
                      <a:extLst>
                        <a:ext uri="{FF2B5EF4-FFF2-40B4-BE49-F238E27FC236}">
                          <a16:creationId xmlns:a16="http://schemas.microsoft.com/office/drawing/2014/main" id="{E2FF4E29-F9CB-4C2A-AF94-9C979B86A0B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30271" y="3350305"/>
                      <a:ext cx="425759" cy="276225"/>
                    </a:xfrm>
                    <a:prstGeom prst="arc">
                      <a:avLst>
                        <a:gd name="adj1" fmla="val 16200000"/>
                        <a:gd name="adj2" fmla="val 5400000"/>
                      </a:avLst>
                    </a:prstGeom>
                    <a:noFill/>
                    <a:ln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lvl="0" indent="-34290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23" name="Group 140">
                  <a:extLst>
                    <a:ext uri="{FF2B5EF4-FFF2-40B4-BE49-F238E27FC236}">
                      <a16:creationId xmlns:a16="http://schemas.microsoft.com/office/drawing/2014/main" id="{407AAD9B-DA2C-4CC1-9ADA-7911EFE342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049917" y="2386812"/>
                  <a:ext cx="300037" cy="1731613"/>
                  <a:chOff x="4385231" y="2542052"/>
                  <a:chExt cx="300037" cy="1731550"/>
                </a:xfrm>
              </p:grpSpPr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36582C72-B3C2-4767-9A1D-5C8FB34E0461}"/>
                      </a:ext>
                    </a:extLst>
                  </p:cNvPr>
                  <p:cNvCxnSpPr/>
                  <p:nvPr/>
                </p:nvCxnSpPr>
                <p:spPr>
                  <a:xfrm>
                    <a:off x="4547156" y="3121467"/>
                    <a:ext cx="138112" cy="46036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D80DF409-C69B-4D3A-9A3D-494CBDF9A1D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07456" y="3167503"/>
                    <a:ext cx="276225" cy="93659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597AFFAE-9178-45EA-8502-49EA6902F18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396343" y="3261162"/>
                    <a:ext cx="276225" cy="92072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B812E0C0-3BB1-43AE-BC41-A435B2FBB1D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07456" y="3357997"/>
                    <a:ext cx="276225" cy="92072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>
                    <a:extLst>
                      <a:ext uri="{FF2B5EF4-FFF2-40B4-BE49-F238E27FC236}">
                        <a16:creationId xmlns:a16="http://schemas.microsoft.com/office/drawing/2014/main" id="{66FFC604-22ED-46E4-A9E3-720C90ED855C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396343" y="3450068"/>
                    <a:ext cx="276225" cy="93659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7D3EE8D4-9184-4E1D-984D-6CA5ECB34BF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385231" y="3543727"/>
                    <a:ext cx="276225" cy="93660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59EA1C34-8AA6-4C10-9A8B-D61F6B8103FD}"/>
                      </a:ext>
                    </a:extLst>
                  </p:cNvPr>
                  <p:cNvCxnSpPr/>
                  <p:nvPr/>
                </p:nvCxnSpPr>
                <p:spPr>
                  <a:xfrm>
                    <a:off x="4386819" y="3640562"/>
                    <a:ext cx="160338" cy="46035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1BA9CCD1-B72E-452B-9D16-80CA7C1B0E6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45569" y="2542052"/>
                    <a:ext cx="0" cy="579416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65559AAF-421A-4BD3-ADAE-B827D7AB48D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45568" y="3694185"/>
                    <a:ext cx="0" cy="579417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3CB3F09E-E1C3-459E-B6A4-D4F9A85A4BAD}"/>
                    </a:ext>
                  </a:extLst>
                </p:cNvPr>
                <p:cNvGrpSpPr/>
                <p:nvPr/>
              </p:nvGrpSpPr>
              <p:grpSpPr>
                <a:xfrm>
                  <a:off x="9586730" y="3240712"/>
                  <a:ext cx="542122" cy="1255088"/>
                  <a:chOff x="4707836" y="1919044"/>
                  <a:chExt cx="688974" cy="1720983"/>
                </a:xfrm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1B92B33B-BC1F-4AF2-872A-0870048A935F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053117" y="2362670"/>
                    <a:ext cx="0" cy="687387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2B429548-8951-4007-8F9E-33BA6848EC4C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051530" y="2494305"/>
                    <a:ext cx="0" cy="687387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6DCB4BA8-9FA7-4462-BF76-90F8DB11DD52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696763" y="2312704"/>
                    <a:ext cx="787319" cy="0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2FAE672F-3AB8-43C1-86A7-5EEEC7094828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696763" y="3246368"/>
                    <a:ext cx="787319" cy="0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140">
                  <a:extLst>
                    <a:ext uri="{FF2B5EF4-FFF2-40B4-BE49-F238E27FC236}">
                      <a16:creationId xmlns:a16="http://schemas.microsoft.com/office/drawing/2014/main" id="{8339A72D-AFAD-4E2F-A958-C3D50C3541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93057" y="3247774"/>
                  <a:ext cx="300037" cy="1251269"/>
                  <a:chOff x="4385231" y="2542052"/>
                  <a:chExt cx="300037" cy="1731550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C40DB230-79CF-44E7-8A43-8CAD8F085CA5}"/>
                      </a:ext>
                    </a:extLst>
                  </p:cNvPr>
                  <p:cNvCxnSpPr/>
                  <p:nvPr/>
                </p:nvCxnSpPr>
                <p:spPr>
                  <a:xfrm>
                    <a:off x="4547156" y="3121467"/>
                    <a:ext cx="138112" cy="46036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164658CC-CB47-46D0-A795-B92269779C2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07456" y="3167503"/>
                    <a:ext cx="276225" cy="93659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CCEE5E46-3BC8-4618-97AA-E13E894B3EC4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396343" y="3261162"/>
                    <a:ext cx="276225" cy="92072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29E2C024-60AE-4EEE-89B5-7D8E22E7B4E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07456" y="3357997"/>
                    <a:ext cx="276225" cy="92072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F4A1D914-3474-4758-B025-DA8DB086619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396343" y="3450068"/>
                    <a:ext cx="276225" cy="93659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CEEFD8A7-F1E6-44C1-A502-92DC23FD4E8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385231" y="3543727"/>
                    <a:ext cx="276225" cy="93660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A2E1D528-446D-4B72-8AEF-2DBE195C78DA}"/>
                      </a:ext>
                    </a:extLst>
                  </p:cNvPr>
                  <p:cNvCxnSpPr/>
                  <p:nvPr/>
                </p:nvCxnSpPr>
                <p:spPr>
                  <a:xfrm>
                    <a:off x="4386819" y="3640562"/>
                    <a:ext cx="160338" cy="46035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4F7AB125-08DB-499D-B7B8-A731C03728A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45569" y="2542052"/>
                    <a:ext cx="0" cy="579416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F1BDB861-B702-4ECA-9191-18EFABA7D25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45568" y="3694185"/>
                    <a:ext cx="0" cy="579417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741DDF3-BAF7-46FD-B718-1FC2157F788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334129" y="4495800"/>
                  <a:ext cx="419367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A8C3D0A8-6296-4E81-8F9A-0D7A6F8CE0B6}"/>
                      </a:ext>
                    </a:extLst>
                  </p:cNvPr>
                  <p:cNvSpPr txBox="1"/>
                  <p:nvPr/>
                </p:nvSpPr>
                <p:spPr>
                  <a:xfrm>
                    <a:off x="7764265" y="2668540"/>
                    <a:ext cx="44916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A8C3D0A8-6296-4E81-8F9A-0D7A6F8CE0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4265" y="2668540"/>
                    <a:ext cx="449162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337EB72E-DF89-4B9C-8924-A59665ACAEF1}"/>
                      </a:ext>
                    </a:extLst>
                  </p:cNvPr>
                  <p:cNvSpPr txBox="1"/>
                  <p:nvPr/>
                </p:nvSpPr>
                <p:spPr>
                  <a:xfrm>
                    <a:off x="8953033" y="2641901"/>
                    <a:ext cx="4251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337EB72E-DF89-4B9C-8924-A59665ACAE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53033" y="2641901"/>
                    <a:ext cx="42511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95BF09-BC12-4DC0-A526-39487FE3AA9C}"/>
                      </a:ext>
                    </a:extLst>
                  </p:cNvPr>
                  <p:cNvSpPr txBox="1"/>
                  <p:nvPr/>
                </p:nvSpPr>
                <p:spPr>
                  <a:xfrm>
                    <a:off x="8990221" y="3674613"/>
                    <a:ext cx="4395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95BF09-BC12-4DC0-A526-39487FE3AA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0221" y="3674613"/>
                    <a:ext cx="43954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D9536710-B321-4681-82F3-6263BBE1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0375120" y="3726226"/>
                    <a:ext cx="4475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D9536710-B321-4681-82F3-6263BBE1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5120" y="3726226"/>
                    <a:ext cx="44755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2D000C6C-DDF8-4301-A87F-E2C90486D5BF}"/>
                  </a:ext>
                </a:extLst>
              </p:cNvPr>
              <p:cNvGrpSpPr/>
              <p:nvPr/>
            </p:nvGrpSpPr>
            <p:grpSpPr>
              <a:xfrm>
                <a:off x="6469883" y="3085203"/>
                <a:ext cx="978052" cy="1705139"/>
                <a:chOff x="6555636" y="2719192"/>
                <a:chExt cx="978052" cy="9499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35DE3036-B09A-445C-91CD-7A9AABB7F2F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53191" y="3000537"/>
                      <a:ext cx="880497" cy="2057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800" dirty="0">
                        <a:latin typeface="Symbol" pitchFamily="18" charset="2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35DE3036-B09A-445C-91CD-7A9AABB7F2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53191" y="3000537"/>
                      <a:ext cx="880497" cy="20576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63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C9DB38AC-6A71-427B-B243-9E27DE2334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55636" y="2719192"/>
                      <a:ext cx="6096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3C7B81D9-E5CE-4BE4-A300-729532499F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55636" y="2719192"/>
                      <a:ext cx="609600" cy="3385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0E97DAC1-8AD5-4AF9-AA1B-A9FDA8E984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61567" y="3330602"/>
                      <a:ext cx="7620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F697CD73-4E15-41F9-8648-0A822F3613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61567" y="3330602"/>
                      <a:ext cx="762000" cy="3385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D436735-98D4-4912-A8D2-23E08EA16F1E}"/>
                      </a:ext>
                    </a:extLst>
                  </p:cNvPr>
                  <p:cNvSpPr txBox="1"/>
                  <p:nvPr/>
                </p:nvSpPr>
                <p:spPr>
                  <a:xfrm>
                    <a:off x="8925802" y="4696654"/>
                    <a:ext cx="5106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D436735-98D4-4912-A8D2-23E08EA16F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5802" y="4696654"/>
                    <a:ext cx="51065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7D3DC0C3-A072-4C14-A03B-20F7A80CE5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422" y="3073601"/>
                <a:ext cx="691087" cy="24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A342D8BF-1FDD-45A8-A634-77F51F91FCBC}"/>
                      </a:ext>
                    </a:extLst>
                  </p:cNvPr>
                  <p:cNvSpPr txBox="1"/>
                  <p:nvPr/>
                </p:nvSpPr>
                <p:spPr>
                  <a:xfrm>
                    <a:off x="6883762" y="2675982"/>
                    <a:ext cx="3789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A342D8BF-1FDD-45A8-A634-77F51F91FC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3762" y="2675982"/>
                    <a:ext cx="37893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08065"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1C1379D3-AA93-423F-B177-45BEB4693E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42143" y="3112879"/>
                <a:ext cx="691087" cy="24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B22B10A2-B7AA-4D32-90AF-A1D6945FAD86}"/>
                      </a:ext>
                    </a:extLst>
                  </p:cNvPr>
                  <p:cNvSpPr txBox="1"/>
                  <p:nvPr/>
                </p:nvSpPr>
                <p:spPr>
                  <a:xfrm>
                    <a:off x="10283640" y="2681598"/>
                    <a:ext cx="16307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B22B10A2-B7AA-4D32-90AF-A1D6945FAD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83640" y="2681598"/>
                    <a:ext cx="163071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A41B852C-3A37-4024-8BC2-B93C520AF1B9}"/>
                  </a:ext>
                </a:extLst>
              </p:cNvPr>
              <p:cNvGrpSpPr/>
              <p:nvPr/>
            </p:nvGrpSpPr>
            <p:grpSpPr>
              <a:xfrm>
                <a:off x="10868391" y="3152884"/>
                <a:ext cx="1424493" cy="1705139"/>
                <a:chOff x="6289118" y="2719192"/>
                <a:chExt cx="1424493" cy="9499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A5AD54E0-0038-446A-B195-7BC9CD7C72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89118" y="2982278"/>
                      <a:ext cx="1424493" cy="2057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800" dirty="0">
                        <a:latin typeface="Symbol" pitchFamily="18" charset="2"/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A5AD54E0-0038-446A-B195-7BC9CD7C72F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9118" y="2982278"/>
                      <a:ext cx="1424493" cy="20576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63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TextBox 67">
                      <a:extLst>
                        <a:ext uri="{FF2B5EF4-FFF2-40B4-BE49-F238E27FC236}">
                          <a16:creationId xmlns:a16="http://schemas.microsoft.com/office/drawing/2014/main" id="{9C01062E-9B3F-40C1-898C-B0ADE003FB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55636" y="2719192"/>
                      <a:ext cx="6096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3C7B81D9-E5CE-4BE4-A300-729532499F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55636" y="2719192"/>
                      <a:ext cx="609600" cy="3385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27C579EA-E8E7-4F8D-8CC9-069D7AAA61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61567" y="3330602"/>
                      <a:ext cx="7620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F697CD73-4E15-41F9-8648-0A822F3613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61567" y="3330602"/>
                      <a:ext cx="762000" cy="3385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B50DA4D9-2194-4CCC-9145-3D10ECAF27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21769" y="4893623"/>
                <a:ext cx="1372797" cy="24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79865A7-04C5-4193-B6A8-91A0B8EA7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36455" y="4887714"/>
                <a:ext cx="143193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Cylinder 75">
              <a:extLst>
                <a:ext uri="{FF2B5EF4-FFF2-40B4-BE49-F238E27FC236}">
                  <a16:creationId xmlns:a16="http://schemas.microsoft.com/office/drawing/2014/main" id="{DB099FE7-C3EB-48B6-BDF3-0B908EEF52B8}"/>
                </a:ext>
              </a:extLst>
            </p:cNvPr>
            <p:cNvSpPr/>
            <p:nvPr/>
          </p:nvSpPr>
          <p:spPr bwMode="auto">
            <a:xfrm rot="5400000">
              <a:off x="8976592" y="476485"/>
              <a:ext cx="414557" cy="3051701"/>
            </a:xfrm>
            <a:prstGeom prst="can">
              <a:avLst>
                <a:gd name="adj" fmla="val 43462"/>
              </a:avLst>
            </a:prstGeom>
            <a:solidFill>
              <a:srgbClr val="4472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84C5872-5339-40A3-98F5-D016359DEE38}"/>
                </a:ext>
              </a:extLst>
            </p:cNvPr>
            <p:cNvCxnSpPr>
              <a:endCxn id="76" idx="3"/>
            </p:cNvCxnSpPr>
            <p:nvPr/>
          </p:nvCxnSpPr>
          <p:spPr bwMode="auto">
            <a:xfrm>
              <a:off x="6782878" y="2002335"/>
              <a:ext cx="875142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1F43376-EBCA-4F73-B022-B6835F61D4C0}"/>
                </a:ext>
              </a:extLst>
            </p:cNvPr>
            <p:cNvCxnSpPr/>
            <p:nvPr/>
          </p:nvCxnSpPr>
          <p:spPr bwMode="auto">
            <a:xfrm>
              <a:off x="10643548" y="2006075"/>
              <a:ext cx="875142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50AF886-70C2-4DEA-B94A-E6CA0ABE21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82878" y="3124200"/>
              <a:ext cx="471680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417CFB9-155B-4018-A3A5-4E1F836EE299}"/>
                </a:ext>
              </a:extLst>
            </p:cNvPr>
            <p:cNvGrpSpPr/>
            <p:nvPr/>
          </p:nvGrpSpPr>
          <p:grpSpPr>
            <a:xfrm>
              <a:off x="6233325" y="1757997"/>
              <a:ext cx="1708160" cy="1705139"/>
              <a:chOff x="6233325" y="1757997"/>
              <a:chExt cx="1708160" cy="17051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2423FBBF-CFA9-49BD-A816-E960558AC54B}"/>
                      </a:ext>
                    </a:extLst>
                  </p:cNvPr>
                  <p:cNvSpPr txBox="1"/>
                  <p:nvPr/>
                </p:nvSpPr>
                <p:spPr>
                  <a:xfrm>
                    <a:off x="6233325" y="2386238"/>
                    <a:ext cx="17081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 0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i="1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2423FBBF-CFA9-49BD-A816-E960558AC5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3325" y="2386238"/>
                    <a:ext cx="170816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9CBB25AA-998C-4DF2-B2FC-80A226D856E4}"/>
                      </a:ext>
                    </a:extLst>
                  </p:cNvPr>
                  <p:cNvSpPr txBox="1"/>
                  <p:nvPr/>
                </p:nvSpPr>
                <p:spPr>
                  <a:xfrm>
                    <a:off x="6239451" y="1757997"/>
                    <a:ext cx="609600" cy="607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9CBB25AA-998C-4DF2-B2FC-80A226D856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9451" y="1757997"/>
                    <a:ext cx="609600" cy="60768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983A1296-FE77-48A6-9254-DA96E80B290A}"/>
                      </a:ext>
                    </a:extLst>
                  </p:cNvPr>
                  <p:cNvSpPr txBox="1"/>
                  <p:nvPr/>
                </p:nvSpPr>
                <p:spPr>
                  <a:xfrm>
                    <a:off x="6245382" y="2855448"/>
                    <a:ext cx="762000" cy="607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983A1296-FE77-48A6-9254-DA96E80B29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5382" y="2855448"/>
                    <a:ext cx="762000" cy="60768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C0B71C9-4C12-43D8-9600-C1A40CE22C75}"/>
                </a:ext>
              </a:extLst>
            </p:cNvPr>
            <p:cNvGrpSpPr/>
            <p:nvPr/>
          </p:nvGrpSpPr>
          <p:grpSpPr>
            <a:xfrm>
              <a:off x="10455448" y="1828728"/>
              <a:ext cx="1750286" cy="1705139"/>
              <a:chOff x="5257096" y="1757997"/>
              <a:chExt cx="1750286" cy="17051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EC040179-2DC2-4F68-A98B-D43221E000C3}"/>
                      </a:ext>
                    </a:extLst>
                  </p:cNvPr>
                  <p:cNvSpPr txBox="1"/>
                  <p:nvPr/>
                </p:nvSpPr>
                <p:spPr>
                  <a:xfrm>
                    <a:off x="5257096" y="2395026"/>
                    <a:ext cx="17413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 ℓ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i="1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EC040179-2DC2-4F68-A98B-D43221E000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7096" y="2395026"/>
                    <a:ext cx="1741310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91F462DD-1D2F-471E-AF5B-B23CC919D9F8}"/>
                      </a:ext>
                    </a:extLst>
                  </p:cNvPr>
                  <p:cNvSpPr txBox="1"/>
                  <p:nvPr/>
                </p:nvSpPr>
                <p:spPr>
                  <a:xfrm>
                    <a:off x="6239451" y="1757997"/>
                    <a:ext cx="609600" cy="607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91F462DD-1D2F-471E-AF5B-B23CC919D9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9451" y="1757997"/>
                    <a:ext cx="609600" cy="60768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F9FDCF9C-9A0A-40BC-A823-42D95A8CD6EB}"/>
                      </a:ext>
                    </a:extLst>
                  </p:cNvPr>
                  <p:cNvSpPr txBox="1"/>
                  <p:nvPr/>
                </p:nvSpPr>
                <p:spPr>
                  <a:xfrm>
                    <a:off x="6245382" y="2855448"/>
                    <a:ext cx="762000" cy="607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F9FDCF9C-9A0A-40BC-A823-42D95A8CD6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5382" y="2855448"/>
                    <a:ext cx="762000" cy="607688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AF56C27C-77D1-4F8A-9F43-C002BE2C6828}"/>
                    </a:ext>
                  </a:extLst>
                </p:cNvPr>
                <p:cNvSpPr txBox="1"/>
                <p:nvPr/>
              </p:nvSpPr>
              <p:spPr>
                <a:xfrm>
                  <a:off x="8962898" y="1239225"/>
                  <a:ext cx="362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AF56C27C-77D1-4F8A-9F43-C002BE2C68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2898" y="1239225"/>
                  <a:ext cx="362599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9ADBB44E-2F99-493B-BD61-DC6FD2C0A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9972" y="1453274"/>
              <a:ext cx="1372797" cy="24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505D8EE-90D4-4ECF-9656-FA257A7C2DA2}"/>
                </a:ext>
              </a:extLst>
            </p:cNvPr>
            <p:cNvCxnSpPr>
              <a:cxnSpLocks/>
            </p:cNvCxnSpPr>
            <p:nvPr/>
          </p:nvCxnSpPr>
          <p:spPr>
            <a:xfrm>
              <a:off x="9444658" y="1447365"/>
              <a:ext cx="14319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1740EEB9-9B06-4353-8139-250E9C289213}"/>
                </a:ext>
              </a:extLst>
            </p:cNvPr>
            <p:cNvCxnSpPr>
              <a:cxnSpLocks/>
            </p:cNvCxnSpPr>
            <p:nvPr/>
          </p:nvCxnSpPr>
          <p:spPr>
            <a:xfrm>
              <a:off x="6749721" y="1815446"/>
              <a:ext cx="691087" cy="24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8E7CAE43-7DB9-4E20-AF30-0DCB13641949}"/>
                    </a:ext>
                  </a:extLst>
                </p:cNvPr>
                <p:cNvSpPr txBox="1"/>
                <p:nvPr/>
              </p:nvSpPr>
              <p:spPr>
                <a:xfrm>
                  <a:off x="5867401" y="1417827"/>
                  <a:ext cx="16024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8E7CAE43-7DB9-4E20-AF30-0DCB136419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1" y="1417827"/>
                  <a:ext cx="1602442" cy="369332"/>
                </a:xfrm>
                <a:prstGeom prst="rect">
                  <a:avLst/>
                </a:prstGeom>
                <a:blipFill>
                  <a:blip r:embed="rId2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F3942B4E-C3E7-48A8-ADFE-AA68341EB0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61264" y="1881858"/>
              <a:ext cx="719515" cy="148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7807F437-8F8F-4C73-A8D1-61C9C9F1AC28}"/>
                    </a:ext>
                  </a:extLst>
                </p:cNvPr>
                <p:cNvSpPr txBox="1"/>
                <p:nvPr/>
              </p:nvSpPr>
              <p:spPr>
                <a:xfrm>
                  <a:off x="10436851" y="1499066"/>
                  <a:ext cx="1864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ℓ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7807F437-8F8F-4C73-A8D1-61C9C9F1AC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851" y="1499066"/>
                  <a:ext cx="1864050" cy="369332"/>
                </a:xfrm>
                <a:prstGeom prst="rect">
                  <a:avLst/>
                </a:prstGeom>
                <a:blipFill>
                  <a:blip r:embed="rId2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1195AFB-C4A4-4513-A6DB-0C954B85043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797481" y="1734788"/>
              <a:ext cx="13605" cy="60647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B8314AA-D263-46C4-9B99-4BDACE1E006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932301" y="1734788"/>
              <a:ext cx="13605" cy="58326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1B0CBEC-A360-48CA-9F01-D968A2EB19C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35388" y="2338925"/>
              <a:ext cx="2059504" cy="182263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0C89E4A-D999-4B43-9A58-C82247C5829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30859" y="2322867"/>
              <a:ext cx="3057758" cy="194879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2444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E5F4-8E39-4EFF-A1C5-80E0C720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Telegrapher’s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078BE05-8E91-4BDF-BECB-20B3A3B8AAF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These two equations are the telegrapher’s equations. We use the Fourier transform to convert time to frequency using the relation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The solutions have the general form in the frequency domain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ra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dirty="0"/>
                  <a:t>, and A and B are unknown constants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are all </a:t>
                </a:r>
                <a:r>
                  <a:rPr lang="en-US" u="sng" dirty="0"/>
                  <a:t>functions of frequency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078BE05-8E91-4BDF-BECB-20B3A3B8A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b="-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81AEB57-1B0B-493A-9886-8CB437FB0CC3}"/>
              </a:ext>
            </a:extLst>
          </p:cNvPr>
          <p:cNvSpPr txBox="1"/>
          <p:nvPr/>
        </p:nvSpPr>
        <p:spPr>
          <a:xfrm>
            <a:off x="9144000" y="4191000"/>
            <a:ext cx="2514600" cy="830997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Check that these solutions solve the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58781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33EE-7783-4F72-B2CD-FC50568E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F62E01-3EBC-4330-B8DB-81B379761EE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Eliminate A and B by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=ℓ</m:t>
                    </m:r>
                  </m:oMath>
                </a14:m>
                <a:r>
                  <a:rPr lang="en-US" dirty="0"/>
                  <a:t>, using the k and m terms defined on the prior page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After some algebra to eliminate A and B you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Pause here. This is still an exact solution in the frequency domain, and we’ll come back here for frequency dependent models.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EF62E01-3EBC-4330-B8DB-81B379761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r="-1175" b="-3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BD354-7905-44A4-8FED-9520FFA89F37}"/>
                  </a:ext>
                </a:extLst>
              </p:cNvPr>
              <p:cNvSpPr txBox="1"/>
              <p:nvPr/>
            </p:nvSpPr>
            <p:spPr>
              <a:xfrm>
                <a:off x="8686800" y="4495800"/>
                <a:ext cx="2590800" cy="584775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latin typeface="+mj-lt"/>
                  </a:rPr>
                  <a:t>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+mj-lt"/>
                  </a:rPr>
                  <a:t> are functions of frequency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3BD354-7905-44A4-8FED-9520FFA89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4495800"/>
                <a:ext cx="2590800" cy="584775"/>
              </a:xfrm>
              <a:prstGeom prst="rect">
                <a:avLst/>
              </a:prstGeom>
              <a:blipFill>
                <a:blip r:embed="rId3"/>
                <a:stretch>
                  <a:fillRect l="-1176" t="-315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85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DDDD-AB20-4700-B935-CB5D6FF7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 Model in the Time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E13EE31-B50D-459C-99CA-F93E5FCC5C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For the lossless model, we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(which is a constant real number)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𝜔𝜏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⋅ℓ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for the equations we get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𝜔𝜏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𝜔𝜏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Convert to the time domain and get</a:t>
                </a:r>
              </a:p>
              <a:p>
                <a:pPr marL="0" indent="0">
                  <a:buNone/>
                </a:pPr>
                <a:r>
                  <a:rPr lang="en-US" b="0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𝐻𝐾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where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𝐻𝐾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where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𝐻𝑀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exactly the lossless Bergeron model!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E13EE31-B50D-459C-99CA-F93E5FCC5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b="-5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73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6232-83AE-4E28-9FF2-06193980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Bergeron Model (Lossless, Single-Phase)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BC7C59A-146E-47A3-8F95-BF4FC3241AC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324600" cy="5181600"/>
              </a:xfrm>
            </p:spPr>
            <p:txBody>
              <a:bodyPr/>
              <a:lstStyle/>
              <a:p>
                <a:r>
                  <a:rPr lang="en-US" dirty="0"/>
                  <a:t>Line decouples due to propagation delay</a:t>
                </a:r>
              </a:p>
              <a:p>
                <a:r>
                  <a:rPr lang="en-US" dirty="0"/>
                  <a:t>Model line as Norton source on each end</a:t>
                </a:r>
              </a:p>
              <a:p>
                <a:r>
                  <a:rPr lang="en-US" dirty="0"/>
                  <a:t>Current source is constant and depends on voltage and current on other end of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in the past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𝐻𝐾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𝐻𝑀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BC7C59A-146E-47A3-8F95-BF4FC3241A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324600" cy="5181600"/>
              </a:xfrm>
              <a:blipFill>
                <a:blip r:embed="rId2"/>
                <a:stretch>
                  <a:fillRect l="-1543" t="-824" r="-2700" b="-6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88C705B-2A4C-4374-B874-6C3EBF41A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71" y="3429000"/>
            <a:ext cx="5323563" cy="2038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544440-F444-4519-8136-C11D1962151B}"/>
              </a:ext>
            </a:extLst>
          </p:cNvPr>
          <p:cNvSpPr txBox="1"/>
          <p:nvPr/>
        </p:nvSpPr>
        <p:spPr>
          <a:xfrm>
            <a:off x="7543800" y="5856617"/>
            <a:ext cx="417601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https://www.pscad.com/webhelp/ol-help.htm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76597-E44D-B1CC-C1AF-6FD155F7212A}"/>
                  </a:ext>
                </a:extLst>
              </p:cNvPr>
              <p:cNvSpPr txBox="1"/>
              <p:nvPr/>
            </p:nvSpPr>
            <p:spPr>
              <a:xfrm>
                <a:off x="7888550" y="1532267"/>
                <a:ext cx="3200400" cy="1390573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+mj-l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=ℓ 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rad>
                    </m:oMath>
                  </m:oMathPara>
                </a14:m>
                <a:endParaRPr lang="en-US" sz="1600" dirty="0">
                  <a:latin typeface="+mj-lt"/>
                </a:endParaRPr>
              </a:p>
              <a:p>
                <a:pPr algn="l"/>
                <a:r>
                  <a:rPr lang="en-US" sz="1600" dirty="0"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1600" dirty="0">
                    <a:latin typeface="+mj-lt"/>
                  </a:rPr>
                  <a:t> is the line length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A76597-E44D-B1CC-C1AF-6FD155F72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550" y="1532267"/>
                <a:ext cx="3200400" cy="1390573"/>
              </a:xfrm>
              <a:prstGeom prst="rect">
                <a:avLst/>
              </a:prstGeom>
              <a:blipFill>
                <a:blip r:embed="rId4"/>
                <a:stretch>
                  <a:fillRect l="-952" b="-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979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F396-224A-B61E-6334-73DC589B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3C1D7-6E0E-F133-D6DC-3BDC7DE51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1 – Solve using analytical methods and numerical methods (Forward Euler, 2</a:t>
            </a:r>
            <a:r>
              <a:rPr lang="en-US" baseline="30000" dirty="0"/>
              <a:t>nd</a:t>
            </a:r>
            <a:r>
              <a:rPr lang="en-US" dirty="0"/>
              <a:t> order Runge-</a:t>
            </a:r>
            <a:r>
              <a:rPr lang="en-US" dirty="0" err="1"/>
              <a:t>Kutta</a:t>
            </a:r>
            <a:r>
              <a:rPr lang="en-US" dirty="0"/>
              <a:t>, trapezoidal with companion circuit approach)</a:t>
            </a:r>
          </a:p>
          <a:p>
            <a:r>
              <a:rPr lang="en-US" dirty="0"/>
              <a:t>Read </a:t>
            </a:r>
            <a:r>
              <a:rPr lang="en-US" dirty="0" err="1"/>
              <a:t>Dommel</a:t>
            </a:r>
            <a:r>
              <a:rPr lang="en-US" dirty="0"/>
              <a:t> chapters 1-3, the Noda 2009 paper, Greenwood Chapter 5 (and reference Ch. 1-4)</a:t>
            </a:r>
          </a:p>
          <a:p>
            <a:r>
              <a:rPr lang="en-US" dirty="0"/>
              <a:t>By Feb. 20</a:t>
            </a:r>
            <a:r>
              <a:rPr lang="en-US" baseline="30000" dirty="0"/>
              <a:t>th</a:t>
            </a:r>
            <a:r>
              <a:rPr lang="en-US" dirty="0"/>
              <a:t>, solve examples 2-7 analytically.</a:t>
            </a:r>
          </a:p>
          <a:p>
            <a:r>
              <a:rPr lang="en-US" dirty="0"/>
              <a:t>Read these two papers by Feb. 20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J. R. Marti, "Accurate Modelling of Frequency-Dependent Transmission Lines in Electromagnetic Transient Simulations," in </a:t>
            </a:r>
            <a:r>
              <a:rPr lang="en-US" i="1" dirty="0"/>
              <a:t>IEEE Transactions on Power Apparatus and Systems</a:t>
            </a:r>
            <a:r>
              <a:rPr lang="en-US" dirty="0"/>
              <a:t>, vol. PAS-101, no. 1, pp. 147-157, Jan. 1982.</a:t>
            </a:r>
          </a:p>
          <a:p>
            <a:pPr lvl="1"/>
            <a:r>
              <a:rPr lang="en-US" dirty="0"/>
              <a:t>A. </a:t>
            </a:r>
            <a:r>
              <a:rPr lang="en-US" dirty="0" err="1"/>
              <a:t>Morched</a:t>
            </a:r>
            <a:r>
              <a:rPr lang="en-US" dirty="0"/>
              <a:t>, B. </a:t>
            </a:r>
            <a:r>
              <a:rPr lang="en-US" dirty="0" err="1"/>
              <a:t>Gustavsen</a:t>
            </a:r>
            <a:r>
              <a:rPr lang="en-US" dirty="0"/>
              <a:t> and M. </a:t>
            </a:r>
            <a:r>
              <a:rPr lang="en-US" dirty="0" err="1"/>
              <a:t>Tartibi</a:t>
            </a:r>
            <a:r>
              <a:rPr lang="en-US" dirty="0"/>
              <a:t>, "A universal model for accurate calculation of electromagnetic transients on overhead lines and underground cables," in </a:t>
            </a:r>
            <a:r>
              <a:rPr lang="en-US" i="1" dirty="0"/>
              <a:t>IEEE Transactions on Power Delivery</a:t>
            </a:r>
            <a:r>
              <a:rPr lang="en-US" dirty="0"/>
              <a:t>, vol. 14, no. 3, pp. 1032-1038, July 1999.</a:t>
            </a:r>
          </a:p>
        </p:txBody>
      </p:sp>
    </p:spTree>
    <p:extLst>
      <p:ext uri="{BB962C8B-B14F-4D97-AF65-F5344CB8AC3E}">
        <p14:creationId xmlns:p14="http://schemas.microsoft.com/office/powerpoint/2010/main" val="182310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7E55-054D-46BA-A203-581F4E65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Bergeron Model, with Losses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BF073-AB97-48BB-ADB0-76277C841F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114800" cy="5181600"/>
          </a:xfrm>
        </p:spPr>
        <p:txBody>
          <a:bodyPr/>
          <a:lstStyle/>
          <a:p>
            <a:r>
              <a:rPr lang="en-US" dirty="0"/>
              <a:t>The Bergeron model approximates losses by splitting the resistance (including resistance associated with ground earth return) into fourths</a:t>
            </a:r>
          </a:p>
          <a:p>
            <a:r>
              <a:rPr lang="en-US" dirty="0"/>
              <a:t>¼ at each end, ½ in the middle</a:t>
            </a:r>
          </a:p>
          <a:p>
            <a:r>
              <a:rPr lang="en-US" dirty="0"/>
              <a:t>Approximate the line as two lossless lines with ½ length each</a:t>
            </a:r>
          </a:p>
          <a:p>
            <a:r>
              <a:rPr lang="en-US" dirty="0"/>
              <a:t>Again, we require just one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ABCB1-E6DB-4166-8AA5-F8DC2DC92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133600"/>
            <a:ext cx="7496175" cy="162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F45C3-C83D-41B7-9120-4381DE62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49" y="4114800"/>
            <a:ext cx="7381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A396-086B-47DF-B233-1D8B382E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8F616-8142-48B0-A770-5871ADA80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934200" cy="5181600"/>
          </a:xfrm>
        </p:spPr>
        <p:txBody>
          <a:bodyPr/>
          <a:lstStyle/>
          <a:p>
            <a:r>
              <a:rPr lang="en-US" dirty="0"/>
              <a:t>Multiple Conductors: Three phases, neutral wires, multiple circuits on the same tower or nearby towers, earth returns</a:t>
            </a:r>
          </a:p>
          <a:p>
            <a:r>
              <a:rPr lang="en-US" dirty="0"/>
              <a:t>Mutual inductances and capacitances</a:t>
            </a:r>
          </a:p>
          <a:p>
            <a:r>
              <a:rPr lang="en-US" dirty="0"/>
              <a:t>Overhead vs underground</a:t>
            </a:r>
          </a:p>
          <a:p>
            <a:r>
              <a:rPr lang="en-US" dirty="0"/>
              <a:t>Bundled conductors</a:t>
            </a:r>
          </a:p>
          <a:p>
            <a:r>
              <a:rPr lang="en-US" dirty="0"/>
              <a:t>Transposed or not</a:t>
            </a:r>
          </a:p>
          <a:p>
            <a:r>
              <a:rPr lang="en-US" dirty="0"/>
              <a:t>Segmented ground wires, periodic grounding</a:t>
            </a:r>
          </a:p>
          <a:p>
            <a:r>
              <a:rPr lang="en-US" dirty="0"/>
              <a:t>Sagging at midpoint between tower span</a:t>
            </a:r>
          </a:p>
          <a:p>
            <a:r>
              <a:rPr lang="en-US" dirty="0"/>
              <a:t>Frequency dependent parameters—introducing high degrees of nonlinearity</a:t>
            </a:r>
          </a:p>
          <a:p>
            <a:r>
              <a:rPr lang="en-US" dirty="0"/>
              <a:t>Skin effect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76D8F-4756-4FDD-8746-131E2987A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322717"/>
            <a:ext cx="3605288" cy="54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7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2C0E-4EF2-4639-8AEE-E3F10647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 dirty="0"/>
              <a:t>Modeling Transmission Lines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C4A5A23-21B8-4037-AC89-91E0A4BE641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667390" cy="5181600"/>
              </a:xfrm>
            </p:spPr>
            <p:txBody>
              <a:bodyPr/>
              <a:lstStyle/>
              <a:p>
                <a:r>
                  <a:rPr lang="en-US" dirty="0"/>
                  <a:t>Transmission lines are characterized by a distributed complex impedance matrix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an admittance matrix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′⋅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are frequency-dependent</a:t>
                </a:r>
              </a:p>
              <a:p>
                <a:r>
                  <a:rPr lang="en-US" dirty="0"/>
                  <a:t>The first step in modeling transmission lines is being able to get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from the line configuration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C4A5A23-21B8-4037-AC89-91E0A4BE6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667390" cy="5181600"/>
              </a:xfrm>
              <a:blipFill>
                <a:blip r:embed="rId2"/>
                <a:stretch>
                  <a:fillRect l="-1507" t="-824" r="-2153" b="-4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85BB73F-B82C-C73A-C147-0580FCD2BC82}"/>
              </a:ext>
            </a:extLst>
          </p:cNvPr>
          <p:cNvGrpSpPr/>
          <p:nvPr/>
        </p:nvGrpSpPr>
        <p:grpSpPr>
          <a:xfrm>
            <a:off x="5789572" y="1239225"/>
            <a:ext cx="6433500" cy="5237775"/>
            <a:chOff x="5867401" y="1239225"/>
            <a:chExt cx="6433500" cy="52377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772379-0489-6DBD-2CD1-2EE52118BFFE}"/>
                </a:ext>
              </a:extLst>
            </p:cNvPr>
            <p:cNvGrpSpPr/>
            <p:nvPr/>
          </p:nvGrpSpPr>
          <p:grpSpPr>
            <a:xfrm>
              <a:off x="6462756" y="4052915"/>
              <a:ext cx="5823001" cy="2424085"/>
              <a:chOff x="6469883" y="2641901"/>
              <a:chExt cx="5823001" cy="242408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3F3725E1-4A67-36A2-3934-4D3BDEE7EBB9}"/>
                  </a:ext>
                </a:extLst>
              </p:cNvPr>
              <p:cNvGrpSpPr/>
              <p:nvPr/>
            </p:nvGrpSpPr>
            <p:grpSpPr>
              <a:xfrm>
                <a:off x="7086600" y="3048000"/>
                <a:ext cx="4193672" cy="1451043"/>
                <a:chOff x="7334129" y="3048000"/>
                <a:chExt cx="4193672" cy="1451043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40B02E8D-F710-86CE-C963-CD274246391D}"/>
                    </a:ext>
                  </a:extLst>
                </p:cNvPr>
                <p:cNvGrpSpPr/>
                <p:nvPr/>
              </p:nvGrpSpPr>
              <p:grpSpPr>
                <a:xfrm>
                  <a:off x="8534400" y="3048000"/>
                  <a:ext cx="2971800" cy="425759"/>
                  <a:chOff x="8704629" y="2223688"/>
                  <a:chExt cx="2971800" cy="425759"/>
                </a:xfrm>
              </p:grpSpPr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AD0820FA-E3A1-5E3F-7BFB-A0D46ABB1EED}"/>
                      </a:ext>
                    </a:extLst>
                  </p:cNvPr>
                  <p:cNvCxnSpPr/>
                  <p:nvPr/>
                </p:nvCxnSpPr>
                <p:spPr bwMode="auto">
                  <a:xfrm rot="16200000" flipV="1">
                    <a:off x="8994348" y="2130212"/>
                    <a:ext cx="0" cy="579437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274B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676285C4-34A2-8971-E958-7BD8F46220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9856805" y="2419931"/>
                    <a:ext cx="1819624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274B0"/>
                    </a:solidFill>
                    <a:prstDash val="solid"/>
                    <a:miter lim="800000"/>
                  </a:ln>
                  <a:effectLst/>
                </p:spPr>
              </p:cxn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49F7C8D6-FA21-5117-BD75-B563D9F751EE}"/>
                      </a:ext>
                    </a:extLst>
                  </p:cNvPr>
                  <p:cNvGrpSpPr/>
                  <p:nvPr/>
                </p:nvGrpSpPr>
                <p:grpSpPr>
                  <a:xfrm rot="5400000" flipH="1">
                    <a:off x="9357756" y="2152990"/>
                    <a:ext cx="425759" cy="567155"/>
                    <a:chOff x="8830271" y="2486109"/>
                    <a:chExt cx="425759" cy="1140421"/>
                  </a:xfrm>
                </p:grpSpPr>
                <p:sp>
                  <p:nvSpPr>
                    <p:cNvPr id="81" name="Arc 80">
                      <a:extLst>
                        <a:ext uri="{FF2B5EF4-FFF2-40B4-BE49-F238E27FC236}">
                          <a16:creationId xmlns:a16="http://schemas.microsoft.com/office/drawing/2014/main" id="{4002773A-C749-BA2D-B6E1-258757F5CA3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30271" y="2486109"/>
                      <a:ext cx="425759" cy="276225"/>
                    </a:xfrm>
                    <a:prstGeom prst="arc">
                      <a:avLst>
                        <a:gd name="adj1" fmla="val 16200000"/>
                        <a:gd name="adj2" fmla="val 5400000"/>
                      </a:avLst>
                    </a:prstGeom>
                    <a:noFill/>
                    <a:ln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lvl="0" indent="-34290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2" name="Arc 81">
                      <a:extLst>
                        <a:ext uri="{FF2B5EF4-FFF2-40B4-BE49-F238E27FC236}">
                          <a16:creationId xmlns:a16="http://schemas.microsoft.com/office/drawing/2014/main" id="{F6B3D602-3BB8-A2DE-1AA3-452DA19D9B6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30271" y="2776972"/>
                      <a:ext cx="425759" cy="276225"/>
                    </a:xfrm>
                    <a:prstGeom prst="arc">
                      <a:avLst>
                        <a:gd name="adj1" fmla="val 16200000"/>
                        <a:gd name="adj2" fmla="val 5400000"/>
                      </a:avLst>
                    </a:prstGeom>
                    <a:noFill/>
                    <a:ln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lvl="0" indent="-34290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3" name="Arc 82">
                      <a:extLst>
                        <a:ext uri="{FF2B5EF4-FFF2-40B4-BE49-F238E27FC236}">
                          <a16:creationId xmlns:a16="http://schemas.microsoft.com/office/drawing/2014/main" id="{8823CE27-DCB9-F92E-337D-CE08EB00AF8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30271" y="3059442"/>
                      <a:ext cx="425759" cy="276225"/>
                    </a:xfrm>
                    <a:prstGeom prst="arc">
                      <a:avLst>
                        <a:gd name="adj1" fmla="val 16200000"/>
                        <a:gd name="adj2" fmla="val 5400000"/>
                      </a:avLst>
                    </a:prstGeom>
                    <a:noFill/>
                    <a:ln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lvl="0" indent="-34290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84" name="Arc 83">
                      <a:extLst>
                        <a:ext uri="{FF2B5EF4-FFF2-40B4-BE49-F238E27FC236}">
                          <a16:creationId xmlns:a16="http://schemas.microsoft.com/office/drawing/2014/main" id="{D7475817-846A-51B7-6250-675990B5228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30271" y="3350305"/>
                      <a:ext cx="425759" cy="276225"/>
                    </a:xfrm>
                    <a:prstGeom prst="arc">
                      <a:avLst>
                        <a:gd name="adj1" fmla="val 16200000"/>
                        <a:gd name="adj2" fmla="val 5400000"/>
                      </a:avLst>
                    </a:prstGeom>
                    <a:noFill/>
                    <a:ln w="28575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342900" marR="0" lvl="0" indent="-34290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52" name="Group 140">
                  <a:extLst>
                    <a:ext uri="{FF2B5EF4-FFF2-40B4-BE49-F238E27FC236}">
                      <a16:creationId xmlns:a16="http://schemas.microsoft.com/office/drawing/2014/main" id="{E36C62DA-D025-B6E6-AF0D-673534AEBC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049917" y="2386812"/>
                  <a:ext cx="300037" cy="1731613"/>
                  <a:chOff x="4385231" y="2542052"/>
                  <a:chExt cx="300037" cy="1731550"/>
                </a:xfrm>
              </p:grpSpPr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CD1B9E9A-4503-9D95-F2ED-209324C37B96}"/>
                      </a:ext>
                    </a:extLst>
                  </p:cNvPr>
                  <p:cNvCxnSpPr/>
                  <p:nvPr/>
                </p:nvCxnSpPr>
                <p:spPr>
                  <a:xfrm>
                    <a:off x="4547156" y="3121467"/>
                    <a:ext cx="138112" cy="46036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13D9ED55-4497-60E8-8423-EB51EB22F19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07456" y="3167503"/>
                    <a:ext cx="276225" cy="93659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1CBC4C42-7327-0ED3-BED8-297A142483B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396343" y="3261162"/>
                    <a:ext cx="276225" cy="92072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D5E70578-2647-E719-E8C3-A70B709193B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07456" y="3357997"/>
                    <a:ext cx="276225" cy="92072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B65E31AC-991B-CB0E-1F18-2E863F8FE5DC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396343" y="3450068"/>
                    <a:ext cx="276225" cy="93659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46884430-2462-21B1-E944-3A62F4B6171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385231" y="3543727"/>
                    <a:ext cx="276225" cy="93660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4A139C6F-4418-BBC1-1A0C-3F209717FFDD}"/>
                      </a:ext>
                    </a:extLst>
                  </p:cNvPr>
                  <p:cNvCxnSpPr/>
                  <p:nvPr/>
                </p:nvCxnSpPr>
                <p:spPr>
                  <a:xfrm>
                    <a:off x="4386819" y="3640562"/>
                    <a:ext cx="160338" cy="46035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>
                    <a:extLst>
                      <a:ext uri="{FF2B5EF4-FFF2-40B4-BE49-F238E27FC236}">
                        <a16:creationId xmlns:a16="http://schemas.microsoft.com/office/drawing/2014/main" id="{39C3417A-7A14-709A-A62F-A9A3E3AB1AC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45569" y="2542052"/>
                    <a:ext cx="0" cy="579416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99952A03-E3DF-BA80-2C1D-FA607A3493A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45568" y="3694185"/>
                    <a:ext cx="0" cy="579417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B23F3142-4EDE-9BEC-4A2E-A67CCBAAAD79}"/>
                    </a:ext>
                  </a:extLst>
                </p:cNvPr>
                <p:cNvGrpSpPr/>
                <p:nvPr/>
              </p:nvGrpSpPr>
              <p:grpSpPr>
                <a:xfrm>
                  <a:off x="9586730" y="3240712"/>
                  <a:ext cx="542122" cy="1255088"/>
                  <a:chOff x="4707836" y="1919044"/>
                  <a:chExt cx="688974" cy="1720983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FBDAFB2A-5FCD-BD07-2529-BD30B8E33004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053117" y="2362670"/>
                    <a:ext cx="0" cy="687387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02140154-E044-C3C6-2281-35173B3B2B8A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051530" y="2494305"/>
                    <a:ext cx="0" cy="687387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54B63054-2A66-61D6-8846-B4CE3E9916B4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696763" y="2312704"/>
                    <a:ext cx="787319" cy="0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58B5CD64-1E1E-4FA4-C8E8-361F509FDE40}"/>
                      </a:ext>
                    </a:extLst>
                  </p:cNvPr>
                  <p:cNvCxnSpPr/>
                  <p:nvPr/>
                </p:nvCxnSpPr>
                <p:spPr>
                  <a:xfrm rot="5400000" flipH="1">
                    <a:off x="4696763" y="3246368"/>
                    <a:ext cx="787319" cy="0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140">
                  <a:extLst>
                    <a:ext uri="{FF2B5EF4-FFF2-40B4-BE49-F238E27FC236}">
                      <a16:creationId xmlns:a16="http://schemas.microsoft.com/office/drawing/2014/main" id="{D8A96B25-B6DA-3DF8-7A8B-18DECDB9B0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93057" y="3247774"/>
                  <a:ext cx="300037" cy="1251269"/>
                  <a:chOff x="4385231" y="2542052"/>
                  <a:chExt cx="300037" cy="1731550"/>
                </a:xfrm>
              </p:grpSpPr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8C0C23ED-EE89-0140-A8C0-B55555E83C64}"/>
                      </a:ext>
                    </a:extLst>
                  </p:cNvPr>
                  <p:cNvCxnSpPr/>
                  <p:nvPr/>
                </p:nvCxnSpPr>
                <p:spPr>
                  <a:xfrm>
                    <a:off x="4547156" y="3121467"/>
                    <a:ext cx="138112" cy="46036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0180CAEE-A647-D588-2AD9-B768164C167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07456" y="3167503"/>
                    <a:ext cx="276225" cy="93659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id="{E757D066-EC7B-11B3-1BE4-049DCE32DD3C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396343" y="3261162"/>
                    <a:ext cx="276225" cy="92072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C23F77AB-ED0E-8CF5-5F89-9289B31916F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07456" y="3357997"/>
                    <a:ext cx="276225" cy="92072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2551CFD5-8AF1-BEDE-5EA0-D095887B34E8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396343" y="3450068"/>
                    <a:ext cx="276225" cy="93659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D71332F4-25B9-5F3E-DC5C-63E35B2EDC1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385231" y="3543727"/>
                    <a:ext cx="276225" cy="93660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42184AD6-4C10-22DB-6BF9-2D3517C029BE}"/>
                      </a:ext>
                    </a:extLst>
                  </p:cNvPr>
                  <p:cNvCxnSpPr/>
                  <p:nvPr/>
                </p:nvCxnSpPr>
                <p:spPr>
                  <a:xfrm>
                    <a:off x="4386819" y="3640562"/>
                    <a:ext cx="160338" cy="46035"/>
                  </a:xfrm>
                  <a:prstGeom prst="line">
                    <a:avLst/>
                  </a:prstGeom>
                  <a:ln w="19050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id="{34534848-25A3-C758-A41A-0DA54EFBCB8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45569" y="2542052"/>
                    <a:ext cx="0" cy="579416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>
                    <a:extLst>
                      <a:ext uri="{FF2B5EF4-FFF2-40B4-BE49-F238E27FC236}">
                        <a16:creationId xmlns:a16="http://schemas.microsoft.com/office/drawing/2014/main" id="{08443E70-E085-8CA3-A8E6-1CA11C0F620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545568" y="3694185"/>
                    <a:ext cx="0" cy="579417"/>
                  </a:xfrm>
                  <a:prstGeom prst="line">
                    <a:avLst/>
                  </a:prstGeom>
                  <a:ln w="28575">
                    <a:solidFill>
                      <a:srgbClr val="4274B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F26C120F-99A4-A9AE-5393-59CECACDAC3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334129" y="4495800"/>
                  <a:ext cx="4193672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317C109E-B4B7-D69F-3816-74F87EE0D2DB}"/>
                      </a:ext>
                    </a:extLst>
                  </p:cNvPr>
                  <p:cNvSpPr txBox="1"/>
                  <p:nvPr/>
                </p:nvSpPr>
                <p:spPr>
                  <a:xfrm>
                    <a:off x="7764265" y="2668540"/>
                    <a:ext cx="44916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A8C3D0A8-6296-4E81-8F9A-0D7A6F8CE0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4265" y="2668540"/>
                    <a:ext cx="449162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B5C8D042-0322-F237-5EBD-FF883ABED774}"/>
                      </a:ext>
                    </a:extLst>
                  </p:cNvPr>
                  <p:cNvSpPr txBox="1"/>
                  <p:nvPr/>
                </p:nvSpPr>
                <p:spPr>
                  <a:xfrm>
                    <a:off x="8953033" y="2641901"/>
                    <a:ext cx="4251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337EB72E-DF89-4B9C-8924-A59665ACAE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53033" y="2641901"/>
                    <a:ext cx="425116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D08F6AC4-AE78-FC3B-529A-831ACC099A47}"/>
                      </a:ext>
                    </a:extLst>
                  </p:cNvPr>
                  <p:cNvSpPr txBox="1"/>
                  <p:nvPr/>
                </p:nvSpPr>
                <p:spPr>
                  <a:xfrm>
                    <a:off x="8990221" y="3674613"/>
                    <a:ext cx="4395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6E95BF09-BC12-4DC0-A526-39487FE3AA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90221" y="3674613"/>
                    <a:ext cx="43954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7615FA69-B949-4E5A-A71B-FA21A915C5EE}"/>
                      </a:ext>
                    </a:extLst>
                  </p:cNvPr>
                  <p:cNvSpPr txBox="1"/>
                  <p:nvPr/>
                </p:nvSpPr>
                <p:spPr>
                  <a:xfrm>
                    <a:off x="10375120" y="3726226"/>
                    <a:ext cx="4475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D9536710-B321-4681-82F3-6263BBE1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75120" y="3726226"/>
                    <a:ext cx="447558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454A2746-9B6A-D433-D18C-3DEEDC269AE2}"/>
                  </a:ext>
                </a:extLst>
              </p:cNvPr>
              <p:cNvGrpSpPr/>
              <p:nvPr/>
            </p:nvGrpSpPr>
            <p:grpSpPr>
              <a:xfrm>
                <a:off x="6469883" y="3085203"/>
                <a:ext cx="978052" cy="1705139"/>
                <a:chOff x="6555636" y="2719192"/>
                <a:chExt cx="978052" cy="9499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E3320211-90BD-1024-2E61-F51A05D4FE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53191" y="3000537"/>
                      <a:ext cx="880497" cy="2057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800" dirty="0">
                        <a:latin typeface="Symbol" pitchFamily="18" charset="2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35DE3036-B09A-445C-91CD-7A9AABB7F2F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53191" y="3000537"/>
                      <a:ext cx="880497" cy="20576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163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56FD0EF8-3C69-685F-8380-F2034392D1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55636" y="2719192"/>
                      <a:ext cx="6096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3C7B81D9-E5CE-4BE4-A300-729532499F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55636" y="2719192"/>
                      <a:ext cx="609600" cy="3385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A55FD6F1-7E87-1028-31B7-DA29BE23F1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61567" y="3330602"/>
                      <a:ext cx="7620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F697CD73-4E15-41F9-8648-0A822F3613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61567" y="3330602"/>
                      <a:ext cx="762000" cy="3385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E005E33-EB99-CD23-B055-8D350783BB7F}"/>
                      </a:ext>
                    </a:extLst>
                  </p:cNvPr>
                  <p:cNvSpPr txBox="1"/>
                  <p:nvPr/>
                </p:nvSpPr>
                <p:spPr>
                  <a:xfrm>
                    <a:off x="8925802" y="4696654"/>
                    <a:ext cx="5106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9D436735-98D4-4912-A8D2-23E08EA16F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5802" y="4696654"/>
                    <a:ext cx="510653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9C84EE38-5A70-5150-C2F7-5F128D9C1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87422" y="3073601"/>
                <a:ext cx="691087" cy="24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94D86C82-56A2-A699-4C99-AAF9A9D13D1A}"/>
                      </a:ext>
                    </a:extLst>
                  </p:cNvPr>
                  <p:cNvSpPr txBox="1"/>
                  <p:nvPr/>
                </p:nvSpPr>
                <p:spPr>
                  <a:xfrm>
                    <a:off x="6883762" y="2675982"/>
                    <a:ext cx="37893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A342D8BF-1FDD-45A8-A634-77F51F91FC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3762" y="2675982"/>
                    <a:ext cx="37893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08065"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077F764-8F60-3929-D090-2BB6FB7F03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42143" y="3112879"/>
                <a:ext cx="691087" cy="24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A2F3DD14-1D51-E2D6-6370-DCE8A857CD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283640" y="2681598"/>
                    <a:ext cx="163071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B22B10A2-B7AA-4D32-90AF-A1D6945FAD8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83640" y="2681598"/>
                    <a:ext cx="163071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9AE0443-E764-BF6E-602A-788743B3907F}"/>
                  </a:ext>
                </a:extLst>
              </p:cNvPr>
              <p:cNvGrpSpPr/>
              <p:nvPr/>
            </p:nvGrpSpPr>
            <p:grpSpPr>
              <a:xfrm>
                <a:off x="10868391" y="3152884"/>
                <a:ext cx="1424493" cy="1705139"/>
                <a:chOff x="6289118" y="2719192"/>
                <a:chExt cx="1424493" cy="9499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4D0F478F-EB27-BE00-2D46-0BF0D6DC21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289118" y="2982278"/>
                      <a:ext cx="1424493" cy="20576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1800" dirty="0">
                        <a:latin typeface="Symbol" pitchFamily="18" charset="2"/>
                      </a:endParaRPr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A5AD54E0-0038-446A-B195-7BC9CD7C72F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89118" y="2982278"/>
                      <a:ext cx="1424493" cy="20576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63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5841AC37-1F4D-58D8-9F8C-B1E0F88266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55636" y="2719192"/>
                      <a:ext cx="6096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3C7B81D9-E5CE-4BE4-A300-729532499FB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55636" y="2719192"/>
                      <a:ext cx="609600" cy="3385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>
                      <a:extLst>
                        <a:ext uri="{FF2B5EF4-FFF2-40B4-BE49-F238E27FC236}">
                          <a16:creationId xmlns:a16="http://schemas.microsoft.com/office/drawing/2014/main" id="{31B88B5B-C8AE-B684-FE4B-564AE7B843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61567" y="3330602"/>
                      <a:ext cx="7620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F697CD73-4E15-41F9-8648-0A822F3613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61567" y="3330602"/>
                      <a:ext cx="762000" cy="3385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CD8EF506-6639-FCE0-7050-D6975C95E7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21769" y="4893623"/>
                <a:ext cx="1372797" cy="24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05A57CDF-E083-8CDC-7223-C0C24F6431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36455" y="4887714"/>
                <a:ext cx="143193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5C727591-04AC-460B-26F4-8CE9C80E851A}"/>
                </a:ext>
              </a:extLst>
            </p:cNvPr>
            <p:cNvSpPr/>
            <p:nvPr/>
          </p:nvSpPr>
          <p:spPr bwMode="auto">
            <a:xfrm rot="5400000">
              <a:off x="8976592" y="476485"/>
              <a:ext cx="414557" cy="3051701"/>
            </a:xfrm>
            <a:prstGeom prst="can">
              <a:avLst>
                <a:gd name="adj" fmla="val 43462"/>
              </a:avLst>
            </a:prstGeom>
            <a:solidFill>
              <a:srgbClr val="4472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B0DAE4-95A7-75E4-20E3-F89777501DEF}"/>
                </a:ext>
              </a:extLst>
            </p:cNvPr>
            <p:cNvCxnSpPr>
              <a:endCxn id="8" idx="3"/>
            </p:cNvCxnSpPr>
            <p:nvPr/>
          </p:nvCxnSpPr>
          <p:spPr bwMode="auto">
            <a:xfrm>
              <a:off x="6782878" y="2002335"/>
              <a:ext cx="875142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645A495-8316-B7D6-84B7-FBE9B9F746E6}"/>
                </a:ext>
              </a:extLst>
            </p:cNvPr>
            <p:cNvCxnSpPr/>
            <p:nvPr/>
          </p:nvCxnSpPr>
          <p:spPr bwMode="auto">
            <a:xfrm>
              <a:off x="10643548" y="2006075"/>
              <a:ext cx="875142" cy="1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EB9F0E-51CF-F996-4CC4-E93C6669A4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82878" y="3124200"/>
              <a:ext cx="471680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D554ED2-E401-1D4E-016E-180D559F994E}"/>
                </a:ext>
              </a:extLst>
            </p:cNvPr>
            <p:cNvGrpSpPr/>
            <p:nvPr/>
          </p:nvGrpSpPr>
          <p:grpSpPr>
            <a:xfrm>
              <a:off x="6233325" y="1757997"/>
              <a:ext cx="1708160" cy="1705139"/>
              <a:chOff x="6233325" y="1757997"/>
              <a:chExt cx="1708160" cy="17051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FEA9D013-A1E7-17B2-B107-AFEFBBF5FC3F}"/>
                      </a:ext>
                    </a:extLst>
                  </p:cNvPr>
                  <p:cNvSpPr txBox="1"/>
                  <p:nvPr/>
                </p:nvSpPr>
                <p:spPr>
                  <a:xfrm>
                    <a:off x="6233325" y="2386238"/>
                    <a:ext cx="17081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 0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i="1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2423FBBF-CFA9-49BD-A816-E960558AC5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3325" y="2386238"/>
                    <a:ext cx="170816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97BD85C-4CAF-FF77-E253-AAC3942F610F}"/>
                      </a:ext>
                    </a:extLst>
                  </p:cNvPr>
                  <p:cNvSpPr txBox="1"/>
                  <p:nvPr/>
                </p:nvSpPr>
                <p:spPr>
                  <a:xfrm>
                    <a:off x="6239451" y="1757997"/>
                    <a:ext cx="609600" cy="607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9CBB25AA-998C-4DF2-B2FC-80A226D856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9451" y="1757997"/>
                    <a:ext cx="609600" cy="60768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EDE645F7-C0A5-1160-D02B-200433F29D8F}"/>
                      </a:ext>
                    </a:extLst>
                  </p:cNvPr>
                  <p:cNvSpPr txBox="1"/>
                  <p:nvPr/>
                </p:nvSpPr>
                <p:spPr>
                  <a:xfrm>
                    <a:off x="6245382" y="2855448"/>
                    <a:ext cx="762000" cy="607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983A1296-FE77-48A6-9254-DA96E80B29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5382" y="2855448"/>
                    <a:ext cx="762000" cy="60768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36E1BEA-1E4F-6486-3560-FF3945F29D03}"/>
                </a:ext>
              </a:extLst>
            </p:cNvPr>
            <p:cNvGrpSpPr/>
            <p:nvPr/>
          </p:nvGrpSpPr>
          <p:grpSpPr>
            <a:xfrm>
              <a:off x="10455448" y="1828728"/>
              <a:ext cx="1750286" cy="1705139"/>
              <a:chOff x="5257096" y="1757997"/>
              <a:chExt cx="1750286" cy="17051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8620F918-1038-804C-756F-A2E5F1E0E6F4}"/>
                      </a:ext>
                    </a:extLst>
                  </p:cNvPr>
                  <p:cNvSpPr txBox="1"/>
                  <p:nvPr/>
                </p:nvSpPr>
                <p:spPr>
                  <a:xfrm>
                    <a:off x="5257096" y="2395026"/>
                    <a:ext cx="17413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 ℓ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i="1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EC040179-2DC2-4F68-A98B-D43221E000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7096" y="2395026"/>
                    <a:ext cx="1741310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616E86C3-65AA-E040-0F61-25B66294A42D}"/>
                      </a:ext>
                    </a:extLst>
                  </p:cNvPr>
                  <p:cNvSpPr txBox="1"/>
                  <p:nvPr/>
                </p:nvSpPr>
                <p:spPr>
                  <a:xfrm>
                    <a:off x="6239451" y="1757997"/>
                    <a:ext cx="609600" cy="607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91F462DD-1D2F-471E-AF5B-B23CC919D9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9451" y="1757997"/>
                    <a:ext cx="609600" cy="60768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350EFC6-7868-A33A-C7BE-90C3A1ECBAE0}"/>
                      </a:ext>
                    </a:extLst>
                  </p:cNvPr>
                  <p:cNvSpPr txBox="1"/>
                  <p:nvPr/>
                </p:nvSpPr>
                <p:spPr>
                  <a:xfrm>
                    <a:off x="6245382" y="2855448"/>
                    <a:ext cx="762000" cy="6076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F9FDCF9C-9A0A-40BC-A823-42D95A8CD6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5382" y="2855448"/>
                    <a:ext cx="762000" cy="607688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E8AC079-032D-742E-5146-E0255315C44D}"/>
                    </a:ext>
                  </a:extLst>
                </p:cNvPr>
                <p:cNvSpPr txBox="1"/>
                <p:nvPr/>
              </p:nvSpPr>
              <p:spPr>
                <a:xfrm>
                  <a:off x="8962898" y="1239225"/>
                  <a:ext cx="3625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E8AC079-032D-742E-5146-E0255315C4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2898" y="1239225"/>
                  <a:ext cx="362599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BFECFAE-3C5B-420F-90D9-210AC2FD9A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9972" y="1453274"/>
              <a:ext cx="1372797" cy="24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890A969-C215-85EB-6B9D-DC6867EC2874}"/>
                </a:ext>
              </a:extLst>
            </p:cNvPr>
            <p:cNvCxnSpPr>
              <a:cxnSpLocks/>
            </p:cNvCxnSpPr>
            <p:nvPr/>
          </p:nvCxnSpPr>
          <p:spPr>
            <a:xfrm>
              <a:off x="9444658" y="1447365"/>
              <a:ext cx="14319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793DCC8-E6BB-D68D-A0C9-71993508E223}"/>
                </a:ext>
              </a:extLst>
            </p:cNvPr>
            <p:cNvCxnSpPr>
              <a:cxnSpLocks/>
            </p:cNvCxnSpPr>
            <p:nvPr/>
          </p:nvCxnSpPr>
          <p:spPr>
            <a:xfrm>
              <a:off x="6749721" y="1815446"/>
              <a:ext cx="691087" cy="24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31B9F92-B5CB-4145-4C94-611C6E138F5A}"/>
                    </a:ext>
                  </a:extLst>
                </p:cNvPr>
                <p:cNvSpPr txBox="1"/>
                <p:nvPr/>
              </p:nvSpPr>
              <p:spPr>
                <a:xfrm>
                  <a:off x="5867401" y="1417827"/>
                  <a:ext cx="16024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31B9F92-B5CB-4145-4C94-611C6E138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401" y="1417827"/>
                  <a:ext cx="1602442" cy="369332"/>
                </a:xfrm>
                <a:prstGeom prst="rect">
                  <a:avLst/>
                </a:prstGeom>
                <a:blipFill>
                  <a:blip r:embed="rId2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3B7A053-F6D5-2C7D-A61B-1A5B3AE048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61264" y="1881858"/>
              <a:ext cx="719515" cy="148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B7DF976-2936-3344-9F3A-98ECE9552525}"/>
                    </a:ext>
                  </a:extLst>
                </p:cNvPr>
                <p:cNvSpPr txBox="1"/>
                <p:nvPr/>
              </p:nvSpPr>
              <p:spPr>
                <a:xfrm>
                  <a:off x="10436851" y="1499066"/>
                  <a:ext cx="1864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ℓ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latin typeface="Symbol" pitchFamily="18" charset="2"/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B7DF976-2936-3344-9F3A-98ECE95525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851" y="1499066"/>
                  <a:ext cx="1864050" cy="369332"/>
                </a:xfrm>
                <a:prstGeom prst="rect">
                  <a:avLst/>
                </a:prstGeom>
                <a:blipFill>
                  <a:blip r:embed="rId2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00A4053-0EC2-7C0D-2E3A-F447D9C19BA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797481" y="1734788"/>
              <a:ext cx="13605" cy="60647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9422BAA-E691-C7BE-D9A7-16F0A1892F6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932301" y="1734788"/>
              <a:ext cx="13605" cy="58326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9EA0761-B929-63C6-6ABB-200F95422C7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735388" y="2338925"/>
              <a:ext cx="2059504" cy="182263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48021A-05CA-6B7E-72C4-99DF5DCE314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30859" y="2322867"/>
              <a:ext cx="3057758" cy="194879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6966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0115-F0D0-49D1-BB7A-196F3E2C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Input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5FAF054-AA69-407E-8D70-28ECFF76807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334000" cy="5181600"/>
              </a:xfrm>
            </p:spPr>
            <p:txBody>
              <a:bodyPr/>
              <a:lstStyle/>
              <a:p>
                <a:r>
                  <a:rPr lang="en-US" dirty="0"/>
                  <a:t>Overhead conductor data</a:t>
                </a:r>
              </a:p>
              <a:p>
                <a:pPr lvl="1"/>
                <a:r>
                  <a:rPr lang="en-US" dirty="0"/>
                  <a:t>Phase or neutral</a:t>
                </a:r>
              </a:p>
              <a:p>
                <a:pPr lvl="1"/>
                <a:r>
                  <a:rPr lang="en-US" dirty="0"/>
                  <a:t>Horizontal position (relative)</a:t>
                </a:r>
              </a:p>
              <a:p>
                <a:pPr lvl="1"/>
                <a:r>
                  <a:rPr lang="en-US" dirty="0"/>
                  <a:t>Vertical position (0 is considered earth)</a:t>
                </a:r>
              </a:p>
              <a:p>
                <a:pPr lvl="1"/>
                <a:r>
                  <a:rPr lang="en-US" dirty="0"/>
                  <a:t>Radius</a:t>
                </a:r>
              </a:p>
              <a:p>
                <a:pPr lvl="1"/>
                <a:r>
                  <a:rPr lang="en-US" dirty="0"/>
                  <a:t>DC resistance</a:t>
                </a:r>
              </a:p>
              <a:p>
                <a:pPr lvl="1"/>
                <a:r>
                  <a:rPr lang="en-US" dirty="0"/>
                  <a:t>Bundling</a:t>
                </a:r>
              </a:p>
              <a:p>
                <a:pPr lvl="1"/>
                <a:r>
                  <a:rPr lang="en-US" dirty="0"/>
                  <a:t>Sag</a:t>
                </a:r>
              </a:p>
              <a:p>
                <a:r>
                  <a:rPr lang="en-US" dirty="0"/>
                  <a:t>Underground conductor data</a:t>
                </a:r>
              </a:p>
              <a:p>
                <a:r>
                  <a:rPr lang="en-US" dirty="0"/>
                  <a:t>Ground resistivity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and relative permeability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Line length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5FAF054-AA69-407E-8D70-28ECFF7680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5334000" cy="5181600"/>
              </a:xfrm>
              <a:blipFill>
                <a:blip r:embed="rId2"/>
                <a:stretch>
                  <a:fillRect l="-1600" t="-824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3EE6403-8451-444B-9457-2CBA92FDD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286000"/>
            <a:ext cx="5794576" cy="2752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C03A8-B253-45DA-8BFF-D03E4E0AE95E}"/>
              </a:ext>
            </a:extLst>
          </p:cNvPr>
          <p:cNvSpPr txBox="1"/>
          <p:nvPr/>
        </p:nvSpPr>
        <p:spPr>
          <a:xfrm>
            <a:off x="7391400" y="5588585"/>
            <a:ext cx="417601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https://www.pscad.com/webhelp/ol-help.htm</a:t>
            </a:r>
          </a:p>
        </p:txBody>
      </p:sp>
    </p:spTree>
    <p:extLst>
      <p:ext uri="{BB962C8B-B14F-4D97-AF65-F5344CB8AC3E}">
        <p14:creationId xmlns:p14="http://schemas.microsoft.com/office/powerpoint/2010/main" val="73871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06AE-D0A0-4B5F-965B-6D1313E2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Sag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FAD31-EA5F-46F0-9EA9-AFBC08CFC8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562600" cy="5181600"/>
          </a:xfrm>
        </p:spPr>
        <p:txBody>
          <a:bodyPr/>
          <a:lstStyle/>
          <a:p>
            <a:r>
              <a:rPr lang="en-US" dirty="0"/>
              <a:t>Conductor sag can be approximated by reducing the effective height of the conductor by a value 2/3 of the maximum sag.</a:t>
            </a:r>
          </a:p>
          <a:p>
            <a:r>
              <a:rPr lang="en-US" dirty="0"/>
              <a:t>h = height at midspan + 1/3 sag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07C3B-1F69-4BC1-930C-6B357584BD00}"/>
              </a:ext>
            </a:extLst>
          </p:cNvPr>
          <p:cNvSpPr txBox="1"/>
          <p:nvPr/>
        </p:nvSpPr>
        <p:spPr>
          <a:xfrm>
            <a:off x="10187030" y="5334000"/>
            <a:ext cx="94769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j-lt"/>
              </a:rPr>
              <a:t>Dommel</a:t>
            </a:r>
            <a:endParaRPr lang="en-US" sz="16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4FBBCB-9B46-4CBD-A1E5-5FC0E5E24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2" y="2466975"/>
            <a:ext cx="52768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Bundled Conductor Pictures	</a:t>
            </a:r>
            <a:endParaRPr lang="en-US" alt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6781800" cy="450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228600" y="6541442"/>
            <a:ext cx="46030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+mj-lt"/>
              </a:rPr>
              <a:t>Photo Source: BPA and American Electric Power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0508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4267200" y="5791200"/>
            <a:ext cx="7848600" cy="769441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+mj-lt"/>
              </a:rPr>
              <a:t>The AEP Wyoming-Jackson Ferry 765 kV line uses 6-bundle conductors. Conductors in a bundle are at the same voltage!</a:t>
            </a:r>
          </a:p>
        </p:txBody>
      </p:sp>
    </p:spTree>
    <p:extLst>
      <p:ext uri="{BB962C8B-B14F-4D97-AF65-F5344CB8AC3E}">
        <p14:creationId xmlns:p14="http://schemas.microsoft.com/office/powerpoint/2010/main" val="44641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784B-00DD-4223-8A91-984783DD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Bundling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2E6AB5E-896D-4EA9-B281-1A57DE5BD3A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553200" cy="5181600"/>
              </a:xfrm>
            </p:spPr>
            <p:txBody>
              <a:bodyPr/>
              <a:lstStyle/>
              <a:p>
                <a:r>
                  <a:rPr lang="en-US" dirty="0"/>
                  <a:t>Bundling can be handled one of two ways</a:t>
                </a:r>
              </a:p>
              <a:p>
                <a:r>
                  <a:rPr lang="en-US" dirty="0"/>
                  <a:t>(1) each conductor in the bundle can be separately modeled, then eliminated assuming the voltages are the same and current evenly split</a:t>
                </a:r>
              </a:p>
              <a:p>
                <a:r>
                  <a:rPr lang="en-US" dirty="0"/>
                  <a:t>(2) Use an equivalent radius GMR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	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2E6AB5E-896D-4EA9-B281-1A57DE5BD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553200" cy="5181600"/>
              </a:xfrm>
              <a:blipFill>
                <a:blip r:embed="rId2"/>
                <a:stretch>
                  <a:fillRect l="-1302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55C995CC-7F81-DF82-DBE6-AE85E3E2D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257300"/>
            <a:ext cx="450508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9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46F9-295C-4252-8AFE-D3049B20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CC34DCC-E245-4DAF-A89B-C1F123CA44E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Transposed lines can be handled in detail, by modeling the actual transposed sections (either by rotating the phases or changing the X, Y coordinates within the line model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is also possible to make the assumption that lines are fully transposed, which results in perfectly symmetric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matrices, thus balanced operation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CC34DCC-E245-4DAF-A89B-C1F123CA4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A9D7EBD-DFAE-4EAE-8878-5895CEBCE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38400"/>
            <a:ext cx="9715500" cy="1866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543B3-A33F-4FBE-8436-B09A70B11137}"/>
              </a:ext>
            </a:extLst>
          </p:cNvPr>
          <p:cNvSpPr txBox="1"/>
          <p:nvPr/>
        </p:nvSpPr>
        <p:spPr>
          <a:xfrm>
            <a:off x="7391400" y="5943600"/>
            <a:ext cx="4176015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https://www.pscad.com/webhelp/ol-help.htm</a:t>
            </a:r>
          </a:p>
        </p:txBody>
      </p:sp>
    </p:spTree>
    <p:extLst>
      <p:ext uri="{BB962C8B-B14F-4D97-AF65-F5344CB8AC3E}">
        <p14:creationId xmlns:p14="http://schemas.microsoft.com/office/powerpoint/2010/main" val="2512022298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579</TotalTime>
  <Words>1787</Words>
  <Application>Microsoft Office PowerPoint</Application>
  <PresentationFormat>Widescreen</PresentationFormat>
  <Paragraphs>218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ECEN 616, Spring 2025 Methods of Electric Power System Analysis</vt:lpstr>
      <vt:lpstr>Homework</vt:lpstr>
      <vt:lpstr>Transmission Line Characteristics</vt:lpstr>
      <vt:lpstr>Modeling Transmission Lines</vt:lpstr>
      <vt:lpstr>Conductor Input Data</vt:lpstr>
      <vt:lpstr>Conductor Sag</vt:lpstr>
      <vt:lpstr>Bundled Conductor Pictures </vt:lpstr>
      <vt:lpstr>Bundling</vt:lpstr>
      <vt:lpstr>Transposition</vt:lpstr>
      <vt:lpstr>Underground Cables</vt:lpstr>
      <vt:lpstr>Earth Return</vt:lpstr>
      <vt:lpstr>Skin Effect</vt:lpstr>
      <vt:lpstr>Basic Equations</vt:lpstr>
      <vt:lpstr>Types of Line Modeling</vt:lpstr>
      <vt:lpstr>Transmission Lines: Differential Section</vt:lpstr>
      <vt:lpstr>Solving the Telegrapher’s Equations</vt:lpstr>
      <vt:lpstr>Boundary Conditions</vt:lpstr>
      <vt:lpstr>Lossless Model in the Time Domain</vt:lpstr>
      <vt:lpstr>Bergeron Model (Lossless, Single-Phase)</vt:lpstr>
      <vt:lpstr>Bergeron Model, with Losses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38</cp:revision>
  <cp:lastPrinted>2011-08-22T16:49:24Z</cp:lastPrinted>
  <dcterms:created xsi:type="dcterms:W3CDTF">2022-08-23T14:02:40Z</dcterms:created>
  <dcterms:modified xsi:type="dcterms:W3CDTF">2025-02-13T15:11:23Z</dcterms:modified>
</cp:coreProperties>
</file>