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617" r:id="rId3"/>
    <p:sldId id="618" r:id="rId4"/>
    <p:sldId id="620" r:id="rId5"/>
    <p:sldId id="622" r:id="rId6"/>
    <p:sldId id="621" r:id="rId7"/>
    <p:sldId id="619" r:id="rId8"/>
    <p:sldId id="623" r:id="rId9"/>
    <p:sldId id="502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FF3300"/>
    <a:srgbClr val="D065F1"/>
    <a:srgbClr val="500000"/>
    <a:srgbClr val="FF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>
      <p:cViewPr varScale="1">
        <p:scale>
          <a:sx n="88" d="100"/>
          <a:sy n="88" d="100"/>
        </p:scale>
        <p:origin x="120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1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6:20.8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319 48 3168,'0'0'3994,"0"7"-2922,0 23 11,0-22 138,-8-1-69,-21 24-122,28-30-991,0-1 0,1 0 0,-1 1 0,1-1 0,-1 1 0,1-1 0,0 1 0,-1-1 0,1 1 0,-1-1 0,1 1 0,0-1 0,-1 1 0,1 0 0,0-1 0,0 1 0,0 0 0,-1-1 0,1 1 0,0 0 0,0-1 0,0 1 1,0 0-1,0 0 0,0 1 31,0 0 1,0 0 0,0 0 0,0 0-1,0 0 1,-1 0 0,1 0 0,0 0-1,-1-1 1,0 1 0,1 0 0,-1 0-1,0 0 1,-1 1 0,-28 12 916,29-13-921,0 0 1,0 0 0,0 0-1,0-1 1,1 1 0,-1 0-1,1 0 1,-1 0 0,1 1-1,0-1 1,-1 0-1,1 0 1,1 3 0,-1-5-53,0 0 0,0 1 0,0-1 0,0 0 0,0 0 0,0 1 0,0-1 0,0 0 0,0 0 0,0 1 0,0-1 0,0 0 0,0 0 0,0 1 0,0-1 0,0 0 0,0 0 0,0 1 0,0-1 1,0 0-1,0 0 0,0 0 0,-1 1 0,1-1 0,0 0 0,0 0 0,0 0 0,0 1 0,0-1 0,-1 0 0,1 0 0,0 0 0,0 0 0,0 1 0,-1-1 0,1 0 0,0 0 0,0 0 0,-1 0 0,1 0 0,0 0 0,0 0 0,-1 0 0,1 0 0,0 0 0,0 0 0,-1 0 0,1 0 1,0 0-1,0 0 0,-1 0 0,1 0 0,0 0 0,0 0 0,0 0 0,-1 0 0,-1-1 13,1 1 1,0 0-1,-1 0 1,1 0-1,-1 0 0,1 0 1,-1 1-1,1-1 1,0 0-1,-1 1 0,1-1 1,0 0-1,-1 1 1,1 0-1,0-1 1,-1 1-1,1 0 0,0 0 1,0 0-1,0-1 1,0 1-1,0 0 1,0 0-1,0 1 0,0-1 1,0 0-1,1 0 1,-1 0-1,0 1 1,1-1-1,-1 0 0,1 1 1,-1-1-1,1 0 1,-1 1-1,1-1 1,0 1-1,0-1 0,0 0 1,0 1-1,0 2 1,0 3 606,0 1-383,0 21-27,0-21 512,-52-8-395,51 0-340,-1 0-1,1 0 1,-1 0-1,1 0 1,-1 0-1,1 0 1,0 0-1,-1 0 1,1-1-1,-1 1 1,1 0-1,0-1 1,-1 1-1,1-1 1,0 0-1,0 1 1,-1-1 0,1 0-1,0 0 1,0 0-1,0 0 1,0 0-1,0 0 1,0 0-1,0 0 1,0 0-1,1-1 1,-1 1-1,0 0 1,1 0-1,-1-1 1,1 1-1,-1 0 1,1-1-1,0 1 1,-1-1-1,1 1 1,0 0-1,0-1 1,0 1-1,0-3 1,0 3 0,1 0 0,-1 1 0,0-1 0,-1 0 0,1 1 0,0-1 0,0 1 0,0-1 0,0 0 0,0 1 0,-1-1 0,1 1 0,0-1 0,0 0 0,-1 1 0,1-1 0,-1 1 0,1-1 0,0 1 0,-1-1 0,1 1 0,-1-1 0,1 1 0,-1 0 0,0-1 0,-29-29 42,30 30-40,-1-1 0,1 1 0,-1 0 0,1-1-1,-1 1 1,1-1 0,-1 1 0,1-1 0,-1 1 0,1-1 0,0 1-1,-1-1 1,1 1 0,0-1 0,0 0 0,-1 1 0,1-1 0,0 0 0,0 1-1,0-1 1,0 0 0,0 1 0,0-1 0,0 1 0,0-2 0,0-29 61,0 23 85,-39 8 262,39 1-410,0-1 1,0 0-1,-1 0 1,1 0-1,0 0 1,0 0-1,-1 0 1,1 0-1,0 0 1,0 0-1,-1 0 1,1 0-1,0 0 1,0 0-1,0 0 1,-1 0-1,1 0 1,0 0-1,0 0 1,-1 0-1,1 0 1,0 0-1,0-1 1,0 1-1,-1 0 1,1 0-1,0 0 1,0 0-1,0 0 1,-1-1-1,1 1 1,0 0-1,0 0 1,0 0-1,0-1 1,0 1-1,-1 0 1,1 0-1,0-1 1,0 1-1,0 0 1,0 0-1,0 0 0,0-1 1,0 1-1,0 0 1,0 0-1,0-1 1,0 1-1,0 0 1,0 0-1,0-1 1,0 1-1,0 0 1,0 0-1,1-1 1,-2 0-1,1-1 0,0 1 0,0 0 0,0-1 0,0 1 0,0 0 0,0 0 0,1-1 0,-1 1 0,0 0 0,1-1 0,-1 1 0,1 0 0,-1 0 0,1 0 0,0 0 0,-1-1 0,1 1 0,0 0 0,0 0 0,0 0 0,0 0 0,0 1 0,0-1 0,0 0 0,0 0 0,0 0 0,0 1 0,0-1 0,0 1 0,1-1 0,-1 1 0,0-1 0,0 1 0,2 0 0,18-10 0,24-21-1,0 16 0,-39 12 1,0-1 0,0 0 1,-1-1-1,10-9 0,-15 14-1,1-1 1,-1 1 0,0-1 0,1 1 0,-1-1 0,1 1-1,-1-1 1,1 1 0,-1 0 0,1-1 0,-1 1 0,1 0-1,-1-1 1,1 1 0,0 0 0,-1 0 0,1-1-1,0 1 1,-1 0 0,1 0 0,0 0 0,-1 0 0,1 0-1,-1 0 1,2 0 0,8 0 2,26 1 0,-34-1-4,0 0 1,0 0-1,1-1 1,-1 1-1,0 0 1,0-1 0,0 0-1,0 1 1,0-1-1,0 0 1,0 0-1,3-2 1,10-28-21,-14 30 21,1 0-1,-1 0 1,1 0 0,0 1 0,0-1 0,-1 0 0,1 1-1,0-1 1,0 1 0,0-1 0,0 1 0,0 0 0,2 0-1,34 0 16,-20 1-6,65-1 28,-83 0-36,1-1 0,-1 1 0,0 0-1,0 0 1,1 0 0,-1 0 0,0 0-1,0 0 1,1 0 0,-1 0 0,0 0-1,0 0 1,0 0 0,1 0 0,-1 0-1,0 0 1,0 0 0,1 0 0,-1 0-1,0 0 1,0 1 0,1-1 0,-1 0-1,0 0 1,0 0 0,0 0 0,1 0-1,-1 1 1,0-1 0,0 0 0,0 0-1,0 0 1,1 1 0,-1-1 0,0 0-1,0 0 1,0 0 0,0 1 0,0-1-1,0 0 1,0 0 0,0 1 0,0-1-1,1 0 1,-1 0 0,0 1-1,0-1 1,0 0 0,0 0 0,-1 1-1,1-1 1,0 0 0,0 0 0,0 1-1,0-1 1,0 0 0,0 31 90,0-23 26,0-1-10,0 38 106,0-42-207,0 0 0,0 1 0,-1-1 1,1 0-1,0 0 0,-1 0 0,0 0 0,0 0 0,0 0 1,0-1-1,-1 1 0,-1 3 0,-6 7 42,-2-1 0,-12 12 0,18-19-38,0 1-1,0 0 1,1 0-1,-7 9 1,5 4 23,-3 0 25,-22-4 59,16 14-10,-14-13 10,27-15-109,1 1 0,1 0 0,-1 0 0,0 0 0,0 0 0,1 0 0,-1 0 0,1 0 0,-1 0 0,1 0 0,0 0 0,0 0 0,0 3 0,0-4-5,0-1-1,0 0 1,1 0-1,-1 1 1,0-1 0,0 0-1,0 0 1,0 0 0,0 1-1,0-1 1,0 0-1,0 0 1,0 1 0,0-1-1,0 0 1,0 0-1,0 1 1,0-1 0,0 0-1,-1 0 1,1 1 0,0-1-1,0 0 1,0 0-1,0 0 1,0 1 0,0-1-1,-1 0 1,1 0 0,0 0-1,0 0 1,0 1-1,-1-1 1,1 0 0,0 0-1,0 0 1,0 0-1,-1 0 1,1 0 0,0 1-1,0-1 1,-1 0 0,1 0-1,0 0 1,0 0-1,0 0 1,-1 0 0,1 0-1,0 0 1,0 0 0,-1 0-1,1 0 1,0 0-1,0 0 1,-1-1 0,1 1-1,-2 0 7,1 0-1,0 0 0,-1 0 1,1 0-1,-1 0 1,1 0-1,0 0 0,-1 0 1,1 1-1,-1-1 0,1 1 1,0-1-1,0 1 1,-1-1-1,1 1 0,0 0 1,0 0-1,0-1 1,-1 1-1,1 0 0,0 0 1,0 0-1,1 0 0,-1 0 1,0 0-1,0 1 1,0-1-1,1 0 0,-1 0 1,1 1-1,-1-1 0,1 0 1,-1 1-1,1-1 1,0 0-1,-1 1 0,1-1 1,0 1-1,0-1 1,0 0-1,1 3 0,-1 4 163,-8-8-86,-31 0-197,39-8 43,0-37 32,1 41 37,-1-1 1,1 1 0,0 0-1,0-1 1,1 1 0,-1 0 0,1 0-1,0-1 1,0 1 0,0 1 0,4-7-1,-2 6 1,-1-1 0,-1 0 0,1 0 0,-1 0 1,1 0-1,-1 0 0,-1 0 0,1-1 0,-1 1 0,0-1 0,1-10 0,-2-113-22,-1 129 21,1-1 1,0 0 0,0 1 0,0-1 0,1 0 0,-1 1-1,0-1 1,0 0 0,0 1 0,0-1 0,1 1-1,-1-1 1,0 0 0,0 1 0,1-1 0,-1 1 0,0-1-1,1 1 1,-1-1 0,1 1 0,-1-1 0,1 1-1,-1-1 1,1 1 0,0-1 0,3-3 1,-1 1 1,1-1-1,-1 0 1,0-1-1,0 1 1,-1-1-1,1 1 1,-1-1-1,0 0 1,0 0-1,0 0 1,-1 0-1,0 0 1,1-8-1,-2 6 20,8 7-38,166 0 10,-172-1 6,0 1 0,1 0 0,-1 0 0,0 0 0,1 0 0,-1 1 0,0-1 0,1 1 0,-1-1 0,0 1 0,1 0 0,-1 0 0,0 0 0,3 1 0,10 29 0,16-16 0,-30-13 0,0 0 0,0-1 1,0 1-1,0 0 0,0-1 0,-1 1 0,1 0 0,-1 0 0,1 0 0,-1 0 0,0 0 0,0-1 0,1 4 0,-2 33-1,1-20-4,0-14 4,-1 1 0,1 0 1,-1 0-1,0-1 0,0 1 1,-1-1-1,1 1 0,-1-1 1,0 1-1,0-1 0,0 0 0,-1 0 1,-4 6-1,-7 12 11,7-2-6,-1-2-3,-22-3 5,22 3 7,1 1 0,1-10-9,0 0 1,-1 0-1,0-1 0,0 0 0,-1 0 0,0-1 0,0 0 0,-18 11 1,7-11 4,-1 1 3,5 23-7,14-30-4,-1 0-1,1 0 1,-1 0-1,0 0 0,1 0 1,-1-1-1,0 1 1,0-1-1,0 1 1,1-1-1,-1 0 1,0 1-1,-2-1 0,-33 0 14,18-1-7,-125 1-103,143 0 92,-1 0-1,1 1 1,-1-1 0,1 0-1,-1-1 1,1 1-1,-1 0 1,1 0 0,-1-1-1,1 1 1,-1 0 0,1-1-1,-1 0 1,1 1 0,0-1-1,-1 0 1,1 0 0,-2-1-1,2-1-3,0 0 0,-1 0 0,1 0 0,0 0 0,0 0 0,1 0 0,-1 0 0,1-1 0,-1 1 0,1 0 0,0 0 0,1-6 0,-1 5 5,1-1 0,0 0 1,0 1-1,0-1 0,0 1 0,1-1 0,0 1 0,0 0 0,0-1 0,5-6 0,-3 6 1,-1 0 0,-1 0 0,1 0 0,-1 0-1,0-1 1,0 1 0,0-1 0,-1 1-1,0-1 1,0 1 0,0-9 0,-1 12 1,0 0 1,0-1 0,0 1-1,0 0 1,0-1-1,0 1 1,1 0 0,-1-1-1,1 1 1,0 0 0,-1 0-1,1-1 1,0 1 0,2-3-1,28-10 7,-30 13-5,0 1 1,0-1 0,0 0 0,0 0 0,-1 0-1,1 0 1,0 0 0,-1 0 0,0 0-1,1 0 1,-1 0 0,0 0 0,0 0-1,0-2 1,0 4-2,0-8 224,5 8-171,-3 1-48,0-1 0,-1 0 0,1 0 0,0 0 0,-1 0 0,1 0 0,-1 0 0,1 0 1,0-1-1,-1 1 0,1-1 0,-1 1 0,1-1 0,-1 1 0,1-1 0,-1 0 0,1 0 0,1-1 1,12-28 10,-13 29-15,-1 0 0,1 0 0,0 0 0,0 1 0,0-1 0,-1 0 0,1 1 0,0-1 0,0 1 0,0 0 0,0-1 0,3 1 0,33 0 10,-20 1-9,-16-1-2,1 0 0,-1-1 0,0 2 0,1-1 0,-1 0 0,0 0 0,0 1 0,0-1-1,1 1 1,-1 0 0,0 0 0,0 0 0,0 0 0,3 2 0,-4-2 0,0 0 1,0 1-1,0-1 0,0 0 1,-1 1-1,1-1 1,0 1-1,-1-1 0,1 1 1,-1-1-1,0 1 0,1-1 1,-1 1-1,0-1 0,0 1 1,0 0-1,0 1 1,0-3-1,0 0 1,-1 1-1,1-1 0,0 0 1,0 0-1,0 1 1,0-1-1,0 0 1,0 0-1,0 1 1,0-1-1,0 0 1,0 0-1,0 1 1,0-1-1,0 0 1,0 0-1,0 0 0,0 1 1,1-1-1,-1 0 1,0 0-1,0 1 1,0-1-1,0 0 1,0 0-1,1 0 1,-1 1-1,0-1 1,0 0-1,0 0 1,0 0-1,1 0 1,-1 0-1,0 1 0,0-1 1,1 0-1,-1 0 1,0 0-1,0 0 1,0 0-1,1 0 1,-1 0-1,0 0 1,0 0-1,1 0 1,-1 0-1,0 0 1,0 0-1,1 0 0,-1 0 1,0 0-1,0 0 1,1 0-1,-1 0 1,0-1-1,2 1 1,0 0 1,-1 0-1,1 0 0,0 0 0,-1 0 0,1 1 0,0-1 0,-1 0 0,1 1 0,-1 0 1,1-1-1,-1 1 0,1 0 0,-1-1 0,1 1 0,-1 0 0,2 1 0,-2 0-2,0 0 0,0 0 0,0 0 0,0 0 0,0 1 0,0-1 0,0 0 1,-1 0-1,1 1 0,-1-1 0,0 0 0,0 1 0,0-1 0,0 4 0,1 13-4,-1 18 3,0-35 2,0 0 0,-1-1 0,1 1 0,0 0 1,0 0-1,-1 0 0,1-1 0,-1 1 0,0 0 0,0 0 0,1-1 0,-1 1 0,-2 1 0,-28 13 6,30-15-5,0 1 1,0 0 0,0 0 0,1 0-1,-1-1 1,0 1 0,1 0 0,-1 0 0,1 0-1,0 0 1,0 0 0,-1 0 0,1 0-1,1 2 1,-1-3-1,0-1-1,0 0 1,0 0 0,0 1-1,0-1 1,0 0-1,0 0 1,0 0-1,0 1 1,0-1-1,0 0 1,0 0 0,0 1-1,0-1 1,0 0-1,0 0 1,0 1-1,0-1 1,0 0-1,0 0 1,0 1 0,0-1-1,0 0 1,0 0-1,-1 0 1,1 1-1,0-1 1,0 0 0,0 0-1,0 0 1,-1 0-1,1 1 1,0-1-1,0 0 1,0 0-1,-1 0 1,1 0 0,0 0-1,0 0 1,0 1-1,-1-1 1,1 0-1,0 0 1,0 0-1,-1 0 1,1 0 0,0 0-1,0 0 1,-1 0-1,1 0 1,0 0-1,0 0 1,-1 0 0,1 0-1,0-1 1,-1 1-1,0 0 2,0 0-1,-1 0 1,1 0-1,-1 0 1,1 0-1,0 0 1,-1 0-1,1 0 1,-1 1-1,1-1 1,0 1 0,-1-1-1,1 1 1,0-1-1,0 1 1,-1 0-1,1 0 1,0-1-1,0 1 1,0 0-1,0 0 1,0 0-1,0 0 1,0 0-1,0 0 1,1 1-1,-1-1 1,0 0-1,1 0 1,-1 1-1,1-1 1,-1 0 0,1 1-1,-1-1 1,1 0-1,0 1 1,0-1-1,0 1 1,0-1-1,0 0 1,0 3-1,0-3 0,0 0 0,0-1 0,0 1 1,0 0-1,0-1 0,0 1 0,0 0 0,0-1 0,0 1 0,-1 0 0,1-1 0,0 1 0,-1-1 0,1 1 0,0 0 0,-1-1 0,1 1 0,0-1 1,-1 1-1,1-1 0,-1 1 0,1-1 0,-1 0 0,0 1 0,-75 75 20,68-68-74,8-16-144,0-294 202,0 302-5,0 0-1,0-1 1,0 1-1,0 0 1,0 0 0,0 0-1,0-1 1,0 1 0,0 0-1,0 0 1,0-1-1,0 1 1,0 0 0,0 0-1,0-1 1,0 1 0,0 0-1,0 0 1,0-1-1,0 1 1,0 0 0,0 0-1,0-1 1,1 1 0,-1 0-1,0 0 1,0 0-1,0-1 1,0 1 0,1 0-1,-1 0 1,0 0 0,0 0-1,0 0 1,1-1-1,-1 1 1,0 0 0,0 0-1,0 0 1,1 0 0,-1 0-1,0 0 1,0 0-1,1 0 1,-1 0 0,0 0-1,0 0 1,1 0 0,-1 0-1,0 0 1,0 0-1,1 0 1,-1 0 0,0 0-1,0 0 1,1 0 0,45 0-32,89 0-70,-51 0-15,-82 0 116,0 0 0,0 0 0,0 0 1,0 0-1,0 0 0,0 0 0,1 0 0,-1 1 0,0-1 1,0 1-1,0-1 0,0 1 0,0 0 0,0 0 0,0 0 1,1 1-1,-1 1 4,-1 0 0,0 0 0,0 0 0,0 0 0,0 0 1,0 0-1,-1 0 0,1 0 0,-1 0 0,0 1 0,0-1 0,-1 6 1,1 36 97,0-16-5,0-28-91,1 0 1,-1-1 0,0 1-1,-1 0 1,1-1-1,0 1 1,0 0-1,0-1 1,0 1-1,0 0 1,-1-1-1,1 1 1,0 0 0,-1-1-1,1 1 1,0-1-1,-1 1 1,1-1-1,-1 1 1,1-1-1,-1 1 1,1-1 0,-1 1-1,0 0 1,-3 2 6,1 1 0,-1 1 0,1-1 0,0 0 1,0 1-1,0-1 0,1 1 0,-1 0 0,1 0 0,1 0 1,-1 0-1,1 1 0,-2 9 0,3-14-9,0 0-1,0-1 0,0 1 0,0 0 1,0-1-1,0 1 0,0 0 0,-1-1 1,1 1-1,0-1 0,0 1 0,-1 0 1,1-1-1,0 1 0,0-1 0,-1 1 1,1 0-1,-1-1 0,1 1 0,-1-1 1,1 0-1,-1 1 0,1-1 0,-1 1 1,0-1-1,-4 6 6,-1-1 1,1 0 0,-1 0-1,-10 5 1,-4-3 15,2 1 10,3 22 25,14-29-57,0 0 0,0 0 1,0 0-1,0-1 0,-1 1 0,1 0 1,0-1-1,0 1 0,-1-1 1,1 1-1,0-1 0,-1 0 0,1 1 1,-1-1-1,1 0 0,0 0 0,-1 0 1,1 0-1,-1 0 0,1 0 0,-3-1 1,-11 1 48,14-1-47,-1 1 0,1 0 0,0 0-1,-1 0 1,1 0 0,-1 1 0,1-1 0,0 0 0,-1 1-1,1-1 1,-1 0 0,1 1 0,0 0 0,0-1-1,-1 1 1,1 0 0,0 0 0,0-1 0,0 1-1,0 0 1,0 0 0,0 0 0,0 1 0,0-1 0,0 0-1,0 0 1,1 0 0,-1 1 0,0-1 0,1 0-1,-1 1 1,1-1 0,-1 0 0,1 1 0,0-1-1,0 0 1,0 1 0,0-1 0,0 1 0,0-1-1,0 3 1,0-4-2,0 1-1,0-1 0,1 0 1,-1 0-1,0 0 1,0 1-1,0-1 0,0 0 1,0 0-1,0 1 1,0-1-1,0 0 1,0 0-1,0 1 0,0-1 1,0 0-1,0 0 1,0 1-1,0-1 0,-1 0 1,1 0-1,0 1 1,0-1-1,0 0 0,0 0 1,0 0-1,0 1 1,-1-1-1,1 0 0,0 0 1,0 0-1,0 0 1,-1 0-1,1 1 0,0-1 1,0 0-1,0 0 1,-1 0-1,1 0 0,0 0 1,0 0-1,-1 0 1,1 0-1,0 0 0,0 0 1,0 0-1,-1 0 1,1 0-1,0 0 0,0 0 1,-1 0-1,1 0 1,0 0-1,0 0 0,-1 0 1,1 0-1,-6-1-5,1 0-1,0 0 0,0 0 1,0-1-1,0 0 1,0 0-1,0 0 0,1 0 1,-1-1-1,1 0 0,0 0 1,-1 0-1,1-1 1,-5-5-1,1 2-43,8-1-5,0-158 21,0 158 21,0 16-2330,0 22-107,0-22-1451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6.3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0 7776,'0'0'11461,"0"4"-11179,0-3-266,0 0-1,0 0 0,0 0 0,0 0 1,-1 0-1,1 0 0,0 0 0,0 0 1,-1 0-1,1 0 0,-1 0 0,1-1 1,0 1-1,-1 0 0,0 0 1,1 0-1,-1-1 0,0 1 0,1 0 1,-1-1-1,0 1 0,1-1 0,-1 1 1,-1 0-1,1 0 3,0-1-1,0 1 1,0 0 0,0 0 0,0-1 0,0 1 0,0 0-1,0 0 1,0 0 0,1 0 0,-1 0 0,0 0-1,1 0 1,-1 1 0,1-1 0,-1 0 0,1 0-1,0 0 1,-1 1 0,1-1 0,0 0 0,0 0-1,0 0 1,0 3 0,0 309 179,0-313-221,0 0-1,0 1 0,0-1 0,0 1 0,0-1 0,0 0 1,0 1-1,0-1 0,0 0 0,0 1 0,1-1 1,-1 1-1,0-1 0,0 0 0,0 1 0,1-1 0,-1 0 1,0 1-1,0-1 0,1 0 0,-1 0 0,0 1 1,0-1-1,1 0 0,0 1 0,16 17-882,-16-18 853,-1 0 1,0 0-1,1 0 0,-1 1 0,0-1 0,1 0 0,-1 0 0,0 1 0,0-1 0,1 0 0,-1 1 0,0-1 0,0 0 0,0 1 0,0-1 0,1 0 0,-1 1 0,0-1 0,0 1 0,0-1 1,0 0-1,0 1 0,0-1 0,0 0 0,0 1 0,0 17-2063,0-14-689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1.87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0 7552,'0'0'8853,"4"0"-8293,18 0 2570,-22 4-2378,0 3-509,1 1 143,-1-1 0,0 1 0,0-1 0,-1 0 0,1 1-1,-4 11 1,-7-12-101,10-7-272,0 1 0,1-1 0,-1 1 1,0-1-1,1 1 0,-1-1 1,0 1-1,1-1 0,-1 1 0,1-1 1,-1 1-1,1 0 0,-1-1 1,1 1-1,-1 0 0,1 0 0,0-1 1,-1 1-1,1 0 0,0 0 1,0 0-1,-1-1 0,1 1 0,0 0 1,0 0-1,0 0 0,0 0 0,0-1 1,0 1-1,0 0 0,1 1 1,-1 7 69,1-5-55,-1 0 0,0 0 0,0 0 0,0 0 0,0 0 0,-1 0 0,0 0-1,0 0 1,-1 4 0,-7 5-15,7-10-15,1-1 0,-1 0-1,1 0 1,0 1 0,-1-1 0,1 1 0,0-1 0,1 1 0,-1-1 0,0 1-1,1 0 1,-1 0 0,1-1 0,0 1 0,0 3 0,0 92-3070,0-94 1371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2.34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79 1 9760,'0'0'12314,"4"0"-12095,-3 0-211,0 0 0,0 0 1,-1 0-1,1 0 0,0 0 1,0 0-1,0 0 0,-1 0 1,1 1-1,0-1 0,0 0 0,-1 0 1,1 1-1,0-1 0,-1 1 1,1-1-1,0 0 0,-1 1 1,1-1-1,-1 1 0,1 0 1,-1-1-1,1 1 0,-1-1 1,1 1-1,-1 0 0,1-1 1,-1 1-1,1 1 0,1 28 233,-2-20-235,0 123 116,0-129-124,0 1-1,0-1 1,-1 0 0,0 1-1,0-1 1,0 0-1,0 1 1,0-1-1,-1 0 1,-3 6 0,3-6-7,0 0 1,0 0 0,1 0 0,-1 0-1,1 0 1,0 1 0,0-1 0,1 0-1,-1 1 1,1 6 0,0-1-51,-1 0-1,0-1 1,-1 1 0,1 0 0,-2-1-1,0 1 1,0-1 0,-5 10 0,7-18 29,1 1 0,-1-1-1,0 1 1,0-1 0,1 0 0,-1 1 0,1-1 0,-1 1 0,1-1 0,0 1 0,0 0 0,0-1 0,-1 1 0,2 2 0,-3 7-117,-17 11-397,19-22 511,0 0-1,0 0 0,-1 0 0,1 1 0,0-1 0,-1 0 0,1 1 1,0-1-1,0 0 0,-1 0 0,1 1 0,0-1 0,0 0 1,0 1-1,0-1 0,-1 0 0,1 1 0,0-1 0,0 1 0,0-1 1,0 0-1,0 1 0,0-1 0,0 0 0,0 2 0,0 10-703,0-2-4008,-4-14 1428,-18-19-1307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2.8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10592,'0'0'11231,"53"0"-11039,-27 0-128,1 0-64,-1 0-32,1 0-256,-1 0-608,27 27-672,-27-27-800,1 0-735,-1 0-1057,1-27-2560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3.3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54 8608,'0'0'9925,"4"-4"-8928,-1 1-880,-1 1 0,0 0 0,0-1 0,-1 0 0,1 1 0,0-1 0,-1 0 0,0 0 0,1 1 0,-1-1 0,0 0-1,-1 0 1,2-7 0,-2 6 1414,5 4-1264,13 0-70,-18 0-194,0 0 0,0 0 0,0 0 0,0 0 0,0 0 0,0 0 1,1 0-1,-1 0 0,0 0 0,0 0 0,0 0 0,0 0 0,0 0 0,1 0 0,-1 0 0,0 0 0,0 0 1,0 0-1,0 0 0,0 0 0,1 0 0,-1 0 0,0 0 0,0 0 0,0 0 0,0 0 0,0 0 0,0 0 1,0 1-1,1-1 0,-1 0 0,0 0 0,0 0 0,0 0 0,0 0 0,0 0 0,0 0 0,0 1 0,0-1 0,0 0 1,0 0-1,0 0 0,0 0 0,0 0 0,0 1 0,0-1 0,0 0 0,0 0 0,0 0 0,0 0 0,0 0 1,0 1-1,0-1 0,0 0 0,0 0 0,0 0 0,0 385 104,0-302-4676,0 0-4158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3.8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82 1 9632,'0'0'6885,"5"0"-6373,12 0-144,-12 0 1056,-5 4-1030,0-1-510,1 0 317,-1 1-1,0-1 1,0 1-1,0-1 1,0 1 0,-1-1-1,0 1 1,1-1 0,-1 1-1,-2 3 1,-8 0 90,3-1-42,5 16 331,3-4-292,0-18-278,0 0 1,0 1-1,0-1 1,0 1-1,0-1 1,0 0-1,0 1 1,0-1-1,0 1 1,0-1-1,-1 0 0,1 1 1,0-1-1,0 0 1,0 1-1,-1-1 1,1 0-1,0 1 1,0-1-1,-1 0 0,1 0 1,0 1-1,-1-1 1,1 1-1,-3 1 22,1 0 0,0 0-1,0 1 1,1 0-1,-1-1 1,0 1 0,1 0-1,0 0 1,-1-1-1,1 1 1,0 0 0,1 0-1,-2 7 1,2-10-26,0 0 0,0 1 0,0-1 0,0 1 0,0-1 0,0 0 0,0 1 0,0-1-1,0 0 1,0 1 0,-1-1 0,1 0 0,0 1 0,0-1 0,0 0 0,0 1 0,-1-1 0,1 0 0,0 1 0,0-1 0,-1 0 0,1 0 0,0 1 0,-1-1 0,1 0 0,-2 2 1,0 0 0,0 0 1,0 1-1,0-1 1,1 0-1,-1 1 0,1-1 1,-1 1-1,1-1 1,0 1-1,0-1 1,0 1-1,1 0 0,-1 0 1,1-1-1,-1 1 1,1 4-1,0-6-7,0 0 0,0 0 1,0 0-1,0 1 0,0-1 0,0 0 1,0 0-1,-1 0 0,1 0 1,0 0-1,-1 0 0,1 0 0,-1 0 1,1 0-1,-1 0 0,1 0 0,-1 0 1,0 0-1,0 0 0,1 0 0,-1 0 1,0-1-1,0 1 0,0 0 0,-1 0 1,1 0-1,0-1 0,0 1-1,0 0 1,0 0 0,0-1 0,0 1 0,0 0 0,1 0 0,-1 0 0,0 0 0,1 0 0,-1 0 0,1 0 0,-1 0 0,1 0 0,-1 0 0,1 0 0,0 0 0,-1 0 0,1 0 0,0 0-1,0 0 1,0 1 0,0-1 0,0 2 0,-1 24-43,0-23 10,1 1 1,0-1 0,0 1-1,0 0 1,1-1 0,1 7 0,-2-10 25,1 0 0,-1 0 1,1-1-1,-1 1 0,1 0 1,-1 0-1,1 0 0,0-1 1,0 1-1,-1 0 0,1 0 1,0-1-1,0 1 0,0-1 1,0 1-1,0-1 0,0 1 1,0-1-1,0 0 0,0 1 1,0-1-1,0 0 1,0 0-1,0 0 0,0 0 1,0 0-1,0 0 0,0 0 1,1 0-1,2 5-100,14 12 22,-14-12 42,0-5 17,13 0 13,31 1-51,-45-1 49,0 0 0,0 0 1,0 0-1,0 0 0,0-1 1,-1 0-1,1 1 0,0-1 0,4-2 1,-1-8-122,0 3-6,17 5-103,-6 3 128,-12 0 15,-1 0 12,-3 0 86,0 0 0,0 0 0,0 0 0,-1 0 1,1 0-1,0 0 0,0 0 0,0 0 0,-1 0 1,1-1-1,0 1 0,0 0 0,0-1 0,-1 1 1,1 0-1,0-1 0,-1 1 0,1-1 0,0 1 0,-1-1 1,1 1-1,-1-1 0,1 1 0,-1-1 0,1 0 1,-1 1-1,1-1 0,-1 0 0,1 0 0,-1 1 1,0-1-1,0 0 0,1 0 0,-1 1 0,0-1 1,0 0-1,0 0 0,0 0 0,0 0 0,0 1 1,0-3-1,0 3 2,0 0 1,0 0 0,0 0-1,0 0 1,0 0 0,0-1-1,0 1 1,0 0 0,0 0 0,0 0-1,0 0 1,0 0 0,0-1-1,0 1 1,0 0 0,0 0-1,0 0 1,0 0 0,0 0-1,0-1 1,0 1 0,0 0 0,0 0-1,0 0 1,0 0 0,0 0-1,0 0 1,1 0 0,-1-1-1,0 1 1,0 0 0,0 0-1,0 0 1,0 0 0,0 0-1,0 0 1,1 0 0,-1 0 0,0 0-1,0 0 1,0 0 0,0 0-1,0 0 1,1 0 0,-1 0-1,0 0 1,0 0 0,0 0-1,0 0 1,0 0 0,1 0 0,-1 0-1,0 0 1,0 0 0,0 0-1,0 0 1,18 0-84,-17 0 83,-1 0 1,0 0 0,0 0 0,0 0 0,0 0-1,0 0 1,1 0 0,-1 0 0,0 0 0,0 0-1,0 0 1,0 0 0,0 0 0,1 0-1,-1 0 1,0 0 0,0 0 0,0 0 0,0 0-1,0 0 1,1 0 0,-1 0 0,0 0-1,0 0 1,0 0 0,0 0 0,0 0 0,0-1-1,0 1 1,1 0 0,-1 0 0,0 0 0,0 0-1,0 0 1,0 0 0,0 0 0,0-1-1,0 1 1,0 0 0,0 0 0,0 0 0,0 0-1,0 0 1,0-1 0,0 1 0,0 0-1,0 0 1,0 0 0,0 0 0,0 0 0,0-1-1,0 1 1,0 0 0,0 0 0,0 0 0,0 0-1,0-3 0,-1 0-17,1-1 0,0 0 0,0 1 0,0-1 0,0 0 0,1 1 0,0-1 0,-1 1 0,3-7 0,8 3-21,-3 1 9,-5-16-20,-3 16 46,1 3 5,-1-1 0,0 1 0,0 0 0,0 0 0,0 0 0,-1 0 0,1 0 0,-1 0 0,0 0-1,-1-4 1,-16-2-5,13 0-5,-3-3-1,7 12 10,1 0 1,-1 0 0,1-1 0,0 1 0,-1 0 0,1 0 0,-1 0-1,1 0 1,0 0 0,-1 0 0,1 0 0,-1 0 0,1 0-1,0 0 1,-1 0 0,1 0 0,-1 0 0,1 0 0,0 0 0,-1 0-1,1 1 1,-1-1 0,1 0 0,0 0 0,-1 0 0,1 1-1,0-1 1,-1 0 0,1 1 0,0-1 0,-1 0 0,1 0-1,-1 1 1,-6 10 0,7-10 0,-1 0 0,1-1 0,-1 1 0,1 0 0,-1-1 0,1 1 0,-1 0 0,1-1 0,-1 1 0,1-1 0,-1 1 0,0-1 0,1 1 0,-1-1 0,0 1 0,0-1 0,1 0 0,-1 1 0,0-1 0,0 0 0,0 0 0,1 1 0,-1-1 0,0 0 0,0 0 0,0 0 0,0 0 0,1 0 0,-1 0 0,0 0 0,-1-1 0,-2 2 6,0-1 0,-1 1-1,1 0 1,0 1 0,0-1-1,0 1 1,1 0-1,-1 0 1,0 0 0,1 0-1,-1 1 1,1-1 0,0 1-1,0 0 1,0 0 0,0 0-1,-3 5 1,-6 4 10,-36 37-11,47-49-6,1 0 0,0 0 0,-1 0 0,1 1 0,0-1 0,-1 0 0,1 1 0,0-1 0,0 0 0,-1 0 0,1 1 0,0-1 0,0 0 0,0 1 0,0-1 0,-1 0 0,1 1 0,0-1 0,0 1 0,0-1-1,0 0 1,0 1 0,0-1 0,0 0 0,0 2 0,0 42-884,0-40-70,5 1-522,12 12-811,-16-16 2162,-1-1 0,0 0 0,0 1 0,1-1 0,-1 0 1,0 1-1,0-1 0,1 0 0,-1 0 0,0 1 0,1-1 0,-1 0 0,0 0 0,1 0 0,-1 0 0,0 1 0,1-1 0,-1 0 0,1 0 0,-1 0 0,0 0 0,1 0 0,-1 0 1,0 0-1,1 0 0,21 0-4498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4.34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261 1 1728,'0'0'19525,"-4"0"-18709,-18 0 1232,22 4-2011,0-1-36,-1 0-1,0 0 1,1 0 0,-1 0-1,0 0 1,-1 0 0,1 0 0,0 0-1,-1-1 1,0 1 0,1-1-1,-1 1 1,0-1 0,-4 4 0,6-6-1,0 0 1,0 0 0,-1 0 0,1 1 0,0-1 0,-1 0-1,1 0 1,0 1 0,0-1 0,-1 0 0,1 1-1,0-1 1,0 0 0,0 1 0,0-1 0,-1 0 0,1 1-1,0-1 1,0 1 0,0-1 0,0 0 0,0 1-1,0-1 1,0 0 0,0 1 0,0 6 3,1-3-4,-1 0 0,0 0 0,0 0 0,-1 0 1,1 0-1,-1 0 0,0 0 0,-1 6 0,-16 16 0,10 0 6,-11 1 15,11-9-15,6-14-6,1 0 0,-1 0 0,0-1 0,0 1-1,0-1 1,-1 0 0,1 1 0,-4 2 0,-2 3 0,1 0 0,1 1 0,-1-1 0,2 2 0,-7 12 0,8-15 0,-4 14-5,-4-14-21,11-7 18,1-1 0,-1 0 0,0 1 0,1-1-1,-1 0 1,0 1 0,1-1 0,-1 0 0,1 1-1,-1-1 1,1 1 0,-1-1 0,1 1 0,0 0-1,-1-1 1,1 1 0,-1-1 0,1 1 0,0 0-1,0-1 1,-1 1 0,1 0 0,0-1 0,0 1-1,0 0 1,0-1 0,0 1 0,0 0 0,0-1-1,0 1 1,0 1 0,0-2-16,0 0 1,0 1 0,0-1-1,0 1 1,0-1-1,0 0 1,0 1-1,0-1 1,0 1-1,0-1 1,-1 0-1,1 1 1,0-1-1,0 0 1,0 1-1,-1-1 1,1 0 0,0 1-1,0-1 1,-1 0-1,1 0 1,0 1-1,-1-1 1,1 0-1,-18 19-898,14-15-566,0-4-1376,-14 0-2640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7.3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239 54 8256,'0'0'6538,"-4"0"-5322,-41 0 1707,41 0-2433,0 0-463,3 0-26,-1 0 0,1 0 0,0 0 0,0 1 0,0-1 0,0 0 0,0 1 0,0-1 0,0 1 0,0-1 0,0 1 1,0-1-1,0 1 0,0 0 0,0-1 0,0 1 0,1 0 0,-1 0 0,0-1 0,0 1 0,0 2 0,0-2 1,1 0 1,-1 0-1,0 0 0,0 0 1,1-1-1,-1 1 0,0 0 1,0 0-1,0-1 0,0 1 1,0-1-1,0 1 1,0 0-1,0-1 0,0 0 1,0 1-1,0-1 0,0 0 1,0 1-1,0-1 0,-3 0 1,0 0 71,0 0 102,-2 0-82,2 0 13,1-1 0,-1 1 0,1 0 0,-1 1-1,1-1 1,0 1 0,-1-1 0,1 1 0,-5 2 0,1 8 156,6-10-251,1-1 1,0 1-1,-1 0 0,1-1 1,0 1-1,-1 0 0,1-1 0,0 1 1,-1-1-1,1 1 0,-1-1 0,1 1 1,-1-1-1,0 0 0,1 1 1,-1-1-1,1 1 0,-1-1 0,0 0 1,1 0-1,-1 1 0,0-1 1,1 0-1,-1 0 0,0 0 0,1 0 1,-1 0-1,0 0 0,1 0 0,-1 0 1,-1 0-1,2 0-7,0 0 1,-1 0-1,1 0 0,-1 0 1,1 0-1,0 0 0,-1 0 1,1 0-1,-1 0 0,1 1 1,0-1-1,-1 0 0,1 0 1,0 0-1,-1 0 0,1 1 1,0-1-1,-1 0 0,1 0 1,0 1-1,0-1 0,-1 0 1,1 1-1,0-1 0,-18 18 81,17-18-85,1 0 1,0 0 0,-1 0-1,1 1 1,0-1 0,-1 0-1,1 1 1,0-1-1,0 0 1,-1 0 0,1 1-1,0-1 1,0 0 0,0 1-1,0-1 1,-1 0 0,1 1-1,0-1 1,0 1-1,0-1 1,0 0 0,0 1-1,0-1 1,0 0 0,0 2-1,0 16 31,0-18-31,0 0 0,0 1 0,0-1 0,0 0 0,0 1 0,0-1 1,0 1-1,0-1 0,0 0 0,0 1 0,-1-1 0,1 0 0,0 1 0,0-1 0,0 0 0,0 1 0,-1-1 0,1 0 0,0 1 0,0-1 0,-1 0 0,1 0 0,0 1 0,-1-1 0,1 0 0,-3 4 3,1-1-1,-1 0 1,1 1-1,0-1 1,0 1-1,1 0 1,-1 0-1,1 0 1,-1 0 0,1 0-1,1 0 1,-1 0-1,0 0 1,1 0-1,0 0 1,0 0-1,1 6 1,-1 70 39,0-77-42,0-1 1,1 1 0,-1 0-1,1-1 1,-1 1 0,1 0-1,0-1 1,0 1 0,0-1-1,0 1 1,1-1-1,-1 1 1,3 1 0,4 10 1,1 9-3,9-15 0,-10 14 0,-7-20 0,0-1 0,0 1 0,1-1 0,-1 1 0,0-1 0,1 1 0,-1-1 0,1 0 0,-1 0 0,1 0 0,-1 0 0,1 0 0,0 0 0,-1 0 0,4 1 0,13 8 0,-10 1 0,-8-10 0,1 0 0,-1-1 0,1 1 0,-1 0 0,1-1 0,-1 1 0,1 0 0,-1-1 0,1 1 0,-1-1 0,1 1 0,0-1 0,-1 1 0,1-1 0,0 1 0,0-1 0,-1 0 0,1 1 0,0-1 0,0 0 0,0 0 0,-1 1 0,1-1 0,0 0 0,0 0 0,0 0 0,-1 0 0,1 0 0,0 0 0,0 0 0,1-1 0,108 1-58,-109 0 57,0 0 1,-1 0 0,1 0 0,0 0 0,-1 0-1,1 0 1,0 0 0,0 0 0,-1 0 0,1 0-1,0-1 1,-1 1 0,1 0 0,0 0 0,-1-1-1,1 1 1,-1 0 0,1-1 0,-1 1 0,1-1-1,-1 1 1,1-1 0,-1 1 0,1-1-1,-1 1 1,1-1 0,-1 0 0,0 1 0,1-1-1,-1 0 1,9-11 1,13 4-1,4-10 0,-16 13 0,-9 4 0,0 1 0,0-1 0,0 1 0,1-1 0,-1 1 0,0-1 0,-1 0 0,1 0 0,0 1 0,0-1 0,0 0 0,0 0 0,0 0 0,-1 0 0,1 0 0,-1 0 0,1 0 0,0 0 0,-1 0 0,0 0 0,1-2 0,2-3 0,-2 4 0,0 0 3,1-1-1,-1 1 1,1 0-1,-1-1 0,1 1 1,0 0-1,0 0 0,0 0 1,3-2-1,1-1 1,-4 3-3,0 0 1,-1 0-1,1 0 0,0 0 0,0 0 1,-1 0-1,0-1 0,1 1 1,-1-1-1,0 1 0,0 0 0,0-1 1,0 0-1,-1 1 0,1-1 0,-1 0 1,1 1-1,-1-4 0,0 5 1,0-1 0,0 1-1,0 0 1,0 0-1,0 0 1,0 0-1,0 0 1,1-1 0,-1 1-1,0 0 1,1 0-1,-1 0 1,1 0 0,-1 0-1,1 0 1,0 0-1,-1 0 1,1 0-1,0 0 1,0 0 0,0 1-1,-1-1 1,1 0-1,2-1 1,-2 2 0,0-1 0,0 0 0,0 1 0,0-1 0,0 0-1,-1 0 1,1 0 0,0 0 0,-1 0 0,1 0 0,0 0 0,-1 0 0,1 0 0,-1 0 0,1 0 0,-1 0-1,0 0 1,1 0 0,-1 0 0,0-1 0,0 1 0,0 0 0,0 0 0,0-2 0,0-77 57,0 77-56,0 0 0,-1 1 1,1-1-1,-1 0 0,1 0 0,-1 0 0,0 1 0,0-1 0,0 0 0,-1 1 0,1-1 0,0 1 0,-1-1 0,0 1 0,0 0 1,1 0-1,-4-2 0,5 3-1,0 1 0,-1 0 0,1 0 1,0-1-1,-1 1 0,1 0 1,0-1-1,0 1 0,-1 0 0,1 0 1,0-1-1,0 1 0,0-1 1,0 1-1,-1 0 0,1-1 0,0 1 1,0 0-1,0-1 0,0 1 1,0-1-1,0 1 0,0 0 0,0-1 1,0 0-1,0 0 1,0 1 0,0-1 0,0 0-1,0 0 1,0 1 0,0-1-1,0 0 1,0 1 0,0-1 0,-1 0-1,1 1 1,0-1 0,0 0-1,-1 1 1,1-1 0,0 1 0,-1-1-1,1 1 1,-1-1 0,1 1 0,-1-1-1,1 1 1,-1-1 0,1 1-1,-1-1 1,0 1 0,1 0 0,-1-1-1,1 1 1,-2-1 0,-9-6 12,2-11 34,-13 9-11,0-9-5,21 18-30,1 0-1,0-1 0,0 1 0,-1 0 1,1-1-1,0 1 0,-1 0 1,1 0-1,0-1 0,0 1 0,-1 0 1,1 0-1,-1 0 0,1 0 1,0-1-1,-1 1 0,1 0 0,0 0 1,-1 0-1,1 0 0,-1 0 0,1 0 1,0 0-1,-1 0 0,-2 0 1,-1-1 0,1 0 0,0 1 0,0-1 0,0 0 0,0-1 0,1 1 0,-1 0-1,0-1 1,0 0 0,1 1 0,-1-1 0,-3-5 0,5 7-3,1 0 0,0-1 0,0 1 1,-1 0-1,1-1 0,0 1 0,-1 0 0,1 0 0,0-1 0,0 1 1,-1 0-1,1 0 0,-1 0 0,1 0 0,0-1 0,-1 1 0,1 0 1,0 0-1,-1 0 0,1 0 0,-1 0 0,1 0 0,0 0 0,-1 0 1,0 0 0,0 0 0,0 0 1,0 0-1,0 0 0,1 0 0,-1 0 1,0 0-1,0-1 0,0 1 1,1 0-1,-1-1 0,0 1 0,0 0 1,1-1-1,-1 1 0,0-1 1,1 1-1,-1-1 0,0 1 1,1-1-1,-1 0 0,1 1 0,-1-1 1,1 0-1,-1 1 0,0-2 1,0 0-19,1 1 1,-1 0-1,0 0 1,0 0-1,0 0 1,0 0 0,0 0-1,0 0 1,0 1-1,0-1 1,0 0-1,0 0 1,0 1 0,0-1-1,0 1 1,-1-1-1,1 1 1,0-1 0,-1 1-1,1 0 1,0 0-1,0 0 1,-1-1-1,1 1 1,0 1 0,-1-1-1,0 0 1,-17 0-405,15 0-324,27 22-10870,-19-17 6059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7.8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80 8768,'0'4'2133,"0"18"5147,0-26-5947,0 3-1271,0 0 0,0 0 0,0 0 1,0 0-1,0 0 0,0 0 0,0 0 0,1 0 0,-1 0 0,0 1 0,0-1 1,1 0-1,-1 0 0,1 0 0,-1 0 0,2-1 0,-1 1 44,0 1 0,0-1 0,0 1 0,1-1 0,-1 1 0,0-1 0,0 1 0,1-1 0,-1 1 0,0 0 0,1 0-1,-1 0 1,0 0 0,3 0 971,-4-4-842,0 1-204,-1 0-23,1-1 1,0 1-1,0-1 0,0 1 1,0-1-1,1 1 0,0-1 0,-1 1 1,1-1-1,2-3 0,-2 7-8,0-1-1,0 1 0,0-1 0,0 1 0,0-1 1,0 1-1,0 0 0,1-1 0,-1 1 1,0 0-1,0 0 0,0 0 0,3 0 1,0 0-64,-4-4-75,0-14-101,0 13-53,4 5-59,14 0-107,-14 0-277,-4 6-6360,0-5 6987,0-1 1,0 1 0,0 0 0,0 0-1,0-1 1,0 1 0,0 0-1,0-1 1,-1 1 0,1 0 0,0-1-1,0 1 1,-1 0 0,1-1-1,-1 1 1,1 0 0,0-1 0,-1 1-1,1-1 1,-1 1 0,1-1-1,-1 1 1,0-1 0,1 1 0,-1-1-1,1 0 1,-2 1 0,-10 7-2761,12-6 2469,-1-1-1,0 0 1,1 0 0,-1 1-1,1-1 1,0 0 0,-1 1-1,1-1 1,0 1-1,0-1 1,0 0 0,0 1-1,0 2 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8.4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106 54 8000,'0'0'6741,"4"-5"-5669,18-17 5578,-26 22-6490,-14 0-16,18 0-142,0 0-1,0 0 1,0 0-1,0 0 0,0 0 1,-1 0-1,1 0 1,0 0-1,0 0 0,0 0 1,0 0-1,0 0 1,-1 0-1,1 0 0,0 0 1,0 0-1,0 0 1,0 0-1,0 0 0,-1 0 1,1 0-1,0 0 1,0 0-1,0 0 0,0 0 1,0 0-1,0 0 1,0 1-1,-1-1 0,1 0 1,0 0-1,0 0 1,0 0-1,0 0 0,0 0 1,0 0-1,0 1 1,0-1-1,0 0 0,0 0 1,0 0-1,0 0 1,0 0-1,0 1 0,0-1 1,0 0-1,0 0 1,0 0-1,0 0 1,0 0-1,0 1 0,0-1 1,0 0-1,0 0 1,0 0-1,0 1 0,0-1 2,0 1-1,0 0 1,0 0-1,0 0 1,0 0 0,0-1-1,0 1 1,0 0-1,0 0 1,-1 0-1,1 0 1,0-1-1,-1 1 1,1 0-1,0 0 1,-1-1-1,1 1 1,-1 0 0,1-1-1,-1 1 1,1 0-1,-1-1 1,0 1-1,1-1 1,-1 1-1,0-1 1,0 1-1,1-1 1,-1 0-1,0 1 1,0-1 0,1 0-1,-1 1 1,0-1-1,0 0 1,0 0-1,0 0 1,1 0-1,-1 0 1,0 0-1,-1 0 1,1 0-2,1 0 1,0 0-1,0 0 1,0 0-1,0 0 0,0 0 1,-1 0-1,1 0 1,0 0-1,0 0 0,0 0 1,0 0-1,0 0 1,-1 0-1,1 0 0,0 0 1,0 0-1,0 0 1,0 0-1,0 0 0,0 0 1,-1 0-1,1 0 1,0 0-1,0 0 0,0 0 1,0 0-1,0 0 1,0 1-1,-1-1 0,1 0 1,0 0-1,0 0 1,0 0-1,0 0 1,0 0-1,0 0 0,0 1 1,0-1-1,0 0 1,0 0-1,0 0 0,0 0 1,0 0-1,0 1 1,0-1-1,0 0 0,0 0 1,0 0-1,0 0 1,0 0-1,0 1 0,0-1 1,0 0-1,0 0 1,0 0-1,0 1 4,0 1-1,0-1 1,0 0 0,-1 0-1,1 0 1,0 0 0,-1 0-1,1 0 1,-1 0 0,1 0-1,-1 0 1,1 0 0,-1 0-1,0 0 1,1 0 0,-1 0-1,0-1 1,0 1 0,1 0-1,-1 0 1,-2 0 0,2 0-1,0-1 0,0 1 1,0 0-1,0 0 0,1-1 0,-1 1 1,0 0-1,0 0 0,1 0 1,-1 0-1,1 0 0,-1 0 1,0 0-1,1 0 0,0 0 0,-1 0 1,1 0-1,0 0 0,-1 0 1,1 0-1,0 3 0,0-4-2,0 0 0,0 1 0,0-1 0,0 0 1,0 1-1,0-1 0,0 1 0,0-1 0,0 0 0,0 1 0,-1-1 0,1 0 0,0 1 0,0-1 0,0 0 0,0 1 0,-1-1 0,1 0 0,0 1 0,0-1 0,-1 0 0,1 0 0,0 1 0,-1-1 1,1 0-1,-2 2 0,0 0 0,0 0 1,0 0-1,0 0 0,1 1 1,-1-1-1,1 0 1,0 1-1,-1-1 0,1 1 1,0 0-1,1-1 0,-1 1 1,0 0-1,1-1 1,-1 1-1,1 4 0,0-4 0,0 0 0,-1 0 0,1 0 0,-1 0 0,0 0-1,0 0 1,0 0 0,0 0 0,0-1 0,0 1 0,-1 0-1,-1 2 1,1-3-1,0 1 0,1 0-1,-1-1 1,1 1-1,0 0 1,0 0 0,0-1-1,0 1 1,0 0-1,1 0 1,-1 0 0,1 4-1,0-7 0,3 43-16,-2-41 15,-1 0 1,1 0-1,-1 0 0,1 0 0,0-1 0,0 1 0,0 0 0,0-1 1,0 1-1,0 0 0,0-1 0,1 1 0,-1-1 0,0 0 1,1 0-1,-1 1 0,1-1 0,3 2 0,17 6 1,-16 2-15,0-3-22,17-5-1,-15-3 10,-2 1 20,0 0-1,1-1 1,-1 0 0,0-1 0,1 1 0,-1-1 0,0 0-1,7-3 1,-5-13 8,10 8 0,-9-9-5,9 8-9,-16 9 13,-1 0 0,1 1 1,0-1-1,0 0 0,-1 0 0,1 0 0,0 0 1,-1 0-1,1-1 0,-1 1 0,0 0 0,1-1 1,-1 1-1,0-1 0,2-2 0,6-18 1,9 14 0,-10-10 6,3 10 8,-10 8-14,0-1 1,-1 1-1,1-1 1,0 1-1,-1-1 0,1 1 1,0-1-1,-1 1 1,1-1-1,-1 1 0,1-1 1,-1 0-1,1 1 0,-1-1 1,1 0-1,-1 0 1,0 1-1,1-1 0,-1 0 1,0 0-1,0 0 0,1 1 1,-1-1-1,0 0 1,0 0-1,0 0 0,0 0 1,0 1-1,0-1 1,0 0-1,-1-1 0,1 1 0,0 0 0,0-1 0,0 1 0,0 0 0,0 0 0,0 0 0,0 0 0,1 0 0,-1 0 0,0-1 0,1 1 0,-1 0 0,1 0 0,-1 0 0,1 0 0,-1 0 0,1 0 0,0 1 0,0-1 0,-1 0 0,1 0 0,0 0 0,0 1 0,0-1 0,2-1 0,-2 2 0,-1-1 0,1 0 1,0 1-1,0-1 0,0 0 0,0 1 0,0-1 1,-1 0-1,1 0 0,0 0 0,-1 0 1,1 0-1,-1 0 0,1 0 0,-1 0 0,1 0 1,-1 0-1,0 0 0,1 0 0,-1 0 1,0-1-1,0 1 0,0 0 0,0 0 0,0-2 1,0-76 84,0 77-84,0 1-1,0 0 1,0-1 0,0 1 0,0 0 0,0-1-1,-1 1 1,1 0 0,0-1 0,-1 1-1,1 0 1,-1 0 0,1-1 0,-2-1-1,1 3 2,0-1-1,0 0 1,0 1-1,1-1 1,-1 1-1,0 0 0,0-1 1,0 1-1,0 0 1,0-1-1,0 1 1,0 0-1,0 0 1,0 0-1,0 0 0,0 0 1,0 0-1,0 0 0,1 0 0,-1 0 0,1 0 0,0 0 0,-1 0 0,1 0 0,-1 0 0,1 0 1,0 0-1,-1 0 0,1-1 0,0 1 0,-1 0 0,1 0 0,0 0 0,-1 0 0,1-1 0,0 1 0,-1 0 0,1 0 0,0-1 0,0 1 0,-1 0 0,1-1 0,0 1 0,-2-2-6,1 0-2,-1 1 1,0-1-1,0 0 0,0 0 0,0 1 1,-1 0-1,1-1 0,0 1 1,-1 0-1,1 0 0,0 0 1,-1 0-1,0 0 0,1 1 1,-1-1-1,1 1 0,-1 0 1,0 0-1,-4 0 0,-37 0-1001,39 0 347,1 0-411,-14 0-357,14 0-619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9.1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186 318 2432,'0'4'2283,"0"6"-2448,0 16 10838,0-17-9081,0-5 2584,0-8-3472,0-41 731,0 45-1433,0 0 0,0-1 1,0 1-1,0 0 0,0-1 0,0 1 1,0-1-1,0 1 0,0 0 1,0-1-1,1 1 0,-1 0 0,0-1 1,0 1-1,0 0 0,0-1 0,1 1 1,-1 0-1,0-1 0,0 1 0,1 0 1,-1 0-1,0-1 0,1 1 0,-1 0 1,2-2-1,0 0 0,0 0 0,0-1 0,0 1 0,-1 0 0,1-1 0,-1 1 0,1-1 0,-1 1 0,0-1 0,0 1 1,0-1-1,-1 0 0,1 0 0,-1 1 0,1-1 0,-1-4 0,0 6-1,0 0 0,0 0 0,0-1 0,0 1-1,0 0 1,0 0 0,0 0 0,1 0 0,-1 0 0,0 0 0,1-1 0,-1 1 0,1 0 0,-1 0 0,1 0-1,0 0 1,-1 0 0,1 0 0,0 1 0,0-1 0,0 0 0,-1 0 0,1 0 0,2 0 0,-2 0-1,0 0 1,0 1-1,0-1 1,0 0 0,0 0-1,-1 1 1,1-1-1,0 0 1,-1 0-1,1 0 1,0 0 0,-1 0-1,1 0 1,-1 0-1,1 0 1,-1-1 0,0 1-1,1 0 1,-1 0-1,0 0 1,0 0 0,0-1-1,0 1 1,0-2-1,0 0 0,0 0 0,1 0 0,-1 1 0,1-1 0,-1 0 0,1 0 0,0 0 0,0 1 0,0-1 0,1 0 0,-1 1 0,4-5 0,-4 5 0,1 0 0,-1-1 0,1 1 0,-1-1 0,0 0 0,0 1 0,0-1 0,0 0 0,0 0 0,-1 1 0,0-1 0,1-5 0,-1 7 0,0 0 0,0 0 0,0-1 0,0 1 0,0 0 0,0 0 0,0 0 0,1 0 0,-1 0 0,0-1 0,1 1 0,-1 0 0,1 0 0,-1 0 0,1 0 0,0 0 0,-1 0 0,1 0 0,0 1 0,0-1 0,0 0 0,-1 0 0,1 0 0,2 0 0,-2 0 0,0 0 0,0 1 0,0-1 0,0 0 0,-1 0 0,1 1 0,0-1 0,0 0 0,-1 0 0,1 0 0,0 0 0,-1 0 0,1 0 0,-1 0 0,1 0 0,-1-1 0,0 1 0,1 0 0,-1 0 0,0 0 0,0 0 0,0-1 0,0 1 0,0-2 0,0-46-37,0 49 36,0 0 1,0 0-1,0 0 0,0 0 1,0 0-1,0 0 0,0-1 1,0 1-1,0 0 0,0 0 1,0 0-1,0 0 0,0 0 1,0-1-1,0 1 0,0 0 1,0 0-1,0 0 1,0 0-1,0 0 0,0-1 1,0 1-1,0 0 0,0 0 1,0 0-1,0 0 0,0 0 1,0 0-1,-1 0 0,1-1 1,0 1-1,0 0 0,0 0 1,0 0-1,0 0 0,0 0 1,0 0-1,-1 0 0,1 0 1,0 0-1,0 0 0,0 0 1,0 0-1,0 0 1,-1 0-1,1 0 0,0 0 1,0 0-1,0 0 0,0 0 1,0 0-1,-1 0 0,1 0 1,0 0-1,0 0 0,0 0 1,-18 0-80,18 0 78,0 0 1,0 0 0,0 0 0,0 0 0,0 0-1,-1 0 1,1 0 0,0 0 0,0 0-1,0 0 1,0 0 0,0 0 0,-1 0 0,1 0-1,0 0 1,0 0 0,0 0 0,0 0 0,0 0-1,0 0 1,-1 0 0,1 0 0,0 0-1,0 0 1,0 0 0,0 0 0,0 0 0,0 0-1,-1-1 1,1 1 0,0 0 0,0 0-1,0 0 1,0 0 0,0 0 0,0 0 0,0-1-1,0 1 1,0 0 0,0 0 0,0 0 0,0 0-1,0 0 1,0 0 0,0-1 0,0 1-1,0 0 1,0 0 0,0 0 0,0 0 0,0 0-1,0-1 1,0 1 0,0 0 0,0 0-1,0 0 1,0-18-63,0 18 63,0 0 0,0 0 0,0 0-1,0 0 1,0 0 0,0-1 0,0 1 0,0 0-1,0 0 1,0 0 0,0 0 0,0 0-1,0-1 1,0 1 0,0 0 0,0 0 0,0 0-1,0 0 1,0 0 0,0-1 0,0 1 0,0 0-1,0 0 1,0 0 0,0 0 0,0 0-1,0 0 1,-1 0 0,1-1 0,0 1 0,0 0-1,0 0 1,0 0 0,0 0 0,0 0-1,0 0 1,-1 0 0,1 0 0,0 0 0,0 0-1,0 0 1,0 0 0,0 0 0,-1 0 0,1 0-1,0 0 1,0 0 0,0 0 0,0 0-1,0 0 1,-1 0 0,1 0 0,0 0 0,0 0-1,0 0 1,0 0 0,-256 0-394,251 0 278,28 22-13376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6.8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11104,'0'0'8085,"4"0"-7717,134 0-858,-42 0-5425,-93 0 5612,0 0 1,-1 1 0,1-1 0,0 1-1,-1-1 1,1 1 0,0 0-1,-1 0 1,1 0 0,-1 1 0,1-1-1,-1 0 1,3 3 0,9 5-1317,-12-9 1215,0 1 1,0 0-1,1 0 0,-1-1 1,0 1-1,1-1 0,-1 0 0,0 0 1,4 0-1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9.6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29 10752,'0'0'8629,"0"-4"-7648,0-14-122,0 17-847,0 1 0,0 0 0,0 0 1,0 0-1,0 0 0,0 0 0,0-1 1,0 1-1,0 0 0,0 0 1,0 0-1,0 0 0,0 0 0,0-1 1,0 1-1,0 0 0,0 0 0,0 0 1,0 0-1,0 0 0,0-1 0,0 1 1,0 0-1,0 0 0,0 0 0,0 0 1,0 0-1,1 0 0,-1 0 0,0-1 1,0 1-1,0 0 0,0 0 0,0 0 1,0 0-1,0 0 0,1 0 0,-1 0 1,0 0-1,0 0 0,0 0 0,0 0 1,0 0-1,1 0 0,-1 0 1,0 0-1,0 0 0,0 0 0,0 0 1,0 0-1,1 0 0,-1 0 0,0 0 1,0 0-1,0 0 0,0 0 0,76 0 1050,-64 0-1052,-9-1-10,1 1 1,0 0 0,-1 0-1,1 0 1,-1 1-1,1-1 1,0 1-1,-1 0 1,6 2 0,4 5-29,-10-6-9,-1-1 1,0 1-1,0-1 1,1 0-1,-1 0 1,0 1-1,1-2 1,-1 1-1,1 0 1,0 0-1,-1-1 1,1 1-1,4-1 1,89 0-3936,-29 0-3320,-44 0 2914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40.1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 80 10720,'0'0'9962,"9"-4"-9178,26-14-229,-26 14 394,-9 110-528,0-103-421,0-1 0,0 1 0,-1 0 0,1 0 0,-1-1 0,0 1 0,0 0 0,0-1 0,0 1 0,0-1 0,0 1 0,-3 3 0,2-3 0,0-1 0,1 1 0,-1 0 0,1 0 0,0 0 0,0 0 0,0 0 0,0 1 0,0-1 0,1 0 0,-1 0 0,1 7 0,0-4 0,-1 1 0,0-1 0,0 0 0,-1 1 0,1-1 0,-1 0 0,-1 1 0,1-1 0,-1 0 0,-3 5 0,4-6-3,0 0 0,1 0-1,0 0 1,0 0 0,1 0-1,-1 0 1,1 0 0,0 0-1,1 0 1,0 6 0,0 4-14,-1-12 15,0 0-1,0 0 1,-1 1 0,1-1 0,-1 0-1,0 0 1,0 0 0,0 0-1,0 0 1,0 0 0,-1 0 0,-3 5-1,4-6 0,-1 1 0,1-1 0,-1 1 0,1-1 0,0 1 0,0-1 0,0 1 0,1 0 0,-1-1 0,1 1 0,-1 0 0,1 4 0,0 95-275,-1-144 116,-1 20 147,2 1 1,0-1-1,1 0 1,5-26 0,5 27 9,-10 19 5,1-1 0,-1 1 0,0-1-1,0 0 1,0 1 0,0-1 0,0 0 0,0 0 0,-1 1 0,1-1 0,-1 0 0,0-5 0,-1-9 0,0 12-4,1-1 1,-1 0-1,2 0 1,-1 0-1,0 0 1,1 0-1,0 0 1,4-9-1,2-3-11,-5 13 13,1 0 0,-1 0 0,0-1 0,-1 1 1,1 0-1,-1-1 0,0 1 0,0-11 0,-1 13 2,0 0 0,1 0 0,-1 0 0,1 0 0,0 0 0,-1 0 0,1 0 0,1 1 0,-1-1 0,0 0 0,1 1 0,1-3 0,-1 2 0,-1 0 0,1 1 0,-1-1 0,0 0 0,1 1 0,-1-1 0,-1 0 0,1 0 0,0 0 0,-1 0 0,1 0 0,-1-3 0,0 3 1,0 0 1,1 1-1,-1-1 0,1 0 0,-1 0 0,1 1 1,0-1-1,0 1 0,0-1 0,0 1 0,1-1 1,-1 1-1,3-3 0,4-9 9,1-8-5,9 13 1,-11-2 8,-1 3-5,16 5 26,23 3 93,-45 0-126,0 0-1,0 0 0,0 0 0,0 0 0,0 0 1,0 0-1,1 0 0,-1 0 0,0 0 0,0 0 1,0 0-1,0 0 0,0 0 0,1 0 1,-1 0-1,0 0 0,0 0 0,0 0 0,0 0 1,0 0-1,1 0 0,-1 0 0,0 0 1,0 0-1,0 0 0,0 0 0,0 0 0,0 0 1,0 1-1,1-1 0,-1 0 0,0 0 0,0 0 1,0 0-1,0 0 0,0 0 0,0 0 1,0 1-1,0-1 0,0 0 0,0 0 0,0 0 1,0 0-1,0 0 0,0 1 0,0-1 0,0 0 1,0 0-1,0 0 0,0 0 0,0 0 1,0 1-1,0-1 0,0 0 0,0 0 0,0 0 1,0 18 83,0-18-84,0 0 0,0 0 1,0 0-1,0 0 0,0 0 0,0 1 0,0-1 1,0 0-1,0 0 0,0 0 0,0 0 1,0 0-1,0 1 0,0-1 0,0 0 0,0 0 1,0 0-1,0 0 0,0 0 0,0 0 1,0 1-1,0-1 0,0 0 0,0 0 0,0 0 1,0 0-1,0 0 0,0 0 0,1 1 0,-1-1 1,0 0-1,0 0 0,0 0 0,0 0 1,0 0-1,0 0 0,1 0 0,-1 0 0,0 0 1,0 0-1,0 0 0,0 0 0,0 0 1,0 0-1,1 0 0,-1 0 0,0 0 0,0 0 1,0 0-1,0 0 0,0 0 0,1 0 0,-1 0 1,0 0-1,0 0 0,0 0 0,1 0 2,0 0 0,0 0 0,-1 0-1,1 0 1,0 0 0,0 0-1,-1 0 1,1 0 0,0 0 0,0 1-1,-1-1 1,1 0 0,0 0 0,-1 1-1,1-1 1,0 0 0,-1 1 0,1-1-1,0 1 1,-1-1 0,1 1 0,-1-1-1,1 1 1,-1 0 0,1-1 0,-1 1-1,1-1 1,-1 1 0,1 1-1,1 31 78,-2-19-50,0-3-23,1-4 11,0 0-1,-1 0 0,-1 1 0,1-1 1,-1 0-1,-3 14 0,-14 1 15,18-22-30,0 0-1,-1 0 0,1 1 0,0-1 0,0 0 1,-1 0-1,1 1 0,0-1 0,0 0 1,-1 1-1,1-1 0,0 0 0,0 1 1,0-1-1,-1 0 0,1 1 0,0-1 0,0 0 1,0 1-1,0-1 0,0 0 0,0 1 1,0-1-1,0 1 0,0 0 0,0 1 3,-1 1 0,1 0 0,-1 0 0,0-1 0,0 1 0,0 0 0,0-1 0,0 1 0,-1-1-1,1 0 1,-3 4 0,-5 8 8,1 9-7,-10-15-5,9 10 0,-9-10-10,11 3-33,1-3-17,-16-5-488,22-3 514,-1 0 1,0 0-1,0 0 1,0 0-1,0 0 1,1 0-1,-1 0 1,0 0-1,0 0 1,0 1-1,0-1 1,1 0-1,-1 1 1,0-1-1,0 0 1,1 1-1,-1-1 1,0 1-1,1-1 1,-1 1-1,0-1 0,1 1 1,-1 0-1,1-1 1,-1 1-1,1 0 1,-1 0-1,1-1 1,0 1-1,-1 0 1,1 0-1,0-1 1,-1 1-1,1 0 1,0 0-1,0 0 1,0 0-1,0-1 1,0 1-1,0 0 1,0 2-1,0 1-1315,7-4-6820,-6 0 7876,0 0 0,0 0 1,1 0-1,-1 0 1,0-1-1,0 1 0,0 0 1,0-1-1,0 1 1,0-1-1,0 1 0,1-1 1,-1-1-211,0 1 0,0 0 0,-1-1 0,1 1 1,-1-1-1,0 1 0,1 0 0,-1-1 0,0 1 0,0-1 0,0 1 1,0-1-1,0-2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40.6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8768,'0'0'2314,"0"4"-516,0 31 7450,0-25-9953,0-6 988,4-4-182,18 0 38,-17-4-80,-3 1-55,-1 1-2,1 1 0,0-1-1,0 0 1,0 1 0,0-1-1,0 1 1,1-1-1,-1 1 1,0 0 0,1 0-1,-1 0 1,1 0 0,-1 1-1,1-1 1,-1 0-1,1 1 1,-1 0 0,1 0-1,5 0 1,-8 0-2,1 0 1,0 0-1,0 0 1,0 0-1,-1 0 0,1 0 1,0 0-1,0 0 0,0 0 1,0 0-1,-1-1 1,1 1-1,0 0 0,0-1 1,-1 1-1,1-1 0,0 1 1,0 0-1,-1-1 1,1 0-1,-1 1 0,1-1 1,0 1-1,-1-1 1,1 0-1,-1 1 0,1-1 1,-1 0-1,0 1 0,1-1 1,-1 0-1,0 0 1,0 0-1,1 1 0,-1-1 1,0 0-1,0 0 0,0 0 1,0 0-1,0 1 1,0-3-1,0 3 1,0 0 0,0 0 1,0 0-1,0 0 0,0 0 0,0-1 1,0 1-1,0 0 0,0 0 0,0 0 0,0 0 1,0 0-1,0-1 0,0 1 0,0 0 0,0 0 1,0 0-1,0 0 0,0 0 0,0 0 1,0-1-1,0 1 0,0 0 0,0 0 0,0 0 1,0 0-1,0 0 0,0 0 0,1-1 0,-1 1 1,0 0-1,0 0 0,0 0 0,0 0 1,0 0-1,0 0 0,1 0 0,-1 0 0,0 0 1,0 0-1,0 0 0,0 0 0,0 0 1,0 0-1,1 0 0,-1 0 0,0 0 0,0 0 1,0 0-1,0 0 0,0 0 0,1 0 0,-1 0 1,0 0-1,0 0 0,0 0 0,18 0 143,-14 0 27,0 0 26,18 0 129,-17 4-294,-3-2-36,0 0 0,0 1 0,0-1 0,-1 0 0,1 1 0,0-1 0,-1 1 0,1 0 0,-1-1 1,0 1-1,0 0 0,0 0 0,0 0 0,0 6 0,-1-9 2,0 0-1,0 1 1,0-1-1,0 0 1,0 1-1,0-1 1,0 1-1,0-1 1,0 0-1,0 1 1,-1-1-1,1 0 1,0 1 0,0-1-1,0 0 1,0 1-1,-1-1 1,1 0-1,0 0 1,0 1-1,-1-1 1,1 0-1,0 1 1,-1-1-1,1 0 1,-3 2-8,1 0 0,0 1 0,0-1 0,1 0 0,-1 1 0,0-1 0,1 1 0,-1 0 0,1-1 0,0 1 0,0 0 1,0 0-1,0 0 0,0 6 0,1-9 8,0 0 1,0 1 0,0-1 0,0 0-1,0 1 1,0-1 0,0 1 0,0-1 0,0 0-1,0 1 1,-1-1 0,1 0 0,0 1-1,0-1 1,0 0 0,0 1 0,-1-1-1,1 0 1,0 1 0,0-1 0,-1 0 0,1 0-1,0 1 1,-1-1 0,1 0 0,-18 22-5,10 0 6,-10-13 11,8 9 32,9-16-40,0-1 1,1 1-1,-1 0 0,0 0 1,0-1-1,0 1 0,0 0 1,0-1-1,-1 1 0,1-1 0,0 0 1,-1 1-1,1-1 0,-1 0 1,-2 2-1,-18 6 109,14 9 112,-10-10 16,9 10 27,-2-11-116,10-6-146,0-1 0,1 0 1,-1 1-1,0-1 0,1 1 0,-1-1 1,0 1-1,1 0 0,-1-1 0,0 1 1,1 0-1,-1-1 0,1 1 1,0 0-1,-1 0 0,1-1 0,-1 1 1,1 0-1,0 0 0,0 0 1,0-1-1,-1 1 0,1 0 0,0 0 1,0 0-1,0 0 0,0-1 0,0 1 1,0 0-1,1 0 0,-1 1 1,0 24 52,4-26-95,94 0-603,-98 0 634,0 0 0,1 0 0,-1 0 0,0 0 0,1 0 0,-1 0 0,1 0 0,-1 0 0,0 0 0,1 0 1,-1-1-1,0 1 0,1 0 0,-1 0 0,0 0 0,1 0 0,-1-1 0,0 1 0,1 0 0,-1 0 0,0-1 0,0 1 0,1 0 0,-1-1 0,0 1 0,18-18-74,-18 18 78,0 0 0,0-1 0,1 1 0,-1 0 0,0 0 0,0-1 0,1 1 0,-1 0 0,0 0 0,0-1 0,1 1 0,-1 0 0,0 0 0,1 0 0,-1-1-1,1 1 1,-1 0 0,0 0 0,1 0 0,-1 0 0,0 0 0,1 0 0,-1 0 0,0 0 0,1 0 0,70 0-3027,-67 0 1989,1 0-2261,13 0 858,-14 0-1098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1.9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0 7136,'0'0'12693,"0"4"-12347,0 14 33,0-14-86,0 1-90,0 13-43,0-14-27,0 0-5,0 173 763,0-173-918,0 0-1541,0 14 1110,0-14 47,-4-4-2117,3 0 2473,0 0 0,0 0-1,0 0 1,0 0 0,1 0 0,-1 0-1,0 0 1,0 0 0,0 0 0,0 0 0,1-1-1,-1 1 1,0 0 0,0-1 0,1 1-1,-1-1 1,0 1 0,0 0 0,1-1-1,-1 0 1,1 1 0,-1-1 0,0 1-1,1-1 1,-1 0 0,1 1 0,-1-1 0,1 0-1,0 1 1,-1-1 0,1 0 0,0 0-1,0 0 1,-1 1 0,1-1 0,0 0-1,0 0 1,0 0 0,0 0 0,0 1-1,0-3 1,0-1-1097,-22 4-1594,22 0 2713,0 0 0,0 0 0,0 0 0,0 0 0,0 0 0,-1 0 0,1 0 0,0 0 0,0 0 0,0 0 0,0 0 0,0 0 1,-1 0-1,1 0 0,0 0 0,0 0 0,0 0 0,0 0 0,0 0 0,0 0 0,-1 0 0,1 0 0,0 0 0,0 0 0,0 0 0,0 0 0,0 0 0,0 0 1,-1-1-1,1 1 0,0 0 0,0 0 0,0 0 0,0 0 0,0 0 0,0 0 0,0-1 0,0 1 0,0 0 0,0 0 0,0 0 0,0 0 0,0 0 1,0 0-1,0-1 0,0 1 0,0 0 0,0 0 0,0 0 0,0 0 0,0 0 0,0-1 0,0 1 0,0 0 0,0 0 0,0 0 0,0-18-2159,0 14-506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2.4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81 7328,'0'0'6224,"-4"0"-5259,-18 0 1691,26 0-2171,-3 0-463,0 0 0,0 0-1,0 0 1,0 0 0,0 0 0,0 0-1,0 0 1,-1 0 0,1-1 0,0 1-1,0 0 1,0-1 0,0 1 0,-1-1 0,1 1-1,0-1 1,1 0 0,-1 0 32,-1-1 0,1 1 0,0 0 0,-1 0-1,1-1 1,-1 1 0,0-1 0,1 1 0,-1 0 0,0-1 0,0 1 0,0-1 0,0-2 0,5 4 223,-5 0-270,1 0-1,0 0 1,0 0-1,0 0 0,-1 0 1,1 0-1,0 0 1,0 0-1,0 0 1,0 0-1,-1-1 1,1 1-1,0 0 1,0-1-1,-1 1 1,1-1-1,0 1 1,0 0-1,-1-1 1,1 0-1,-1 1 1,1-1-1,0 1 1,-1-1-1,1 0 0,-1 1 1,1-1-1,-1 0 1,0 1-1,1-1 1,-1 0-1,0 0 1,0 0-1,1 1 1,-1-1-1,0 0 1,0 0-1,0 0 1,0 0-1,0 1 1,0-3-1,0 3-5,0 0 1,0 0-1,0 0 0,0 0 0,0 0 0,0-1 1,0 1-1,0 0 0,0 0 0,0 0 0,0 0 1,0 0-1,0-1 0,0 1 0,0 0 1,0 0-1,0 0 0,0 0 0,0 0 0,0 0 1,0-1-1,0 1 0,0 0 0,0 0 0,0 0 1,0 0-1,0 0 0,0 0 0,1-1 1,-1 1-1,0 0 0,0 0 0,0 0 0,0 0 1,0 0-1,0 0 0,1 0 0,-1 0 1,0 0-1,0 0 0,0 0 0,0 0 0,0 0 1,0 0-1,1 0 0,-1 0 0,0 0 0,0 0 1,0 0-1,0 0 0,0 0 0,1 0 1,-1 0-1,0 0 0,0 0 0,0 0 0,18 0 58,-14 0-11,1 0 21,100 0-246,-60 0-3912,-41 0 2900,1 0-235,-5 0 1338,1 0 0,0 0 1,-1 0-1,1 0 0,0 0 1,0 0-1,-1 0 0,1 0 1,0 0-1,-1 0 1,1-1-1,0 1 0,-1 0 1,1 0-1,0-1 0,-1 1 1,1-1-1,0 1 0,-1 0 1,1-1-1,-1 1 0,1-1 1,-1 1-1,1-1 1,-1 0-1,1 1 0,-1-1 1,0 1-1,1-1 0,-1-1 1,8-9-1927,-6 10 1748,-1 0 0,0 1 1,0-1-1,0 0 0,1 1 0,-1 0 0,0-1 1,1 1-1,-1 0 0,1 0 0,-1 0 0,0 0 1,1 0-1,1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3.4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372 556 1952,'0'0'3552,"0"5"-2699,0 13-42,0-14 1962,-4-4-1978,-18 0 2063,22 4-2186,0 14 102,0-14 1775,0-8-1707,0-14-186,0 14 22,0 0-470,0-76 1125,0-207-400,0 286-933,0 0 0,0 0 0,0 0 0,0-1 0,0 1 0,0 0 0,0 0 0,-1 0 0,1 0 0,0 0 0,-1 0 0,1 0 0,-1 0 0,1 0 0,-1 0 0,1 0 0,-1 0 0,0 0 0,0 0 0,1 0 0,-1 0 0,0 1 0,0-1 0,0 0 0,-1 0 0,1 0 0,0 1 0,0-1 0,0 0 0,0 0 0,0 1 0,0-1 0,0 0 0,1 0 0,-1 0 0,0 0 0,1 0 0,-1 0 0,1 0 0,-1 0 0,1 0 0,-1 0 0,1 0 0,0 0 0,-1 0 0,1 0 0,0 0 0,0 0 0,0-1 0,0 1 0,0-2 0,0-19-5,0 22 4,0 0 0,0-1 0,0 1 1,0-1-1,0 1 0,0 0 0,0-1 0,0 1 0,0-1 0,0 1 1,-1 0-1,1-1 0,0 1 0,0 0 0,0-1 0,-1 1 0,1 0 1,0-1-1,0 1 0,-1 0 0,1 0 0,0-1 0,-1 1 1,1 0-1,-18-18-10,18 17 10,0 1 0,-1 0 0,1 0 1,0-1-1,-1 1 0,1 0 0,0-1 0,0 1 0,-1 0 0,1 0 1,0-1-1,0 1 0,0-1 0,0 1 0,-1 0 0,1-1 0,0 1 1,0 0-1,0-1 0,0 1 0,0-1 0,0 1 0,0 0 1,0-1-1,0 0 0,0 0 1,0 1-1,0-1 1,0 0-1,0 0 0,0 1 1,0-1-1,0 0 1,0 1-1,0-1 1,-1 0-1,1 1 1,0-1-1,0 0 1,-1 1-1,1-1 1,0 1-1,-1-1 1,1 1-1,-1-1 1,1 1-1,-1-1 0,1 1 1,-1-1-1,1 1 1,-1-1-1,0 1 1,1 0-1,-1-1 1,1 1-1,-2-1 1,-9-6-15,0-12 8,10 17 7,1 0 0,-1 1 0,0-1 0,0 0 1,0 1-1,0-1 0,0 1 0,0-1 0,0 1 0,0-1 0,0 1 0,-1 0 0,1-1 0,-1 1 0,-2-2 0,2 2 1,0 1 0,0-1-1,0 0 1,0 1-1,-1 0 1,1-1-1,0 1 1,-3 0 0,4 0-1,1 0 1,-1 0 0,1 0 0,0 0 0,-1 0 0,1 0-1,-1 0 1,1 0 0,0 0 0,-1 0 0,1-1 0,0 1-1,-1 0 1,1 0 0,0 0 0,-1 0 0,1-1-1,0 1 1,-1 0 0,1 0 0,0-1 0,0 1 0,-1 0-1,1-1 1,0 1 0,-4-3-1,1 1 1,0-1-1,-1 1 0,1 0 0,-1 0 1,0 1-1,0-1 0,0 1 1,0-1-1,0 1 0,0 1 1,0-1-1,0 0 0,0 1 0,0 0 1,0 0-1,-6 1 0,9-1 0,-1 0 0,1 0 0,0 0 0,0 0 0,0 0 0,0 0 0,-1 0 0,1 1 0,0-1 0,0 0 0,0 1 0,0-1 0,0 1 0,0-1 0,0 1 0,0 0 0,0-1 0,0 1 0,0 0 0,0 0 0,1 0 0,-1 0 0,0-1 0,-1 3 0,2-2 0,-1 0 0,0 0 0,1 0 0,-1 0 0,0 0 0,0-1 0,0 1 0,0 0 0,0-1 0,0 1 0,0 0 0,0-1 0,0 1 0,0-1 0,0 1 0,0-1 0,0 0 0,0 1 0,0-1 0,0 0 0,-1 0 0,1 0 0,0 0 0,-2 0 0,2 0 0,0 0 0,1-1 0,-1 1 0,0 0 0,0 0 0,0 0 0,0 0 0,1 0 0,-1 0 0,0 1 0,0-1 0,0 0 0,1 0 0,-1 0 0,0 1 0,0-1 0,1 0 0,-1 1 0,0-1 0,0 1 0,1-1 0,-1 1 0,1-1 0,-1 1 0,0-1 0,1 1 0,-1 0 0,1-1 0,-1 1 0,1 0 0,-1 1 0,-6 9 0,-11-2 0,9 13 0,-9 0-5,18-22 4,0 0 0,-1 0 1,1 1-1,0-1 0,0 0 0,-1 0 0,1 1 0,0-1 1,0 0-1,-1 1 0,1-1 0,0 0 0,0 1 1,0-1-1,-1 0 0,1 1 0,0-1 0,0 0 0,0 1 1,0-1-1,0 0 0,0 1 0,0-1 0,0 1 0,0 0 1,0 4-4,-1-2 6,1 0 0,0 0 0,0 0 1,0 1-1,0-1 0,1 0 1,-1 0-1,1 0 0,0 0 1,1 5-1,9-1 5,-3-1 2,-5 16 39,-3-4-48,0-18-1,0 0 1,0 1-1,0-1 1,0 1-1,0-1 0,0 0 1,0 1-1,0-1 0,0 0 1,1 1-1,-1-1 1,0 1-1,0-1 0,0 0 1,0 1-1,1-1 1,-1 0-1,0 1 0,0-1 1,1 0-1,-1 0 0,0 1 1,0-1-1,1 0 1,0 1-1,17 17 22,-18-18-19,0 0-1,0 0 0,1 0 0,-1 1 0,0-1 1,1 0-1,-1 0 0,0 1 0,0-1 1,1 0-1,-1 1 0,0-1 0,0 0 1,0 1-1,0-1 0,1 0 0,-1 1 0,0-1 1,0 1-1,0-1 0,0 0 0,0 1 1,0-1-1,0 0 0,0 1 0,0 0 1,0 0-1,0 0 1,0 0-1,0-1 1,0 1-1,0 0 1,0 0 0,0 0-1,0-1 1,1 1-1,-1 0 1,0 0-1,1 0 1,-1-1-1,0 1 1,1 0-1,-1-1 1,1 1-1,-1 0 1,1-1-1,-1 1 1,1-1-1,-1 1 1,1-1-1,0 1 1,-1-1-1,1 1 1,0-1-1,0 1 1,-1-1 0,1 0-1,0 0 1,0 1-1,0-1 1,-1 0-1,1 0 1,0 0-1,0 0 1,0 0-1,-1 0 1,3 0-1,1 0 133,-4 5-86,0-5-47,0 1 0,0 0 0,0 0 0,0 0 0,0-1 1,0 1-1,0 0 0,0 0 0,0 0 0,0 0 0,1-1 0,-1 1 0,0 0 1,1 0-1,-1-1 0,1 1 0,-1 0 0,0 0 0,1-1 0,0 1 1,-1-1-1,1 1 0,-1 0 0,1-1 0,0 1 0,-1-1 0,1 1 1,0-1-1,-1 0 0,1 1 0,0-1 0,0 0 0,0 0 0,-1 1 1,1-1-1,0 0 0,0 0 0,0 0 0,0 0 0,-1 0 0,3 0 1,1 0 56,1 0-4,92 0-65,-93 0-144,1 0-581,13 0-42,-14 0-534,0 0-699,41 0-6394,-45 0 8342,0 0 0,0 0 1,0 0-1,0 0 0,0 0 0,0 0 1,1 0-1,-1 0 0,0 0 0,0 0 0,0 0 1,0 0-1,0 0 0,1 0 0,-1 0 1,0 0-1,0 0 0,0 0 0,0 0 0,0 0 1,1 0-1,-1 0 0,0 0 0,0 0 1,0 0-1,0 0 0,0 0 0,0 0 0,0 1 1,1-1-1,-1 0 0,0 0 0,0 0 0,0 0 1,0 0-1,0 0 0,0 0 0,0 1 1,0-1-1,0 0 0,0 0 0,0 0 0,0 0 1,0 0-1,0 1 0,0-1 0,0 0 1,0 0-1,0 0 0,0 0 0,0 0 0,0 1 1,0-1-1,0 0 0,0 0 0,0 0 0,0 22-4859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0.1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160 26 6528,'0'0'13498,"-4"0"-13397,-14 0 1,13 0 116,1 0-116,-14 0 26,14 0 26,0 0 6,1 0-169,0-1 53,-1 1 1,1 0-1,-1 0 1,1 0-1,-1 0 1,1 1-1,-1 0 1,1-1-1,-1 1 1,-3 2-1,-1 15 15,-10-10-27,9 10-27,-2-11-5,10-6 0,0-1 0,1 0 0,-1 1 0,0-1 0,1 1 0,-1-1 0,0 1 0,1 0 0,-1-1 0,0 1 0,1 0 0,-1-1 0,1 1 0,0 0 0,-1 0 0,1-1 0,-1 1 0,1 0 0,0 0 0,0 0 0,0-1 0,-1 1 0,1 0 0,0 0 0,0 0 0,0 0 0,0-1 0,0 1 0,0 0 0,1 0 0,-1 1 0,0 77-26,0-78 25,0 0 1,-1 0 0,1 0 0,0-1 0,0 1 0,0 0-1,0 0 1,0 0 0,0 0 0,1-1 0,-1 1-1,0 0 1,0 0 0,0 0 0,1 0 0,-1-1-1,1 1 1,-1 0 0,0 0 0,1-1 0,-1 1-1,1 0 1,0-1 0,-1 1 0,1-1 0,-1 1-1,1 0 1,0-1 0,-1 1 0,1-1 0,1 1-1,9 6 2,-4 4-1,-6-10 0,-1 0 0,0-1 0,1 1 0,-1 0 0,1 0 0,-1-1 0,1 1 0,0-1 0,-1 1 0,1 0 0,0-1 0,-1 1 0,1-1 0,0 0 0,0 1 0,-1-1 0,1 1 0,0-1 0,0 0 0,0 0 0,-1 0 0,1 1 0,0-1 0,0 0 0,0 0 0,0 0 0,-1 0 0,1 0 0,0 0 0,0-1 0,1 1 0,0 0-1,1 0-1,0 0 0,-1 1 1,1-1-1,0 1 0,-1 0 0,1-1 1,-1 1-1,1 0 0,-1 1 1,0-1-1,1 0 0,2 3 1,-3-2-2,1-1 1,0 1-1,0-1 1,-1 1-1,1-1 1,0 0-1,0 0 1,0 0-1,0 0 1,0-1-1,0 1 1,1-1-1,4 0 1,-3 0-1,-2 1 0,0-1 1,0 0-1,0 0 1,0 0 0,0 0-1,0-1 1,0 1-1,0-1 1,0 1 0,0-1-1,3-1 1,2-10-3,-8 11 4,0 1 1,0-1 0,1 0 0,-1 1 0,1-1-1,-1 0 1,0 1 0,1-1 0,-1 1 0,1-1 0,-1 1-1,1-1 1,0 1 0,-1-1 0,1 1 0,-1 0 0,1-1-1,0 1 1,-1 0 0,1 0 0,0-1 0,-1 1-1,1 0 1,0 0 0,0 0 0,-1 0 0,1 0 0,0 0-1,0 0 1,1 0 0,-2 0-1,0 0 1,0 0-1,0 0 1,0 0-1,0 0 1,0 0-1,1 0 1,-1 0-1,0 0 0,0 0 1,0 0-1,0 0 1,0 0-1,1 0 1,-1 0-1,0 0 0,0 0 1,0 0-1,0 0 1,0 0-1,1 0 1,-1 0-1,0 0 1,0 0-1,0 0 0,0 0 1,0 0-1,0 0 1,0-1-1,1 1 1,-1 0-1,0 0 1,0 0-1,0 0 0,0 0 1,0 0-1,0 0 1,0-1-1,0 1 1,0 0-1,0 0 0,0 0 1,0 0-1,0 0 1,0-1-1,0 1 1,0 0-1,0 0 1,0 0-1,0 0 0,0 0 1,0-1-1,0 1 1,0 0-1,0 0 1,0 0-1,0-3-5,1 0 0,-1 1-1,1-1 1,-1 0 0,1 1 0,0-1-1,0 1 1,0-1 0,1 1 0,2-5-1,-2 4 3,0 0-1,-1 0 1,1 0-1,-1 0 1,0 0-1,0 0 1,0 0-1,0-1 1,0 1-1,-1 0 1,1-5-1,-1-72 5,-1 76 2,1 0 0,-1 0-1,-1-1 1,1 1-1,-1 0 1,1 0-1,-1 1 1,0-1 0,0 0-1,-1 1 1,1-1-1,-1 1 1,0-1 0,0 1-1,0 0 1,0 1-1,-4-4 1,0-1-4,2 3-30,-43 4-2016,43 0 821,5 4-3967,0-3 5016,0 1 0,0-1 1,0 0-1,0 0 0,0 0 0,0 0 1,1 0-1,-1 0 0,0 0 0,1 0 0,-1 0 1,0 0-1,1 0 0,1 2 0,-1-3-59,0 1 0,1 0-1,-1-1 1,0 1 0,1-1-1,-1 1 1,1-1 0,-1 0-1,1 0 1,-1 0 0,1 0-1,-1 0 1,3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0.7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10496,'0'0'4384,"0"5"-3179,0 17 1152,5-22-1637,13 0-59,-14 0 203,0 0-1994,-3 0 1082,0 0 0,0 0 0,0 0 1,0 0-1,0 0 0,0 0 0,0 0 0,-1 0 1,1-1-1,0 1 0,0 0 0,0-1 0,0 1 1,-1-1-1,1 1 0,0-1 0,1 0 1,-1 0-255,-1-1 0,1 1 0,0 0 0,-1-1 0,1 1 0,-1 0 0,0-1 0,1 1 0,-1 0 0,0-1 0,0 1 0,0-1 0,0-2 0,5 4-2914,17 0-1061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1.2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107 80 416,'0'0'9946,"0"-4"-9012,0-19 5940,-4 23-6650,-14 0-32,18 0-189,0 0 0,0 0-1,0 0 1,0 0 0,0 0-1,-1 0 1,1 0 0,0 0 0,0 0-1,0 0 1,0 0 0,0 0-1,-1 0 1,1 0 0,0 0 0,0 0-1,0 0 1,0 0 0,0 0-1,-1 0 1,1 0 0,0 0-1,0 0 1,0 0 0,0 0 0,0 0-1,0 0 1,0 1 0,-1-1-1,1 0 1,0 0 0,0 0 0,0 0-1,0 0 1,0 0 0,0 0-1,0 1 1,0-1 0,0 0 0,0 0-1,0 0 1,0 0 0,0 0-1,0 1 1,0-1 0,0 0 0,0 0-1,0 0 1,0 0 0,0 0-1,0 1 1,0-1 0,0 0 0,0 0-1,0 0 1,0 1 0,0 17 103,0-18-104,0 0-1,0 0 1,0 0-1,0 0 1,0 0-1,0 0 1,0 1-1,0-1 1,0 0-1,0 0 1,0 0-1,0 0 1,0 0-1,0 1 1,0-1-1,0 0 1,0 0-1,0 0 1,0 0-1,0 0 1,0 1-1,0-1 1,0 0-1,0 0 1,0 0-1,0 0 1,0 0-1,-1 0 1,1 0-1,0 1 1,0-1-1,0 0 1,0 0-1,0 0 1,0 0-1,0 0 1,-1 0-1,1 0 1,0 0-1,0 0 1,0 0-1,0 0 1,0 0-1,-1 0 1,1 0-1,0 0 1,0 0-1,0 0 1,0 0-1,0 0 1,-1 0-1,1 0 1,0 0-1,0 0 1,0 0-1,0 0 1,-18 0 40,17 0-41,1 0 0,0 0-1,0 0 1,0 0-1,0 0 1,0 0-1,-1 0 1,1 0-1,0 0 1,0 0 0,0 0-1,0 0 1,0 0-1,-1 0 1,1 0-1,0 0 1,0 0 0,0 0-1,0 0 1,0 0-1,-1 0 1,1 0-1,0 0 1,0 0-1,0 0 1,0 0 0,0 0-1,0 0 1,0 1-1,-1-1 1,1 0-1,0 0 1,0 0-1,0 0 1,0 0 0,0 0-1,0 0 1,0 1-1,0-1 1,0 0-1,0 0 1,0 0 0,0 0-1,0 0 1,0 1-1,0-1 1,0 0-1,0 0 1,0 0-1,0 0 1,0 0 0,0 1-1,0-1 1,0 0-1,0 0 1,0 0-1,0 1 1,0 0 0,0 0 0,0 0 0,0-1 0,0 1 0,0 0 0,0 0 0,0 0-1,0-1 1,-1 1 0,1 0 0,0 0 0,-1 0 0,1-1 0,0 1 0,-1 0 0,1-1-1,-1 1 1,1 0 0,-1-1 0,1 1 0,-1-1 0,1 1 0,-1-1 0,0 1 0,1-1-1,-1 1 1,0-1 0,0 1 0,1-1 0,-1 0 0,0 0 0,0 1 0,1-1 0,-1 0-1,0 0 1,0 0 0,0 0 0,0 0 0,1 0 0,-3 0 0,3 0-1,0 0 1,0 0-1,0 0 1,0 0-1,0 0 1,-1 0-1,1 0 0,0 0 1,0 0-1,0 0 1,0 0-1,0 0 1,-1 0-1,1 0 1,0 0-1,0 0 1,0 0-1,0 0 1,0 0-1,-1 0 1,1 0-1,0 0 0,0 0 1,0 0-1,0 0 1,0 0-1,0 0 1,0 1-1,-1-1 1,1 0-1,0 0 1,0 0-1,0 0 1,0 0-1,0 0 1,0 1-1,0-1 0,0 0 1,0 0-1,0 0 1,0 0-1,0 0 1,0 0-1,0 1 1,0-1-1,0 0 1,0 0-1,0 0 1,0 0-1,0 0 1,0 1-1,0-1 0,0 0 1,0 0-1,0 0 1,0 1-1,0-1 4,0 1 0,0 0-1,0 0 1,0 0-1,0-1 1,0 1-1,0 0 1,0 0-1,0 0 1,0 0 0,-1-1-1,1 1 1,0 0-1,-1 0 1,1-1-1,-1 1 1,1 0-1,0 0 1,-1-1 0,0 1-1,1-1 1,-1 1-1,1 0 1,-1-1-1,0 1 1,1-1-1,-1 1 1,0-1-1,1 0 1,-1 1 0,0-1-1,0 0 1,0 0-1,1 1 1,-1-1-1,0 0 1,0 0-1,0 0 1,0 0 0,1 0-1,-3 0 1,3 0-3,0 0 1,0 0-1,0 0 0,0 0 1,0 0-1,-1 0 1,1 0-1,0 0 0,0 0 1,0 0-1,0 0 1,0 0-1,-1 0 0,1 0 1,0 0-1,0 0 1,0 0-1,0 0 0,0 0 1,0 0-1,-1 0 1,1 0-1,0 0 0,0 0 1,0 0-1,0 0 1,0 0-1,0 0 0,-1 1 1,1-1-1,0 0 1,0 0-1,0 0 0,0 0 1,0 0-1,0 0 1,0 1-1,0-1 1,0 0-1,0 0 0,0 0 1,0 0-1,0 0 1,0 0-1,0 1 0,0-1 1,0 0-1,0 0 1,0 0-1,0 0 0,0 0 1,0 1-1,0-1 1,0 0-1,0 0 0,0 0 1,0 75 440,0-59-427,-1-11-9,0 1 0,1 0 1,0-1-1,0 1 0,1-1 0,-1 1 0,1 0 0,3 9 0,14-7 15,-10 10-16,10-9-5,-11 2 5,-1-3 5,16-5 2,-16-3-9,-2 0 5,-1 1 0,1-1-1,-1 0 1,1-1 0,-1 1-1,0-1 1,1 1 0,-1-1-1,5-1 1,-8 1-3,1-1 0,-1 1 0,1 0 0,-1 0 0,1 0 0,-1 0 0,0 0 0,1 0 0,-1 0 0,0-1 0,0 1 0,0 0 0,0 0 0,0-2 0,0 3-4,0 0 0,0 0 0,0 0-1,0 0 1,0 0 0,0 0 0,0-1 0,0 1 0,0 0 0,0 0 0,0 0 0,0 0 0,0 0 0,0-1 0,0 1 0,0 0 0,0 0 0,0 0-1,0 0 1,0 0 0,0-1 0,0 1 0,0 0 0,0 0 0,0 0 0,0 0 0,0 0 0,0 0 0,1 0 0,-1-1 0,0 1 0,0 0 0,0 0 0,0 0-1,0 0 1,0 0 0,0 0 0,1 0 0,-1 0 0,0 0 0,0 0 0,0 0 0,0 0 0,0 0 0,1 0 0,-1 0 0,0 0 0,0 0 0,0 0-1,0 0 1,0 0 0,1 0 0,-1 0 0,0 0 0,0 0 0,0 0 0,1 0 5,0 0 0,0 0 0,0 0-1,-1 0 1,1 0 0,0 0 0,0 0 0,0 0 0,-1 0-1,1-1 1,0 1 0,0 0 0,0-1 0,-1 1 0,1 0 0,0-1-1,-1 1 1,1-1 0,0 1 0,-1-1 0,1 1 0,-1-1-1,1 1 1,-1-1 0,1 0 0,-1 1 0,1-1 0,-1 0-1,1 0 1,-1 1 0,0-1 0,0 0 0,1 0 0,-1 1 0,0-1-1,0 0 1,0 0 0,0 0 0,0 0 0,0 1 0,0-3-1,0 3 1,0 0 0,0-1 0,0 1-1,0-1 1,0 1 0,0 0 0,0-1-1,0 1 1,0 0 0,1-1 0,-1 1-1,0-1 1,0 1 0,0 0 0,0-1-1,1 1 1,-1 0 0,0-1 0,0 1-1,1 0 1,-1 0 0,0-1-1,0 1 1,1 0 0,0 0 0,16-18 100,-16 17-102,-1 1-1,0 0 1,1 0-1,-1-1 1,0 1-1,1 0 1,-1 0-1,0-1 1,0 1-1,1 0 1,-1-1-1,0 1 1,0 0-1,0-1 1,0 1-1,1 0 1,-1-1-1,0 1 1,0-1-1,0 1 1,0 0-1,0-1 1,0 1-1,0 0 1,0-1-1,0-101 109,0 99-141,0 1 1,-1-1-1,1 0 0,-1 0 0,1 0 1,-1 1-1,0-1 0,0 0 0,0 1 1,0-1-1,-1 1 0,1 0 0,-1-1 1,0 1-1,1 0 0,-1 0 0,-3-3 1,4 4 5,1 1 0,0 0 0,-1 0 1,1-1-1,0 1 0,-1 0 0,1 0 1,0-1-1,0 1 0,-1 0 0,1-1 0,0 1 1,0 0-1,0-1 0,0 1 0,-1 0 1,1-1-1,0 1 0,0-1 0,0 1 1,0 0-1,0-1 0,0 1 0,0 0 0,0-1 1,0-2-137,-1 0 0,1 0 0,-1 0 0,0 0 0,0 0 0,0 1 0,0-1 1,-1 0-1,1 1 0,-1-1 0,1 1 0,-1 0 0,0-1 0,0 1 0,0 0 0,-4-3 0,2 1-355,0 0-1,1 0 0,0 0 1,-5-8-1,-1-10-2807,7 22 2995,1-1 0,0 0 0,0 1 0,-1-1 0,1 1 1,0 0-1,-1-1 0,1 1 0,-1 0 0,1 0 0,0 0 0,-1 0 1,-2 0-1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6.1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1 1248,'0'0'3701,"0"4"-4239,0 15 1108,0-15 358,-4-4-1061,-18 0-278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7.3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54 10912,'0'0'9626,"0"-4"-8767,0-14-214,0 14 1435,0 8-1835,0 97 193,0-98-433,0 0 1,1-1-1,-1 1 1,1 0 0,-1-1-1,1 1 1,0-1 0,0 1-1,0-1 1,0 1-1,3 3 1,7 16 17,-8-1-15,-1-1-1,-1 0 1,-2 39-1,0-28-5,1 260 1609,0-556-1040,0 258-575,1 0 0,0 0 0,0 1 1,1-1-1,0 0 0,0 1 0,0 0 1,1-1-1,5-8 0,-7 10 4,1 1 0,-1-1 0,0 0 0,0 0 0,-1 0 0,1 0 0,-1 0 0,0 0 0,-1 0 0,0-6 0,0-4 0,1-69 6,0 83-6,0 0 0,0 0 1,0 0-1,0-1 0,0 1 1,0 0-1,0 0 0,1 0 1,-1 0-1,0 0 1,1 0-1,-1 0 0,1 0 1,-1 0-1,1 0 0,-1 0 1,1 0-1,0 0 0,0 0 1,-1 0-1,1 0 1,0 1-1,0-1 0,0 0 1,1 0-1,-1 0-1,0 1 0,0-1 1,0 0-1,0 0 0,0 1 0,0-1 1,0 0-1,-1 0 0,1 0 0,0 0 0,-1 0 1,1 0-1,-1 0 0,1 0 0,-1 0 1,1 0-1,-1 0 0,0 0 0,1 0 0,-1 0 1,0 0-1,0 0 0,0-1 0,0 1 1,0-2-1,0-19-26,0 22 26,0 0-1,0-1 1,0 1-1,0-1 1,0 1 0,0 0-1,0-1 1,0 1-1,0 0 1,0-1-1,1 1 1,-1 0 0,0-1-1,0 1 1,0 0-1,0-1 1,1 1-1,-1 0 1,0-1-1,0 1 1,1 0 0,-1 0-1,0-1 1,1 1-1,-1 0 1,18-18-58,-14 14-10,1-1-38,13-13-58,-14 14 26,45 4-437,-49 0 573,0 0-1,0 0 1,0 0 0,0 0-1,0 0 1,0 0 0,1 0-1,-1 0 1,0 0 0,0 0-1,0 0 1,0 0-1,0 0 1,1 0 0,-1 0-1,0 0 1,0 0 0,0 0-1,0 0 1,0 0-1,1 0 1,-1 0 0,0 0-1,0 0 1,0 0 0,0 0-1,0 0 1,0 1 0,0-1-1,1 0 1,-1 0-1,0 0 1,0 0 0,0 0-1,0 0 1,0 0 0,0 1-1,0-1 1,0 0-1,0 0 1,0 0 0,0 0-1,0 0 1,0 1 0,0-1-1,0 0 1,0 0-1,0 0 1,0 0 0,0 0-1,0 1 1,0-1 0,0 0-1,0 0 1,0 0 0,0 0-1,0 1-5,0 0-1,0 0 0,0 0 1,0 0-1,0 0 0,0 0 1,1 0-1,-1-1 0,0 1 1,0 0-1,1 0 0,-1 0 1,1 0-1,-1-1 1,1 1-1,-1 0 0,1 0 1,-1-1-1,1 1 0,0-1 1,-1 1-1,1 0 0,0-1 1,-1 1-1,2 0 0,-1-1 1,0 1-1,1 0 0,-1 0 0,0 0 0,0 0 0,0 0 1,-1 0-1,1 0 0,0 0 0,0 0 0,0 1 0,-1-1 1,1 0-1,-1 0 0,1 1 0,-1-1 0,1 0 0,-1 1 0,0-1 1,0 1-1,0-1 0,0 0 0,0 1 0,0-1 0,0 2 1,0 4-7,-1-3 14,1 0-1,0 0 1,0 0-1,0 0 1,1 0 0,0-1-1,-1 1 1,3 7-1,6 3 1,-7-12-1,-1 0 1,1 0 0,-1 1 0,0-1 0,1 1 0,-1-1 0,0 1 0,-1-1 0,1 1 0,0 0 0,-1-1-1,1 1 1,-1 4 0,0 152-24,0-158 27,0 0 0,0 0-1,0 0 1,0 0 0,0 0 0,0 1 0,0-1 0,-1 0 0,1 0 0,0 0 0,-1 0 0,1 0 0,0 0 0,-1 0 0,0 0 0,1 0 0,-1 0 0,1 0 0,-1-1 0,0 1 0,0 0 0,0 0 0,1-1 0,-1 1 0,0 0 0,-2 0 0,3 0 0,-1-1 0,0 1 0,0-1 1,0 1-1,0 0 0,0 0 0,0-1 0,1 1 1,-1 0-1,0 0 0,1 0 0,-1 0 0,1 0 1,-1 0-1,1 0 0,-1 0 0,1 0 0,0 0 1,-1 0-1,1 0 0,0 0 0,0 0 0,0 0 1,0 0-1,0 1 0,0 0 0,0-1 0,0 0 0,1 0 0,-1 0 0,0-1 0,0 1 0,0 0 0,0 0 0,0 0 0,0 0 0,-1-1 0,1 1 0,0 0 0,0 0 0,0 0 0,-1 0 0,1-1 0,-1 1 0,1 0-1,0 0 1,-1-1 0,1 1 0,-1 0 0,0-1 0,1 1 0,-1-1 0,1 1 0,-1 0 0,0-1 0,1 1 0,-1-1 0,-1 1 0,-9 6 6,4 4-2,1-3 9,-16-5-444,0-3-1565,22-4 1,0-40-5761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57.94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53 411 1536,'0'0'15130,"0"4"-14778,0 14-27,0-14 529,0 1-652,0 12-15,0-12 197,4-5-192,14 0-21,-18 0-168,0 0 0,0 0 0,0 0 0,0 0 1,0 0-1,1 0 0,-1 0 0,0 0 0,0 0 1,0 0-1,0 0 0,0 0 0,1 0 0,-1 0 0,0 0 1,0 0-1,0 0 0,0 0 0,0 0 0,0 0 1,1 0-1,-1 0 0,0 0 0,0 0 0,0 0 0,0 0 1,0 0-1,0 0 0,1 1 0,-1-1 0,0 0 1,0 0-1,0 0 0,0 0 0,0 0 0,0 0 0,0 1 1,0-1-1,0 0 0,0 0 0,0 0 0,0 0 1,0 0-1,0 0 0,0 1 0,0-1 0,0 0 0,0 0 1,0 0-1,0 0 0,0 0 0,0 1 0,0-1 1,0 0-1,0 0 0,0 0 0,0 18 162,0-18-162,0 0-1,0 0 1,0 0 0,0 0-1,0 0 1,0 1-1,0-1 1,0 0-1,0 0 1,0 0-1,0 0 1,0 0-1,0 1 1,0-1-1,0 0 1,0 0-1,0 0 1,0 0-1,0 0 1,0 1-1,0-1 1,0 0-1,0 0 1,0 0 0,0 0-1,0 0 1,0 0-1,1 0 1,-1 1-1,0-1 1,0 0-1,0 0 1,0 0-1,0 0 1,0 0-1,1 0 1,-1 0-1,0 0 1,0 0-1,0 0 1,0 0-1,0 0 1,0 0 0,1 0-1,-1 0 1,0 0-1,0 0 1,0 0-1,0 0 1,0 0-1,1 0 1,-1 0-1,0 0 1,0 0-1,0 0 1,1 0-1,21 0 148,-22 5-70,0-5-78,0 1 0,0 0 1,0 0-1,0 0 0,0 0 1,0 0-1,0 0 0,0 0 1,0 0-1,1 0 0,-1 0 1,0 0-1,1 0 0,-1 0 1,1 0-1,0 0 0,0 0 9,1 0 0,-1 0 0,1 0 0,0-1 0,-1 1 0,1-1-1,-1 1 1,1-1 0,0 0 0,0 0 0,-1 0 0,1 0 0,0 0 0,2 0-1,14 0 22,-14 0 43,0 0 5,18 0 107,-22-4-139,0 3-46,0 0 1,0 0 0,0 0 0,0 0 0,0 0-1,0 1 1,0-1 0,0 0 0,0 0 0,1 0-1,-1 0 1,0 1 0,1-1 0,-1 0 0,0 0-1,1 1 1,-1-1 0,1 0 0,-1 1 0,1-1-1,-1 0 1,1 1 0,0-1 0,-1 1 0,1-1-1,0 1 1,0-1 0,-1 1 0,1 0-1,0-1 1,0 1 0,-1 0 0,1-1 0,0 1-1,0 0 1,0 0 0,0 0 0,-1 0 0,1 0-1,0 0 1,2 0 0,0-2 18,-2-9-5,-1-113 107,0 107-112,0 13 15,0-1 1,0-12-11,0 17-14,0-1 0,0 1 0,0-1 0,0 1 0,0 0 0,0-1 0,0 1 0,0 0 0,0-1 1,0 1-1,-1-1 0,1 1 0,0 0 0,0-1 0,0 1 0,-1 0 0,1-1 0,0 1 0,0 0 0,-1 0 0,1-1 0,0 1 0,0 0 0,-1 0 0,1-1 0,-45-43 281,42 37-262,2-13-5,1-68 16,-1 69-15,-2 16 4,2 3-20,0 0 1,0 0-1,0 0 1,0 0-1,1 0 1,-1 0-1,0 0 1,0 0-1,0 0 1,0-1-1,1 1 1,-1 0-1,0-1 1,0 1 0,1 0-1,-1-1 1,0 1-1,0-1 1,1 1-1,-1-1 1,1 1-1,-1-1 1,0 1-1,1-1 1,-1 0-1,1 1 1,-1-1-1,1 0 1,0 0-1,-1 1 1,1-1-1,0 0 1,0 0-1,-1 0 1,1 1 0,0-1-1,0 0 1,0 0-1,0 0 1,0 0-1,0-1 1,0 2-1,0-1-1,0 1 1,0 0 0,0-1 0,0 1 0,0-1 0,0 1 0,0 0-1,0-1 1,0 1 0,-1 0 0,1-1 0,0 1 0,0-1-1,0 1 1,-1 0 0,1-1 0,0 1 0,0 0 0,-1 0 0,1-1-1,0 1 1,-1 0 0,1-1 0,-2-1 1,0 0 0,0 0 0,0 0 0,0-1-1,0 1 1,1-1 0,0 1 0,-1-1 0,1 1 0,0-1 0,0 0 0,0 0-1,1 1 1,-1-1 0,1 0 0,-1-6 0,1 8-2,0-1 1,0 1-1,0-1 0,-1 1 0,1-1 1,-1 1-1,1-1 0,-1 1 1,1 0-1,-1-1 0,0 1 1,1 0-1,-1-1 0,0 1 0,0 0 1,0 0-1,0 0 0,0 0 1,0 0-1,0 0 0,-1 0 1,1 0-1,-2-1 0,-5-6-28,8 136-4,1-124 28,2-8 4,5-4 11,-7 8-10,0 0 0,-1 1-1,1-1 1,-1 0 0,1 1-1,0-1 1,-1 1 0,1-1-1,-1 1 1,1-1 0,-1 1-1,1-1 1,-1 1 0,0-1-1,1 1 1,-1 0 0,0-1 0,1 1-1,-1 0 1,0-1 0,0 1-1,0 0 1,0-1 0,0 1-1,1 0 1,-1 0 0,0 0-1,8 70 27,-1-56-23,-7-15-4,0 0 0,0 0 0,0 0 0,0 0 0,1 0 0,-1 1 0,0-1 1,0 0-1,0 0 0,0 0 0,1 0 0,-1 0 0,0 0 0,0 0 0,0 0 0,1 0 0,-1 0 0,0 0 0,0 0 0,1 0 0,-1 0 0,0 0 0,0 0 0,0 0 0,1 0 0,-1 0 0,0 0 0,0 0 0,0 0 0,1 0 0,-1 0 0,0 0 0,0-1 0,11-14 2,-8 11 2,-2 3-2,0 0-1,0 1 1,0-1 0,0 1 0,0 0 0,0-1 0,0 1 0,1 0 0,-1-1 0,0 1 0,0 0 0,0 0-1,3 0 1,-4 0-1,0 0 0,1 0 0,-1 0 0,0 0 0,1 0 0,-1 0 1,1 0-1,-1 1 0,0-1 0,1 0 0,-1 0 0,0 0 0,1 0 0,-1 0 0,0 1 0,1-1 0,-1 0 0,0 0 0,1 1 0,-1-1 0,0 0 0,0 0 0,1 1 0,-1-1 0,0 1 0,3 1 0,-1 0-1,0 1 1,-1-1 0,1 0 0,0 1-1,-1 0 1,1-1 0,-1 1-1,0 0 1,1 0 0,-2 0 0,1 0-1,0 0 1,0 4 0,-1-7-1,0 0 1,0 1 0,0-1 0,0 0 0,0 1 0,0-1-1,0 1 1,0-1 0,0 0 0,1 1 0,-1-1 0,0 0-1,0 1 1,0-1 0,0 0 0,1 1 0,-1-1-1,0 0 1,0 1 0,1-1 0,-1 0 0,0 0 0,0 1-1,1-1 1,0 0 0,17 18-1,-18-17-1,0-1 0,0 0 1,1 0-1,-1 0 0,0 1 0,1-1 0,-1 0 0,0 1 1,0-1-1,1 0 0,-1 1 0,0-1 0,0 0 1,0 1-1,0-1 0,1 0 0,-1 1 0,0-1 0,0 0 1,0 1-1,0-1 0,0 1 0,0-1 0,0 0 0,0 1 1,0 5-4,0-3 0,1 1 0,-1-1 0,0 1 0,-1-1 0,1 1 1,-1-1-1,1 1 0,-1-1 0,-1 4 0,-10 1-8,12-8 12,-1 0 0,0 1-1,0-1 1,1 1-1,-1-1 1,0 1-1,1-1 1,-1 1-1,0-1 1,1 1-1,-1-1 1,1 1-1,-1 0 1,1-1 0,0 1-1,-1 0 1,1 0-1,-1-1 1,1 1-1,0 0 1,0 0-1,0 0 1,-1-1-1,1 1 1,0 0 0,0 0-1,0 0 1,0-1-1,0 1 1,0 0-1,0 0 1,1 1-1,-1-1 2,0 0-1,1 0 1,-1-1-1,0 1 1,0 0-1,0 0 1,0 0-1,0 0 1,0-1-1,-1 1 1,1 0-1,0 0 1,0 0-1,0 0 1,-1-1-1,1 1 1,-1 0-1,1 0 1,0-1-1,-1 1 0,1 0 1,-1-1-1,0 1 1,1 0-1,-1-1 1,1 1-1,-1-1 1,0 1-1,1-1 1,-1 1-1,-1 0 1,-9 6 10,3 15-6,-10 5-5,9-1 6,-9 1 15,10-5-16,-10-14-5,9 14 0,1-8-4,6-11 2,0-1 1,1 1-1,-1-1 1,1 1-1,0-1 1,0 1-1,0 0 1,0 0-1,0 0 1,0 5-1,1-8 2,0 0 0,0 0 1,0 0-1,0 0 0,0 0 0,0 0 0,0 1 1,0-1-1,0 0 0,0 0 0,0 0 0,0 0 0,0 0 1,0 1-1,0-1 0,0 0 0,0 0 0,0 0 1,0 0-1,0 0 0,0 0 0,0 1 0,0-1 1,0 0-1,0 0 0,0 0 0,0 0 0,0 0 0,-1 0 1,1 0-1,0 1 0,0-1 0,0 0 0,0 0 1,0 0-1,0 0 0,-1 0 0,1 0 0,0 0 1,0 0-1,0 0 0,0 0 0,0 0 0,0 0 0,-1 0 1,1 0-1,0 0 0,0 0 0,0 0 0,0 0 1,0 0-1,-1 0 0,1 0 0,0 0 0,0 0 1,0 0-1,-1 0-1,0 0 0,0 0 1,0 0-1,1 0 1,-1 0-1,0 0 0,0 0 1,0 0-1,0 0 0,1 1 1,-1-1-1,0 0 0,0 1 1,1-1-1,-1 0 1,0 1-1,0-1 0,1 1 1,-1-1-1,1 1 0,-1 0 1,0-1-1,1 1 0,-1-1 1,1 1-1,-1 0 1,1 0-1,0-1 0,-1 1 1,1 0-1,0 0 0,-1-1 1,1 1-1,0 0 0,0 0 1,0 0-1,0 0 1,0-1-1,0 1 0,0 0 1,0 1-1,0 3-68,0-10-5472,0-13 3567,0 14-239,-4 4-1067,-19 0-1685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1.22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0 10048,'0'0'1797,"0"5"-789,0 39 2613,0-40-2309,0 0-976,0-1-289,-1 0-21,1 1 0,0 0 1,0-1-1,0 1 0,0 0 0,1-1 1,0 1-1,-1-1 0,3 7 0,8-3-4,-3-1-3,-5 16 31,-3 53 14,0-74-64,0 0 1,0 0-1,0 1 0,0-1 0,0 0 0,0 0 1,0 0-1,-1 0 0,1 0 0,0 1 1,-1-1-1,1 0 0,-1 0 0,1 0 1,-1 0-1,0 0 0,1 0 0,-1 0 0,0-1 1,0 1-1,0 0 0,1 0 0,-1 0 1,-2 0-1,2 0 0,0 0 0,0-1 0,0 1 0,0 0 0,1 0 0,-1-1 0,0 1 0,0 0 0,1 0 0,-1 0 0,0 0 0,1 0 0,-1 0 0,1 0 0,-1 0 0,1 1 0,0-1 0,-1 0 0,1 0 0,0 0 0,0 0-1,0 1 1,0-1 0,0 2 0,1 12 4,-1-10-1,1 0 0,-1 1 0,0-1 0,0 0-1,0 1 1,-1-1 0,0 0 0,0 0 0,-2 8-1,-9-6-11,4-1-17,5 16-13,3-4-73,0-14-187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2.4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81 160 4448,'0'0'5173,"0"-4"-4224,0-41 3249,0 41-3222,0 0-539,0-14-32,0 14 3542,0 8-3627,0 199 704,0-168-854,0-32-159,-1 0 0,0 0 0,1 0 0,-1 0 0,0 0 0,-1 0 0,1 0 0,0 0 1,-1-1-1,0 1 0,1-1 0,-1 1 0,0-1 0,-3 4 0,4-6-7,1 0 1,0 0-1,-1 0 1,1 1-1,0-1 1,-1 0-1,1 0 1,0 1-1,0-1 1,-1 0-1,1 1 1,0-1-1,0 0 1,0 1-1,0-1 1,-1 0-1,1 1 1,0-1-1,0 1 1,0-1-1,0 0 1,0 1-1,0-1 1,0 0-1,0 1 1,0 74 379,0-72-380,0 0 0,-1 0 0,1-1-1,0 1 1,-1 0 0,0 0 0,0-1 0,0 1 0,0 0-1,0-1 1,-1 1 0,1-1 0,-1 0 0,1 1 0,-1-1 0,0 0-1,-3 3 1,1-1 194,6-28-105,-3-41-1,0 22-37,1 40-56,0 0 0,-1-1 0,1 1 0,-1 0 0,0 0 0,0 0 0,0 0 0,0 0 0,0 1 0,-1-1 0,-2-4 0,2 4 0,1 1 1,-1-1 0,1 0-1,-1 0 1,1 0 0,0 0-1,0 0 1,1 0 0,-1 0-1,1 0 1,-1-5 0,0-10 23,1 12-30,-1 0 0,1-1 0,0 1 0,1 0 0,-1 0 0,1 0 0,3-12 1,4 4 0,-6 12 3,0 0 0,-1-1-1,1 1 1,-1-1 0,0 1 0,0-1-1,0 0 1,0 1 0,-1-1-1,1 0 1,-1 0 0,1-5 0,-1 5-6,0 0 0,1 1 0,-1-1 0,1 0 0,-1 0 0,1 0 0,0 1 1,0-1-1,0 0 0,1 1 0,-1-1 0,0 1 0,1-1 0,0 1 0,0 0 0,-1 0 1,4-3-1,-5 5 4,0 0 1,1 0-1,-1 0 1,0-1-1,1 1 1,-1 0-1,0-1 1,0 1-1,1 0 1,-1 0-1,0-1 1,0 1-1,0-1 1,0 1-1,1 0 1,-1-1-1,0 1 1,0 0 0,0-1-1,0 1 1,0-1-1,0 1 1,0 0-1,0-1 1,0-5-34,-1 3 23,1 0 1,0 0-1,0 0 1,0 0-1,0-1 1,1 1-1,-1 0 1,1 0-1,0 0 1,2-4-1,8-1-47,-10 7 59,-1 1 1,1 0 0,0-1 0,-1 1 0,1 0 0,0-1 0,-1 1 0,1 0 0,-1-1 0,1 1 0,-1-1 0,1 1 0,-1-1 0,0 0 0,1 1 0,-1-1 0,1 1 0,-1-1 0,0 0 0,0 1 0,1-1 0,-1 0 0,0 1 0,0-1 0,0 0 0,0 1-1,0-1 1,0 0 0,0 1 0,0-1 0,0-1 0,0 2 2,0 0-1,0 0 1,0 0-1,0 0 1,0 0-1,0-1 0,0 1 1,0 0-1,0 0 1,0 0-1,0 0 1,0 0-1,0-1 0,0 1 1,0 0-1,0 0 1,0 0-1,0 0 1,0 0-1,0 0 1,0-1-1,0 1 0,0 0 1,0 0-1,0 0 1,0 0-1,0 0 1,0 0-1,1-1 0,-1 1 1,0 0-1,0 0 1,0 0-1,0 0 1,0 0-1,0 0 1,1 0-1,-1 0 0,0 0 1,0 0-1,0 0 1,0 0-1,0 0 1,0 0-1,1 0 1,-1 0-1,0 0 0,0 0 1,0 0-1,0 0 1,0 0-1,1 0 1,-1 0-1,0 0 0,0 0 1,0 0-1,1 0 0,0 0 0,0 0 1,0 0-1,0 0 0,0-1 0,0 1 0,0 0 0,0 0 0,0-1 0,0 1 0,0-1 0,-1 1 0,1 0 0,0-1 1,0 0-1,0 1 0,-1-1 0,1 0 0,0 1 0,-1-1 0,1 0 0,-1 1 0,1-1 0,0-1 0,0 1 1,-1 0 0,1 0-1,0 0 1,0 0 0,-1 0-1,1 0 1,0 0-1,0 0 1,0 0 0,0 1-1,0-1 1,0 0 0,0 1-1,1-1 1,-1 1 0,0-1-1,0 1 1,0 0-1,1-1 1,-1 1 0,0 0-1,0 0 1,0 0 0,3 0-1,44 0 39,-43 0-22,-1 0-27,14 0 22,-18 0-12,0 0 1,0 0 0,0 0 0,0 0-1,0 0 1,1 0 0,-1 0-1,0 0 1,0 0 0,0 0 0,0 0-1,0 0 1,1 0 0,-1 0-1,0 0 1,0 0 0,0 0 0,0 0-1,0 0 1,1 0 0,-1 0-1,0 0 1,0 0 0,0 0 0,0 0-1,0 0 1,0 0 0,0 1-1,1-1 1,-1 0 0,0 0 0,0 0-1,0 0 1,0 0 0,0 0 0,0 1-1,0-1 1,0 0 0,0 0-1,0 0 1,0 0 0,0 0 0,0 0-1,0 1 1,0-1 0,0 0-1,0 0 1,0 0 0,0 0 0,0 0-1,0 1 1,0-1 0,0 0-1,0 0 1,0 0 0,0 1 0,0-1 0,0 1 0,0 0 0,0 0 0,0 0 0,0 0 0,0-1 0,0 1 0,0 0 0,0 0 0,1 0 0,-1 0 0,0-1 0,1 1 0,-1 0 0,0 0 0,1-1 0,-1 1 0,1 0 0,-1-1 0,1 1 0,-1 0 0,1-1 0,0 1 0,-1-1 0,1 1 0,0-1 0,0 1 0,-1-1 0,1 0 0,0 1 0,0-1 0,-1 0 0,1 1 0,0-1 0,0 0 0,0 0 0,0 0 0,-1 0 0,1 0 0,0 0 0,2 0 0,-3 0 0,0 0 0,0 0 1,0 0-1,0 0 1,0 0-1,0 0 0,1 0 1,-1 0-1,0 0 0,0 0 1,0 0-1,0 0 1,0 0-1,1 0 0,-1 0 1,0 0-1,0 0 0,0 0 1,0 0-1,0 0 1,1 0-1,-1 0 0,0 0 1,0 0-1,0 0 0,0 0 1,0 0-1,0 0 1,0 1-1,1-1 0,-1 0 1,0 0-1,0 0 0,0 0 1,0 0-1,0 0 1,0 0-1,0 1 0,0-1 1,0 0-1,0 0 0,0 0 1,0 0-1,0 0 1,0 1-1,0-1 0,0 0 1,0 0-1,0 0 0,0 0 1,0 0-1,0 1 1,0-1-1,0 0 0,0 0 1,0 0-1,0 124 139,0-120-113,-1-4-22,-1 0 0,1 0 0,-1 0 0,1 0 0,0 0 1,-1 0-1,1 1 0,0-1 0,-1 0 0,1 1 0,0-1 0,-1 1 0,1-1 0,-2 2 0,2-1-3,1 0 0,-1 0-1,1 0 1,-1-1 0,1 1 0,-1 0 0,1 0-1,0 0 1,-1 0 0,1 0 0,0 0 0,0 0 0,0 0-1,0 0 1,0 0 0,0 1 0,0-1 0,0-1 0,0 0 0,0 0-1,0 0 1,0 0 0,0 0 0,0 1 0,0-1 0,0 0-1,0 0 1,0 0 0,0 0 0,0 0 0,0 1 0,0-1-1,0 0 1,0 0 0,0 0 0,0 0 0,0 0 0,0 1-1,0-1 1,0 0 0,0 0 0,0 0 0,0 0 0,0 0 0,0 0-1,-1 0 1,1 1 0,0-1 0,0 0 0,0 0 0,0 0-1,0 0 1,0 0 0,0 0 0,-1 0 0,1 0 0,0 0-1,0 0 1,0 0 0,0 0 0,0 0 0,-1 0 0,1 0 0,0 0-1,0 0 1,0 0 0,0 0 0,0 0 0,-1 0 0,1 0-1,0 0 1,0 0 0,0 0 0,-22 0 100,17 4-31,-12 14 15,16-18-82,1 0 0,0 1-1,0-1 1,-1 0 0,1 1 0,0-1-1,-1 0 1,1 0 0,0 1 0,0-1-1,-1 0 1,1 0 0,-1 0 0,1 0 0,0 1-1,-1-1 1,1 0 0,0 0 0,-1 0-1,1 0 1,-1 0 0,1 0 0,0 0 0,-1 0-1,-6 0 22,3 0 6,-1-1-1,0 2 1,1-1 0,-1 0-1,1 1 1,-1 0 0,-5 1 0,-12 17 92,22-19-117,0 0 0,0 0-1,0 1 1,-1-1 0,1 0 0,0 1-1,-1-1 1,1 0 0,0 0-1,0 1 1,-1-1 0,1 0 0,0 0-1,-1 0 1,1 0 0,0 1-1,-1-1 1,1 0 0,-1 0 0,1 0-1,0 0 1,-1 0 0,1 0 0,0 0-1,-1 0 1,-17 0 86,13 0-38,10 0-3749,7 0 2221,2 0-3108,8 0-425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3.2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28 6624,'0'0'4762,"-4"0"-4015,-12 0 693,36 0 3472,-16 0-4427,-3 0-465,0 0-1,0 0 1,0 0 0,-1 0-1,1 0 1,0 0 0,0 0 0,0 0-1,0-1 1,-1 1 0,1 0-1,0 0 1,0-1 0,-1 1-1,1-1 1,0 1 0,0-1-1,-1 1 1,1-1 0,-1 1-1,1-1 1,0 1 0,-1-1-1,1 0 1,-1 1 0,1-1-1,-1 0 1,0 1 0,1-1 0,-1 0-1,0 0 1,1 0 0,-1 1-1,0-1 1,0 0 0,0 0-1,0 0 1,0 0 0,0 1-1,0-1 1,0-2 0,0 3-15,0 0 1,0 0-1,0 0 0,0 0 1,0 0-1,0 0 1,0-1-1,0 1 1,0 0-1,0 0 0,0 0 1,0 0-1,0 0 1,0-1-1,0 1 1,0 0-1,0 0 0,0 0 1,0 0-1,0 0 1,0-1-1,0 1 1,0 0-1,0 0 0,0 0 1,0 0-1,0 0 1,1 0-1,-1 0 1,0-1-1,0 1 0,0 0 1,0 0-1,0 0 1,0 0-1,0 0 1,1 0-1,-1 0 0,0 0 1,0 0-1,0 0 1,0 0-1,0 0 1,1 0-1,-1 0 0,0 0 1,0 0-1,0 0 1,0 0-1,0 0 1,1 0-1,-1 0 0,0 0 1,0 0-1,0 0 1,0 0-1,13 1 171,1-1 7,0 1 0,20-3 0,-34 6-151,0 15 0,0-19-31,0 0 0,0 1 0,0-1 0,0 0-1,0 1 1,0-1 0,0 1 0,0-1 0,0 0 0,0 1-1,1-1 1,-1 0 0,0 1 0,0-1 0,0 0-1,0 1 1,1-1 0,-1 0 0,0 0 0,0 1 0,1-1-1,-1 0 1,0 1 0,1-1 0,0 0 0,1 2-1,0 0 1,0 1 0,0-1 0,-1 0-1,1 1 1,0-1 0,-1 1-1,1 0 1,-1-1 0,0 1 0,0 0-1,0 0 1,0 0 0,0 5-1,-1-7 1,0-1 0,0 1 0,0-1 0,0 0 0,0 1 1,0-1-1,0 1 0,0-1 0,0 0 0,0 1 0,-1-1 0,1 0 0,0 1 0,0-1 0,0 0 0,0 1 0,-1-1 0,1 0 0,0 0 0,0 1 0,-1-1 0,1 0 0,0 1 0,-1-1 0,1 0 0,-18 18 15,13-14 32,5 0-11,0-3-33,0 0-1,0 0 0,0 0 1,0 0-1,0-1 0,0 1 0,0 0 1,0 0-1,0 0 0,0 0 1,-1-1-1,1 1 0,0 0 1,-1 0-1,1-1 0,-1 1 0,1 0 1,0 0-1,-1-1 0,0 1 1,1-1-1,-1 1 0,1 0 1,-1-1-1,0 1 0,1-1 0,-1 1 1,0-1-1,1 0 0,-1 1 1,0-1-1,0 0 0,0 0 1,1 1-1,-1-1 0,0 0 0,0 0 1,0 0-1,0 0 0,1 0 1,-3 0-1,3 0 0,0 0-1,0 0 1,0 0-1,0 0 1,0 0-1,-1 0 1,1 0-1,0 0 1,0 0-1,0 0 1,0 0-1,0 0 1,-1 0-1,1 0 1,0 0-1,0 0 1,0 0-1,0 0 1,0 0 0,0 0-1,-1 0 1,1 0-1,0 0 1,0 0-1,0 0 1,0 0-1,0 0 1,0 0-1,-1 1 1,1-1-1,0 0 1,0 0-1,0 0 1,0 0-1,0 0 1,0 0-1,0 1 1,0-1 0,0 0-1,0 0 1,0 0-1,0 0 1,0 0-1,0 0 1,0 1-1,0-1 1,0 0-1,0 0 1,0 0-1,0 0 1,0 0-1,0 1 1,0-1-1,0 0 1,0 0-1,0 0 1,0 1 4,0 0 1,0 0-1,0-1 1,0 1-1,0 0 0,0 0 1,0-1-1,0 1 1,0 0-1,-1 0 1,1-1-1,0 1 0,-1 0 1,1-1-1,0 1 1,-1 0-1,1-1 0,-1 1 1,1 0-1,-1-1 1,1 1-1,-1-1 1,1 1-1,-1-1 0,1 1 1,-1-1-1,0 1 1,1-1-1,-3 1 0,-29 1 496,19-2-396,-9 0-160,26 0-75,71 0 16,-71 4 96,14 14 5,-14-14-16,-4 1-5,0 92-154,0-97 186,0 0 0,0 0 1,0 0-1,0 0 1,0 0-1,0 1 0,0-1 1,0 0-1,0 0 0,0 0 1,0 0-1,0 0 1,0 1-1,0-1 0,0 0 1,0 0-1,0 0 0,0 0 1,0 0-1,0 0 1,0 1-1,0-1 0,0 0 1,0 0-1,0 0 0,0 0 1,0 0-1,0 0 1,-1 1-1,1-1 0,0 0 1,0 0-1,0 0 0,0 0 1,0 0-1,0 0 1,-1 0-1,1 0 0,0 0 1,0 0-1,0 0 0,0 0 1,0 0-1,0 0 1,-1 0-1,1 0 0,0 0 1,0 0-1,0 0 0,0 0 1,0 0-1,-1 0 1,1 0-1,0 0 0,0 0 1,0 0-1,-1 0 2,0 0 0,1 0 0,-1-1-1,0 1 1,1 0 0,-1 0 0,0 0 0,1 0 0,-1 1 0,0-1-1,1 0 1,-1 0 0,1 0 0,-1 0 0,0 1 0,1-1-1,-1 0 1,1 0 0,-1 1 0,0-1 0,1 1 0,-1-1 0,1 0-1,-1 1 1,1-1 0,0 1 0,-1-1 0,1 1 0,-1 0 0,1-1-1,0 1 1,-1-1 0,1 1 0,0 0 0,0-1 0,0 1 0,-1-1-1,1 1 1,0 0 0,0-1 0,0 1 0,0 0 0,0 1 0,-2 8 151,-2-10 28,3 0-173,0 0-1,0 0 1,0 0 0,1 0 0,-1 0-1,0 0 1,0 0 0,0 0 0,1 0-1,-1 1 1,0-1 0,0 0 0,0 1-1,1-1 1,-1 0 0,0 1 0,1-1-1,-1 1 1,0-1 0,1 1 0,-1-1-1,1 1 1,-1-1 0,1 1 0,-1 0-1,1-1 1,-1 1 0,1 0 0,-1 0-1,1-1 1,0 1 0,0 0 0,-1 0-1,1 0 1,0-1 0,0 1 0,0 0-1,0 0 1,0 0 0,0-1 0,0 3-1,0-3-4,0 0 0,0 0-1,0 0 1,0 0 0,0 0 0,0 1-1,0-1 1,0 0 0,0 0-1,0 0 1,0 0 0,0 0 0,0 1-1,0-1 1,0 0 0,0 0-1,0 0 1,0 0 0,0 0 0,0 1-1,0-1 1,0 0 0,0 0-1,0 0 1,0 0 0,0 0 0,0 0-1,-1 0 1,1 1 0,0-1-1,0 0 1,0 0 0,0 0 0,0 0-1,0 0 1,0 0 0,-1 0-1,1 0 1,0 0 0,0 0 0,0 0-1,0 0 1,0 0 0,-1 0-1,1 0 1,0 0 0,0 0 0,0 0-1,0 0 1,0 0 0,-1 0-1,1 0 1,0 0 0,0 0 0,0 0-1,0 0 1,-45 0 285,45 0-287,0 0-1,0 0 1,0 0-1,0 0 1,0 0-1,-1 0 1,1 0-1,0 0 1,0 0 0,0 0-1,0 0 1,0 0-1,-1 0 1,1 0-1,0 0 1,0 0-1,0 0 1,0 0 0,0 0-1,-1 0 1,1 0-1,0 0 1,0 0-1,0 0 1,0 0 0,0 0-1,0 0 1,0 1-1,-1-1 1,1 0-1,0 0 1,0 0-1,0 0 1,0 0 0,0 0-1,0 0 1,0 1-1,0-1 1,0 0-1,0 0 1,0 0 0,0 0-1,0 0 1,0 1-1,0-1 1,0 0-1,0 0 1,0 0-1,0 0 1,0 0 0,0 1-1,0-1 1,0 0-1,0 0 1,0 0-1,0 1 1,0-1 0,0 1 0,0 0 1,0 0-1,0 0 0,0 0 0,0 0 1,0 0-1,-1 0 0,1 0 0,0 0 1,0 0-1,-1 0 0,1 0 0,-1 0 1,1-1-1,-2 3 0,1-3-22,0 1 1,0 0-1,-1-1 1,1 1-1,0-1 0,-1 1 1,1-1-1,0 1 1,-1-1-1,1 0 0,0 0 1,-1 0-1,1 0 1,-3 0-1,0-5-288,-14-12-150,14 12-250,5-6-1590,0 0 0,-1-1 1,-1-13-1,0 9-885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3.72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133 27 10432,'0'0'4096,"0"-5"-3094,0-7-404,0 2 2623,5 10-2960,13 0-21,-14 0 53,-4 49 769,0-49-1058,0 0 0,0 1 0,0-1 0,0 1 0,0-1 0,0 0 0,0 1 1,0-1-1,0 0 0,0 1 0,-1-1 0,1 1 0,0-1 0,0 0 0,0 1 0,-1-1 0,1 0 1,0 1-1,0-1 0,-1 0 0,1 0 0,0 1 0,0-1 0,-1 0 0,1 0 0,-3 3 13,1-1-1,0 0 0,0 1 1,0-1-1,1 1 0,-1-1 1,1 1-1,-1 0 1,1-1-1,0 1 0,0 0 1,0 0-1,0 0 0,0 5 1,1-8-13,0 0 0,0 1 0,0-1 0,0 1 0,0-1 0,0 0 0,0 1 0,0-1 1,0 0-1,0 1 0,-1-1 0,1 0 0,0 1 0,0-1 0,0 0 0,0 1 0,-1-1 1,1 0-1,0 1 0,0-1 0,-1 0 0,1 0 0,0 1 0,-1-1 0,1 0 0,-10 14 34,1-1 0,1 2 0,-7 14 1,13-25-37,-14 36 14,15-35-14,-1 0 0,0 0 0,0 0-1,0 0 1,-4 6 0,-4 2-4,8-11 0,0 0 0,1 1 1,-1-1-1,1 0 1,-1 1-1,1-1 1,0 1-1,0-1 1,0 1-1,0-1 1,1 1-1,-1 0 1,1-1-1,-1 1 1,1 4-1,0 15-41,0-22 38,0 0-1,0 1 1,0-1-1,0 1 1,0-1-1,0 0 1,0 1-1,0-1 0,0 1 1,0-1-1,-1 0 1,1 1-1,0-1 1,0 0-1,0 1 1,-1-1-1,1 0 0,0 1 1,0-1-1,-1 0 1,1 0-1,0 1 1,-1-1-1,1 0 1,-18 18-315,18-17 295,0-1-1,-1 0 1,1 0 0,0 1 0,-1-1 0,1 0-1,0 1 1,0-1 0,-1 0 0,1 0 0,0 1 0,0-1-1,0 1 1,0-1 0,-1 0 0,1 1 0,0-1 0,0 0-1,0 1 1,0-1 0,0 1 0,0-1 0,0 0 0,0 1-1,0 21-2272,4-22 367,-3 0 1796,0 0 0,0 0-1,0 0 1,-1 0 0,1 0 0,0 0 0,0 0-1,0 0 1,-1 0 0,1-1 0,0 1-1,0 0 1,0-1 0,-1 1 0,1 0-1,0-1 1,-1 1 0,1-1 0,0 1-1,-1-1 1,1 1 0,-1-1 0,1 1 0,-1-1-1,1 0 1,-1 1 0,1-1 0,-1 0-1,1 0 1,-1 1 0,0-1 0,0 0-1,1 0 1,-1 1 0,0-1 0,0 0 0,0 0-1,0 0 1,0 0 0,0 1 0,0-3-1,0-1-4338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4.2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 7136,'0'0'11482,"4"-4"-10357,14-14-202,-18 18-896,0 0 0,0-1 0,1 1 0,-1 0-1,0 0 1,0-1 0,1 1 0,-1 0 0,0 0 0,0-1 0,1 1-1,-1 0 1,0 0 0,1 0 0,-1-1 0,1 1 0,-1 0 0,0 0 0,1 0-1,-1 0 1,0 0 0,1 0 0,-1 0 0,0 0 0,1 0 0,79 0 1039,-78 0-1063,1 0 1,-1 1-1,1-1 0,-1 1 0,0 0 0,1-1 0,-1 1 0,0 0 0,1 1 0,-1-1 0,3 2 1,-2-1-16,0 0 1,0 0 0,1-1 0,-1 1 0,1-1 0,-1 0 0,1 0 0,-1 0 0,1 0 0,-1-1-1,8 1 1,68-1-3861,-69 0 3797,25 0-8884,-31 0 6634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4.71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159 28 9760,'0'0'6698,"5"-5"-5845,13-13-181,-14 14 1819,-4 80-1238,0-76-1250,0 0-1,0 1 0,0-1 0,0 0 1,0 1-1,0-1 0,0 1 0,0-1 1,0 0-1,0 1 0,-1-1 0,1 0 1,0 1-1,0-1 0,0 0 0,0 1 1,-1-1-1,1 0 0,0 0 0,0 1 1,-1-1-1,1 0 0,0 1 0,-1-1 1,1 0-1,-3 2 2,1 0-1,1 0 1,-1 0-1,0 0 1,0 1-1,1-1 1,-1 0-1,1 1 1,0-1 0,0 1-1,0-1 1,0 1-1,0 0 1,0-1-1,1 1 1,0 0-1,-1 5 1,1-5-2,0-1-1,-1 1 1,1 0-1,-1-1 1,1 1-1,-1 0 1,0-1-1,0 1 1,0-1-1,0 1 1,-1-1-1,1 1 1,-3 1-1,-4 10 10,0 13-11,-10-1-21,10 1 15,-10-1 6,9 1-5,-9-1-16,10-9 14,7-13 3,-1 0 0,1 0 1,-1-1-1,0 1 0,-1-1 0,1 0 0,-4 4 0,6-7 3,0 0-1,0 0 0,-1 0 1,1 1-1,0-1 0,-1 0 1,1 1-1,0-1 1,0 0-1,-1 0 0,1 1 1,0-1-1,0 0 0,0 1 1,0-1-1,-1 0 0,1 1 1,0-1-1,0 1 1,0-1-1,0 0 0,0 1 1,0-1-1,0 0 0,0 1 1,0 5-26,1-3 13,-1 0 1,0 0-1,0 0 0,0 1 1,0-1-1,-1 0 1,1 0-1,-1 0 1,0 0-1,-1 5 1,-10 0-125,12-8 124,-1 0-1,0 0 1,1 1-1,-1-1 1,1 0-1,-1 1 1,1-1-1,-1 1 1,1-1-1,-1 1 1,1-1-1,-1 1 1,1-1-1,-1 1 1,1 0-1,0-1 1,-1 1-1,1-1 1,0 1-1,0 0 1,-1-1-1,1 1 1,0 0-1,0-1 1,0 1 0,0 0-1,0-1 1,0 1-1,0 0 1,0 1-1,0 2-540,0 1-117,0 13-133,0-14-320,17-4-4411,-8 0 379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5.2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1 345 7712,'0'0'7664,"0"5"-6593,0 13-52,0-18-1004,0 0 0,0 0-1,0 0 1,0 0 0,0 0-1,0 0 1,0 1 0,0-1-1,0 0 1,0 0 0,0 0-1,0 0 1,0 0 0,0 1-1,0-1 1,0 0 0,0 0 0,0 0-1,0 0 1,0 0 0,0 1-1,0-1 1,0 0 0,0 0-1,0 0 1,0 0 0,0 0-1,0 0 1,1 0 0,-1 1-1,0-1 1,0 0 0,0 0 0,0 0-1,0 0 1,0 0 0,0 0-1,1 0 1,-1 0 0,0 0-1,0 0 1,0 0 0,0 0-1,0 0 1,1 0 0,-1 0 0,0 0-1,0 0 1,0 0 0,0 0-1,0 0 1,1 0 0,-1 0-1,0 0 1,0 0 0,0 0-1,18 0 621,-14 0 85,0 0-533,14 0-11,-18 0-174,0 0 0,0 0 1,0 0-1,0 0 0,0 0 1,1 0-1,-1 0 0,0 0 1,0 0-1,0 0 0,0 0 1,0 0-1,1 0 0,-1 0 1,0 0-1,0 0 1,0 0-1,0 0 0,0 0 1,0 0-1,1 0 0,-1 0 1,0 0-1,0 0 0,0 0 1,0 0-1,0 0 0,0 0 1,1 1-1,-1-1 0,0 0 1,0 0-1,0 0 0,0 0 1,0 0-1,0 0 0,0 1 1,0-1-1,0 0 0,0 0 1,0 0-1,0 0 0,0 0 1,0 0-1,0 1 0,0-1 1,0 0-1,0 0 0,0 0 1,0 0-1,0 0 0,0 1 1,0-1-1,0 0 0,0 0 1,0 0-1,0 18 99,0-18-99,0 0 0,0 0 0,0 0-1,0 0 1,0 0 0,0 1 0,0-1 0,0 0-1,0 0 1,0 0 0,0 0 0,0 0-1,0 1 1,0-1 0,0 0 0,0 0 0,0 0-1,0 0 1,0 0 0,0 1 0,0-1-1,0 0 1,0 0 0,0 0 0,0 0 0,0 0-1,0 0 1,1 0 0,-1 1 0,0-1-1,0 0 1,0 0 0,0 0 0,0 0 0,0 0-1,1 0 1,-1 0 0,0 0 0,0 0-1,0 0 1,0 0 0,0 0 0,0 0 0,1 0-1,-1 0 1,0 0 0,0 0 0,0 0-1,0 0 1,0 0 0,1 0 0,-1 0 0,0 0-1,0 0 1,0 0 0,1 0 0,74 0 350,-55 1-332,21-3 30,-40 2-49,0 0 1,-1 0 0,1 0-1,0 0 1,0-1-1,0 1 1,0 0 0,-1-1-1,1 1 1,0-1-1,0 1 1,-1-1 0,1 1-1,0-1 1,-1 0-1,1 1 1,-1-1-1,1 0 1,0 1 0,-1-1-1,0 0 1,1 0-1,-1 1 1,1-1 0,-1 0-1,0 0 1,0 0-1,1 0 1,-1 0 0,0 1-1,0-1 1,0-2-1,0 3 1,0 0 0,0-1-1,0 1 1,0-1 0,0 1-1,0 0 1,0-1-1,0 1 1,0 0 0,0-1-1,1 1 1,-1-1 0,0 1-1,0 0 1,0-1 0,1 1-1,-1 0 1,0-1 0,0 1-1,1 0 1,-1 0-1,0-1 1,0 1 0,1 0-1,-1 0 1,19-18 83,-19 17-81,0 1 1,0 0-1,1 0 0,-1-1 0,0 1 0,1 0 0,-1 0 0,0-1 0,0 1 0,1 0 0,-1-1 1,0 1-1,0 0 0,0-1 0,0 1 0,1 0 0,-1-1 0,0 1 0,0-1 0,0 1 1,0 0-1,0-1 0,0 1 0,0 0 0,0-1 0,0-184 652,0 184-658,0 0 0,0 0 0,0 0-1,0 1 1,0-1 0,0 0 0,0 0 0,0 0 0,-1 0-1,1 1 1,0-1 0,0 0 0,-1 0 0,1 1 0,-1-1-1,1 0 1,-1 0 0,1 1 0,-1-1 0,1 1 0,-1-1 0,1 0-1,-1 1 1,0-1 0,1 1 0,-1-1 0,0 1 0,1 0-1,-1-1 1,0 1 0,0 0 0,0-1 0,1 1 0,-1 0-1,0 0 1,0 0 0,0 0 0,0 0 0,1 0 0,-1 0 0,-2 0-1,-1 0-29,0 0-26,3 0 57,-1 0 1,1 0 0,0 0 0,0-1-1,0 1 1,0 0 0,0-1 0,0 1-1,0 0 1,0-1 0,0 1-1,0-1 1,0 0 0,1 1 0,-1-1-1,0 0 1,0 1 0,0-1 0,1 0-1,-1 0 1,0 0 0,0-1-1,0 1 2,1 0-1,-1 0 0,0 0 1,1 0-1,-1 0 0,0 0 0,0 1 1,1-1-1,-1 0 0,0 1 0,0-1 1,0 0-1,0 1 0,0-1 1,0 1-1,0 0 0,0-1 0,0 1 1,0 0-1,0-1 0,0 1 0,-2 0 1,-2 0 25,1 0 17,-14 0 53,14 0 1275,4-12-1277,-1 10-92,1-1 1,0 0-1,0 1 1,0-1 0,0 0-1,0 1 1,1-1-1,-1 0 1,1 1 0,-1-1-1,1 1 1,1-3 0,16-4 18,-9-9-16,2 11-6,-10 6 1,-1 1 1,1 0-1,0 0 0,-1-1 0,1 1 0,-1-1 1,1 1-1,0 0 0,-1-1 0,1 1 0,-1-1 1,1 1-1,-1-1 0,0 1 0,1-1 0,-1 0 1,0 1-1,1-1 0,-1 0 0,0 1 0,1-1 1,-1 0-1,0 1 0,0-1 0,0 0 0,0 1 1,0-1-1,0 0 0,0 1 0,0-1 0,0-1 1,0-2 127,22 4 90,-18 0 161,0 0-336,-1 0-35,0-1 1,1 1 0,0 0-1,-1 0 1,1 0 0,0 0 0,-1 1-1,1 0 1,-1-1 0,7 3 0,-3 8 4,-1-3 1,16-5-73,-4-3 16,-14 0-32,0 0-79,14 0-97,-14 0-192,1 0-207,2 0 431,21-2-6287,-27 2 6379,0-1-1,-1 1 0,1 0 1,0-1-1,-1 1 0,1-1 1,0 1-1,-1-1 0,1 1 1,0-1-1,-1 1 0,1-1 1,-1 1-1,1-1 0,-1 0 1,1 1-1,-1-1 0,0 0 1,1 1-1,-1-1 0,0 0 1,0 0-1,1 1 0,-1-1 1,0 0-1,0 0 0,0 0 1,0 1-1,0-3 0,0-1-2917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06.0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318 0 2784,'0'0'20671,"0"4"-20479,0 14-5,0-14 485,0 1-448,0 13-32,0-14-37,0 0-49,0 14-15,0-18-90,0 0 1,0 0-1,0 0 0,0 0 0,0 0 1,0 1-1,0-1 0,0 0 1,0 0-1,0 0 0,0 0 1,0 0-1,0 1 0,0-1 1,0 0-1,0 0 0,0 0 0,0 0 1,0 0-1,0 0 0,0 1 1,0-1-1,0 0 0,0 0 1,0 0-1,0 0 0,0 0 1,0 0-1,1 1 0,-1-1 1,0 0-1,0 0 0,0 0 0,0 0 1,0 0-1,0 0 0,1 0 1,-1 0-1,0 0 0,0 0 1,0 0-1,0 0 0,0 0 1,0 0-1,1 0 0,-1 0 0,0 0 1,0 0-1,0 0 0,0 0 1,0 0-1,1 0 0,-1 0 1,0 0-1,0 0 0,0 0 1,1 0 2,0 0 0,0 0 0,-1 0 1,1 0-1,0 0 0,0 0 0,0 0 1,-1 0-1,1 1 0,0-1 0,0 0 1,-1 1-1,1-1 0,0 0 0,-1 1 1,1-1-1,0 1 0,-1-1 0,1 1 1,-1-1-1,1 1 0,-1-1 1,1 1-1,-1-1 0,1 1 0,-1 0 1,1-1-1,-1 1 0,1 1 0,1 29 195,-2-21-147,5-5-14,13 12 15,-18-16-52,0-1 1,0 0-1,1 0 1,-1 1-1,0-1 0,1 0 1,-1 0-1,0 1 1,0-1-1,1 0 1,-1 1-1,0-1 1,0 0-1,0 1 0,0-1 1,1 0-1,-1 1 1,0-1-1,0 1 1,0-1-1,0 0 0,0 1 1,0-1-1,0 0 1,0 1-1,0 17 37,0-14 20,0 1 17,0 13 37,0-14-11,4 0-5,14 14 0,-14-14-5,-5 0-65,1 0 0,0 0 0,-1 0 1,2-1-1,-1 1 0,0 0 0,1 0 0,-1 0 0,1 0 1,3 6-1,7-4-19,-3 0 1,-5 17 41,-3 127 15,0-146-80,0 1 32,0-4-17,0 0 1,0 0-1,0 0 1,1 0-1,-1 0 1,0 0 0,1 0-1,-1 0 1,1 0-1,-1 0 1,1 0-1,-1 0 1,1 0-1,0 0 1,-1 0-1,1 0 1,0 0-1,0 0 1,0-1-1,-1 1 1,3 1-1,-2-2 1,0 1-1,0 0 1,0-1-1,0 1 1,-1 0-1,1 0 1,0-1-1,0 1 1,-1 0-1,1 0 1,0 0-1,-1 0 1,1 0-1,-1 0 1,0 0-1,1 0 1,-1 0-1,0 0 1,1 0-1,-1 1 1,0 1 0,0 1 26,-4-4 1,-14 0-16,18 0-11,0 0 0,0 0 1,0 0-1,0 0 1,0 0-1,-1 0 1,1 0-1,0 0 1,0 0-1,0 0 1,0 0-1,0 0 1,-1 0-1,1 0 1,0 0-1,0 0 0,0 0 1,0 0-1,0 0 1,-1 0-1,1 0 1,0 0-1,0 0 1,0 0-1,0 0 1,0 0-1,0 0 1,0 1-1,-1-1 1,1 0-1,0 0 1,0 0-1,0 0 0,0 0 1,0 0-1,0 0 1,0 1-1,0-1 1,0 0-1,0 0 1,0 0-1,0 0 1,0 0-1,0 1 1,0-1-1,0 0 1,0 0-1,0 0 0,0 0 1,0 0-1,0 1 1,0-1-1,0 0 1,0 0-1,0 0 1,0 0-1,0 3 3,1 0 3,-1 1-1,0-1 1,0 1-1,0-1 1,0 1 0,-1-1-1,0 1 1,1-1-1,-1 1 1,-2 3-1,-14 1-5,8 14 0,5-16 0,0-1 0,0 1 0,0-1 0,-1 0 1,-10 8-1,10-9-1,0 1 0,1 0 0,-1 0 0,1 0 0,-8 11 0,9-10-4,3-5 4,0 0 0,-1 0 0,1 1 0,-1-1 0,1 0 0,-1 0-1,1 0 1,-1 0 0,0 0 0,0 0 0,1-1 0,-1 1 0,0 0 0,0 0 0,0 0-1,0-1 1,0 1 0,0 0 0,0-1 0,0 1 0,-2 0 0,-7 3-2,-16 15-29,4-11-21,9 14 5,9-19 35,0 0 1,-1 0 0,1 0 0,-1-1 0,0 0 0,-7 3 0,5-3-25,0 1 0,1 0 0,-1 0 1,1 0-1,0 1 0,0 0 1,-7 6-1,10-7-43,0 0 1,0-1-1,0 1 1,0-1-1,-1 0 1,1 0-1,-1 0 1,1-1-1,-1 1 1,0-1-1,1 1 1,-1-1-1,0-1 1,0 1 0,0 0-1,0-1 1,0 0-1,0 0 1,0 0-1,-4-1 1,-40 1-5788,43 0 385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4.4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158 27 3808,'0'0'219,"-4"0"-155,-40 0 517,39 0 198,5 4-577,0 30 1452,0-27 1970,0-30 1349,0 1-3086,0 18-1860,0-19 970,-4 23-831,-14 0 20,14 0 662,0 0-661,-14 0 21,14 0 571,4 71-593,0 211 1,0-212 160,0-87-86,0 13-224,0-1-5,0-18 0,0 23-31,0 0-1,0 0 1,0 0-1,0 0 1,0 0-1,0-1 1,1 1-1,-1 0 1,0 0-1,0 0 0,0 0 1,0 0-1,0-1 1,0 1-1,0 0 1,0 0-1,0 0 1,0 0-1,0-1 1,-1 1-1,1 0 1,0 0-1,0 0 1,0 0-1,0 0 1,0-1-1,0 1 0,0 0 1,0 0-1,0 0 1,0 0-1,-1 0 1,1 0-1,0-1 1,0 1-1,0 0 1,0 0-1,0 0 1,-1 0-1,1 0 1,0 0-1,0 0 0,0 0 1,0 0-1,0 0 1,-1 0-1,1 0 1,0 0-1,0 0 1,0 0-1,0 0 1,-1 0-1,1 0 1,0 0-1,0 0 1,0 0-1,-1 0-1,0 0 1,0 0-1,0 0 0,0 0 0,1 0 1,-1 0-1,0 0 0,0 0 1,0 0-1,1 0 0,-1 1 1,0-1-1,0 0 0,0 1 0,1-1 1,-1 0-1,0 1 0,1-1 1,-1 1-1,0-1 0,1 1 1,-1 0-1,1-1 0,-1 1 0,1-1 1,-1 1-1,1 0 0,-1 0 1,1-1-1,0 1 0,-1 0 1,1 0-1,0-1 0,0 1 0,-1 0 1,1 0-1,0 0 0,0-1 1,0 1-1,0 0 0,0 0 1,0 0-1,0 0 0,0-1 0,1 1 1,-1 1-1,0-1 1,0 1 1,0 0-1,0-1 1,0 1-1,0-1 1,0 1-1,0 0 0,-1-1 1,1 1-1,-1-1 1,1 1-1,-1-1 0,0 0 1,0 2-1,1-2 1,-1-1-1,1 0 1,0 0-1,0 1 0,0-1 1,-1 0-1,1 0 1,0 0-1,0 0 1,-1 1-1,1-1 1,0 0-1,0 0 0,-1 0 1,1 0-1,0 0 1,0 0-1,-1 0 1,1 0-1,0 0 0,0 0 1,-1 0-1,1 0 1,0 0-1,0 0 1,-1 0-1,1 0 0,0 0 1,-1 0-1,1 0 1,0 0-1,0 0 1,-1-1-1,0 0 0,0 1 1,0-1-1,1 0 1,-1 0-1,0 0 1,1 0-1,-1-1 1,1 1-1,-1 0 0,1 0 1,-1 0-1,1 0 1,0-1-1,-1-1 1,-1-23-31,0-36 1,2 62 29,0-22-309,0 17-518,0 0 373,0-4-235,0-13-2136,0-31-572,0 40-1024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7.7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1 107 6848,'0'0'12495,"4"0"-11593,14 0-92,-14 0-148,-4-5-86,0-13-80,0 18-490,0 0 0,0 0 0,0 0 0,0 0 1,0 0-1,0 0 0,0-1 0,0 1 0,0 0 0,0 0 1,0 0-1,0 0 0,0 0 0,0-1 0,0 1 0,0 0 1,0 0-1,0 0 0,0 0 0,0 0 0,0-1 1,0 1-1,0 0 0,0 0 0,0 0 0,0 0 0,0 0 1,1 0-1,-1 0 0,0-1 0,0 1 0,0 0 0,0 0 1,0 0-1,0 0 0,0 0 0,1 0 0,-1 0 0,0 0 1,0 0-1,0 0 0,0 0 0,0 0 0,1 0 1,-1 0-1,0 0 0,0 0 0,0 0 0,0 0 0,0 0 1,1 0-1,-1 0 0,0 0 0,0 0 0,0 0 0,1 0 1,0 0 5,0 0 1,0 0 0,0 0 0,0 0 0,0 0 0,0 0 0,0 0-1,0-1 1,-1 1 0,1 0 0,0-1 0,0 1 0,0 0-1,0-1 1,1 0 0,-1-1 2,0 1-1,-1 0 1,1 0-1,0 0 1,-1 0-1,1 0 1,-1-1-1,0 1 0,1 0 1,-1 0-1,0-1 1,0 1-1,0 0 1,0 0-1,0-3 1,4 0 28,14-14 10,-18 17-52,0 1 0,0 0 1,0-1-1,1 1 0,-1 0 0,0-1 1,1 1-1,-1 0 0,0 0 0,0-1 0,1 1 1,-1 0-1,0 0 0,1 0 0,-1 0 1,0-1-1,1 1 0,-1 0 0,1 0 1,-1 0-1,0 0 0,1 0 0,-1 0 0,0 0 1,2 0-1,-2 0-1,1 0-1,0 0 1,0 0-1,0 0 1,-1 0 0,1 0-1,0 0 1,0 0 0,0 0-1,0 0 1,-1-1-1,1 1 1,0 0 0,0-1-1,-1 1 1,1-1-1,0 1 1,0 0 0,-1-1-1,1 0 1,-1 1 0,1-1-1,0 1 1,-1-1-1,1 0 1,-1 1 0,1-1-1,-1 0 1,0 1 0,1-1-1,-1 0 1,0 0-1,0 0 1,1 1 0,-1-1-1,0 0 1,0 0-1,0 0 1,0 0 0,0 1-1,0-3 1,0 3-2,0 0 0,0 0 0,0 0 0,0 0 0,0 0 0,0-1 0,0 1 0,0 0 0,0 0 0,0 0 0,0 0 0,0 0 0,0-1 0,0 1 0,0 0 1,0 0-1,0 0 0,0 0 0,0 0 0,0 0 0,0-1 0,0 1 0,0 0 0,0 0 0,0 0 0,0 0 0,0 0 0,0 0 0,1-1 0,-1 1 0,0 0 0,0 0 0,0 0 0,0 0 0,0 0 0,0 0 0,1 0 0,-1 0 0,0 0 0,0 0 0,0 0 0,0 0 0,0 0 0,0 0 1,1 0-1,-1 0 0,0 0 0,0 0 0,0 0 0,0 0 0,0 0 0,1 0 0,-1 0 0,0 0 0,0 0 0,0 0 0,18 0-153,-14 0 6,0 0-16,-3 0 164,0 0 0,0 0 0,0 0 0,0 0 1,0 0-1,0 0 0,-1 1 0,1-1 0,0 0 1,0 0-1,0 1 0,0-1 0,-1 0 1,1 1-1,0-1 0,-1 1 0,1-1 0,0 1 1,-1 0-1,1-1 0,0 1 0,-1-1 0,1 1 1,-1 0-1,1 0 0,-1-1 0,1 1 0,-1 0 1,0 0-1,0 0 0,1-1 0,-1 2 0,1 4-9,0 1-1,-1-1 0,0 0 0,0 9 0,-1 8-4,1-11 10,1-9 8,-1 1-1,0 0 1,0-1 0,0 1-1,0-1 1,-1 1-1,0-1 1,1 1-1,-3 5 1,-6 5 2,8-12-1,-1 0 0,0 0-1,1 1 1,0-1 0,0 1 0,-1-1 0,2 1 0,-1-1-1,0 1 1,0 0 0,1 0 0,-1-1 0,1 5 0,0-6-3,0 1 1,0-1 0,0 0 0,0 0 0,0 0 0,0 0 0,0 1-1,-1-1 1,1 0 0,0 0 0,-1 0 0,1 0 0,-1 0 0,1 0-1,-1 0 1,0 0 0,1 0 0,-1 0 0,0 0 0,0 0 0,0-1-1,0 1 1,1 0 0,-3 1 0,2-2 5,0 1-1,0 0 1,0-1 0,0 1-1,0 0 1,1 0 0,-1 0-1,0 0 1,1 0 0,-1 0-1,0 0 1,1 0 0,-1 0-1,1 0 1,-1 0 0,1 0 0,0 0-1,-1 0 1,1 0 0,0 0-1,0 1 1,0-1 0,0 0-1,0 2 1,0-2 5,0 0 0,0 1 0,0-1-1,0 0 1,0 0 0,-1 1 0,1-1 0,0 0 0,-1 0 0,1 0 0,0 0 0,-1 1-1,0-1 1,1 0 0,-1 0 0,0 0 0,1 0 0,-1 0 0,0-1 0,0 1-1,0 0 1,0 0 0,0 0 0,-2 0 0,3 0-2,-1-1 0,0 1 0,0-1 0,0 1 0,1 0 1,-1-1-1,0 1 0,0 0 0,1 0 0,-1-1 0,1 1 0,-1 0 0,1 0 0,-1 0 0,1 0 0,-1-1 1,1 1-1,0 0 0,0 0 0,-1 0 0,1 0 0,0 0 0,0 0 0,0 1 0,0 3 124,0-1-161,0 14-37,0-18 63,0 0-1,0 0 1,0 0-1,0 0 1,0 0 0,0 1-1,0-1 1,0 0-1,0 0 1,0 0-1,0 0 1,0 0 0,0 1-1,0-1 1,0 0-1,0 0 1,0 0 0,0 0-1,0 0 1,0 1-1,0-1 1,0 0 0,0 0-1,0 0 1,0 0-1,0 0 1,0 0 0,1 0-1,-1 1 1,0-1-1,0 0 1,0 0 0,0 0-1,0 0 1,0 0-1,1 0 1,-1 0 0,0 0-1,0 0 1,0 0-1,0 0 1,0 0 0,0 0-1,1 0 1,-1 0-1,0 0 1,0 0 0,0 0-1,0 0 1,0 0-1,1 0 1,-1 0 0,0 0-1,0 0 1,0 0-1,1 0 1,17 0-42,-18 0 42,0 0 0,1 0 0,-1 0-1,0 0 1,1 0 0,-1 0 0,1 0-1,-1 0 1,0 0 0,1 0 0,-1-1 0,0 1-1,1 0 1,-1 0 0,0 0 0,1 0-1,-1-1 1,0 1 0,1 0 0,-1 0-1,0-1 1,0 1 0,1 0 0,-1-1 0,0 1-1,18-18-35,-18 18 34,0 0 1,0-1 0,1 1-1,-1 0 1,0 0-1,0-1 1,1 1-1,-1 0 1,0 0-1,1-1 1,-1 1-1,0 0 1,1 0-1,-1 0 1,0-1 0,1 1-1,-1 0 1,0 0-1,1 0 1,-1 0-1,0 0 1,1 0-1,-1 0 1,1 0-1,-1 0 1,19 0-89,-15 0 1,0 0 20,2 0 50,-2 0-22,-1-1 0,1 1 0,0 0-1,-1 1 1,1-1 0,-1 1 0,1 0 0,5 1-1,0 10-120,-9-12 153,0 1 0,0 0 0,1-1 0,-1 1 0,1-1-1,-1 1 1,0 0 0,1-1 0,-1 1 0,1-1 0,-1 1 0,1-1 0,-1 0 0,1 1 0,0-1 0,-1 0 0,1 1 0,-1-1 0,1 0 0,0 1 0,-1-1 0,1 0 0,0 0 0,0 0 0,-1 0 0,1 0 0,0 0 0,-1 0 0,1 0 0,1 0 0,2 0-294,1 5-176,12 13-310,-12-14-319,-1-4-470,14 0-799,-14 0-1185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6.47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125 27 9984,'-102'0'6400,"98"0"-5281,0 0-169,-8-2-325,10-2 352,12-9 149,-6 10-1321,0-2 558,0 5 5,120 0 757,353 0-160,-438 2-874,65 10 0,-70-6-30,53 1 0,-68-7-43,0 0 0,22 4 0,21 14 46,-10-16 1,-39-2-41,-1 0 0,1 1 1,0 0-1,12 3 0,3 4 25,-17-4-35,0-1 1,0 0 0,1-1 0,17 1 0,54-3 22,-82 0-37,-1 0 0,1-1 0,0 1 0,0 0 0,0 0 0,0 0 0,-1 0 0,1 0 0,0 0 0,0 0 0,0 1 0,-1-1 0,1 0 0,0 0 0,0 1 0,0-1 0,-1 0 0,1 1 0,0-1 0,-1 1 0,1-1 0,0 1 0,-1-1 0,1 1 0,0-1 0,-1 1 0,1 0 0,-1-1 0,1 1 0,-1 0 0,1 1 0,7 9-10,4-6-27,-33-6-33,8 1 62,2 0 6,0 0 0,1 0 0,-20 4 0,-32 14-41,25-15 18,-1-1-1,-38-2 0,29-2 9,-63 8-1,54 2 18,23-2 0,-64 2 0,30-9 1,28-1-3,-1 2 0,-52 7 0,51 2-9,25-5 7,-1-1 0,1 0 0,-30 0 0,-82-3 36,105 0-26,19 0 10,8 0-283,121 0 198,-50 1 96,-33 1-26,-1-3 1,47-5 0,-44-1 8,-9 1 1,67-3 0,105 9 74,-22 0-112,-181 0 26,-1 0 0,0 0 0,0 0-1,0 1 1,0 0 0,0-1 0,0 1-1,0 0 1,-1 0 0,1 0 0,0 1-1,0-1 1,2 3 0,-2-2-2,0-1 0,-1 1 0,1-1 0,0 0 0,0 1 0,0-1 0,-1 0 0,1-1 0,0 1 0,0-1 0,0 1 1,0-1-1,5 0 0,10 0-35,-14 0 6,-8 0 59,-12-1-21,7 1-15,1-1 0,-1 1 0,0 1 0,1 0 0,-18 4 0,1 1 6,-1 0 1,0-2-1,-51 2 0,45-6 3,-33 4 0,-23 14 0,63-16 0,-28-1 0,27-1 0,-51 5 0,37 3 0,14-3 2,0 0 0,-41 0 0,-109-5 312,175 0-300,1 0 1,-1 0-1,1 0 0,-1 0 0,1 0 0,-1 0 0,1 0 0,-1 0 1,0 0-1,1 0 0,-1 0 0,1 0 0,-1 0 0,1 0 1,-1 1-1,1-1 0,-1 0 0,1 0 0,-1 1 0,1-1 0,0 0 1,-1 1-1,1-1 0,-1 0 0,1 1 0,-18 17 536,21-21-534,-1 1-14,-1 0-1,1 1 0,1-1 0,-1 0 1,0 1-1,0 0 0,1-1 0,-1 1 0,0 0 1,1 0-1,-1 0 0,1 0 0,0 1 1,-1-1-1,1 1 0,0-1 0,-1 1 1,1 0-1,0 0 0,4 1 0,25-1 1,112-4 23,-90-4-21,-8 1-6,65-1 0,260 8 7,-343 1-5,-1 2 0,52 11 0,-59-9 0,17-3 0,-33-3 0,0 1-1,0 0 1,1 0-1,-1 1 1,0-1-1,0 1 1,0 0-1,0 0 0,6 2 1,4 5-11,-12-6 9,0 0 1,1-1-1,-1 1 1,1-1-1,-1 0 0,1 0 1,0 0-1,-1 0 0,1-1 1,0 1-1,0-1 1,5 1-1,-7-1-2,0 0 1,1 0-1,-1 0 1,0 0-1,1 0 0,-1 0 1,0 0-1,0 1 1,1-1-1,-1 1 1,0-1-1,0 1 0,0-1 1,0 1-1,2 1 1,-2-2-7,-1 1 1,1 0-1,-1 0 1,1 0-1,-1 0 1,1 0-1,-1 0 1,0 0-1,1-1 1,-1 1-1,0 0 1,0 0-1,0 0 1,0 0-1,0 0 1,0 1-1,0 3-219,-4-1-208,-14 14-353,14-14-474,-18-4-3941,17 0 235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7.62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319 1 7200,'0'0'12021,"-4"0"-11541,-40 0 1226,39 0-1482,1 0-5,-40 0 608,43 0-815,1 0-1,-1 0 1,1 0 0,0 0 0,-1 0 0,1 0 0,-1 0 0,1 0 0,0 0 0,-1 0 0,1 1-1,0-1 1,-1 0 0,1 0 0,0 0 0,-1 0 0,1 1 0,0-1 0,-1 0 0,1 0 0,0 1-1,0-1 1,-1 0 0,1 1 0,0-1 0,-18 18 319,18-18-320,0 0 1,0 1-1,-1-1 1,1 0-1,0 0 1,0 1-1,-1-1 1,1 0-1,0 0 0,-1 1 1,1-1-1,0 0 1,-1 0-1,1 0 1,0 1-1,-1-1 1,1 0-1,0 0 1,-1 0-1,1 0 1,0 0-1,-1 0 1,1 0-1,-1 0 1,1 0-1,-18 0 272,17 0-274,1 0 1,-1 0-1,1 0 1,0 0-1,-1 0 1,1 0-1,0 0 0,-1 0 1,1 0-1,-1 0 1,1 1-1,0-1 1,-1 0-1,1 0 0,0 0 1,-1 0-1,1 1 1,0-1-1,0 0 1,-1 0-1,1 1 1,0-1-1,-1 0 0,1 1 1,0 0-1,-2 1 13,0 0 0,-1 0 0,1 0 0,0-1 0,-1 1 1,1 0-1,-1-1 0,1 0 0,-1 1 0,0-1 0,1 0 0,-1 0 0,0-1 0,-6 2 0,9-2-17,0 0 0,-1 0 0,1 0 0,-1 0 1,1 0-1,0 0 0,-1 0 0,1 0 0,-1 0 0,1 1 0,0-1 0,-1 0 0,1 0 1,0 0-1,-1 0 0,1 1 0,0-1 0,-1 0 0,1 0 0,0 1 0,0-1 1,-1 0-1,1 1 0,0-1 0,-4 4 16,1 1 0,0-1 1,0 1-1,-5 9 0,5-8-15,0 1-1,-1-1 0,0 0 1,0 0-1,-6 6 1,6-9-4,2-1-2,0 0 1,0-1 0,1 1-1,-1 0 1,0 0-1,1 0 1,-1 0 0,1 1-1,0-1 1,-1 0 0,1 1-1,0-1 1,1 0 0,-1 1-1,0-1 1,1 1-1,-1 0 1,1-1 0,0 1-1,0-1 1,0 5 0,0-4-2,-1 0 0,1-1 0,-1 1 0,1 0 0,-1-1 0,0 1 0,0-1 0,0 1 1,-1-1-1,-2 5 0,2-4 0,0 0 0,1 0 0,-1 0 0,1 0 0,0 0 0,0 0 0,0 0 0,0 1 0,0-1 0,1 0 0,-1 5 0,1 0-1,-1-5-2,1 0 1,0 0 0,0 1 0,0-1 0,0 0 0,0 0 0,1 1-1,0-1 1,-1 0 0,3 6 0,15 0-24,-11 2 7,-7-11 18,1 1 1,-1 0 0,1 0-1,-1-1 1,1 1 0,-1 0-1,1-1 1,-1 1 0,1 0 0,-1-1-1,1 1 1,0-1 0,-1 1-1,1-1 1,0 1 0,0-1-1,-1 0 1,1 1 0,0-1-1,0 0 1,0 0 0,0 1-1,-1-1 1,1 0 0,0 0-1,0 0 1,0 0 0,0 0 0,-1 0-1,1 0 1,0-1 0,1 1-1,1 0-2,0 0 0,0 1 0,0-1 0,0 1 1,0 0-1,0-1 0,0 1 0,-1 1 0,1-1 0,0 0 0,5 4 0,-6-3-7,1-1 1,-1 1-1,1-1 0,0 0 0,-1 1 1,1-1-1,0-1 0,0 1 0,0 0 1,0-1-1,6 1 0,-8-1 1,0 0-1,0 0 1,1 0-1,-1 0 1,0 0-1,0 0 1,0 0-1,0 1 1,0-1-1,0 0 1,0 1 0,0-1-1,0 1 1,0-1-1,0 1 1,0-1-1,0 1 1,0 0-1,0 0 1,0-1-1,0 1 1,-1 0-1,1 0 1,0 0-1,0 1 1,0-1 0,-1 0 0,1 0 0,0 0 1,0 0-1,-1 0 0,1 0 0,0 0 0,0-1 0,0 1 1,0 0-1,0-1 0,0 1 0,0-1 0,0 1 0,0-1 1,0 1-1,0-1 0,0 0 0,0 1 0,0-1 0,0 0 1,0 0-1,1 0 0,-1 0 0,2 0 0,8 0-60,-8-1 48,-1 1 0,1 0 0,0 0 0,0 0-1,0 0 1,0 0 0,-1 1 0,1-1 0,0 1 0,0 0-1,4 1 1,0 9-56,-1-3 15,16-5-30,-22-3 93,1 0 1,0 0-1,0 0 1,0 0-1,0 0 1,0 0-1,-1-1 1,1 1-1,0 0 1,0 0-1,0-1 1,-1 1-1,1 0 1,0-1-1,0 1 1,-1-1-1,1 1 1,0-1-1,-1 0 1,1 1-1,0-1 1,-1 1-1,1-1 1,-1 0-1,1 0 1,-1 1-1,1-1 1,-1 0-1,0 0 1,0 0-1,1 1 0,-1-2 1,1-4 6,0-1 0,-1 1 0,0 0 1,0-9-1,-1-8-1,1 11-6,1 9 0,-1-1 1,0 0-1,0 1 1,0-1 0,0 1-1,-1-1 1,0 1-1,1-1 1,-3-5 0,-6-5 9,8 12-7,-1 0 0,0 0 0,1-1 0,0 1 0,0-1 0,-1 1 0,2-1 1,-1 1-1,0-1 0,0 0 0,1 0 0,-1 1 0,1-5 0,0-148 24,0 151-107,5 4-4320,7 0 2633,-2 0-2749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8.1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 7232,'0'0'3680,"0"4"-2214,0 9-800,0-4 9137,4-9-9840,14 0-240,-18 0 266,0 0 0,0 0 0,0 0-1,0 0 1,0 0 0,1 0 0,-1 0 0,0 0 0,0 0 0,0 0 0,0 0 0,0 0 0,1 0 0,-1 0 0,0 0 0,0 0 0,0 0 0,0 0 0,0 0 0,0 0 0,1 0 0,-1 0 0,0 0 0,0 0 0,0 0 0,0 0 0,0 0 0,0 0-1,1-1 1,-1 1 0,0 0 0,0 0 0,0 0 0,0 0 0,0 0 0,0 0 0,0-1 0,0 1 0,0 0 0,0 0 0,0 0 0,0 0 0,0 0 0,0 0 0,0-1 0,0 1 0,0 0 0,0 0 0,0 0 0,0 0 0,0 0 0,0-1-1,0 1 1,0 0 0,0 0 0,0 0 0,0-18-1061,0 18 1045,0 0 0,0 0 0,0 0 0,0 0 0,0 0 0,0-1 0,0 1 0,0 0 0,0 0 0,0 0 0,0 0 0,0 0 0,0-1 0,0 1 0,0 0 0,0 0 0,0 0 0,0 0 0,0 0 0,0 0 0,0-1-1,0 1 1,0 0 0,0 0 0,0 0 0,0 0 0,0 0 0,0 0 0,1-1 0,-1 1 0,0 0 0,0 0 0,0 0 0,0 0 0,0 0 0,0 0 0,1 0 0,-1 0 0,0 0 0,0 0 0,0 0 0,0 0 0,0 0 0,0 0 0,1 0 0,-1 0-1,0 0 1,0 0 0,0 0 0,0 0 0,0 0 0,1 0 0,-1 0 0,0 0 0,0 0 0,0 0 0,18 0-2266,-18 0 2168,0 0 0,1 0 0,-1 0 0,1 0 0,-1 0 0,0 0 0,1 0 0,-1 0 1,0 0-1,1 0 0,-1-1 0,1 1 0,-1 0 0,0 0 0,1 0 0,-1-1 0,0 1 0,1 0 0,-1 0 0,0-1 1,0 1-1,1 0 0,-1 0 0,0-1 0,1 1 0,17-18-4446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8.62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133 107 6016,'0'0'8501,"0"-9"-7216,0-61 3371,-4 70-4507,3 0-144,0 0 0,0 0 0,0 0 0,1 0 0,-1 0-1,0 0 1,0 0 0,0 0 0,0-1 0,1 1-1,-1 0 1,0 0 0,0-1 0,1 1 0,-1-1 0,0 1-1,0-1 1,1 1 0,-1-1 0,1 1 0,-1-1 0,0 1-1,1-1 1,-1 0 0,1 1 0,-1-1 0,1 0 0,0 1-1,-1-1 1,1 0 0,0 0 0,-1 0 0,1 1-1,0-1 1,0 0 0,0 0 0,0 0 0,0 0 0,0 1-1,0-1 1,0-1 0,0-3 619,-4 5-517,3 0-99,0 0 0,0 0 0,0 0 0,1 0 0,-1 0 0,0 0 1,0 0-1,0 0 0,0 1 0,1-1 0,-1 0 0,0 0 0,0 1 0,1-1 1,-1 1-1,0-1 0,0 1 0,1-1 0,-1 1 0,1-1 0,-1 1 0,0-1 1,1 1-1,-1 0 0,1-1 0,-1 1 0,1 0 0,0-1 0,-1 1 0,1 0 1,0 0-1,-1 0 0,1-1 0,0 1 0,0 0 0,0 0 0,0 0 0,0 0 1,0-1-1,0 1 0,0 2 0,0-3-5,0 0 1,0 0-1,0 0 0,0 0 1,0 0-1,0 0 1,0 1-1,0-1 0,0 0 1,0 0-1,0 0 0,0 0 1,0 0-1,0 1 1,0-1-1,0 0 0,0 0 1,0 0-1,0 0 0,0 0 1,0 1-1,0-1 0,0 0 1,0 0-1,0 0 1,0 0-1,0 0 0,-1 0 1,1 0-1,0 1 0,0-1 1,0 0-1,0 0 1,0 0-1,0 0 0,0 0 1,-1 0-1,1 0 0,0 0 1,0 0-1,0 0 0,0 0 1,0 0-1,-1 0 1,1 0-1,0 0 0,0 0 1,0 0-1,0 0 0,0 0 1,-1 0-1,1 0 1,0 0-1,0 0 0,0 0 1,0 0-1,-1 0 5,0 0-1,0 0 1,0 0-1,0 0 1,1 0 0,-1 0-1,0 0 1,0 0 0,0 0-1,0 0 1,1 1-1,-1-1 1,0 0 0,0 1-1,1-1 1,-1 1 0,0-1-1,0 0 1,1 1-1,-1 0 1,1-1 0,-1 1-1,0-1 1,1 1-1,-1 0 1,1-1 0,-1 1-1,1 0 1,0-1 0,-1 1-1,1 0 1,0 0-1,0 0 1,-1-1 0,1 1-1,0 0 1,0 0 0,0 0-1,0 0 1,0-1-1,0 3 1,0-3-3,0 0 0,0 1 0,0-1 0,0 1 1,0-1-1,0 0 0,0 1 0,0-1 0,0 1 0,-1-1 0,1 0 0,0 1 1,0-1-1,0 0 0,0 1 0,-1-1 0,1 0 0,0 1 0,0-1 0,-1 0 0,1 0 1,0 1-1,-1-1 0,1 1 0,-18 17 102,18-18-103,0 0 1,-1 0-1,1 0 1,0 1-1,-1-1 1,1 0-1,0 1 0,0-1 1,-1 0-1,1 0 1,0 1-1,0-1 1,0 1-1,0-1 1,-1 0-1,1 1 1,0-1-1,0 0 1,0 1-1,0-1 1,0 1-1,0-1 1,0 0-1,0 1 1,0 5 25,1-3-23,-1 0 0,0 0 0,0 0 0,0 0 0,0 1 0,-1-1 0,1 0-1,-1 0 1,0 0 0,-2 5 0,-8-1 11,11-7-18,-1 0-1,0 1 1,0-1 0,1 1-1,-1-1 1,0 1-1,1-1 1,-1 1 0,0-1-1,1 1 1,-1 0 0,1-1-1,-1 1 1,1 0-1,0-1 1,-1 1 0,1 0-1,-1 0 1,1-1 0,0 1-1,0 0 1,0 0-1,-1 0 1,1-1 0,0 1-1,0 0 1,0 0 0,0 0-1,0-1 1,0 1-1,0 0 1,1 1 0,-1 2-1,-1 0 0,1 1 1,0-1-1,1 0 1,-1 0-1,1 0 0,-1 0 1,1 0-1,1 0 1,-1 0-1,0 0 1,1 0-1,0 0 0,0 0 1,0-1-1,0 1 1,4 4-1,-5-8 0,-1 0 0,0 0-1,1 0 1,-1 1 0,0-1 0,1 0-1,-1 0 1,0 1 0,0-1 0,1 0-1,-1 1 1,0-1 0,0 0 0,0 1 0,0-1-1,1 0 1,-1 1 0,0-1 0,0 1-1,0-1 1,0 0 0,0 1 0,0-1-1,0 0 1,0 1 0,0 5-18,-1-3 4,1 1 0,0-1-1,0 0 1,0 0 0,0 0 0,1 0-1,-1 0 1,1 0 0,0 0 0,1 5-1,10 0-75,-12-8 86,1 0 0,0 0 0,-1 1 0,1-1 0,-1 1 0,1-1-1,0 0 1,-1 1 0,1-1 0,-1 1 0,1-1 0,-1 1-1,0-1 1,1 1 0,-1 0 0,0-1 0,1 1 0,-1-1 0,0 1-1,1 0 1,-1-1 0,0 1 0,0 0 0,0 0 0,0-1-1,0 1 1,0 0 0,0-1 0,0 1 0,0 1 0,0-2 1,0 0 0,0 1 0,0-1 0,0 1 0,0-1 0,0 0 0,0 1 0,0-1 1,0 0-1,0 1 0,1-1 0,-1 0 0,0 1 0,0-1 0,0 0 0,0 1 0,1-1 0,-1 0 1,0 1-1,0-1 0,1 0 0,-1 0 0,0 1 0,1-1 0,-1 0 0,19 18-102,-19-18 100,0 0 0,0 1 0,0-1 1,1 0-1,-1 1 0,0-1 0,1 0 1,-1 0-1,0 1 0,0-1 0,1 0 1,-1 0-1,1 0 0,-1 0 0,0 1 1,1-1-1,-1 0 0,0 0 0,1 0 0,-1 0 1,1 0-1,-1 0 0,0 0 0,1 0 1,0 0 1,0 0 1,0 0-1,0 0 1,-1 0 0,1 0-1,0 0 1,0 0-1,0 0 1,0 1-1,-1-1 1,1 0 0,0 0-1,0 1 1,-1-1-1,1 1 1,0-1-1,0 1 1,-1-1 0,1 1-1,-1-1 1,1 1-1,0-1 1,-1 1-1,1 0 1,-1-1 0,1 1-1,-1 0 1,0-1-1,1 1 1,-1 0-1,0 0 1,1 0 0,-1-1-1,0 1 1,0 0-1,0 0 1,0 0-1,0 0 1,0-1 0,0 1-1,0 2 1,0-3 2,0 0 0,0 0 0,0 0 0,0 0 0,0 0 1,0 0-1,0 1 0,0-1 0,0 0 0,0 0 0,0 0 1,0 0-1,0 0 0,0 1 0,0-1 0,0 0 0,0 0 1,0 0-1,0 0 0,0 0 0,0 1 0,0-1 0,0 0 0,0 0 1,0 0-1,0 0 0,0 0 0,0 0 0,1 0 0,-1 1 1,0-1-1,0 0 0,0 0 0,0 0 0,0 0 0,0 0 1,0 0-1,1 0 0,-1 0 0,0 0 0,0 0 0,0 0 0,0 0 1,0 0-1,1 0 0,-1 0 0,0 0 0,0 0 0,0 0 1,0 0-1,0 0 0,1 0 0,-1 0 0,0 0 0,0 0 1,0 0-1,1 0 0,1 0 0,-1 0 0,0 0 0,0 1 0,0-1 0,0 0 0,0 1 0,0-1 0,0 1 0,0-1 0,0 1 0,0-1 0,0 1 0,0 0 0,0-1 0,0 1 0,-1 0 0,1 0 0,0-1 0,0 1 0,0 2 0,0-2 2,-1 0 1,1 0-1,0 0 0,0 0 0,-1-1 1,1 1-1,0 0 0,0 0 0,0-1 0,0 1 1,0-1-1,0 1 0,0 0 0,0-1 0,0 0 1,0 1-1,0-1 0,0 0 0,0 1 1,0-1-1,3 0 0,0 0 122,-4-4-27,0-14 16,0 18-109,0 0 0,0-1 0,0 1 0,0-1 0,0 1 0,0 0 0,0-1 0,0 1 0,0-1 0,1 1 0,-1 0-1,0-1 1,0 1 0,0 0 0,0-1 0,1 1 0,-1 0 0,0-1 0,0 1 0,1 0 0,-1 0 0,0-1 0,1 1 0,-1 0 0,11-16 17,0 0-1,12-27 1,-23 41-25,1-1 1,0 1-1,0 0 0,-1-1 0,0 1 1,1 0-1,-1-1 0,0 1 0,0-3 1,0 2-14,0 1 0,0-1 0,0 1 0,0-1 0,1 1 1,-1-1-1,1 1 0,1-5 0,6-7-102,-6 12 81,0 0-1,-1-1 1,0 1-1,1-1 0,-1 1 1,0-1-1,0 0 0,0 0 1,-1 1-1,1-1 1,-1 0-1,1-5 0,-1-3-135,-1 9 111,1-1 0,0 0 0,0 0 0,0 1 0,0-1 0,0 0 0,1 0 0,-1 1-1,1-1 1,-1 0 0,1 1 0,2-4 0,8-1-381,-11 7 413,1-1-1,0 1 1,0-1-1,-1 1 1,1-1-1,0 1 0,-1-1 1,1 1-1,0-1 1,-1 1-1,1-1 0,-1 0 1,1 1-1,-1-1 1,1 0-1,-1 0 1,0 1-1,1-1 0,-1 0 1,0 0-1,0 0 1,1 0-1,-1 1 1,0-1-1,0 0 0,0 0 1,0 0-1,0 0 1,0 1-1,0-1 1,-1 0-1,1-1 0,0-51-5646,4 53 3625,14 0-1204,-14 0-1126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9.1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107 54 5984,'0'0'2282,"0"-4"-1908,0-31 5668,0 25-5999,0 6 3754,-4 4-3226,-18 0 122,22 4-336,0-3-343,0 0 0,0 0 0,0 0 0,0 0 0,0 0 0,0-1 0,0 1 0,0 0 0,0 0 0,-1 0 0,1 0 0,0-1 0,-1 1 0,1 0 0,0 0 0,-1-1 0,1 1 0,-1 0 0,1-1 0,-1 1 0,1 0 0,-1-1 0,0 1 0,1-1 0,-1 1 0,0-1 0,0 1 0,1-1-1,-1 0 1,0 1 0,0-1 0,1 0 0,-1 1 0,0-1 0,0 0 0,0 0 0,0 0 0,1 0 0,-1 0 0,0 0 0,-1 0 0,-3 0 231,5 1-221,0 1 0,0-1 0,0 0 0,0 1 0,0-1-1,0 0 1,0 1 0,-1-1 0,1 0 0,-1 0 0,1 1 0,-1-1-1,1 0 1,-2 2 0,1-2-15,0-1 1,0 1-1,1-1 1,-1 1-1,0-1 0,0 1 1,0-1-1,0 0 1,0 1-1,1-1 0,-1 0 1,0 0-1,0 0 0,0 0 1,0 0-1,-2 0 1,3 0-8,0 0 1,0 0-1,0 0 1,0 0-1,0 0 1,-1 0-1,1 0 1,0 0-1,0 0 1,0 0-1,0 0 1,0 0 0,-1 0-1,1 0 1,0 0-1,0 0 1,0 0-1,0 0 1,0 0-1,-1 0 1,1 0-1,0 0 1,0 0-1,0 0 1,0 0-1,0 0 1,0 0-1,0 1 1,-1-1-1,1 0 1,0 0 0,0 0-1,0 0 1,0 0-1,0 0 1,0 1-1,0-1 1,0 0-1,0 0 1,0 0-1,0 0 1,0 0-1,0 0 1,0 1-1,0-1 1,0 0-1,0 0 1,0 0 0,0 0-1,0 0 1,0 1-1,0-1 1,0 0-1,0 0 1,0 0-1,0 1 1,0 16 130,0-16-131,0-1 0,0 1 0,0-1-1,0 0 1,0 1 0,0-1 0,0 1 0,0-1 0,0 0-1,0 1 1,-1-1 0,1 0 0,0 1 0,0-1 0,0 0 0,0 1-1,-1-1 1,1 0 0,0 0 0,0 1 0,-1-1 0,1 0-1,0 1 1,-1-1 0,1 0 0,-18 18 9,17-18-11,1 0 1,0 0 0,-1 0 0,1 1 0,0-1 0,-1 0-1,1 1 1,0-1 0,0 0 0,-1 0 0,1 1 0,0-1-1,0 0 1,0 1 0,0-1 0,-1 0 0,1 1-1,0-1 1,0 1 0,0-1 0,0 0 0,0 1 0,0-1-1,0 0 1,0 1 0,0 101-22,0-101 20,0 0 1,0 0-1,0 0 1,0 0-1,0 0 0,0 0 1,0 0-1,0 0 1,0 0-1,1 0 1,-1 0-1,0 0 1,1 0-1,-1 0 1,1 0-1,-1 0 1,1 0-1,0 0 1,-1-1-1,1 1 1,0 0-1,-1 0 0,1-1 1,0 1-1,0 0 1,0-1-1,1 1 1,-1 0-4,0 0 1,0-1-1,0 1 1,0 0-1,0 0 1,0 0 0,0 0-1,-1 0 1,1 0-1,0 0 1,0 0-1,-1 0 1,1 0-1,-1 1 1,1-1-1,-1 0 1,1 0-1,-1 0 1,0 1-1,0-1 1,1 0-1,-1 1 1,0-1 0,0 0-1,0 0 1,-1 1-1,1 0 1,0-1-3,0 0 0,0 0 1,0 0-1,0-1 0,0 1 0,0 0 1,0 0-1,0 0 0,0-1 1,1 1-1,-1 0 0,0 0 0,1 0 1,-1-1-1,0 1 0,1 0 1,-1-1-1,1 1 0,-1 0 0,1-1 1,-1 1-1,1-1 0,-1 1 1,1-1-1,0 1 0,-1-1 0,1 1 1,0-1-1,0 1 0,-1-1 1,1 0-1,0 0 0,0 1 0,0-1 1,-1 0-1,1 0 0,0 0 1,0 0-1,0 0 0,-1 0 0,3 0 1,-3 0 3,0 0 0,0 0 1,0 0-1,0 0 0,0 0 1,1 0-1,-1 0 0,0 0 1,0 0-1,0 0 0,0 0 0,0 0 1,1 0-1,-1 0 0,0 0 1,0 0-1,0 0 0,0 0 1,0 0-1,1 0 0,-1 0 1,0 0-1,0 0 0,0 0 1,0 0-1,0 0 0,0 0 1,0 1-1,1-1 0,-1 0 0,0 0 1,0 0-1,0 0 0,0 0 1,0 0-1,0 0 0,0 1 1,0-1-1,0 0 0,0 0 1,0 0-1,0 0 0,0 0 1,0 1-1,0-1 0,0 0 1,0 0-1,0 0 0,0 0 1,0 0-1,0 1 0,0-1 0,0 0 1,0 0-1,0 0 0,0 0 1,0 1-3,0 0 0,0 0 1,0 0-1,0 0 1,0 0-1,0 0 0,0 0 1,0 0-1,0 0 0,1 0 1,-1 0-1,0 0 1,1-1-1,-1 1 0,1 0 1,-1 0-1,1 1 0,1-2 3,0 1-1,-1 0 0,1 0 0,0-1 0,-1 1 1,1-1-1,0 1 0,0-1 0,-1 0 0,1 0 0,0 0 1,0 0-1,2 0 0,14 0 23,-14 0 43,0-4-26,14-19 20,-9 1-4,9 14-44,-10-15-15,0 9-6,-6 12 10,0 0-1,-1-1 0,1 1 1,-1-1-1,0 1 0,0-1 1,0 0-1,0 1 1,-1-1-1,1 0 0,-1 0 1,1-5-1,-1-14-25,0 22 26,0 0-1,0-1 1,0 1 0,0-1-1,0 1 1,0 0-1,0-1 1,0 1-1,0 0 1,0-1 0,1 1-1,-1 0 1,0-1-1,0 1 1,0 0-1,0-1 1,1 1 0,-1 0-1,0-1 1,0 1-1,1 0 1,-1 0-1,0-1 1,1 1-1,0 0 1,1-2-6,-1 0 0,1 0 0,0-1 0,0 1 0,-1 0 0,1-1 0,-1 1 0,0-1 0,0 1 0,2-6 0,-2 1-29,0 0 0,0 0 0,0-1 1,-1-7-1,0 2-51,1 6-34,0 1-1,-1 0 0,0-1 0,-1 1 0,1-1 0,-1 1 1,-3-12-1,3 18 91,-1-1 1,1 1 0,0-1 0,0 1 0,0-1-1,0 1 1,0 0 0,0-1 0,0 1-1,-1 0 1,1 0 0,0 0 0,0 0 0,-1 0-1,-3 0-710,1 0-278,-14 0-138,14 0-155,0 4-288,-14 14-501,13-13-1147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19.75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0 292 9312,'0'0'7909,"4"0"-7733,2 0-138,-2 0-20,-1-1 0,1 1-1,0 0 1,-1 1 0,1-1-1,0 1 1,-1 0 0,7 1-1,-2 10-12,-8-12-4,0 1-1,0 0 0,1-1 0,-1 1 0,1-1 0,-1 1 1,0 0-1,1-1 0,-1 1 0,1-1 0,-1 1 0,1-1 1,-1 0-1,1 1 0,0-1 0,-1 0 0,1 1 1,-1-1-1,1 0 0,0 1 0,-1-1 0,1 0 0,0 0 1,0 0-1,-1 0 0,1 0 0,0 0 0,-1 0 0,1 0 1,1 0-1,-2 0 1,0 0-1,1 0 1,-1 0 0,1 0 0,-1 0 0,0 0 0,1 0-1,-1 0 1,0 0 0,1 0 0,-1 1 0,0-1-1,1 0 1,-1 0 0,0 0 0,1 0 0,-1 1 0,0-1-1,1 0 1,-1 0 0,0 1 0,0-1 0,1 0-1,-1 1 1,0 0 0,18 17 10,-18-18-10,0 0-1,0 0 1,0 1 0,1-1 0,-1 0 0,0 1 0,1-1-1,-1 0 1,0 0 0,0 1 0,1-1 0,-1 0-1,0 0 1,1 0 0,-1 0 0,0 1 0,1-1 0,-1 0-1,1 0 1,-1 0 0,0 0 0,1 0 0,-1 0-1,0 0 1,2 0 0,-2 0 0,1 0 0,0 0 0,0 0 0,0 0 0,-1 0 0,1 0 0,0 0 0,0 0 0,0 0 0,0 0 0,-1 1 0,1-1 0,0 0 0,0 1 0,-1-1 0,1 1 0,0-1 0,0 0 0,-1 1 0,1 0 0,-1-1 0,1 1 0,0-1 1,-1 1-1,1 0 0,-1-1 0,1 1 0,-1 0 0,0-1 0,1 1 0,-1 0 0,0 0 0,0 0 0,1-1 0,-1 1 0,0 0 0,0 0 0,0 0 0,0 0 0,0-1 0,0 3 0,0-3 0,0 0 0,0 0 0,0 0 0,0 0 0,0 0 0,0 1 0,0-1 0,0 0 0,0 0 0,0 0 0,0 0 0,0 0 0,0 1 0,0-1 0,0 0 0,0 0 0,0 0 0,0 0 0,0 0 0,0 0 0,0 1 0,0-1 0,0 0 0,0 0 1,0 0-1,0 0 0,0 0 0,0 0 0,1 1 0,-1-1 0,0 0 0,0 0 0,0 0 0,0 0 0,0 0 0,0 0 0,1 0 0,-1 0 0,0 0 0,0 0 0,0 0 0,0 0 0,0 0 0,0 0 0,1 0 0,-1 0 0,0 0 0,0 0 0,0 0 0,0 0 0,0 0 0,1 0 0,-1 0 0,0 0 0,0 0 0,0 0 0,22 0 245,-22 4 20,0 15 22,0-15 198,0-8-390,0-15 21,0 15-16,0 0-15,1-10-57,-1 8-31,1 0 1,-1 0-1,0 1 1,0-1 0,-1 0-1,0 0 1,0 0-1,-2-8 1,-15-13 22,10 5-16,-4 15 0,12 7-5,-1-1 1,0 1 0,0-1-1,1 1 1,-1-1 0,0 1-1,1-1 1,-1 1 0,0-1-1,1 1 1,-1-1 0,1 0-1,-1 1 1,1-1 0,-1 0 0,1 0-1,0 1 1,-1-1 0,1 0-1,0 0 1,0 0 0,-1 0-1,1 1 1,0-1 0,0 0-1,0 0 1,0 0 0,0 0-1,0 1 1,0-1 0,1 0-1,-1-1 1,0-1 4,0 0 0,-1 1-1,1-1 1,-1 0 0,1 0 0,-1 0-1,0 1 1,0-1 0,0 0-1,-1 1 1,1-1 0,0 1 0,-1-1-1,0 1 1,0 0 0,1 0 0,-4-2-1,5 3 3,0 1 0,-1 0 1,1 0-1,0-1 0,-1 1 0,1 0 0,0-1 0,0 1 0,-1 0 0,1 0 0,0-1 0,0 1 0,0-1 0,0 1 0,-1 0 0,1-1 0,0 1 0,0 0 0,0-1 0,0 1 0,0-1 0,0 1 0,0 0 0,0-1 0,0 0 10,0 0 0,0 0 0,0 0 0,0 0-1,0 1 1,0-1 0,-1 0 0,1 0 0,0 0 0,0 0-1,-1 1 1,1-1 0,0 0 0,-1 0 0,1 1-1,-1-1 1,1 0 0,-1 1 0,0-1 0,1 0 0,-1 1-1,1-1 1,-1 1 0,0-1 0,-1 0 0,1 0 17,0 1 0,0-1 0,0 0 0,0 0 0,0 0 1,0 0-1,0 0 0,0 0 0,0 0 0,0 0 1,1 0-1,-1-1 0,0 1 0,1 0 0,-1 0 0,1-1 1,0 1-1,-1 0 0,1-1 0,0 1 0,0 0 0,0-1 1,-1 1-1,2 0 0,-1-1 0,0 0 0,0-16 126,0 17-157,0 1 0,0-1-1,0 1 1,0 0 0,0-1-1,0 1 1,0-1 0,0 1-1,0 0 1,0-1 0,1 1-1,-1 0 1,0-1 0,0 1-1,0 0 1,0-1 0,1 1-1,-1 0 1,0-1 0,0 1-1,1 0 1,-1 0 0,0-1-1,1 1 1,-1 0 0,44-44 39,-44 43-41,0 1 0,0 0 0,0-1 0,1 1 0,-1 0 1,0-1-1,1 1 0,-1 0 0,0 0 0,0-1 0,1 1 0,-1 0 0,0 0 0,1 0 0,-1 0 0,0-1 0,1 1 0,-1 0 0,1 0 0,-1 0 0,0 0 0,1 0 0,-1 0 0,0 0 0,2 0 0,-1 0 0,0 0 0,-1 0 0,1 0 0,0 0-1,0-1 1,0 1 0,0 0 0,0 0 0,0-1 0,0 1 0,0-1 0,0 1 0,0-1-1,0 1 1,-1-1 0,1 1 0,0-1 0,0 0 0,-1 1 0,1-1 0,0 0 0,-1 0-1,2-1 1,-2 1 0,1 0 0,0 0-1,-1 0 1,1 0 0,0 0-1,0 0 1,0 0 0,0 1-1,0-1 1,0 0 0,0 1-1,0-1 1,1 0 0,-1 1-1,0 0 1,0-1 0,0 1-1,1-1 1,-1 1 0,0 0-1,0 0 1,1 0 0,1 0-1,46 0 38,-45 0-12,1 0 12,13 0 20,-18 0-57,0 0 1,0 0-1,0 0 0,0 0 0,0 0 0,0 0 0,1 0 0,-1 0 0,0 0 1,0 0-1,0 0 0,0 0 0,0 0 0,1 0 0,-1 0 0,0 0 0,0 0 1,0 0-1,0 0 0,0 0 0,1 0 0,-1 0 0,0 0 0,0 0 0,0 0 1,0 0-1,0 0 0,0 0 0,0 1 0,1-1 0,-1 0 0,0 0 0,0 0 1,0 0-1,0 0 0,0 0 0,0 0 0,0 1 0,0-1 0,0 0 0,0 0 1,0 0-1,0 0 0,0 0 0,0 1 0,0-1 0,0 0 0,0 0 0,0 0 0,0 0 1,0 0-1,0 1 0,0-1 0,0 0 0,0 0 0,0 0 0,0 18 69,0-18-69,0 0 1,0 0-1,0 0 1,0 0-1,0 0 1,0 1-1,0-1 1,0 0-1,0 0 1,0 0-1,0 0 1,0 0-1,0 1 1,0-1-1,0 0 1,0 0-1,0 0 1,0 0-1,0 0 1,0 0-1,0 1 1,0-1-1,0 0 1,0 0-1,0 0 1,0 0-1,0 0 1,0 0-1,1 1 1,-1-1-1,0 0 1,0 0-1,0 0 1,0 0-1,0 0 1,0 0-1,1 0 1,-1 0-1,0 0 1,0 0-1,0 0 1,0 0-1,0 0 1,0 0-1,1 0 1,-1 0-1,0 0 1,0 0-1,0 0 1,0 0-1,0 0 1,1 0-1,-1 0 1,0 0-1,0 0 1,0 0-1,1 0 2,0 0 1,0 0-1,-1 0 0,1 0 0,0 0 1,0 0-1,-1 0 0,1 0 0,0 0 1,0 1-1,-1-1 0,1 0 0,0 1 1,-1-1-1,1 0 0,0 1 0,-1-1 1,1 1-1,0-1 0,-1 1 0,1-1 1,-1 1-1,1-1 0,-1 1 0,1-1 1,-1 1-1,0 0 0,1-1 0,-1 1 1,1 1-1,1 31 136,-2-20-123,0-13-15,0 1-1,0 0 1,0-1-1,0 1 1,0 0-1,0 0 1,0-1-1,0 1 1,0 0 0,0-1-1,-1 1 1,1 0-1,0-1 1,0 1-1,-1 0 1,1-1 0,-1 1-1,1 0 1,0-1-1,-1 1 1,1-1-1,-1 1 1,1-1-1,-1 1 1,0-1 0,1 1-1,-1-1 1,1 0-1,-2 1 1,-10 7 14,4 10-4,-15-10 15,21-7-23,0 0 0,1 0-1,-1 0 1,0 0 0,0 1 0,1-1-1,-1 0 1,1 1 0,-3 2-1,-7 8 35,9-10-35,0 0 0,0 0 0,-1-1-1,1 1 1,0 0 0,0-1 0,-1 1 0,1-1-1,-1 0 1,1 0 0,-1 0 0,0 0-1,1 0 1,-1 0 0,0-1 0,0 1 0,-4-1-1,6 0-1,0 0 0,0-1 0,0 1 0,1 0 0,-1 0 0,0 0 0,0 0 0,0 0 0,0 0 0,1 1 0,-1-1 0,0 0 0,0 0 0,0 0 0,0 1 0,1-1 0,-1 1 0,0-1 0,0 0 0,1 1 0,-1-1 0,0 1 0,1 0 0,-1-1 0,1 1 0,-1-1 0,0 1 0,1 0 0,-1-1 0,1 1 0,-1 1 0,-6 9 0,-15-2 0,0 9-21,22-18 16,0 0 0,0 0 0,0 1-1,-1-1 1,1 0 0,0 1 0,-1-1 0,1 0 0,0 0 0,0 1 0,-1-1-1,1 0 1,0 0 0,-1 0 0,1 0 0,0 1 0,-1-1 0,1 0 0,-1 0-1,1 0 1,0 0 0,-1 0 0,1 0 0,0 0 0,-1 0 0,0 0-18,0 0 1,0 0 0,0 0-1,0 0 1,1 0 0,-1 0-1,0 0 1,0 0 0,0 0-1,0 0 1,1 1-1,-1-1 1,0 0 0,0 1-1,1-1 1,-1 1 0,0-1-1,0 0 1,1 1 0,-1 0-1,1-1 1,-1 1 0,0-1-1,1 1 1,-1 0 0,1-1-1,-1 1 1,1 0 0,0-1-1,-1 1 1,1 0-1,0 0 1,0 0 0,-1-1-1,1 1 1,0 0 0,0 0-1,0 0 1,0 0 0,0-1-1,0 3 1,0-3-13,0 0 0,0 1-1,0-1 1,0 1 0,0-1 0,0 0 0,0 1-1,0-1 1,0 1 0,0-1 0,-1 0 0,1 1-1,0-1 1,0 0 0,0 1 0,-1-1 0,1 0-1,0 1 1,0-1 0,-1 0 0,1 0 0,0 1-1,-1-1 1,1 1 0,-22 21-3016,22-18 524,0 14-871,0-14-1524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0.5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53 9696,'0'0'2480,"0"-4"-1014,0-14-474,0 14 3648,4 4-4197,14 0-11,-18 0-426,0 0 1,0 0 0,0 0-1,0 0 1,0 0 0,1 0-1,-1 0 1,0 0 0,0 0-1,0 0 1,0 0-1,0 0 1,1 0 0,-1 0-1,0 0 1,0 0 0,0 0-1,0 0 1,0 0 0,0 0-1,1 0 1,-1 0-1,0 0 1,0 0 0,0 0-1,0 0 1,0 0 0,0 0-1,1-1 1,-1 1 0,0 0-1,0 0 1,0 0 0,0 0-1,0 0 1,0 0-1,0-1 1,0 1 0,0 0-1,0 0 1,0 0 0,0 0-1,0 0 1,0 0 0,0-1-1,0 1 1,0 0 0,0 0-1,0 0 1,0 0-1,0 0 1,0-1 0,0 1-1,0 0 1,0 0 0,0 0-1,0-18 288,0 14 522,0 8-555,0 14 48,0-14 369,0 0-310,0 14-59,0-18-301,0 0 0,0 1 0,0-1 0,0 1-1,0-1 1,0 0 0,0 1 0,0-1 0,0 1 0,0-1 0,-1 0 0,1 1 0,0-1-1,0 0 1,0 1 0,-1-1 0,1 0 0,0 1 0,0-1 0,-1 0 0,1 0 0,0 1-1,-1-1 1,1 1 0,-2 0 2,0 2-1,0-1 1,0 0-1,0 0 1,1 1-1,-1-1 1,1 1-1,-1-1 1,1 1-1,0-1 1,0 1-1,0 0 1,1 0-1,-1 0 1,1-1-1,-1 1 0,1 3 1,0 3 0,1-5 0,-1 0-1,0 0 1,0 0-1,0 0 1,-1 1-1,1-1 1,-1 0-1,-2 7 1,-5 3-4,6-12-6,0 0 0,1 1 0,0-1 0,-1 1 0,1-1-1,0 1 1,0 0 0,0 0 0,1-1 0,-1 1 0,1 0 0,-1 5 0,1 147 91,0-310-54,0 152-38,0 0 0,1 1-1,-1-1 1,1 0 0,-1 0 0,1 0-1,0 1 1,0-1 0,0 0-1,1 1 1,-1-1 0,4-3 0,3-8-9,0-12 4,10-1 1,-9 5-16,9 13 10,-10-13-10,10 0 10,-18 22 10,0 0 0,0-1 0,1 1 1,-1 0-1,0 0 0,0-1 0,1 1 0,-1 0 1,0 0-1,1-1 0,-1 1 0,0 0 0,1 0 0,-1 0 1,0-1-1,1 1 0,-1 0 0,0 0 0,1 0 1,-1 0-1,0 0 0,1 0 0,-1 0 0,1 0 0,0 0 1,-1 0-2,1 0 1,0 0 0,0 0 0,0 0 0,0 0 0,0 0 0,0-1-1,-1 1 1,1 0 0,0 0 0,0-1 0,0 1 0,0-1-1,-1 1 1,1-1 0,0 1 0,-1-1 0,1 1 0,0-1 0,-1 1-1,1-1 1,0 0 0,-1 0 0,1 1 0,0-2 0,-1 1-4,1 0 0,0-1 0,0 1 0,0 0 0,0 0 0,0 0 0,0 1 0,0-1 0,0 0 0,0 0 0,1 0 0,-1 1 0,0-1 0,0 1 0,1-1 0,-1 1 0,0-1 0,1 1 0,-1 0 0,1 0 0,-1 0 0,0 0 0,1 0 0,-1 0 0,3 0 0,5 0-1,-6-1 3,0 1 1,0 0-1,-1 0 1,1 0-1,0 1 1,-1-1-1,6 2 1,-7-1 1,0-1 1,-1 1-1,1-1 1,0 1-1,0-1 1,-1 1 0,1 0-1,0 0 1,-1-1-1,1 1 1,0 0 0,-1 0-1,1 0 1,-1 0-1,0-1 1,1 1-1,-1 0 1,0 0 0,1 0-1,-1 0 1,0 0-1,0 0 1,0 0 0,0 0-1,0 0 1,0 2-1,0 45 7,0-47-6,0-1 1,0 1 0,0-1 0,0 0 0,0 1 0,0-1-1,0 1 1,0-1 0,0 0 0,0 1 0,-1-1-1,1 0 1,0 1 0,0-1 0,0 0 0,0 1 0,-1-1-1,1 0 1,0 1 0,0-1 0,-1 0 0,1 0-1,0 1 1,-1-1 0,1 0 0,-44 45 26,17-19-91,23-22-16,0 0-139,-41 41-1413,41-41 651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1.2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160 1 2048,'-4'0'5541,"-7"0"-3944,-12 0 5473,16 0-1529,30 0-4816,52 0-181,-74 0-545,0 0 1,1 0-1,-1 0 1,0 0-1,0 0 1,1 1-1,-1-1 0,0 0 1,0 1-1,1-1 1,-1 1-1,0-1 0,0 1 1,0-1-1,0 1 1,0 0-1,0 0 1,0-1-1,0 1 0,0 0 1,0 0-1,0 0 1,1 2-1,-2-2-1,1 0 0,-1 0 0,1-1 0,-1 1 0,1 0 0,0 0 0,-1-1-1,1 1 1,0 0 0,0-1 0,0 1 0,0-1 0,-1 1 0,1-1 0,0 0 0,0 1 0,0-1 0,0 0-1,0 1 1,0-1 0,0 0 0,0 0 0,2 0 0,1 0-73,0 5-186,14 13 186,-14-14 17,-4 0 26,0 14 32,0-18 0,0 0 0,0 0 1,0 0-1,0 0 1,0 0-1,0 1 0,0-1 1,0 0-1,0 0 0,0 0 1,0 0-1,0 0 1,0 1-1,0-1 0,0 0 1,0 0-1,0 0 0,0 0 1,0 0-1,0 0 1,0 1-1,0-1 0,0 0 1,0 0-1,0 0 0,0 0 1,0 0-1,0 0 1,-1 1-1,1-1 0,0 0 1,0 0-1,0 0 0,0 0 1,0 0-1,0 0 1,-1 0-1,1 0 0,0 0 1,0 0-1,0 0 0,0 0 1,0 0-1,0 0 1,-1 0-1,1 0 0,0 0 1,0 0-1,0 0 0,0 0 1,0 0-1,-1 0 1,1 0-1,0 0 0,0 0 1,0 0-1,-2 0 1,1 0 0,0 1 0,0-1 0,0 0 0,-1 1 0,1-1 0,0 1 0,0-1 0,0 1 0,0-1 0,0 1 0,0 0 0,0 0 0,0-1 0,0 1 0,0 0 0,0 0 0,1 0 0,-1 0 0,0 0 0,1 0 0,-1 0 0,0 1 0,1-1 0,-1 0 0,1 1 0,-1 1 0,0-1 0,0 0 0,-1 0 0,1 0 0,0 0 0,-1 0 1,1 0-1,-1-1 0,1 1 0,-1 0 0,0-1 0,0 0 0,-3 3 1,-21 4 24,13 1-10,10-7-13,1-1 0,0 1 0,0-1 0,-1 0 0,1 1 0,-1-1 0,1 0 0,-1-1 0,1 1 0,-1 0 0,0-1 0,0 1 0,1-1 0,-1 0 0,-3 0 0,-12 0 29,14 0-10,8 0-193,-3 0 171,4 0-3,0 0 1,0 0-1,0 0 0,0 1 1,0-1-1,0 1 0,0 1 1,5 1-1,-8-2 3,0 1-1,-1-1 1,1 0 0,0 1-1,-1-1 1,1 1 0,-1-1-1,1 1 1,-1 0 0,0 0 0,0-1-1,0 1 1,0 0 0,0 0-1,0 0 1,-1 0 0,1 0-1,-1 1 1,1-1 0,-1 0 0,0 0-1,1 0 1,-1 0 0,-1 0-1,1 3 1,0-1 2,0 0-1,0 0 1,0 1-1,0-1 1,-1 0-1,1 0 1,-1-1 0,0 1-1,-1 0 1,1 0-1,-1 0 1,0-1-1,1 1 1,-1-1 0,-1 1-1,-3 5 1,1-5 24,1 0 12,-14 14 15,14-14-5,0-4 27,3 0-73,0 0 0,0 0 0,0 0 1,0 0-1,0 1 0,0-1 1,0 0-1,0 0 0,0 1 0,0-1 1,0 1-1,1-1 0,-1 0 1,0 1-1,0 0 0,0-1 0,1 1 1,-1 0-1,0-1 0,1 1 1,-1 0-1,1-1 0,-1 1 0,0 1 1,0-1-3,1 0 1,-1 0-1,0 0 1,0 0-1,1 0 1,-1 0-1,0 0 1,0 0-1,0 0 1,0-1-1,0 1 1,0 0-1,0-1 1,-1 1-1,1-1 1,0 1-1,0-1 1,0 0-1,-1 1 0,1-1 1,0 0-1,0 0 1,0 0-1,-3 0 1,-18 0-28,18 0-21,0 0-74,-14 0-102,13 0-219,1 0-250,-14 0-337,14 0-447,0-5-608,-14-12-352,17 16 2299,1 1 0,0 0 1,-1 0-1,1-1 0,0 1 1,-1 0-1,1 0 0,0-1 1,0 1-1,-1 0 1,1-1-1,0 1 0,0 0 1,0-1-1,0 1 0,-1 0 1,1-1-1,0 1 0,0-1 1,0 1-1,0 0 1,0-1-1,0 1 0,0 0 1,0-1-1,0-21-5323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1.73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133 0 7904,'0'0'8780,"0"5"-8094,0 2 6109,0 119-6635,0-122-161,1 1 0,-1-1 0,-1 0 0,1 0 0,0 0 0,-1 0 0,0 0 0,0 0 0,0 0 0,-1-1 1,1 1-1,-1 0 0,0 0 0,-2 3 0,2-5-5,1 0 0,0 0 0,0 0 1,0 0-1,0 0 0,0 0 0,0 0 0,1 0 0,-1 1 0,1-1 1,-1 0-1,1 0 0,0 0 0,0 4 0,0 49-72,1-41 56,-1 1 0,-1 0 1,-4 24-1,5-37 17,0-1-1,0 0 1,0 1 0,-1-1-1,1 0 1,0 0 0,-1 1 0,1-1-1,-1 0 1,0 0 0,1 0-1,-1 0 1,0 0 0,0 0-1,0 0 1,0 0 0,0 0 0,0 0-1,0 0 1,-1 1 0,-2 0-44,4-1 26,-1 1 0,0-1-1,1 0 1,-1 0 0,1 1 0,0-1 0,-1 1-1,1-1 1,0 0 0,0 1 0,-1-1 0,1 1-1,0-1 1,1 2 0,-1 0-30,0 0 0,0-1-1,0 1 1,-1 0 0,1-1 0,-1 1 0,1-1-1,-2 4 1,-16 16-437,15-15 278,2 13 8,1 5-36,-4 38 0,3-62 215,1 0 0,0 0 0,0 1 0,-1-1 0,1 0 0,0 0 0,-1 1 0,1-1 0,-1 0 0,0 0 1,1 0-1,-1 0 0,0 0 0,0 0 0,0 0 0,0 0 0,0 0 0,0 0 0,0 0 0,-1 0 0,-1 2-161,-2 8-30,5-3-2815,0-4 615,-4-4 58,-14 0-932,14 0-1062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2.1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10848,'0'0'9439,"9"0"-8100,-5 0-1199,0 0 0,1 1 1,-1-1-1,0 1 0,1-1 0,4 3 0,-8-3-104,0 1-1,-1-1 1,1 1-1,0-1 0,-1 1 1,1 0-1,0-1 1,-1 1-1,1 0 0,-1-1 1,1 1-1,-1 0 1,1 0-1,-1-1 0,1 2 1,2 4 245,-2-5-262,-1-1-1,1 1 0,0-1 1,-1 1-1,1-1 0,0 0 0,-1 1 1,1-1-1,0 0 0,0 0 1,-1 1-1,1-1 0,0 0 1,0 0-1,-1 0 0,1 0 1,0 0-1,0 0 0,-1 0 1,1 0-1,0 0 0,1 0 1,7-1 125,-7 2-142,1-1 1,0 1 0,0 0 0,-1 0 0,1 0 0,0 0 0,-1 0-1,1 0 1,-1 1 0,1-1 0,-1 1 0,0 0 0,1-1 0,-1 1-1,0 0 1,0 1 0,1 1 0,-1-1-2,0-1 1,1 1-1,-1-1 0,1 0 0,-1 0 1,1 0-1,0 0 0,0 0 1,-1 0-1,1-1 0,1 1 1,-1-1-1,0 0 0,0 0 0,0 0 1,1 0-1,4 0 0,151-1-2299,-158 0 2276,-1 0 0,1 0 0,-1 0 0,1 0 0,-1 0 0,1 0 0,-1 0 0,1 0-1,-1 1 1,1-1 0,-1 0 0,1 0 0,-1 1 0,1-1 0,-1 0 0,1 1 0,-1-1 0,0 0 0,1 1 0,-1-1 0,0 1 0,1-1 0,-1 1 0,0-1 0,1 1 0,-1-1 0,0 1 0,0-1 0,0 1 0,1-1 0,-1 1 0,0-1 0,0 1 0,0 0 0,4 17-294,0 0 1,1 33-1,22 348-2068,-26-381 1915,1 0-1,8 33 1,-10-51 426,0 1 0,0-1 0,0 1-1,0 0 1,0-1 0,1 1 0,-1-1 0,0 1 0,0-1 0,1 1 0,-1-1 0,0 1-1,0-1 1,1 1 0,-1-1 0,0 0 0,1 1 0,-1-1 0,1 0 0,-1 1 0,1-1 0,-1 0-1,1 1 1,-1-1 0,1 0 0,-1 0 0,1 1 0,-1-1 0,1 0 0,-1 0 0,1 0 0,-1 0-1,1 0 1,0 0 0,22 0-3221,-19 0-442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9.4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79 2144,'0'0'2699,"0"-4"-1697,0-14-186,0 14 821,0-1-735,0-13 58,0 18-944,0 0 0,0 0 1,0 0-1,0 0 1,0 0-1,0 0 0,0-1 1,0 1-1,0 0 0,0 0 1,0 0-1,0 0 1,0 0-1,0-1 0,0 1 1,0 0-1,0 0 0,0 0 1,0 0-1,0 0 1,0-1-1,0 1 0,0 0 1,0 0-1,0 0 0,0 0 1,0 0-1,1 0 1,-1 0-1,0-1 0,0 1 1,0 0-1,0 0 0,0 0 1,0 0-1,0 0 1,1 0-1,-1 0 0,0 0 1,0 0-1,0 0 0,0 0 1,0 0-1,1 0 0,-1 0 1,0 0-1,0 0 1,0 0-1,0 0 0,0 0 1,1 0-1,-1 0 0,0 0 1,0 0-1,0 0 1,0 0-1,1 0 30,0 0 0,0 0 0,0 0 0,0 0 0,-1 0 0,1 0 0,0 0 0,0 0 0,0 0 0,0 0 0,-1-1 0,1 1 0,0 0 0,0-1-1,-1 1 1,1-1 0,0 1 0,0 0 0,-1-1 0,1 0 0,-1 1 0,1-1 0,0 1 0,-1-1 0,1 0 0,-1 1 0,1-1 0,-1 0 0,0 1 0,1-1 0,-1 0 0,0 0 0,0 0 0,1 1 0,-1-1 0,0 0 0,0 0 0,0 0 0,0 0 0,0 1 0,0-3 0,0-1 5196,0 8-4917,0-3-306,0 0-1,0 0 0,0 0 1,0 0-1,1 0 1,-1 0-1,0 0 0,0 0 1,1 0-1,-1 0 0,1 0 1,-1 0-1,1-1 0,-1 1 1,1 0-1,-1 0 0,1 0 1,0-1-1,0 1 0,-1 0 1,1-1-1,0 1 0,1 0 1,-1 0-3,0-1-1,0 1 1,0 0 0,0 0 0,0 0 0,0 0 0,0 0 0,-1 0 0,1 0-1,0 0 1,-1 0 0,1 0 0,0 0 0,-1 0 0,0 1 0,1-1 0,-1 0-1,1 0 1,-1 1 0,0-1 0,0 0 0,0 0 0,0 3 0,0 230-1270,0-230 65,0 0-299,0 14-96,0-14-149,0 1-2822,0 17 1713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3.6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1 4768,'0'0'6090,"-4"0"-5055,-18 0 12223,26 0-13194,-3 0-61,0 0 1,0 0-1,0 0 0,0 0 1,0 0-1,-1 0 0,1 1 0,0-1 1,0 0-1,0 0 0,0 1 0,-1-1 1,1 1-1,0-1 0,0 1 0,-1-1 1,1 1-1,0-1 0,-1 1 1,1-1-1,0 1 0,-1 0 0,1-1 1,-1 1-1,1 1 0,0-1 1,0 0 0,0 0 0,-1 1 0,1-1 0,0 0 0,0 0 0,1-1-1,-1 1 1,0 0 0,0 0 0,0 0 0,0-1 0,1 1 0,-1-1 0,0 1 0,1-1 0,-1 1 0,0-1 0,1 0-1,-1 0 1,1 0 0,-1 0 0,1 0 0,-1 0 0,2 0 0,4 0-1,-3-1 1,0 1-1,0 0 0,0 0 0,0 0 0,0 1 0,-1 0 1,1-1-1,7 3 0,3 6 1,-12-7-6,0-1 1,0 1 0,1-1-1,-1 0 1,1 1-1,-1-1 1,1 0-1,-1-1 1,1 1 0,0 0-1,-1-1 1,1 1-1,4-1 1,72 0-767,-78 0 745,0 0 0,0 0 0,1 0 0,-1 0 0,0 0 0,0 0 0,0 0 0,0 1 0,0-1 0,1 0 0,-1 1 0,0-1 0,0 1 0,0-1 0,0 1 0,0 0 0,0-1 0,0 1 0,-1 0 0,1 0 0,0 0 0,0-1 0,0 1 0,0 2 0,0-2-13,0 0 0,-1 0 0,1 0 0,0 0 0,0 0 0,-1-1 0,1 1-1,0 0 1,0-1 0,0 1 0,0 0 0,0-1 0,0 1 0,0-1 0,0 1 0,1-1 0,-1 0-1,0 1 1,0-1 0,0 0 0,0 0 0,1 0 0,-1 0 0,2 0 0,46 0-3346,-49 0 3352,0 0-1,0 0 1,0 0-1,0 0 0,0 0 1,0 0-1,1 0 1,-1 0-1,0 0 0,0 0 1,0 0-1,0 0 1,0 0-1,1 0 0,-1 0 1,0 0-1,0 0 1,0 0-1,0 0 0,0 0 1,1 0-1,-1 0 1,0 0-1,0 0 1,0 0-1,0 0 0,0 0 1,0 0-1,0-1 1,1 1-1,-1 0 0,0 0 1,0 0-1,0 0 1,0 0-1,0 0 0,0 0 1,0-1-1,0 1 1,0 0-1,0 0 0,0 0 1,0 0-1,0 0 1,0-1-1,0 1 0,0 0 1,0 0-1,0 0 1,0 0-1,0 0 0,0-1 1,0 1-1,0 0 1,0 0-1,0 0 0,0-18-2182,0 14-235,0 30-8570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4.2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81 54 4416,'0'0'1381,"0"-4"-96,0-45 12800,0 53-13519,0 124 1860,0-127-2421,0 0-1,0 1 0,0-1 1,0 0-1,0 0 0,0 0 0,0 0 1,-1 0-1,1 0 0,0 1 1,-1-1-1,1 0 0,-1 0 1,1 0-1,-1 0 0,1 0 1,-1 0-1,0-1 0,0 1 1,1 0-1,-1 0 0,0 0 0,0-1 1,0 1-1,-2 1 0,3-2 0,-1 1 0,0 0-1,0-1 1,0 1 0,0 0 0,0-1-1,0 1 1,1 0 0,-1 0-1,0 0 1,1 0 0,-1 0-1,1 0 1,-1 0 0,1 0-1,-1 0 1,1 0 0,0 0-1,-1 0 1,1 1 0,0-1 0,0 0-1,0 0 1,0 0 0,0 2-1,1 14 17,-1-12-17,1-1-1,-1 1 1,0 0-1,0 0 1,0-1 0,0 1-1,-1 0 1,0 0-1,0-1 1,-2 7-1,-8-4-2,10-6 0,0-1 0,1 0 0,-1 1 0,0-1 0,1 1 0,-1-1 0,0 1 0,1 0 0,-1-1 0,0 1 0,1 0 0,-1-1 0,1 1 0,0 0 0,-1 0 0,1-1 0,-1 1 0,1 0 0,0 0 0,0 0 0,0-1 0,-1 1 0,1 0 0,0 0 0,0 0 0,0 0 0,0-1 0,0 1 0,0 0 0,1 0 0,-1 1 0,0 47-58,0-49 50,0 0 0,0 1 0,0-1 0,0 0 0,0 1 0,0-1 0,0 1 0,0-1 0,0 0 0,0 1 0,-1-1 0,1 0 0,0 1 0,0-1 0,0 0 0,0 1 0,-1-1 0,1 0 0,0 0 0,0 1 0,-1-1 0,1 0 0,0 1 0,-1-1 0,1 0 0,-2 2-51,0-1-16,0 1-1,0 0 0,1 0 1,-1 0-1,1 0 0,-1 0 0,1 0 1,-1 1-1,1-1 0,0 0 1,0 1-1,0-1 0,1 1 1,-1-1-1,1 1 0,-1-1 0,1 1 1,0-1-1,0 1 0,0 3 1,0 38-2949,0-39 1829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24.9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20 345 6976,'0'0'6117,"-4"0"-5328,-12 0 1573,36 0-31,-16 0-1989,45 0 607,-45 5-890,14 13-43,-18-18-15,0 0 0,0 0 0,0 1 0,1-1 0,-1 0 0,0 1 0,1-1 0,-1 0 0,0 0 0,0 1 0,1-1 0,-1 0 0,0 0 0,1 0 0,-1 0 0,0 1 0,1-1 0,-1 0 0,1 0 0,-1 0 0,0 0 0,1 0 0,-1 0 0,0 0 0,2 0 0,178 0-86,-175-4 101,-3 1-13,0 1 0,0 0 0,0-1-1,0 1 1,-1-1 0,1 1 0,-1-1 0,1 0 0,-1 1-1,0-1 1,0 0 0,0 0 0,0 0 0,0-5 0,-1 8-1,0 0-1,0-1 1,0 1 0,0-1 0,0 1 0,0 0 0,0-1-1,0 1 1,0 0 0,0-1 0,-1 1 0,1-1 0,0 1 0,0 0-1,0-1 1,-1 1 0,1 0 0,0-1 0,0 1 0,-1 0-1,1 0 1,0-1 0,0 1 0,-1 0 0,1 0 0,-18-23 14,9 1 10,-3 14-5,12 8-21,-1 0 1,0-1 0,1 1-1,-1 0 1,1-1-1,-1 1 1,0-1-1,1 1 1,-1-1-1,1 1 1,-1-1 0,1 1-1,0-1 1,-1 0-1,1 1 1,-1-1-1,1 0 1,0 1 0,0-1-1,-1 0 1,1 1-1,0-1 1,0 0-1,0 1 1,0-1-1,0 0 1,0 0 0,0 1-1,0-2 1,0 1 0,0 1-1,0-1 1,0 1 0,0 0 0,0-1 0,0 1-1,0-1 1,0 1 0,0 0 0,0-1 0,-1 1 0,1 0-1,0-1 1,0 1 0,0 0 0,0-1 0,-1 1-1,1 0 1,0 0 0,0-1 0,-1 1 0,1 0 0,0-1-1,-1 1 1,1 0 0,-45-44 191,41 39-149,0 5 15,3 0-53,0 0-1,0 0 0,0 0 1,0 0-1,1 0 0,-1 0 1,0 0-1,0 0 0,0 0 1,0 0-1,1-1 0,-1 1 0,0 0 1,0-1-1,1 1 0,-1-1 1,0 1-1,0 0 0,1-1 1,-1 0-1,1 1 0,-1-1 1,0 1-1,1-1 0,-1 0 1,1 1-1,-1-1 0,1 0 1,0 1-1,-1-1 0,1 0 1,0 0-1,0 0 0,-1 1 0,1-1 1,0 0-1,0 0 0,0 0 1,0 0-1,0 1 0,0-3 1,0 3-4,0 0 0,0 0 0,0 0 1,0 0-1,0 0 0,0-1 0,0 1 0,0 0 1,0 0-1,0 0 0,0 0 0,0 0 1,0-1-1,0 1 0,0 0 0,0 0 0,0 0 1,0 0-1,0 0 0,0 0 0,0-1 0,0 1 1,0 0-1,0 0 0,0 0 0,0 0 1,0 0-1,0 0 0,-1-1 0,1 1 0,0 0 1,0 0-1,0 0 0,0 0 0,0 0 1,0 0-1,-1 0 0,1 0 0,0 0 0,0 0 1,0 0-1,0 0 0,0 0 0,0 0 0,-1 0 1,1 0-1,0 0 0,0 0 0,0 0 1,0 0-1,0 0 0,-1 0 0,1 0 0,0 0 1,0 0-1,0 0 0,-18 0 36,14 0 230,0 0-48,-14 0 26,14 0 144,4-22-127,0 17 52,4 1-218,14-14 0,-14 14 6,0 4 20,-3 0-116,0 0 0,0 0 0,0 0 0,-1 0 0,1 0-1,0 0 1,0 0 0,0 0 0,-1 0 0,1-1 0,0 1-1,0 0 1,0-1 0,-1 1 0,1 0 0,0-1 0,-1 1-1,1-1 1,0 1 0,-1-1 0,1 1 0,-1-1 0,1 1 0,-1-1-1,1 0 1,-1 1 0,1-1 0,-1 0 0,1 0 0,-1 1-1,0-1 1,0 0 0,1 0 0,-1 1 0,0-1 0,0 0-1,0 0 1,0 0 0,0 0 0,0 1 0,0-3 0,0 3-5,0 0 0,0 0 0,0 0 0,0 0 1,0 0-1,0-1 0,0 1 0,0 0 1,0 0-1,0 0 0,0 0 0,0 0 0,0-1 1,0 1-1,0 0 0,0 0 0,0 0 1,0 0-1,0 0 0,0-1 0,0 1 0,0 0 1,0 0-1,0 0 0,0 0 0,0 0 0,0 0 1,1 0-1,-1-1 0,0 1 0,0 0 1,0 0-1,0 0 0,0 0 0,0 0 0,1 0 1,-1 0-1,0 0 0,0 0 0,0 0 1,0 0-1,0 0 0,0 0 0,1 0 0,-1 0 1,0 0-1,0 0 0,0 0 0,0 0 0,0 0 1,1 0-1,-1 0 0,0 0 0,0 0 1,0 0-1,1 0 0,0 0 1,1-1-1,-1 1 1,0 0 0,1-1 0,-1 0 0,1 1-1,-1-1 1,0 0 0,1 1 0,-1-1-1,0 0 1,0 0 0,1 0 0,-1 0-1,0 0 1,0-1 0,0 1 0,0 0-1,-1 0 1,1-1 0,0 1 0,0 0-1,-1-1 1,1-1 0,19-25 23,3 6 7,-19 17 1856,0 5-1856,-3 0-30,0 0 0,0 0-1,0 0 1,0 0 0,-1 0-1,1 0 1,0 1 0,0-1-1,0 0 1,0 0 0,-1 1-1,1-1 1,0 0 0,0 1-1,-1-1 1,1 1 0,0-1-1,-1 1 1,1 0 0,0-1-1,-1 1 1,1-1 0,-1 1 0,1 0-1,-1 0 1,1 0 0,0 1-3,0-1 1,-1 0-1,1 0 1,0 0-1,0 0 1,0 0-1,0 0 1,0 0-1,0 0 1,0-1-1,1 1 1,-1 0-1,0-1 1,0 1-1,0-1 1,1 1-1,-1-1 1,0 1-1,1-1 1,-1 0-1,0 0 1,1 0-1,-1 1 1,1-1-1,-1-1 1,2 1-1,2 0-8,-1 0 0,0 0 0,0 0 0,0 0 0,0 1 0,0 0 0,0 0-1,1 0 1,-2 0 0,1 1 0,0-1 0,0 1 0,0 0 0,-1 0 0,1 0 0,3 4 0,-7-6 5,0 0 1,0 1 0,1-1 0,-1 0 0,0 0 0,0 1 0,1-1 0,-1 0 0,0 0 0,1 1 0,-1-1 0,0 0 0,1 0 0,-1 0-1,0 1 1,1-1 0,-1 0 0,0 0 0,1 0 0,-1 0 0,0 0 0,1 0 0,-1 0 0,1 0 0,0 0 0,8 0-9,-3-1-130,0 0 0,1 1 0,-1 0 0,0 1 1,0-1-1,0 1 0,13 4 0,-19-5 75,1 2 0,-1-1 0,1 0 1,-1 0-1,1 0 0,-1 0 0,0 0 0,1 0 0,-1 0 1,0 1-1,0-1 0,0 0 0,0 0 0,0 2 0,0-3 39,0 0 1,0 0-1,0 0 0,0 0 0,0 0 0,0 0 0,0 1 0,0-1 0,0 0 0,0 0 1,0 0-1,0 0 0,0 0 0,0 1 0,0-1 0,0 0 0,0 0 0,0 0 1,0 0-1,0 0 0,0 1 0,0-1 0,0 0 0,0 0 0,0 0 0,0 0 0,0 0 1,0 0-1,1 0 0,-1 1 0,0-1 0,0 0 0,0 0 0,0 0 0,0 0 1,0 0-1,0 0 0,1 0 0,-1 0 0,0 0 0,0 0 0,0 0 0,0 0 0,0 0 1,1 0-1,-1 0 0,0 0 0,0 0 0,0 0 0,0 0 0,0 0 0,1 0 1,-1 0-1,0 0 0,0 0 0,0 0 0,1 0-134,0 0 1,0 0-1,0 0 0,-1 0 1,1 0-1,0 0 1,0 0-1,0 0 0,-1 0 1,1 1-1,0-1 0,0 0 1,0 1-1,-1-1 0,1 0 1,0 1-1,-1-1 0,1 1 1,0-1-1,-1 1 0,1-1 1,-1 1-1,1-1 1,-1 1-1,1 0 0,-1-1 1,1 1-1,-1 0 0,1 0 1,-1-1-1,0 1 0,0 0 1,1 0-1,-1 0 0,0-1 1,0 1-1,0 0 0,0 0 1,0 0-1,0-1 1,0 3-1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33.6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1358 86 13504,'0'0'720,"0"-10"-368,0 1-309,0 6-34,0 1-1,0 0 1,0-1 0,0 1 0,0 0-1,0-1 1,1 1 0,-1 0-1,1 0 1,0-1 0,-1 1-1,1 0 1,0 0 0,0 0-1,1 0 1,-1 0 0,0 0-1,1 0 1,-1 1 0,1-1 0,1-1-1,-2 2 103,-1 0-1,0 1 1,1-1 0,-1 0-1,1 1 1,-1-1 0,0 0-1,0 0 1,1 1 0,-1-1-1,0 0 1,0 0-1,0 1 1,0-1 0,0 0-1,0 0 1,0 0 0,0 0-1,0-2 1745,-4 3-1487,-10 0-154,14 0-212,0 0 1,0 0-1,0 0 0,-1 0 1,1 0-1,0 0 1,0 0-1,0 0 1,0 0-1,0 0 1,0 0-1,0 0 0,-1 0 1,1 0-1,0 0 1,0 0-1,0 0 1,0 0-1,0 0 0,0 0 1,0 0-1,-1 0 1,1 0-1,0 0 1,0 0-1,0 0 0,0 0 1,0 0-1,0 0 1,0 0-1,0 1 1,0-1-1,0 0 0,0 0 1,-1 0-1,1 0 1,0 0-1,0 0 1,0 0-1,0 0 1,0 1-1,0-1 0,0 0 1,0 0-1,0 0 1,0 0-1,0 0 1,0 0-1,0 0 0,0 1 1,0-1-1,0 0 1,0 0-1,0 0 1,0 0-1,0 0 0,0 3 19,0-1 0,-1 1 0,1-1-1,-1 0 1,0 1 0,0-1-1,0 0 1,0 0 0,0 1-1,-1-1 1,1 0 0,0 0 0,-1-1-1,0 1 1,1 0 0,-4 2-1,0 1 49,1 1 0,0-1-1,0 0 1,1 1 0,-4 7-1,-9 16 336,-28 31 336,23-34-355,-22 38 0,-29 51 172,-25 47-112,47-58-237,-7-11-64,19-14-48,23-45-45,-26 43 0,-16 13 34,19-11-35,23-45-35,-25 43 0,-64 92 76,77-125-25,-35 43 0,0 0 68,41-55-104,10-13-3,-2 0 0,0 0 1,-18 18-1,-27 13 42,42-32-26,0 0-1,-18 29 1,20-25 83,-1-2 0,-23 24 1,21-27 28,0-1-26,0 1 0,1 1 0,1 1-1,1 0 1,-15 26 0,27-41-128,1 0 1,0 0-1,1 1 1,-1-1-1,1 1 1,-1-1-1,1 1 1,1-1 0,-1 5-1,1 10-293,-1-18 278,0 0 0,0-1 1,0 1-1,0-1 1,0 1-1,0 0 0,0-1 1,0 1-1,0-1 1,1 1-1,-1-1 0,0 1 1,0 0-1,0-1 1,1 1-1,-1-1 0,0 1 1,1-1-1,-1 1 1,0-1-1,1 0 0,-1 1 1,1-1-1,-1 1 1,1-1-1,-1 0 0,1 1 1,-1-1-1,2 1 1,7 5-198,-2 8-120,2-7 52,-8-7 254,0 0 0,-1 1 0,1-1 0,-1 0 0,1 0 0,-1 1 0,1-1 0,-1 0 0,0 1-1,1-1 1,-1 1 0,1-1 0,-1 1 0,0-1 0,1 1 0,-1-1 0,0 1 0,1-1 0,-1 1 0,0-1 0,0 1 0,0 0 0,0-1 0,0 1 0,1-1 0,-1 1-1,0-1 1,0 1 0,0 0 0,-1 0 0,1-1 10,0 0 1,0 1-1,0-1 0,0 0 0,0 0 0,0 0 0,0 0 0,0 0 0,0 0 1,0 0-1,0 1 0,0-1 0,0 0 0,0 0 0,0 0 0,0 0 0,0 0 1,0 0-1,0 0 0,0 1 0,0-1 0,0 0 0,0 0 0,0 0 0,1 0 0,-1 0 1,0 0-1,0 0 0,0 0 0,0 0 0,0 1 0,0-1 0,0 0 0,0 0 1,0 0-1,0 0 0,1 0 0,-1 0 0,0 0 0,0 0 0,0 0 0,0 0 1,0 0-1,0 0 0,0 0 0,1 0 0,-1 0 0,0 0 0,0 0 0,0 0 1,0 0-1,0 0 0,0 0 0,0 0 0,1 0 0,-1 0 0,1 0-40,-1 0-1,1 0 1,0 0-1,-1 0 1,1 0-1,0 0 1,-1 0-1,1 0 1,-1 0-1,1 0 1,0 1-1,-1-1 1,1 0-1,0 0 1,-1 1-1,1-1 1,-1 0-1,1 1 1,-1-1-1,1 1 1,-1-1 0,1 1-1,-1-1 1,1 1-1,-1-1 1,0 1-1,1-1 1,-1 1-1,0 0 1,1-1-1,-1 1 1,0-1-1,0 1 1,0 0-1,1-1 1,-1 1-1,0 0 1,0-1-1,0 1 1,0 0-1,0 1 1,0-2 18,0 0 1,0 0 0,0 0-1,0 0 1,0 0-1,0 0 1,0 0 0,0 0-1,0 1 1,0-1-1,0 0 1,0 0 0,0 0-1,0 0 1,0 0-1,0 0 1,0 0 0,0 1-1,0-1 1,0 0-1,0 0 1,0 0 0,-1 0-1,1 0 1,0 0-1,0 0 1,0 0 0,0 1-1,0-1 1,0 0-1,0 0 1,0 0 0,0 0-1,0 0 1,-1 0-1,1 0 1,0 0 0,0 0-1,0 0 1,0 0-1,0 0 1,0 0 0,0 0-1,0 0 1,-1 0-1,1 0 1,0 0 0,0 0-1,0 0 1,0 0-1,0 0 1,0 0 0,0 0-1,-1 0 1,1 0-1,0 0 1,-14 0-3441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35.7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65 517 14368,'-7'3'373,"-25"12"-240,30-15-120,0 0-1,1 1 0,-1-1 1,1 1-1,-1 0 0,0 0 1,1-1-1,-1 1 0,1 0 0,0 0 1,-1 0-1,1 1 0,-2 1 1,3-2-2,-1 1 1,1-1-1,-1 1 0,1-1 1,0 1-1,-1-1 1,1 1-1,0 0 1,0-1-1,0 1 0,1 1 1,-1 10 4,0-12-15,0 0 1,0 0 0,0 0 0,0 0-1,0 0 1,0-1 0,0 1 0,0 0-1,0 0 1,1 0 0,-1 0 0,0-1-1,1 1 1,-1 0 0,0 0 0,1 0 0,-1-1-1,1 1 1,0 0 0,-1-1 0,1 1-1,-1 0 1,1-1 0,0 1 0,-1-1-1,2 1 1,-1 0 4,0-1 1,0 1-1,-1 0 0,1-1 0,0 1 0,0 0 0,-1 0 1,1 0-1,0 0 0,-1-1 0,1 1 0,-1 0 0,1 0 1,-1 0-1,0 0 0,1 0 0,-1 0 0,0 0 0,0 1 1,1-1-1,-1 0 0,0 0 0,0 0 0,0 0 0,-1 2 1,1-2 6,0-1 0,0 1 0,1 0 0,-1 0 1,0-1-1,0 1 0,1 0 0,-1-1 0,0 1 1,1 0-1,-1-1 0,0 1 0,1-1 0,-1 1 1,1 0-1,-1-1 0,1 1 0,-1-1 0,1 1 1,-1-1-1,1 0 0,0 1 0,-1-1 0,1 0 0,0 1 1,0-1-1,29 6 375,-17-6-283,1-1-1,-1 0 1,16-3-1,-7-2-40,-1-1 1,-1-1-1,29-15 0,-10 5 4,139-53 184,71-33 547,-195 76-541,-3 1 82,63-23 1,-62 31-152,132-44 443,-129 49-426,127-40 399,-122 34-316,83-15 0,70-2 131,-116 21-357,91-4-21,-121 15-41,2-2-2,78-4-142,51 11-1611,-110 0-7761,-70 0 6347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36.1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101 0 12992,'-7'4'1136,"0"-1"-551,0 0 1,0 0-1,0-1 1,0 0-1,0-1 1,-1 1 0,1-1-1,-1-1 1,-9 1-1,5 1-98,16 5-322,30 13-215,-10-6 232,33 22 67,-11-7-26,-1 2 0,80 70 0,-53-18-58,157 175 118,-118-119-224,1 1-12,38 12 5,-98-103 94,-1 2 1,79 107-1,0 18 478,-115-153-595,0 1 0,-1 0 1,17 46-1,1 0-13,-21-49-12,18 41-34,-28-59-71,0 1 0,0 0 0,0 0 0,1 0 0,-1-1 1,1 1-1,0 0 0,1-1 0,-1 0 0,3 4 0,-5-7-24,1 0 0,-1 1 0,1-1 0,-1 1 0,1-1 0,-1 0 0,0 1 0,1-1-1,-1 1 1,0-1 0,1 1 0,-1 0 0,0-1 0,0 1 0,1-1 0,-1 1 0,0-1 0,0 1 0,0 0-1,0-1 1,0 1 0,0-1 0,0 1 0,0 0 0,0-1 0,0 2 0,1 4-1164,0-5 989,0-1 0,0 1 0,0-1-1,-1 1 1,1-1 0,0 0 0,0 1 0,0-1 0,0 0 0,0 0 0,0 0 0,0 0 0,0 0 0,1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3.9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108 195 4800,'0'0'5536,"-7"3"-4086,-25 11-239,29-13-1110,-16 7 1044,19-8-1086,0 1 0,-1 0-1,1-1 1,0 1 0,-1-1 0,1 1-1,0 0 1,0-1 0,-1 1 0,1 0 0,0-1-1,0 1 1,0 0 0,0-1 0,0 1-1,0 0 1,0-1 0,0 2 0,0-2-39,0 0 0,0 0 0,0 0 1,0 1-1,0-1 0,0 0 1,0 0-1,0 0 0,0 0 1,0 0-1,0 0 0,0 0 0,0 1 1,0-1-1,0 0 0,0 0 1,0 0-1,0 0 0,0 0 1,0 0-1,0 0 0,0 1 0,0-1 1,0 0-1,0 0 0,0 0 1,0 0-1,0 0 0,0 0 1,-1 0-1,1 0 0,0 0 1,0 1-1,0-1 0,0 0 0,0 0 1,0 0-1,0 0 0,0 0 1,-1 0-1,1 0 0,0 0 1,0 0-1,0 0 0,0 0 0,0 0 1,0 0-1,0 0 0,-1 0 1,1 0-1,0 0 0,0 0 1,0 0-1,0 0 0,0 0 1,-1 0-1,-38 0 5500,39-4-5446,0 3-70,0 0-1,0 1 0,0-1 0,0 0 0,0 0 1,0 0-1,0 1 0,0-1 0,0 0 1,1 0-1,-1 1 0,0-1 0,0 0 0,1 0 1,-1 1-1,1-2 0,0 2 8,1-1 1,-1 0-1,0 1 0,0-1 1,1 1-1,-1-1 0,0 1 0,1 0 1,-1 0-1,0-1 0,1 1 0,-1 0 1,1 0-1,1 1 0,-2-1-4,0 0 0,0-1-1,-1 1 1,1 0-1,0 0 1,0 0 0,0-1-1,0 1 1,0 0-1,0-1 1,-1 1 0,1-1-1,0 1 1,0-1-1,-1 1 1,1-1 0,0 0-1,-1 1 1,1-1-1,-1 0 1,2-1 0,-2 1 2,1 1 0,-1-1 0,1 0 0,0 0 0,-1 1 0,1-1 1,0 0-1,-1 1 0,1-1 0,0 1 0,-1-1 0,1 1 1,0 0-1,0-1 0,0 1 0,0 0 0,0-1 0,-1 1 0,1 0 1,0 0-1,2 0 0,4-4 119,-4 2-114,-1 0-1,1 0 1,0 0-1,0 0 1,0 1 0,0-1-1,0 1 1,0 0 0,1 0-1,-1 0 1,0 0 0,1 1-1,-1-1 1,0 1-1,1 0 1,-1 0 0,5 1-1,-6-1-10,1-1-1,-1 1 1,0 0-1,0-1 0,0 1 1,0-1-1,1 0 1,-1 1-1,0-1 0,0 0 1,3-2-1,13-6 12,4 7-8,-19 3-6,1-1 0,-1 0 0,0 0 0,0 0 0,0-1 0,1 1 0,-1-1 0,0 0 0,0 0-1,4-1 1,4-5 0,-10 6 0,1-1 0,0 1 0,0 0 0,0 0 0,0 0 0,0 0 0,0 0 0,0 1 0,0-1 0,1 1 0,-1-1 0,0 1 0,4-1 0,-4 1 2,1 0-1,-1 0 0,0-1 0,1 1 0,-1-1 1,1 1-1,-1-1 0,0 0 0,0 0 1,1 0-1,-1 0 0,2-2 0,-2 1 1,0 1-1,0 0 0,0 0 0,1 0 0,-1 0 1,0 0-1,1 0 0,-1 1 0,0-1 1,1 1-1,-1 0 0,3-1 0,-3 1-1,1 0 0,-1 0 0,0-1 0,0 1 0,1-1 0,-1 1 0,0-1 0,0 0 0,0 0 0,0 0 0,0 0 0,0 0 0,2-2 0,7-4-5,54-21-22,0-8 54,-48 29-22,-11-2-6,-5 8 0,-1 1 0,0-1 0,1 0 1,-1 1-1,0-1 0,1 1 0,-1-1 1,1 1-1,-1-1 0,1 1 0,-1-1 0,1 1 1,0 0-1,-1-1 0,1 1 0,0 0 0,-1-1 1,1 1-1,-1 0 0,1 0 0,0 0 1,0-1-1,-1 1 0,1 0 0,0 0 0,-1 0 1,1 0-1,0 0 0,-1 0 0,1 1 0,1-1 1,66 0-432,-62 0 364,17 2-1817,-23-2 1839,1 0 0,-1 0 1,1 1-1,0-1 0,-1 0 0,1 1 0,-1-1 0,1 0 1,-1 1-1,1-1 0,-1 1 0,1-1 0,-1 1 0,0-1 0,1 1 1,-1-1-1,0 1 0,1-1 0,-1 1 0,0 0 0,0-1 1,1 1-1,-1 0 0,0-1 0,0 1 0,0-1 0,0 1 0,0 0 1,0 1-1,0 1-1314,1-3 1040,0 0 1,1 0-1,-1 0 0,0 0 1,0 0-1,0 0 1,0 0-1,1-1 1,-1 1-1,0 0 0,0-1 1,0 1-1,2-2 1,-3 1 177,1 1 0,-1-1 0,1 1 0,-1-1 0,0 0 0,1 1 0,-1-1 0,0 0 0,0 1 0,1-1 0,-1 0 0,0 0 0,0 1 0,0-1 1,0 0-1,0 0 0,0-1 0,0-1-3266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4.50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 1 7616,'0'0'3328,"-4"0"-1707,-10 0 1512,28 0 2903,17 0-1296,-15 0-6697,-15-1 1959,0 1 0,0 0 0,-1 0 0,1 0 1,0 1-1,0-1 0,0 0 0,0 0 1,0 0-1,0 1 0,0-1 0,0 0 0,-1 1 1,1-1-1,0 1 0,0-1 0,-1 1 0,1-1 1,0 1-1,0 0 0,-1-1 0,1 1 1,-1 0-1,1-1 0,0 3 0,0-3-1,-1 1 1,1 0-1,-1 0 0,1-1 1,0 1-1,-1 0 0,1-1 0,0 1 1,-1 0-1,1-1 0,0 1 0,0-1 1,-1 0-1,1 1 0,0-1 1,0 1-1,0-1 0,0 0 0,0 0 1,0 0-1,0 1 0,-1-1 0,1 0 1,0 0-1,2 0 0,-2-1 0,-1 1 0,1 0 0,0 0 0,-1 0 0,1 0 0,0 0 0,-1 0 0,1 0 0,0 0 0,-1 0 0,1 0 0,0 0 0,-1 1 0,1-1 0,-1 0 0,1 0 0,0 1-1,-1-1 1,1 0 0,-1 1 0,1-1 0,-1 1 0,1-1 0,-1 0 0,1 1 0,-1-1 0,1 1 0,-1 0 0,1-1 0,-1 1 0,1 0 0,5 8 6,8-2 14,-6 8-10,1-9 3,-9-6-13,1 1-1,-1-1 1,1 0-1,-1 1 1,1-1-1,0 1 1,-1-1-1,1 1 1,-1-1 0,0 1-1,1-1 1,-1 1-1,1-1 1,-1 1-1,0-1 1,1 1-1,-1 0 1,0-1-1,0 1 1,0-1 0,1 1-1,-1 0 1,0-1-1,0 1 1,0 0-1,0-1 1,0 1-1,0 0 1,0-1-1,0 1 1,-1 1 0,1 1 2,0 1 1,0-1 0,0 1 0,0-1-1,0 1 1,1-1 0,0 1 0,-1-1-1,1 1 1,1-1 0,-1 0 0,0 0 0,1 1-1,0-1 1,-1 0 0,5 4 0,-5-6-3,-1 0 0,1-1 0,-1 1 0,1 0 0,-1 0 0,0 0 0,1-1 0,-1 1 0,0 0 0,1 0 0,-1 0 0,0 0 0,0 0 1,0 0-1,0-1 0,0 1 0,0 0 0,0 0 0,0 0 0,0 0 0,0 0 0,-1 2 0,0 0 1,2 9 8,0-8-2,-1 1 1,0-1 0,0 1-1,0-1 1,0 1 0,-1-1-1,0 0 1,1 1 0,-3 4-1,-6-3 15,9-6-21,-1 1 0,0-1 0,1 0 0,-1 1 0,1-1 0,-1 1-1,1-1 1,-1 1 0,1-1 0,-1 1 0,1-1 0,-1 1 0,1-1 0,0 1 0,-1-1 0,1 1 0,0 0 0,-1-1 0,1 1 0,0 0 0,0-1 0,0 1 0,0 0 0,0 0 0,0-1 0,0 1 0,0 0 0,0-1 0,0 1 0,0 0 0,0 0 0,0 1 0,0 1 0,0-1 1,0 0-1,-1 1 1,1-1-1,-1 0 0,0 1 1,0-1-1,0 0 1,0 0-1,0 0 0,0 0 1,0 0-1,-1 0 1,1 0-1,-1-1 0,1 1 1,-1 0-1,-2 1 1,-7 7 5,7-6-5,0 0 0,-1 1 0,1-1 0,1 1 0,-5 6 0,1 3-1,6-10-4,-1-1 0,1 0 1,-1 0-1,0 0 0,0 0 0,-3 4 1,4-7-8,1 1 1,-1-1-1,1 0 1,-1 1-1,1-1 1,0 1 0,-1-1-1,1 1 1,0-1-1,-1 1 1,1-1-1,0 1 1,0-1-1,-1 1 1,1-1 0,0 1-1,0 0 1,0-1-1,0 1 1,0-1-1,0 1 1,0-1 0,0 1-1,0 0 1,0-1-1,0 2 1,-1 4-154,-8 0-313,2-1-55,5 13-3046,2-17 3350,0 0 0,0-1 0,0 1 0,0 0 0,0-1 0,0 1 0,0 0 0,0-1 0,0 1 0,0 0 0,1-1 0,-1 1 0,0-1 0,0 1 0,1 0 0,-1-1 0,0 1 0,1-1 0,-1 1 0,1-1 0,-1 1 0,1-1-1,-1 1 1,1-1 0,-1 0 0,1 1 0,-1-1 0,1 0 0,0 1 0,-1-1 0,1 0 0,-1 0 0,1 1 0,0-1 0,-1 0 0,1 0 0,0 0 0,-1 0 0,1 0 0,0 0 0,1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5.2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0 603 8672,'0'0'3994,"0"-3"-2372,0-38 4897,0-22-5071,0 60-1430,0 1-1,1-1 0,-1 1 0,1 0 1,-1-1-1,1 1 0,0 0 0,0-1 1,0 1-1,0 0 0,0 0 0,2-2 1,-2 2-7,0-1 1,1 1-1,-1 0 1,0 0-1,0 0 0,-1-1 1,1 1-1,0-1 1,-1 1-1,1 0 1,-1-1-1,0-2 1,0-4 42,0 6-30,-1 0 1,1 0-1,0 0 0,0 0 1,1 0-1,-1 0 1,1 1-1,-1-1 1,3-5-1,4-2 80,-6 8-81,0 0-1,1 0 0,-1 0 0,0 0 0,0 0 1,0 0-1,-1 0 0,1 0 0,0-1 1,-1 1-1,1 0 0,-1 0 0,0-1 0,0-3 1,-1-24 149,0 10 0,1 0-1,0-1 1,6-32-1,2 35-111,-7 16-54,1 0-1,-1 0 1,0 0 0,0 0-1,-1 0 1,1 0 0,0 0-1,-1 0 1,1 0 0,-1 0 0,0-5-1,0 3 2,3-41 88,-3 43-89,0-1 1,1 1-1,0-1 1,-1 1-1,1 0 1,0-1 0,0 1-1,1 0 1,-1 0-1,0-1 1,1 1-1,3-3 1,-5 4-5,1 0 1,-1 1-1,1-1 1,-1 0-1,1 0 1,-1 1-1,1-1 1,-1 0-1,0 0 1,0 0-1,1 0 1,-1 0-1,0 1 1,0-1-1,0 0 1,0 0-1,0 0 1,0 0-1,0 0 1,0 0-1,0 0 1,-1 0-1,1-1 1,-1-1 6,1 2-8,0 1 0,0-1 0,0 0-1,-1 1 1,1-1 0,0 0 0,0 0 0,0 1 0,0-1-1,0 0 1,1 1 0,-1-1 0,0 0 0,0 1-1,0-1 1,1 0 0,-1 1 0,0-1 0,0 0-1,1 1 1,-1-1 0,1 0 0,-1 1 0,1-1 0,-1 1-1,1-1 1,-1 1 0,1-1 0,-1 1 0,1 0-1,-1-1 1,1 1 0,0 0 0,-1-1 0,1 1-1,0 0 1,-1 0 0,1-1 0,0 1 0,-1 0 0,1 0-1,0 0 1,0 0 0,-1 0 0,2 0 0,-2 0-1,0 0 0,0 0 1,0 0-1,0 0 0,1 0 1,-1 0-1,0 0 1,0 0-1,0 1 0,0-1 1,0 0-1,0 0 0,0-1 1,1 1-1,-1 0 1,0 0-1,0 0 0,0 0 1,0 0-1,0 0 0,0 0 1,0 0-1,0 0 1,1 0-1,-1 0 0,0 0 1,0 0-1,0 0 0,0 0 1,0 0-1,0 0 1,0-1-1,0 1 0,0 0 1,0 0-1,0 0 0,1 0 1,-1 0-1,0 0 1,0 0-1,0 0 0,0-1 1,0 1-1,0 0 0,0 0 1,0 0-1,0 0 1,0 0-1,0 0 0,0 0 1,0-1-1,0 1 0,0 0 1,0 0-1,0 0 1,-1 0-1,1-1 1,0 0-1,0 1 1,0-1-1,0 1 1,0-1 0,0 0-1,0 1 1,1-1 0,-1 0-1,0 1 1,0-1-1,0 1 1,1-1 0,-1 1-1,0-1 1,1 1-1,-1-1 1,0 1 0,1-1-1,-1 1 1,1-1 0,-1 1-1,1-1 1,-1 1-1,1 0 1,-1-1 0,1 1-1,-1 0 1,1-1 0,0 1-1,26-2 73,-17 2-42,-9 0-30,0 0 0,-1 0 1,1 0-1,0 0 1,-1 0-1,1 0 0,0 0 1,0 0-1,-1 0 0,1 0 1,0 1-1,-1-1 1,1 0-1,0 1 0,-1-1 1,1 0-1,-1 1 1,1-1-1,0 0 0,-1 1 1,1-1-1,-1 1 1,1-1-1,-1 1 0,0 0 1,1-1-1,-1 1 1,1-1-1,-1 1 0,0 0 1,0-1-1,1 1 1,-1 0-1,0-1 0,0 1 1,0 0-1,0-1 0,0 1 1,0 0-1,0 0 1,0-1-1,0 1 0,0 0 1,0-1-1,0 2 1,-1-1-2,1 0 1,0-1 0,0 1 0,0 0-1,0-1 1,0 1 0,0 0-1,0 0 1,0-1 0,0 1 0,0 0-1,0-1 1,1 1 0,-1 0 0,0-1-1,0 1 1,1-1 0,-1 1-1,0 0 1,1-1 0,-1 1 0,1-1-1,-1 1 1,1-1 0,-1 1 0,1-1-1,-1 1 1,1-1 0,-1 1-1,1-1 1,0 1 0,8 5 24,13 33 60,-18-30-71,0 1 1,5 18-1,-5-14 7,-2-10-17,-1 1 0,0-1 0,-1 1 0,1-1 0,-1 1 0,1-1 0,-2 6 0,3 13 1,7-6-5,-8-15 0,0 0 0,0 1 0,0-1 0,0 0 0,0 0 0,0 0 0,-1 1 0,1-1 0,-1 0 0,1 0 0,-1 1 0,0 4 0,0-2 3,1 0-1,-1 0 1,1 1-1,1-1 0,-1 0 1,1 0-1,0 0 1,0 0-1,0 0 0,3 4 1,-4-7-3,0 0 1,-1 0 0,1 0-1,-1 0 1,0 0-1,1-1 1,-1 1-1,0 0 1,0 3-1,0-3 0,0 0 0,0 0 0,0 0 0,0 0 0,1 0 0,-1 0 0,0 0 0,2 3 0,5 6 0,-6-9 0,1 0 0,-1 0 0,0 0 0,0 0 0,0 0 0,0 1 0,0-1 0,-1 0 0,1 0 0,-1 1 0,1-1 0,-1 5 0,0-7 2,0 1 0,0 0 1,-1-1-1,1 1 0,0 0 0,0 0 0,0-1 0,0 1 0,0 0 1,0 0-1,1-1 0,-1 1 0,0 0 0,0-1 0,0 1 0,1 0 0,-1-1 1,0 1-1,1 0 0,-1-1 0,1 1 0,-1-1 0,1 1 0,-1 0 1,1-1-1,-1 1 0,1-1 0,-1 0 0,1 1 0,-1-1 0,2 1 0,11 0-3963,-13 3 1705,0 10-1792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6.9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1 130 4800,'0'0'7509,"0"-4"-6784,0-11-47,0 12 687,0-1-698,0-10-6,0 11 672,0-1-704,0-32 1771,0 36-2394,0 0-1,0 0 0,0 0 1,-1-1-1,1 1 0,0 0 1,0 0-1,0 0 0,0 0 1,0 0-1,0 0 0,0-1 1,0 1-1,0 0 0,0 0 1,0 0-1,0 0 0,1 0 1,-1 0-1,0 0 0,0 0 1,0-1-1,0 1 0,0 0 1,0 0-1,0 0 0,0 0 1,0 0-1,0 0 0,0 0 1,0 0-1,0 0 0,1-1 1,-1 1-1,0 0 0,0 0 1,0 0-1,0 0 0,0 0 1,0 0-1,0 0 0,1 0 1,-1 0-1,0 0 0,0 0 1,0 0-1,0 0 0,0 0 1,0 0-1,0 0 0,1 0 1,-1 0-1,0 0 0,0 0 1,0 0-1,0 0 0,36 0 1302,-32 0-806,-1 4-250,12 10-27,-11-7-32,-4-6-185,0-1 0,0 1 0,0 0 0,0-1 1,0 1-1,0-1 0,0 1 0,0 0 0,0-1 0,0 1 0,0-1 0,0 1 0,1-1 1,-1 1-1,0-1 0,1 1 0,-1-1 0,0 1 0,1-1 0,-1 1 0,0-1 1,1 1-1,-1-1 0,1 0 0,-1 1 0,1-1 0,-1 0 0,1 1 0,0-1 1,8 7 109,-2 7 69,2-8-60,-8-5-118,-1-1 0,1 0 0,0 1 1,-1-1-1,1 0 0,-1 1 0,1-1 0,-1 1 0,1-1 0,-1 1 0,1-1 0,-1 1 0,0 0 0,1-1 0,-1 1 0,0-1 0,1 1 0,-1 0 0,0-1 1,0 1-1,0 0 0,1 0 0,-1-1 0,0 1 0,0 0 0,0-1 0,0 1 0,0 0 0,0-1 0,-1 1 0,1 1 0,0 0 9,0 0-1,1 0 0,-1 1 0,0-1 1,1 0-1,0 0 0,-1 0 1,1 1-1,0-1 0,0 0 1,0 0-1,0 0 0,1 0 0,-1-1 1,1 1-1,-1 0 0,3 2 1,-3-4-13,-1 1 1,0-1-1,1 0 1,-1 1-1,0-1 1,1 0-1,-1 1 1,0-1-1,0 0 1,0 1-1,1-1 1,-1 1-1,0-1 1,0 1-1,0-1 1,0 0-1,0 1 1,0-1-1,0 1 1,0-1-1,0 1 1,0-1-1,0 1 1,0-1-1,0 1 1,0 2 11,0 1 0,0 0 0,0-1 0,1 0 0,0 1 0,1 4 0,7 2 102,-8-9-113,0-1 1,-1 0-1,1 1 0,-1-1 1,1 1-1,-1-1 0,1 1 1,-1-1-1,1 1 0,-1-1 0,0 1 1,1 0-1,-1-1 0,0 1 1,1-1-1,-1 1 0,0 0 1,0-1-1,0 1 0,0 0 1,1-1-1,-1 1 0,0 0 0,0 0 1,0-1-1,0 1 0,-1 0 1,1 0-1,0 9 44,0-7-34,-1 0 1,1-1-1,0 1 0,1 0 1,-1 0-1,0 0 1,1 0-1,0 0 0,1 4 1,5 4 41,-6-9-45,0 0 0,1 0 0,-1 0 0,0 0 0,0 0-1,0 0 1,-1 0 0,1 0 0,0 0 0,-1 0 0,1 1 0,-1-1 0,0 3 0,0-2 3,0-1 1,1 1 0,-1-1-1,1 0 1,-1 1 0,1-1-1,0 0 1,0 1 0,0-1-1,0 0 1,0 0 0,2 2-1,-2-2 5,0 1 0,1-1 0,-1 0 0,0 0 0,0 0 0,0 1 0,-1-1 0,1 0 0,-1 1 0,1-1 0,-1 1 1,0 2-1,0-3-5,1 1 1,-1-1 0,0 0-1,1 1 1,-1-1 0,1 1-1,0-1 1,0 0 0,0 0 0,0 1-1,0-1 1,2 2 0,-1-2-5,-1 0 0,0 0 1,0 0-1,0 1 1,0-1-1,0 0 0,0 1 1,0-1-1,-1 0 0,1 1 1,-1-1-1,0 4 1,0-6-9,0 1 0,0 0 0,0 0 0,0 0 0,0 0 0,0 0 0,1 0 1,-1 0-1,0 0 0,0 0 0,1 0 0,-1 0 0,1-1 0,-1 1 0,1 0 1,-1 0-1,1 0 0,-1-1 0,1 1 0,0 0 0,-1-1 0,1 1 0,0 0 1,1 0-1,-1 0 0,-1-1 1,1 1-1,0-1 1,0 1-1,-1 0 1,1-1-1,0 1 1,-1 0-1,1 0 1,-1-1-1,1 1 1,-1 0-1,1 0 1,-1 0-1,0 0 0,1-1 1,-1 1-1,0 0 1,0 0-1,0 0 1,1 0-1,-1 0 1,0 0-1,-1 2 1,1-3-2,0 1 0,0 0 0,0-1 0,0 1 0,0 0 0,0-1 0,0 1 1,0 0-1,0 0 0,0-1 0,0 1 0,0 0 0,0-1 0,0 1 0,1 0 0,-1-1 0,0 1 0,0 0 0,1-1 1,-1 1-1,1-1 0,-1 1 0,1 0 0,-1-1 0,0 1 0,1-1 0,0 1 0,-1-1 0,1 0 0,-1 1 1,1-1-1,0 0 0,-1 1 0,1-1 0,-1 0 0,1 1 0,0-1 0,0 0 0,-1 0 0,1 0 0,0 0 0,-1 0 1,1 0-1,0 0 0,1 0 0,-2 0-2,0 0 1,0 0 0,0 0-1,0 0 1,0 0-1,0 0 1,1 0-1,-1 0 1,0 0-1,0 0 1,0 0 0,0 0-1,0 0 1,0 0-1,1 0 1,-1 0-1,0 0 1,0 0 0,0 0-1,0 0 1,0 0-1,0 0 1,0 0-1,0 0 1,1 0-1,-1 0 1,0 0 0,0 0-1,0 0 1,0 0-1,0 1 1,0-1-1,0 0 1,0 0-1,0 0 1,0 0 0,0 0-1,0 0 1,1 0-1,-1 0 1,0 1-1,0-1 1,0 0 0,0 0-1,0 0 1,0 0-1,0 0 1,0 0-1,0 0 1,0 1-1,0-1 1,0 0 0,0 0-1,0 0 1,0 0-1,-1 0 1,1 1-1,0 0 1,0-1-1,0 1 1,0-1 0,0 1-1,0-1 1,0 1-1,0 0 1,1-1-1,-1 1 1,0-1-1,0 1 1,0-1-1,1 1 1,-1-1-1,0 1 1,0-1 0,1 1-1,-1-1 1,0 1-1,1-1 1,-1 0-1,1 1 1,-1-1-1,1 0 1,-1 1-1,0-1 1,1 0-1,-1 1 1,2-1-1,7 7 16,-3 2-11,-5-8-5,-1-1 0,0 1 1,0-1-1,1 1 0,-1-1 0,0 1 0,1-1 0,-1 1 1,1-1-1,-1 1 0,0-1 0,1 0 0,-1 1 0,1-1 1,-1 0-1,1 1 0,-1-1 0,1 0 0,-1 0 1,1 1-1,0-1 0,-1 0 0,1 0 0,-1 0 0,1 0 1,-1 0-1,1 0 0,0 0 0,-1 0 0,2 0 1,2 0 239,-1-1-3051,-3 1 2810,1 0 0,0 0-1,0 0 1,-1 0 0,1 0-1,0 0 1,0 1 0,-1-1 0,1 0-1,0 0 1,0 0 0,-1 1-1,1-1 1,0 0 0,-1 1 0,2 0-1,-1 0 3,0 1 49,0 1 0,0 0 0,-1 0 1,1 0-1,-1 0 0,0 0 0,0 4 1,0-1 642,0-25-396,0 17-290,0-1 0,0 1 0,1 0 0,-1 0 1,1 0-1,0 0 0,0 0 0,0 0 0,0 0 1,0 0-1,2-2 0,-2 2 5,1-1 1,-1 1-1,0 0 0,0 0 1,0-1-1,0 1 1,0-1-1,0 1 0,-1-1 1,1 1-1,0-6 0,-2-2 33,1 7-30,0 0 0,0 0-1,0 0 1,0 0 0,0 0-1,1 0 1,-1 0 0,1 0-1,1-3 1,5-5 30,-6 9-39,0 0 0,1 0 0,-1 0 0,0 0 0,0 0 0,0 0 0,-1-1-1,1 1 1,0 0 0,-1 0 0,0-1 0,1 1 0,-1 0 0,0-4 0,0 1 8,1-1 1,-1 1 0,1-1 0,1 1 0,-1 0 0,1-1 0,0 1 0,0 0 0,4-8 0,-5 12-9,0-1 0,-1 0 1,1 0-1,-1 0 0,1 0 1,-1 0-1,0 0 0,0 1 1,0-4-1,4-20 38,2 10-23,-4 11-13,0 0 1,-1 0-1,1 0 0,-1-1 1,0 1-1,0-1 0,0 1 0,0-9 1,-1 11-5,0 0 0,0 0 1,1-1-1,-1 1 0,1 0 1,-1 0-1,1-1 0,0 1 1,0 0-1,0 0 1,0 0-1,2-3 0,-2 3-3,1 0-1,-1 0 1,0-1 0,0 1-1,0-1 1,0 1-1,0-1 1,0 0-1,-1 1 1,1-1-1,-1 1 1,0-6 0,-1-3 4,1 7-5,-1 0 0,1 0 0,0 0 0,0 0 0,0 0 0,0 0 0,1 0 0,0 0 0,0 0 0,2-5 0,3-2 4,-4 9-3,-1 0 1,0 0-1,0 0 0,1 0 0,-1 0 0,-1 0 1,1 0-1,0 0 0,-1 0 0,1-1 1,-1 1-1,1 0 0,-1-4 0,0 5-1,0 1 0,0-1 0,0 0 0,0 0 0,0 0 0,0 0 0,0 0 0,1 0 0,-1 0 0,0 0 0,1 0 0,-1 0-1,0 0 1,1 1 0,-1-1 0,1 0 0,-1 0 0,1 1 0,0-1 0,-1 0 0,1 0 0,0 1 0,-1-1 0,3 0 0,-3 0 0,1 1 0,0-1 1,0 1-1,-1-1 0,1 0 0,0 1 1,-1-1-1,1 0 0,0 0 1,-1 1-1,1-1 0,-1 0 0,0 0 1,1 0-1,-1 0 0,0 0 0,1 0 1,-1 1-1,0-1 0,0 0 0,0 0 1,0 0-1,0 0 0,0-2 1,0-5 5,2-17-41,-2 25 34,1-1 1,-1 0 0,0 1-1,1-1 1,-1 1-1,0-1 1,1 1-1,-1-1 1,1 1-1,-1-1 1,0 1-1,1-1 1,0 1-1,-1 0 1,1-1-1,-1 1 1,1 0-1,-1-1 1,1 1 0,0 0-1,-1 0 1,1 0-1,0-1 1,-1 1-1,1 0 1,-1 0-1,1 0 1,0 0-1,0 0 1,3 0 37,-8 0-10,-164 0 927,165 0-937,1 1 0,0-1 0,-1 0-1,1 1 1,-1-1 0,1 1-1,0 0 1,-1 0 0,1 0-1,0 0 1,-4 3 0,4-3-7,0 0 0,0 1 0,-1-1 0,1 0 0,0 0 0,0 0 0,-1-1 0,1 1 0,-1-1 0,1 1 0,-1-1 0,-2 0 0,3 1-4,-1-1 0,1 0 1,0 0-1,-1 1 0,1 0 0,-1-1 0,1 1 0,0 0 1,0 0-1,-1 0 0,1 0 0,-2 2 0,2-1-2,0-1-1,0 0 0,-1 1 0,1-1 1,0 0-1,0-1 0,-1 1 0,1 0 1,0-1-1,-1 1 0,1-1 1,-4 0-1,-10 0 5,12-1-8,-1 1 1,1-1-1,0 1 0,-1 1 0,1-1 1,0 1-1,-1-1 0,1 1 0,-5 2 0,-2 3-5,9-4 2,0-1 0,0 0-1,0 0 1,0 0 0,0 0 0,0 0-1,0 0 1,-1 0 0,1-1-1,0 1 1,-1-1 0,-3 1-1,-8-2-64,10 0 13,1 1 0,-1 0-1,0 0 1,0 0 0,1 0-1,-1 0 1,0 1-1,0-1 1,1 1 0,-7 2-1,4 6-214,6-8 227,0 0-1,-1-1 1,1 1-1,0-1 1,-1 1-1,1 0 0,-1-1 1,1 1-1,-1-1 1,1 1-1,-1-1 1,1 0-1,-1 1 1,1-1-1,-1 0 1,1 1-1,-1-1 1,0 0-1,1 1 0,-1-1 1,0 0-1,1 0 1,-1 0-1,0 0 1,1 0-1,-1 0 1,0 0-1,1 0 1,-1 0-1,0 0 1,1 0-1,-2 0 1,2 17-14725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9.9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53 2688,'0'0'7168,"5"-4"-6102,-5 3-1047,13-9 692,-5 15 162,-3 1-492,0-5-124,-1 1 0,1-1 0,0 0 0,-1-1 0,1 1 0,0-1-1,-1 0 1,1 0 0,0 0 0,5-1 0,12 0 805,80 1-529,-99 0-588,0 0-1,0-1 0,0 1 0,0-1 1,0 0-1,0 1 0,0-1 0,-1-1 0,1 1 1,0 0-1,-1-1 0,4-1 0,-4 1-102,1 1-1,-1-1 0,1 1 0,0 0 0,-1-1 1,1 1-1,0 1 0,0-1 0,0 0 1,0 1-1,0-1 0,3 1 0,0 0-236,-1-1-1,1 1 1,-1-1-1,1-1 1,-1 1-1,1-1 1,-1 0-1,9-4 1,4-1-904,-15 5 816,0 1 1,1 1 0,0-1 0,-1 0-1,1 1 1,5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7.7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25 151 672,'-4'-4'9381,"-11"-11"-5360,15 15-3918,-1-1 0,1 1 0,-1-1-1,1 0 1,-1 0 0,1 1 0,0-1 0,-1 0 0,1 1-1,0-1 1,0 0 0,-1 0 0,1 0 0,0 1-1,0-1 1,0 0 0,0 0 0,0 0 0,0 0-1,0 1 1,0-1 0,0 0 0,1 0 0,-1 0 0,1-1-1,-1 2 116,0-43 4171,0 39-2768,0 1-954,0-12-155,0 11 1013,0 8-1477,0 11-16,3-8 11,12 7 48,-11-7 37,-5-1-72,1-3-28,0 0 1,0 0 0,0 1 0,0-1-1,1 0 1,-1 0 0,1 0-1,1 6 1,1-3 6,0-1 0,-1 1 1,1 0-1,-1 1 0,-1-1 0,1 0 0,-1 0 0,0 1 0,-1-1 0,1 1 0,-2 11 1,1 43 118,0-58-150,0 1 0,0-1 0,0 1 0,1-1 0,-1 1 0,1-1 0,0 1 0,0-1 0,0 0 0,0 1 0,4 4 0,-4-5-2,1 1 0,0-1 0,-1 0-1,0 0 1,0 1 0,0-1 0,0 1-1,-1-1 1,1 1 0,-1-1 0,0 7 0,0 138 115,0-102-110,0-34-23,0-31 62,0-258 146,0 267-192,1 1-1,1-1 1,-1 0 0,2 0-1,5-15 1,-6 17-3,0 3-4,-1 0-1,0 0 1,0 0 0,-1 0-1,1 0 1,-1 0 0,0 0 0,-1-6-1,0-3-12,1 12 17,0-1 0,0 1-1,0-1 1,1 1-1,-1-1 1,1 1-1,0-1 1,0 1-1,0-1 1,0 1 0,0 0-1,0 0 1,3-4-1,-3 5 3,0-1-1,0 0 1,0 0-1,0 0 1,0 0-1,0 0 1,0 0-1,-1 0 1,1 0-1,-1 0 1,0 0-1,1-1 1,-1-2-1,0-3 3,-1 5-2,1 1 1,0 0-1,0 0 1,0-1-1,0 1 1,0 0-1,1-1 1,-1 1-1,1 0 1,-1 0-1,2-4 1,8-1-15,-10 7 14,1 0 1,-1 0-1,1-1 1,-1 1-1,1 0 0,-1 0 1,1-1-1,-1 1 1,0-1-1,1 1 1,-1 0-1,0-1 1,1 1-1,-1-1 1,0 1-1,1-1 0,-1 1 1,0-1-1,0 1 1,1-1-1,-1 1 1,0-1-1,0 1 1,0-1-1,0 0 1,0 1-1,0-1 0,0 1 1,0-1-1,0 0 1,0-3-27,1 5 21,1-1 1,-1 0-1,1 0 0,-1 0 0,1 0 0,-1 0 0,1 0 1,-1 0-1,1 0 0,1-1 0,15 3-27,-13 5 34,1 2-6,12-2-22,0 7-5,-18-14 30,1 1 0,-1-1 0,1 0 0,-1 1 1,0-1-1,1 1 0,-1-1 0,1 1 0,-1-1 0,0 1 0,0-1 0,1 1 0,-1-1 0,0 1 0,0 0 0,1-1 0,-1 1 0,0-1 0,0 1 0,0 0 1,0-1-1,0 1 0,0-1 0,0 1 0,0 0 0,-1 0 0,3 6-10,7-1-5,-8-6 16,-1 0 1,1 1-1,-1-1 1,1 0-1,0 1 1,-1-1-1,1 0 1,-1 1 0,1-1-1,-1 1 1,0-1-1,1 1 1,-1-1-1,1 1 1,-1 0 0,0-1-1,1 1 1,-1-1-1,0 1 1,0 0-1,0-1 1,1 1 0,-1 0-1,0-1 1,0 1-1,0 0 1,0-1-1,0 1 1,0 0-1,0-1 1,0 1 0,-1 1-1,1 7 1,0-6 0,-1 0 0,1 0 0,0 0 0,1 0 0,-1 0 0,0 0 0,1 0 0,0 0 0,1 4 0,4 4 4,-4-9-3,-1 0 1,0 0 0,0 0 0,0 0 0,0 0-1,0 0 1,0 0 0,0 0 0,-1 1-1,1-1 1,-1 0 0,0 5 0,1 2 2,-1-7-1,0 0-1,0 0 1,0 1 0,0-1 0,0 0 0,0 1-1,0-1 1,-1 0 0,1 0 0,-1 1-1,-1 2 1,-7 2 21,8-7-21,1 0 0,-1 0 0,1 1 1,-1-1-1,1 1 0,-1-1 0,0 1 0,1-1 0,0 1 0,-1-1 0,1 1 0,-1-1 0,1 1 0,0-1 0,-1 1 1,1 0-1,0-1 0,-1 1 0,1 0 0,0-1 0,0 1 0,0 0 0,0-1 0,0 1 0,0 0 0,0 0 0,0-1 0,0 1 1,0 0-1,0-1 0,0 2 0,0 0 4,0 1-1,-1-1 1,1 1 0,-1-1-1,0 1 1,0-1 0,0 1-1,0-1 1,0 0 0,0 0-1,0 0 1,-1 1 0,1-1-1,-1 0 1,0-1 0,0 1-1,-2 2 1,-13 18 33,14-17-39,3-4-1,0 0 0,-1 0 0,1 0-1,0 0 1,-1-1 0,1 1 0,-1 0 0,1 0 0,-1 0 0,0-1-1,1 1 1,-1 0 0,0 0 0,1-1 0,-1 1 0,0-1-1,0 1 1,0-1 0,1 1 0,-1-1 0,-2 1 0,-5 3-14,-9 11-109,13-12-149,0-3-1625,-6 0 2670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8.3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7712,'0'0'5930,"0"4"-4356,0 14 6420,4-18-7701,0 0-226,-1 1-48,0-1-1,-1 0 0,1 0 1,0 0-1,-1-1 0,1 1 1,0-1-1,-1 1 1,5-2-1,-1-8 10,-6 10-27,0-1 0,1 1-1,-1-1 1,0 0 0,1 1 0,-1-1-1,1 1 1,-1-1 0,1 1 0,-1-1-1,1 1 1,-1-1 0,1 1 0,-1 0 0,1-1-1,0 1 1,-1 0 0,1 0 0,0-1-1,-1 1 1,1 0 0,0 0 0,-1 0-1,1 0 1,0 0 0,-1 0 0,1 0-1,0 0 1,-1 0 0,1 0 0,0 0-1,0 0 1,78 0-838,-32 0-3115,-43 0 1883,-4 22-9184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8.8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40 6080,'0'0'13013,"4"0"-12139,12 1-226,-9 0-590,-1-1 1,1 0-1,0 0 0,0 0 1,-1-1-1,1 1 1,12-5-1,-8-1-77,-9 4-19,0 1 0,0 0-1,0 0 1,0 0 0,0 0-1,1 0 1,-1 0 0,0 0-1,0 1 1,0-1-1,1 1 1,3 0 0,22 0-1945,27-1-2515,-52 1 4030,0 0 1,1-1-1,-1 0 0,0 1 0,0-1 1,-1 0-1,1-1 0,0 1 0,0 0 1,0-1-1,-1 0 0,1 1 1,2-4-1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9.3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390 22 9248,'0'0'12218,"-4"-4"-11034,-10-10-251,11 10 2390,1 5-3314,1-1 0,-1 0 0,1 0 1,-1 1-1,1-1 0,0 0 0,-1 0 1,1-1-1,-1 1 0,-1-1 0,3 1-8,0 0-1,0 0 1,0 0-1,-1 0 1,1 0-1,0 0 0,0 0 1,0 0-1,0 0 1,0 0-1,0 0 1,0 0-1,-1 0 1,1 0-1,0 0 1,0 0-1,0 0 1,0 0-1,0 0 1,0 0-1,0 0 0,-1 0 1,1 0-1,0 1 1,0-1-1,0 0 1,0 0-1,0 0 1,0 0-1,0 0 1,0 0-1,0 0 1,0 0-1,0 0 1,-1 0-1,1 1 1,0-1-1,0 0 0,0 0 1,0 0-1,0 0 1,0 0-1,0 0 1,0 0-1,0 1 1,0-1-1,0 0 1,0 0-1,0 0 1,0 0-1,0 0 1,0 0-1,0 0 0,0 1 1,0-1-1,0 0 1,1 1-1,-1-1 1,0 1-1,0-1 1,0 1-1,0-1 1,0 1 0,0-1-1,-1 1 1,1 0-1,0-1 1,0 1-1,0-1 1,0 1-1,-1-1 1,1 1-1,0-1 1,-1 1-1,1-1 1,0 1-1,-1-1 1,1 0-1,0 1 1,-1-1 0,1 1-1,-1-1 1,1 0-1,-1 1 1,1-1-1,-1 0 1,1 0-1,-1 1 1,-9 5 14,4 3-9,6-8-5,0 0 0,-1-1 0,1 1-1,0-1 1,-1 1 0,1-1 0,-1 1 0,1-1-1,0 1 1,-1-1 0,1 1 0,-1-1-1,0 1 1,1-1 0,-1 0 0,1 1-1,-1-1 1,0 0 0,1 0 0,-1 1 0,1-1-1,-1 0 1,0 0 0,1 0 0,-1 0-1,0 0 1,1 0 0,-1 0 0,0 0 0,1 0-1,-1 0 1,-1 0 0,2-1-1,-1 1 0,0 0 0,0 0 1,1 0-1,-1 0 0,0 0 0,1 0 0,-1 0 1,0 0-1,1 0 0,-1 0 0,0 0 0,1 1 1,-1-1-1,0 0 0,1 0 0,-1 1 0,0-1 1,1 0-1,-1 1 0,1-1 0,-1 1 0,1-1 1,-1 1-1,1-1 0,-1 1 0,1-1 0,-1 1 1,1-1-1,0 1 0,-1 0 0,-5 8-1,-12-2 7,13-3-1,0-1 1,1 1-1,-1 0 1,1 0-1,-5 6 1,5-5-2,0-1 0,0 0 1,-1 0-1,1 0 0,-8 4 0,-5-1-4,9 7 6,-10-6 10,9-2-19,0 1 0,0 0 0,0 1 0,1 0 0,-10 13 1,-6 4-3,14-15 6,5-6-2,1 0 0,0 1 0,0-1 0,0 1 0,-4 6 0,1 3-14,6-11 14,0 1 0,-1-1 0,0 0 0,1 0 0,-1 0 0,-4 4 1,6-7 1,-1 1 0,1 0 0,-1-1 0,1 1 0,-1 0 0,1-1 0,-1 1 1,1 0-1,0 0 0,0-1 0,-1 1 0,1 0 0,0 0 0,0 0 0,0-1 1,0 1-1,0 0 0,0 0 0,0 0 0,0-1 0,0 1 0,0 0 0,0 0 1,1 0-1,-1 1 0,1-2 2,-1 72 93,-1-71-94,1-1 0,0 1 0,0-1 0,0 1 0,0 0 0,0-1 0,0 1 0,1-1 0,-1 1 0,0-1 0,0 1 0,0-1 1,0 1-1,1-1 0,-1 1 0,0-1 0,1 1 0,-1-1 0,0 1 0,1-1 0,-1 1 0,0-1 0,1 0 0,-1 1 0,1-1 1,-1 0-1,1 1 0,-1-1 0,1 0 0,-1 1 0,1-1 0,9 6 17,-3 9-14,7-8-5,-7 7 0,11-7 0,90 51-5,-105-57 0,0 0-1,0-1 1,0 1 0,1-1 0,-1 1 0,0-1-1,0 0 1,6-1 0,-4 1-7,3 4-36,-7-2 33,1-1 0,0 1 0,0-1 0,0 0-1,0 1 1,0-1 0,0 0 0,0 0 0,1 0 0,-1 0-1,0-1 1,0 1 0,4 0 0,41 1-1209,-40-2 964,-5 0 36,1 1-1,-1-1 0,1 1 0,-1 0 1,1 0-1,-1 0 0,0 0 1,0 0-1,1 0 0,-1 0 0,0 1 1,0-1-1,0 1 0,2 2 1,-1-1-864,-1-3-427,-1 0 1386,-1 0 1,1 0 0,0-1 0,-1 1 0,1 0-1,0 1 1,0-1 0,-1 0 0,1 0-1,0 0 1,-1 0 0,1 0 0,0 1 0,-1-1-1,1 0 1,0 1 0,-1-1 0,1 0-1,-1 1 1,1-1 0,0 1 0,-1-1 0,1 1-1,-1-1 1,0 1 0,1-1 0,-1 1-1,1-1 1,-1 1 0,1 0 0,0 12-5310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49.7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 1 13248,'0'0'5701,"-3"0"-4747,-10 0 921,29 0 181,-16 4-1475,0 304 349,0-205-4630,0-5-5497</inkml:trace>
  <inkml:trace contextRef="#ctx0" brushRef="#br0" timeOffset="1">404 303 10816,'0'0'11157,"-7"3"-10549,2 0-543,3-3-25,0 1-1,0 0 1,0 0 0,0 0-1,0 0 1,1 0 0,-1 1-1,0-1 1,1 1 0,-1-1-1,-1 3 1,1 0 7,1-1 1,0 1-1,-1-1 0,2 1 0,-1 0 1,0-1-1,1 1 0,-1 0 0,1-1 1,1 7-1,-1-6-43,0-1-7,0-1 0,0 1 0,0 0 1,0-1-1,0 1 0,0-1 0,-1 1 1,1-1-1,-1 1 0,-1 2 0,-7 2-18,9-7 19,-1 0 1,0 1-1,1-1 0,-1 0 1,1 1-1,-1-1 0,1 1 1,-1-1-1,1 0 0,-1 1 1,1 0-1,0-1 0,-1 1 1,1-1-1,-1 1 0,1-1 1,0 1-1,0 0 0,-1-1 1,1 1-1,0 0 0,0-1 1,0 1-1,0 0 0,0-1 1,0 1-1,0 0 0,0-1 1,0 1-1,0 0 0,0 0 1,1 7 4,-1-5-48,0 0 1,0 0-1,0 0 0,0 1 1,0-1-1,-1 0 1,1 0-1,-1 1 1,-1 3-1,-5 4-63,6-9 70,-1 0 1,1 0 0,0 0 0,0 0 0,0 0-1,0 0 1,0 0 0,0 0 0,1 1 0,-1-1 0,0 3-1,-2 2-394,1-5 338,0 0-1,1 0 1,-1 0-1,1 0 1,-1 0-1,1 0 1,0 1 0,0-1-1,0 0 1,0 1-1,0-1 1,1 1-1,-2 4 1,-1 0-594,1-6 484,1 1 142,-1-1 0,1 1 0,0-1 0,-1 1 1,1-1-1,0 1 0,0 0 0,0 0 0,-1 2 0,-2 19-4678,4-9 602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50.3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 8736,'0'0'5626,"0"-4"-3780,0-7 275,0 17 1974,0 13-342,0-4-4096,0 67 743,0-79-400,0-1 1,0 1-1,1-1 1,-1 1-1,1-1 1,0 0-1,-1 1 1,1-1-1,0 0 1,1 0 0,-1 1-1,2 1 1,-2-2 0,1 0 1,-1 0 0,0 0 0,0 1 0,0-1 0,0 0 0,-1 1 0,1-1 0,0 0 0,-1 1 0,0-1 0,1 3 0,-1 275-3362,0-279 3313,0-1 0,0 1-1,0 0 1,0 0 0,1-1 0,-1 1 0,0 0-1,0-1 1,-1 1 0,1 0 0,0 0 0,0-1 0,0 1-1,0 0 1,-1-1 0,1 1 0,0 0 0,0-1-1,-1 1 1,1-1 0,-1 1 0,1 0 0,0-1 0,-1 1-1,1-1 1,-1 1 0,1-1 0,-1 0 0,0 1-1,1-1 1,-1 1 0,1-1 0,-1 0 0,0 1-1,1-1 1,-1 0 0,0 0 0,1 0 0,-1 0 0,0 1-1,0-1 1,1 0 0,-1 0 0,0 0 0,-1-1-1,2 1 17,0 0 1,0 0-1,0 0 0,0 0 0,0 0 0,0 0 0,-1 0 0,1 0 0,0 0 1,0 0-1,0 0 0,0 0 0,0 0 0,0 0 0,0 0 0,-1 0 0,1 0 1,0 0-1,0 0 0,0 0 0,0 0 0,0 0 0,0 0 0,0 1 0,-1-1 1,1 0-1,0 0 0,0 0 0,0 0 0,0 0 0,0 0 0,0 0 0,0 0 1,0 0-1,0 0 0,0 1 0,0-1 0,0 0 0,0 0 0,-1 0 0,1 0 1,0 0-1,0 0 0,0 0 0,0 1 0,0-1 0,0 0 0,0 0 0,0 0 1,0 0-1,0 0 0,0 0 0,0 1 0,1-1 0,-1 0 0,0 0 0,0 11-1618,0-4-7411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3:51.0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2 8032,'0'0'6928,"-4"0"-5531,-9-1 579,21 1 2234,10 1-717,-10 2-4671,-1 6 1251,-7-9-66,0 1 0,1 0 0,-1-1 1,0 1-1,1-1 0,-1 1 0,1-1 0,-1 1 1,1-1-1,-1 1 0,1-1 0,-1 1 1,1-1-1,0 0 0,-1 1 0,1-1 0,-1 0 1,1 1-1,0-1 0,-1 0 0,1 0 1,0 0-1,-1 0 0,1 0 0,0 0 1,0 0-1,-1 0 0,1 0 0,0 0 0,-1 0 1,2 0-1,0 0 20,1 0 0,0 0 1,-1 1-1,1 0 0,-1-1 0,1 1 1,-1 0-1,1 0 0,-1 0 0,0 0 1,0 1-1,3 1 0,-3-2-5,-1 0 0,1 0 0,0 0 0,0 0 0,0 0 0,0 0 0,0-1 0,0 1 0,0 0 0,0-1 1,4 1-1,1 2 122,5 6-7,1-1 1,21 10-1,-32-17-117,6 0 33,-7-1-42,0 0 1,0 0 0,0 0-1,-1 0 1,1 0 0,0 0-1,0 0 1,0 1 0,-1-1 0,1 0-1,0 0 1,0 1 0,0-1-1,-1 1 1,1-1 0,0 0-1,-1 1 1,1-1 0,0 1-1,0 0 1,23 15 191,-18-13-164,0 0 0,0 1 0,0 0 0,-1 0 0,6 5 1,8 6-30,-13-12-10,-5-3 0,0 0 0,0 0 0,-1 1 0,1-1 0,0 1 0,0-1 0,0 1 0,-1-1 0,1 1 0,0-1 0,0 1 0,-1 0 0,1-1 0,-1 1 0,1 0 0,-1 0 0,1-1 0,-1 1 0,1 0 0,-1 0 0,1 1 0,2 5 0,-2-5 0,0-1 0,0 0 0,0 1 0,0-1 0,0 0 0,1 0 0,-1 0 0,0 0 0,0 0 0,1 0 0,-1 0 0,0-1 0,1 1 0,2 1 0,11 7 0,-7 5-5,10-7-16,-13-4 14,1 1 0,-1 0 1,0 0-1,0 1 1,8 9-1,-10-12 14,0 1 0,-1 0 0,0 0 0,0 1 0,0-1 0,0 0 0,0 1 0,-1-1 0,1 1 0,-1-1 0,0 1 0,0 0 0,0 5 0,-1 10 212,-3-19-150,2-1-66,0 1 0,1 0 0,-1 0 0,0 0 0,1 0 0,-1 0 0,0 1 1,1-1-1,-1 0 0,0 0 0,1 0 0,-1 0 0,1 1 0,-1-1 0,0 0 0,1 1 0,-1-1 0,1 0 0,-1 1 0,1-1 0,-1 1 0,1-1 0,-1 1 0,1-1 0,0 1 0,-1-1 0,1 1 0,0 0 1,-1-1-1,1 1 0,0-1 0,0 1 0,-1 0 0,1-1 0,0 1 0,0 0 0,0-1 0,0 1 0,0 0 0,0-1 0,0 2 0,0-2-2,0 0 0,0 0 0,0 1 0,0-1 0,0 0 0,0 0 0,0 0 0,0 0 0,0 0 0,0 0-1,0 0 1,0 1 0,0-1 0,0 0 0,0 0 0,0 0 0,0 0 0,0 0 0,0 0 0,0 0 0,0 1 0,0-1 0,0 0 0,0 0 0,0 0-1,0 0 1,0 0 0,0 0 0,-1 0 0,1 0 0,0 0 0,0 1 0,0-1 0,0 0 0,0 0 0,0 0 0,0 0 0,0 0 0,-1 0 0,1 0 0,0 0-1,0 0 1,0 0 0,0 0 0,0 0 0,0 0 0,0 0 0,-1 0 0,1 0 0,0 0 0,0 0 0,0 0 0,0 0 0,0 0 0,0 0 0,-1 0-1,-13 0 16,10 0 11,1 0 0,2 0-27,0 0 0,1-1 0,-1 1 1,1 0-1,-1 0 0,1 1 0,-1-1 0,0 0 0,1 0 1,-1 0-1,1 0 0,-1 0 0,1 1 0,-1-1 0,1 0 1,-1 0-1,1 1 0,-1-1 0,1 0 0,-1 1 0,1-1 1,0 1-1,-1-1 0,1 0 0,0 1 0,-1-1 0,1 1 1,0-1-1,-1 1 0,1-1 0,0 1 0,-7 9 5,-7-3 11,6 7-32,-9-7 11,9-1 4,1-1 1,0 1-1,0 0 0,0 0 1,1 1-1,0 0 0,-8 11 1,10-10-8,4-7 5,0 0 0,-1 0 1,1 0-1,-1 0 1,1 0-1,-1-1 1,1 1-1,-1 0 0,1 0 1,-1-1-1,0 1 1,0 0-1,1-1 0,-1 1 1,0-1-1,0 1 1,0-1-1,1 1 0,-1-1 1,0 0-1,-2 1 1,-2 2-13,-4 3-203,0 1 0,0 0 0,1 0 1,0 1-1,-11 14 0,-5 3-1456,14-14 575,6-6-114,0-1 1,-1 1-1,0-1 0,-10 7 0,14-11 418,-1 1 1,0 0-1,0-1 1,0 1-1,0-1 0,0 0 1,1 0-1,-1 1 0,-3-2 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6:12.9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181 1 3712,'0'0'747,"-8"7"-486,5-3-211,-1 0-1,1 0 1,-1 0 0,1 0 0,0 0 0,1 1-1,-1 0 1,1-1 0,0 1 0,0 0-1,1 0 1,-1 0 0,1 0 0,-1 8-1,2-13-42,0 0-1,0 1 0,1-1 0,-1 0 0,0 0 1,0 0-1,0 1 0,0-1 0,0 0 0,0 0 0,0 1 1,0-1-1,0 0 0,0 0 0,0 1 0,0-1 0,0 0 1,0 0-1,0 1 0,-1-1 0,1 0 0,0 0 1,0 0-1,0 1 0,0-1 0,0 0 0,0 0 0,-1 0 1,1 1-1,0-1 0,0 0 0,0 0 0,-1 0 0,1 0 1,0 0-1,0 1 0,0-1 0,-1 0 0,1 0 1,0 0-1,0 0 0,-1 0 0,1 0 0,0 0 0,0 0 1,0 0-1,-1 0 0,1 0 0,0 0 0,0 0 0,-1 0 1,1 0-1,0 0 0,0 0 0,-1 0 0,1 0 0,-30 0 293,30-1-296,0 1 0,-1 0 0,1 0 0,0 0 1,0 0-1,-1 0 0,1 0 0,0 0 0,0 0 0,-1 0 0,1 0 0,0 0 0,0 0 0,0 0 0,-1 0 1,1 0-1,0 0 0,0 0 0,-1 0 0,1 0 0,0 0 0,0 1 0,0-1 0,-1 0 0,1 0 0,0 0 1,0 0-1,0 0 0,-1 1 0,1-1 0,0 0 0,0 0 0,0 0 0,0 1 0,0-1 0,-1 0 0,1 0 0,0 0 1,0 1-1,0-1 0,0 0 0,0 0 0,0 1 0,0-1 0,0 0 0,0 0 0,0 0 0,0 1 0,0-1 1,0 0-1,0 0 0,0 1 0,0-1 0,0 0 0,0 0 0,1 1 0,-1 29 93,0-30-95,0 0 0,0 0 1,0 1-1,0-1 0,0 0 0,0 0 0,0 1 0,0-1 0,0 0 0,0 0 0,0 1 1,0-1-1,0 0 0,0 0 0,0 0 0,0 1 0,0-1 0,0 0 0,0 0 1,0 1-1,0-1 0,-1 0 0,1 0 0,0 0 0,0 1 0,0-1 0,0 0 1,0 0-1,-1 0 0,1 1 0,0-1 0,0 0 0,0 0 0,-1 0 0,1 0 1,0 0-1,0 0 0,0 1 0,-1-1 0,1 0 0,0 0 0,0 0 0,-1 0 1,1 0-1,0 0 0,0 0 0,-1 0 0,1 0 0,0 0 0,0 0 0,-1 0 1,1 0-1,0 0 0,0 0 0,0-1 0,-1 1 0,-38 0 9988,39-7-8672,0-23-138,0 23 4490,0 14-5631,0 38 138,0-43-162,0 0 0,0 0 0,0 0 0,0 0 1,1 0-1,-1 0 0,0 0 0,1 0 1,0 0-1,-1 0 0,1 0 0,0-1 0,0 1 1,1 2-1,29 11 258,-30-14-259,0 0 0,0 1 0,0-1 0,-1 1 0,1-1 0,0 1 0,-1-1 0,1 1 0,-1-1 0,1 1 0,-1-1 0,0 1 0,1 0 0,-1 1 0,-1 34 191,1-7 144,0 597 414,0-622-762,0 0 1,1 0-1,-1-1 0,1 1 0,0 0 0,1 0 0,-1-1 1,1 1-1,0-1 0,0 1 0,1-1 0,2 5 0,-1-4 1,-1 0-1,-1 0 0,1 0 0,-1 1 1,0-1-1,0 1 0,0-1 0,-1 1 1,0 0-1,0-1 0,0 1 0,-1 8 1,0 477 57,0-318 12,0-172-70,0-1 1,0 1 0,0 0 0,0 0 0,0-1 0,0 1-1,0-1 1,0 1 0,0 0 0,-1-1 0,1 1 0,0 0 0,-1-1-1,1 1 1,0-1 0,-1 1 0,1 0 0,0-1 0,-1 1 0,1-1-1,-1 0 1,1 1 0,-1-1 0,0 1 0,-29 30 10,23-23 5,7 44-70,0-13-42,-8-32 70,4-4 25,1 1 1,0-1 0,0 1-1,0-1 1,0 1 0,0 0-1,1 0 1,-1 0 0,1 1 0,0-1-1,1 0 1,-1 1 0,1-1-1,0 1 1,0 0 0,0-1-1,0 10 1,1 205 411,0-218-408,0 0 0,0-1 0,0 1 0,0 0 0,0-1 0,0 1 0,1 0 0,-1-1 1,0 1-1,0-1 0,0 1 0,1 0 0,-1-1 0,0 1 0,0-1 0,1 1 0,-1-1 0,1 1 0,-1-1 0,0 1 0,1-1 1,-1 1-1,1-1 0,-1 0 0,2 1 0,1 2 12,0 0 5,0 0 0,0 0 0,0 0-1,0 1 1,0-1 0,-1 1 0,0 0 0,0-1 0,0 1 0,0 0-1,0 1 1,-1-1 0,1 0 0,-1 0 0,0 1 0,-1-1-1,1 0 1,-1 1 0,0-1 0,0 7 0,0 19 102,0-23-42,0 1-5,0-7-74,0 1 0,0-1 1,0 1-1,0-1 0,0 1 0,0-1 0,0 1 0,-1-1 0,1 0 1,-1 1-1,1-1 0,-1 1 0,1-1 0,-1 0 0,1 0 0,-1 1 1,0-1-1,0 0 0,0 0 0,0 0 0,0 0 0,0 0 0,0 0 1,0 0-1,0 0 0,-1 0 0,1 0 0,0-1 0,0 1 0,-1 0 1,1-1-1,0 1 0,-1-1 0,1 0 0,-1 1 0,1-1 0,-1 0 1,1 0-1,0 0 0,-1 0 0,-2 0 0,4-1 0,0 1-1,-1 0 1,1 0-1,0 0 0,0 0 1,-1 0-1,1 0 1,0 0-1,0 0 1,-1 0-1,1 0 1,0 0-1,0 0 1,-1 0-1,1 0 1,0 0-1,0 0 1,0 0-1,-1 0 1,1 0-1,0 0 0,0 0 1,-1 1-1,1-1 1,0 0-1,0 0 1,0 0-1,-1 0 1,1 0-1,0 1 1,0-1-1,0 0 1,0 0-1,0 0 1,-1 1-1,1-1 0,0 0 1,0 0-1,0 1 1,0-1-1,0 0 1,0 0-1,0 0 1,0 1-1,0-1 1,0 0-1,0 0 1,0 1-1,0-1 1,0 0-1,0 0 1,0 1-1,0-1 0,0 0 1,0 0-1,0 1 1,0 44-561,0-7-1531,-7-38 897,-23 0-790,23 0-1126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6:14.9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91 46 9184,'0'0'5290,"-7"-7"-4362,-23-24 16,23 23 1579,7 16-2102,0 30 1158,0-30-838,0 22-80,0-23-26,7 1-43,23 23-85,-30-31-488,1 0 1,0 1-1,-1-1 1,1 1 0,-1-1-1,0 1 1,1-1 0,-1 1-1,1-1 1,-1 1-1,0-1 1,1 1 0,-1-1-1,0 1 1,1 0 0,-1-1-1,0 1 1,0 0 0,0-1-1,0 1 1,0 0-1,0-1 1,0 1 0,0 1-1,0 43 728,1-40-713,0 0 1,0 0-1,0 0 1,1 0-1,-1-1 1,1 1-1,0 0 1,1-1-1,-1 1 1,1-1-1,0 0 1,0 0-1,0 0 1,8 7-1,-11-10-25,1-1-1,0 0 0,-1 1 1,1-1-1,-1 1 1,0-1-1,1 0 0,-1 1 1,1-1-1,-1 1 1,0 0-1,1-1 1,-1 1-1,0-1 0,1 1 1,-1-1-1,0 1 1,0 0-1,0-1 0,1 1 1,-1 0-1,0-1 1,0 1-1,0 0 0,0 0 1,0 129 786,0 5-374,0 92-197,0 45 133,-1-267-355,1 0 0,-1 0 0,1 0 0,-1 0-1,-1-1 1,1 1 0,-1 0 0,1-1 0,-1 1 0,-1-1-1,1 1 1,-6 6 0,6-7-1,-1 0-1,0 0 1,1 1 0,0-1-1,0 1 1,0-1-1,0 1 1,1 0 0,0 0-1,0 0 1,0 0 0,0 8-1,1 214-192,0-143 123,0-84 68,0 1 0,0 0 0,0-1 1,0 1-1,0 0 0,0-1 0,0 1 0,1-1 0,-1 1 1,0 0-1,0-1 0,0 1 0,1 0 0,-1-1 1,0 1-1,1-1 0,-1 1 0,1-1 0,-1 1 0,0-1 1,1 1-1,-1-1 0,1 0 0,-1 1 0,2 0 0,1 2-2,1 0 2,-1 0 0,0 0-1,0 0 1,-1 1 0,1-1-1,-1 1 1,1-1-1,-1 1 1,0 0 0,-1 0-1,1 0 1,-1 0 0,1 0-1,-1 0 1,0 0-1,-1 1 1,1-1 0,-1 0-1,0 0 1,0 7-1,0 35 29,0-1 37,0 77-11,0-114-101,0-1-21,0 23 32,0-23-27,0-14-629,0-38 661,0-175 21,-1 215 11,1 1 1,0 0-1,-1-1 1,0 1-1,0 0 0,0 0 1,0 0-1,-1-1 1,0 1-1,0 1 1,0-1-1,-4-6 0,-13-27 6,16 25-3,1 1 1,0-1 0,0 1 0,1-18 0,2-60 26,0 33 6,0 34-31,0 14-5,-1-1 0,0 1 0,-1-1 0,0 1 0,0 0 0,0-1 0,-4-9 0,-8-13 0,9 23 0,0-1 0,1 0 0,0 0 0,0 0 0,1 0 0,0-1 0,1 1 0,-1-16 0,2 20 1,0-1 0,1 1 0,0 0-1,0 0 1,0 0 0,1 0 0,0 0-1,0 0 1,0 1 0,0-1 0,6-7-1,-5 7 2,0 1-1,-1-1 1,1 0-1,-1 1 1,0-1-1,-1 0 1,1 0-1,-1 0 0,0 0 1,0-1-1,0-9 1,-1-166 41,0 176-38,1 0 0,-1 1 1,1-1-1,0 0 0,0 1 1,0-1-1,1 1 0,0-1 1,-1 1-1,2 0 0,-1-1 1,0 1-1,1 0 0,0 1 1,0-1-1,0 0 0,7-5 1,-10 8-5,1 1 1,0 0 0,-1-1 0,1 1 0,-1-1 0,0 1-1,1-1 1,-1 1 0,1-1 0,-1 1 0,0-1 0,1 1 0,-1-1-1,0 1 1,1-1 0,-1 0 0,0 1 0,0-1 0,0 1-1,1-1 1,-1 0 0,0 1 0,0-1 0,0 0 0,0-1 0,0-346-2,0 341 32,-1 9-89,0 0 54,1 0 0,-1 0 0,1 0 0,0 0 0,0 0-1,0 0 1,0 0 0,0 0 0,1 2 0,1 25 32,-2 92-18,0-120-11,0-1 1,0 1 0,0 0 0,0-1 0,0 1-1,-1-1 1,1 1 0,0 0 0,0-1 0,0 1 0,0 0-1,-1-1 1,1 1 0,0-1 0,-1 1 0,1-1-1,0 1 1,-1-1 0,1 1 0,-1-1 0,1 1 0,-1-1-1,1 1 1,-1-1 0,0 1 0,-3 2-1,1 0 0,0 1 1,0-1-1,0 1 0,0 0 1,0 0-1,1 0 0,-1 0 1,1 0-1,0 1 0,1-1 0,-1 1 1,1-1-1,0 1 0,0-1 1,0 1-1,0 9 0,1-9 0,0 0 0,-1 1 0,0-1 0,0 0 0,0 0 0,-1 0 0,1 0 0,-1-1 0,0 1 0,-1 0 0,1-1 0,-4 5 0,3-5 0,0 1 0,1-1 0,-1 1 0,1 0 0,0-1 0,1 1 0,-1 0 0,1 0 0,0 0 0,0 0 0,0 1 0,1 4 0,0 496-7722,0-504 7527,0-1 0,0 1 0,0-1 1,0 1-1,0-1 0,0 0 0,0 1 0,-1-1 1,1 1-1,0-1 0,-1 0 0,1 1 1,-1-1-1,0 0 0,1 1 0,-1-1 0,0 0 1,0 0-1,0 1 0,0-1 0,0 0 0,0 0 1,0 0-1,0 0 0,0-1 0,0 1 0,-1 0 1,1 0-1,0-1 0,-1 1 0,1-1 1,0 1-1,-1-1 0,1 1 0,-1-1 0,1 0 1,0 0-1,-1 0 0,1 0 0,-1 0 0,-2 0 1,-4 0-7742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38.9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22 280 9984,'0'0'533,"-3"0"-416,-15 0 10443,21 4-10437,12 10 42,-15-13-151,1-1 1,0 1-1,0-1 1,-1 1-1,1-1 0,0 1 1,0-1-1,0 0 1,0 1-1,-1-1 0,1 0 1,0 0-1,0 1 1,0-1-1,0 0 1,0 0-1,0 0 0,0 0 1,0 0-1,-1 0 1,1-1-1,0 1 0,1-1 1,2 1 39,275 0 597,-261-1-644,0 0 1,0-1-1,17-5 0,-19 3 1,1 1 0,34-1 0,3 5-2,-26 0-6,1 0-1,50-8 1,-47 1 0,-18 2 0,1 1 0,-1 1 0,22 0 0,-10 1 0,1-1 0,26-6 0,-25 3 0,0 2 0,29 0 0,58-8 0,0 1 0,-80 8 1,56-8 0,-59 5-5,50 0 1,-39 5-8,90-4-10,-88-1 11,3-2 15,53 2 0,43-6-3,9 0-52,-103 11 41,-2 1 8,51-6 0,-61 1 1,136-10 0,-23 3-37,-1 0-75,-96 12 87,104-5-78,-105-2 78,88-6 7,3673 12 349,-3686-10-422,2-1 49,103 11 63,-197 1-16,-14-1 6,0 0 0,31-5-1,-20-1 7,-13 2 9,1 1 1,34-2-1,418 5 390,-444-1-416,50-8 0,-51 4 0,52-1 0,-13 8 0,-38-1 0,1-1 0,0-1 0,29-5 0,-26 0 0,-12 2 0,0 1 0,33-2 0,574 5 160,-610 1-160,-1 1 0,1 1 0,30 9 0,-45-12 0,7 2 0,-1-1 0,1 0-1,0 0 1,16-2 0,-16 0 1,0 1 1,0 0-1,0 1 0,14 3 1,-2 2 9,-13-3-9,1-1 0,-1 0 0,0 0 0,18 0 0,-6-2-10,-11-1 4,1 1 0,-1 0 1,1 1-1,12 3 0,-2 2 13,-12-3-1,0-1 1,0 0-1,0 0 0,0 0 1,11-1-1,13-2 14,-21 0-9,0 0 0,0 1 1,-1 1-1,1 0 0,19 4 0,-21 5-13,-9-10 0,-1 1 0,0-1 0,1 1 0,-1-1 0,1 1 0,-1-1 0,1 1 0,-1-1 0,1 1 0,-1-1 0,1 0 0,0 1 0,-1-1 0,1 0 0,-1 1 0,1-1 0,0 0 0,-1 0 0,1 0 0,0 1 0,-1-1 0,1 0 0,0 0 0,0 0 0,-1 0 0,1 0 0,0 0 0,0-1 0,39 1-5,-37 0-22,1 0-5,16-1-52,-12 1 46,0-1 0,0 1-1,0 1 1,0-1 0,0 1 0,10 3-1,-10-2 32,1 2 3,1-1 0,-1-1 0,1 0 0,0 0-1,17 0 1,-21-2 5,0 0-1,0 0 1,0 0-1,0 1 0,0-1 1,0 1-1,0 1 1,0-1-1,0 1 0,0 0 1,0 1-1,7 4 1,-7-6 7,0 1 1,-1-1-1,1 0 1,0 0-1,0-1 0,0 0 1,0 0-1,11-1 1,5-1 5,18 2-19,-37 0-54,1 0-15,11 0-38,-15 0 110,0 1 0,0-1 0,0 0 0,0 0 0,0 0 0,1 0 1,-1 0-1,0 0 0,0 0 0,0 0 0,0 0 0,0 0 0,0 0 0,0 0 1,1 0-1,-1 0 0,0 0 0,0 0 0,0 0 0,0 0 0,0-1 0,0 1 1,0 0-1,1 0 0,-1 0 0,0 0 0,0 0 0,0 0 0,0 0 1,0 0-1,0 0 0,0 0 0,0 0 0,0-1 0,0 1 0,0 0 0,1 0 1,-1 0-1,0 0 0,0 0 0,0 0 0,0 0 0,0-1 0,0 1 0,0 0 1,0 0-1,0 0 0,0 0 0,0 0 0,0 0 0,0 0 0,0-1 0,0 1 1,0 0-1,0 0 0,-1 0 0,1-15-126,0 15 125,0 0 1,0 0-1,0 0 1,0 0-1,0-1 0,0 1 1,0 0-1,0 0 0,0 0 1,0 0-1,0 0 1,0 0-1,0 0 0,0-1 1,0 1-1,0 0 0,0 0 1,0 0-1,0 0 1,0 0-1,0 0 0,0 0 1,0-1-1,0 1 1,1 0-1,-1 0 0,0 0 1,0 0-1,0 0 0,0 0 1,0 0-1,0 0 1,0 0-1,0 0 0,0-1 1,1 1-1,-1 0 0,0 0 1,0 0-1,0 0 1,0 0-1,0 0 0,0 0 1,0 0-1,1 0 1,-1 0-1,0 0 0,0 0 1,0 0-1,0 0 0,0 0 1,0 0-1,0 0 1,1 0-1,-1 0 0,0 0 1,82 0-350,-79 0 351,-1 0 1,1 0-1,-1-1 0,1 1 1,-1-1-1,1 0 1,-1 0-1,0 1 1,1-2-1,-1 1 1,3-2-1,-2 1 1,-1 1 0,0 0 0,0 0 0,1 0 1,-1 0-1,0 0 0,1 0 0,-1 1 0,1-1 0,-1 1 0,5-1 0,61 1-32,-53 0-58,-15 0 82,0 0 1,0 0-1,0 0 0,0 0 1,0 0-1,0 0 1,0 0-1,0 0 0,1 0 1,-1 0-1,0 0 1,0 0-1,0 0 1,0 0-1,0 0 0,0 0 1,1 0-1,-1 0 1,0 0-1,0 0 1,0 0-1,0 0 0,0 0 1,0 0-1,0 0 1,0 0-1,1 1 0,-1-1 1,0 0-1,0 0 1,0 0-1,0 0 1,0 0-1,0 0 0,0 0 1,0 0-1,0 0 1,0 1-1,0-1 1,0 0-1,0 0 0,0 0 1,0 0-1,0 0 1,0 0-1,0 0 1,0 1-1,0-1 0,0 0 1,0 0-1,0 0 1,0 0-1,0 0 0,0 0 1,0 1-1,0-1 1,0 1-31,0-1 0,0 1 1,0 0-1,0-1 1,0 1-1,0 0 0,0 0 1,0-1-1,0 1 1,0 0-1,-1-1 0,1 1 1,0 0-1,0-1 0,-1 1 1,1-1-1,-1 1 1,1 0-1,-2 0-357,1 0 0,-1-1 0,1 1 0,-1-1 0,1 1 0,-1-1 0,1 0 0,-1 1-1,1-1 1,-1 0 0,1 0 0,-3-1 0,-14 1-4015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0.4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1 160 8960,'0'0'6517,"0"-9"-5232,0-66 1995,0 57-1248,0 19-2020,0 0 0,0 0 1,0 0-1,0 0 0,1 0 0,-1 0 0,0 0 1,0 0-1,1 0 0,-1 0 0,1 0 0,-1 0 0,0 0 1,1-1-1,0 1 0,-1 0 0,1 0 0,0-1 1,-1 1-1,1 0 0,0-1 0,0 1 0,-1-1 1,2 2-1,-1-2-1,1 1-1,-1 0 1,-1-1 0,1 1 0,0 0 0,0 0 0,0 0 0,0 0-1,0 0 1,-1 0 0,1 0 0,0 0 0,-1 0 0,1 0-1,-1 0 1,1 0 0,-1 0 0,0 1 0,1-1 0,-1 0 0,0 0-1,0 0 1,0 1 0,0 1 0,0 0 3,0 0 0,1 0-1,-1 0 1,1 0 0,0 0 0,-1 0 0,1 0-1,1-1 1,-1 1 0,0 0 0,4 4 0,-3-4-7,-1 0 1,1-1-1,-1 1 1,0 0-1,1-1 1,-1 1-1,-1 0 1,1 0-1,0 0 1,-1 0-1,1 6 1,-1 16 21,-1-13-26,1-1-1,0 1 1,1 0 0,4 18 0,13 5 18,-15-15-18,-1-1 0,-1 1 0,0 0 0,-3 20 0,1-9-2,1 101-113,0-233 144,0 97-36,0 0 0,0-1 1,1 1-1,-1 0 0,1 0 1,0 0-1,0 0 0,1 0 0,-1 0 1,4-7-1,-2 7-3,-1 0 1,0 0-1,-1-1 1,1 1 0,-1-1-1,0 1 1,0-1-1,-1 0 1,1 1-1,-1-11 1,0-108-31,0 99 32,-1 17 5,1 0 0,0 1 0,1-1 0,-1 0-1,1 1 1,3-10 0,7-6 0,-10 20 0,0 0 0,1 0 0,-1-1 0,0 1 0,0-1 0,0 1 0,0-1 0,-1 1 0,1-1 0,-1 1 0,1-1 0,-1-3 0,0-6 0,-1 9 0,1-1 0,0 1 0,0-1 0,0 0 0,1 1 0,-1-1 0,1 1 0,0-1 0,1-4 0,16-19 0,-10 10-1,-7 13-4,1 0 1,0 0 0,0 0-1,0 1 1,1-1 0,4-5-1,-3 5-37,-3 4 31,-1 1 1,1-1 0,0 0 0,0 1-1,-1-1 1,1 0 0,0 0-1,0 0 1,0 0 0,-1 0 0,1 0-1,0 0 1,0 0 0,-1 0 0,1 0-1,1 0 1,14-2-114,-15 2 124,0 0 0,-1 0-1,1 0 1,0 0 0,0 0 0,-1 0 0,1 0 0,0 0-1,0 0 1,-1 0 0,1 0 0,0 0 0,-1 1 0,1-1-1,0 0 1,-1 1 0,1-1 0,0 0 0,-1 1 0,1-1-1,-1 1 1,1-1 0,-1 1 0,1-1 0,-1 1 0,1-1-1,-1 1 1,1 0 0,-1-1 0,0 1 0,1 0 0,-1-1-1,0 1 1,0 0 0,0-1 0,1 1 0,-1 0 0,0-1 0,0 1-1,0 0 1,0 0 0,0-1 0,0 1 0,0 0 0,0 0-1,-1 1 1,1 1 3,0-1 1,0 1-1,1 0 0,-1 0 0,1 0 1,-1 0-1,1 0 0,3 5 0,4 6 13,-7-12-15,1 0 0,0 0 1,-1 1-1,0-1 0,0 1 0,1-1 0,-2 1 0,1-1 1,0 1-1,0 0 0,-1 0 0,1-1 0,-1 5 0,0 99 31,0-103-31,0-1 1,-1 1-1,1 0 0,-1 0 0,1-1 0,-1 1 0,0 0 1,0-1-1,0 1 0,0-1 0,-1 1 0,1-1 0,-3 3 1,-4 9 13,-1 12 17,-9 1 0,15-19-23,2-7-8,1 0 1,-1 0-1,1 0 0,-1 0 0,1 0 0,-1 0 0,1 0 1,-1 0-1,0 0 0,1 0 0,-1-1 0,0 1 0,0 0 1,0 0-1,0-1 0,0 1 0,0 0 0,0-1 0,0 1 1,0-1-1,-1 1 0,-7 4 2,7-5-1,0 1 0,0 1 0,0-1 0,0 0 0,0 0 0,1 1 1,-1-1-1,0 1 0,-1 1 0,-8 9 30,-7 6-37,18-18 1,0 0 1,0 1-1,-1-1 1,1 0-1,0 0 1,0 1-1,-1-1 1,1 0-1,0 0 1,-1 1-1,1-1 1,0 0-1,-1 0 1,1 0-1,0 1 1,-1-1-1,1 0 1,0 0-1,-1 0 1,1 0-1,0 0 1,-1 0-1,1 0 1,-1 0-1,1 0 1,-18 0-322,13 0-443,10 0-2822,1 0 2622,2 0-603,4 0-2844,10 0-774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41.2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152 215 9024,'0'0'4677,"-4"0"-3877,-1 0-523,3 0-179,0-1-1,-1 1 0,1 0 1,-1 0-1,1 0 0,-1 1 1,1-1-1,-1 1 0,1-1 1,0 1-1,-3 1 0,-1 7 249,1-2-65,-13-5 345,-18-2 756,29 4-1110,-7 10-155,13-15-114,1 0 1,-1 1-1,1-1 1,0 0-1,-1 1 0,1-1 1,0 0-1,0 1 0,-1-1 1,1 0-1,0 0 1,0 1-1,0-1 0,0 0 1,0 0-1,0 1 0,0-2 1,0 2-1,0-1-3,0 1-1,0 0 1,0 0-1,0 0 1,0 0-1,1 0 1,-1 0-1,0 0 1,0-1-1,0 1 1,0 0-1,0 0 1,0 0 0,0 0-1,-1 0 1,1 0-1,0 0 1,0-1-1,0 1 1,0 0-1,0 0 1,0 0-1,0 0 1,0 0-1,0 0 1,0 0-1,0 0 1,0-1 0,0 1-1,0 0 1,0 0-1,-1 0 1,1 0-1,0 0 1,0 0-1,0 0 1,0 0-1,0 0 1,0 0-1,0 0 1,-1 0-1,1 0 1,0 0-1,0 0 1,0 0 0,0 0-1,0 0 1,0 0-1,0 0 1,-1 0-1,1 0 1,0 0-1,0 0 1,0 0-1,0 0 1,0 0-1,-1 0 0,0 0 0,1 0-1,-1 0 1,0 0 0,1 0-1,-1 0 1,0 0-1,1 0 1,-1 0 0,1-1-1,-1 1 1,0 0-1,1 0 1,-1-1 0,1 1-1,-1 0 1,0-1 0,1 1-1,-1 0 1,1-1-1,-1 1 1,1-1 0,0 1-1,-1-1 1,1 1 0,-1-1-1,1 1 1,0-1-1,-1 0 1,-1-25-5,2 18 16,0 6-7,1-1 0,-1 1-1,0 0 1,1 0 0,-1-1 0,1 1-1,0 0 1,-1 0 0,1 0 0,0 0 0,0 0-1,1 0 1,1-2 0,4-7 27,5-18 80,-9 22-68,-1 1 0,2-1 1,-1 1-1,0 0 0,1 0 1,0 0-1,7-8 0,29-25 454,-40 39-487,1-1-1,-1 1 0,1 0 1,-1-1-1,1 1 1,-1-1-1,0 1 0,1-1 1,-1 1-1,0-1 0,1 1 1,-1-1-1,0 1 1,0-1-1,0 1 0,1-1 1,-1 1-1,0-1 0,0 0 1,0 1-1,0-1 0,0 1 1,0-1-1,0 1 1,0-1-1,0-1 0,1-4 38,0 5-38,0 1 0,-1-1 0,1 1 0,0 0-1,0-1 1,0 1 0,0 0 0,0 0 0,0-1 0,-1 1-1,1 0 1,0 0 0,0 0 0,1 0 0,2 0 61,-1 0-37,5 0-27,14 2 103,-21-2-105,-1 1-1,1-1 0,0 1 0,-1-1 0,1 1 0,-1-1 0,1 1 0,0-1 1,-1 1-1,1 0 0,-1-1 0,0 1 0,1 0 0,-1-1 0,1 1 0,-1 0 0,0 0 1,0-1-1,1 1 0,-1 0 0,0 0 0,0 0 0,0-1 0,0 1 0,0 0 1,0 1-1,0 1 30,0-1 0,0 1 0,1-1 1,-1 0-1,1 0 0,0 1 1,-1-1-1,1 0 0,0 0 0,0 0 1,1 0-1,-1 0 0,2 3 0,3 4 61,-5-7-70,0 0 1,-1-1-1,1 1 1,-1 0 0,1-1-1,-1 1 1,1 0-1,-1-1 1,0 1 0,0 0-1,0 0 1,0-1-1,0 1 1,0 0 0,-1 0-1,1-1 1,0 1-1,-1 0 1,-1 2-1,0 1 44,-1-1 0,0 1 0,0-1 0,0 0 0,-4 3 0,-9 14 94,10-6-99,4-12-50,1 0 0,0 0 1,-1-1-1,0 1 0,1 0 1,-1 0-1,0-1 1,-1 1-1,1-1 0,-3 2 1,-1 3 7,4-4-12,-1 0 1,1-1-1,0 1 1,-1-1 0,0 1-1,1-1 1,-1 0-1,0 0 1,0-1-1,0 1 1,0 0-1,0-1 1,-1 0-1,1 0 1,0 0-1,-7 1 1,-8-2-9,14 0-27,5-1-8,-1 0 31,0 0 1,0 1 0,0-1-1,0 0 1,0 0-1,-1 0 1,1 0 0,0 0-1,0 1 1,-1-1-1,1 0 1,0 0 0,-1 0-1,1 0 1,0 1-1,-1-1 1,1 0 0,-1 1-1,0-1 1,1 0-1,-1 1 1,0-1 0,1 1-1,-1-1 1,-1 0-1,2 0 2,-1 1 0,0-1-1,0 1 1,0-1 0,1 0-1,-1 0 1,0 0 0,0 1-1,1-1 1,-1 0 0,1 0-1,-1 0 1,1 0 0,-1 0-1,1 0 1,0 0 0,-1 0 0,1 0-1,0 0 1,0 0 0,0 0-1,0 0 1,0 0 0,0-1-1,0 1 1,0-1 0,0 1 1,0 1 0,0-1 0,0 0 0,1 0 0,-1 0 0,0 1 0,0-1 1,0 0-1,1 0 0,-1 1 0,0-1 0,1 0 0,-1 0 0,1 1 0,-1-1 0,1 0 1,-1 1-1,1-1 0,-1 1 0,1-1 0,0 1 0,-1-1 0,2 0 0,-1 1 1,0-1-1,-1 0 0,1 1 1,0-1-1,0 0 0,-1 1 1,1-1-1,0 0 0,-1 0 1,1 0-1,-1 0 0,1 0 1,-1 1-1,1-1 0,-1 0 1,0 0-1,1 0 0,-1 0 1,0 0-1,0 0 0,0 0 1,0 0-1,0-2 0,0-6-1,0 7 0,0 0 1,-1 0-1,1-1 0,0 1 0,0 0 0,1 0 0,-1-1 0,0 1 0,1 0 0,0 0 0,-1 0 1,2-3-1,13-2-4,-9-2 6,-6 8 0,0 1 0,1-1 0,-1 1 0,0-1 0,1 0 0,-1 1 0,0-1 0,1 1 0,-1-1 0,1 1 0,-1-1 0,1 1 0,-1 0 0,1-1 0,0 1 0,-1 0 0,1-1 0,-1 1 0,1 0 0,0 0 0,-1-1 0,1 1 0,0 0 0,-1 0 0,1 0 0,0 0 0,-1 0 0,1 0 0,0 0 0,-1 0 0,1 0 0,1 1 0,-1-1 0,0 0 0,0 0-1,-1 0 1,1 0-1,0 0 1,0 0 0,0-1-1,0 1 1,0 0 0,0 0-1,0-1 1,0 1-1,0-1 1,-1 1 0,1-1-1,0 1 1,0-1 0,0 1-1,-1-1 1,1 0-1,0 1 1,-1-1 0,1 0-1,0-1 1,0 1-1,-1 1 1,1-1-1,-1 0 0,1 0 1,0 1-1,-1-1 0,1 0 0,0 1 1,0-1-1,-1 1 0,1-1 1,0 1-1,0-1 0,0 1 1,0 0-1,0-1 0,0 1 0,0 0 1,-1 0-1,1 0 0,0-1 1,0 1-1,0 0 0,2 1 1,-1-2-1,1 1 1,-1 0-1,1 0 1,-1-1-1,0 0 1,1 1-1,-1-1 1,0 0-1,1 0 1,-1 0-1,0-1 0,2-1 1,-2 2-2,0 0 0,1 0 0,-1-1 0,0 1 0,0 0 0,0 1 0,1-1 0,-1 0 0,1 1 0,-1-1 1,0 1-1,4 0 0,-5 0 1,0-1 1,0 1 0,0 1 0,-1-1-1,1 0 1,0 0 0,0 0 0,0 0 0,0 1-1,0-1 1,0 0 0,0 1 0,0-1-1,0 1 1,0-1 0,-1 1 0,1 0-1,0-1 1,0 1 0,-1 0 0,1-1-1,0 1 1,-1 0 0,1 0 0,0 1-1,-1-2 2,1 1-1,-1 0 0,0-1 0,1 1 1,-1-1-1,1 1 0,-1 0 0,1-1 1,-1 1-1,1-1 0,0 0 0,-1 1 1,1-1-1,0 1 0,-1-1 0,1 0 1,0 1-1,-1-1 0,1 0 0,0 0 0,0 0 1,-1 0-1,1 1 0,0-1 0,1 0 1,-2 0-1,0-1 1,0 1-1,0 0 1,0 0-1,0 0 1,0 0 0,0 0-1,0 0 1,1 0-1,-1 0 1,0 0-1,0 0 1,0 0-1,0 0 1,0 0 0,0 0-1,0 0 1,1 0-1,-1 0 1,0 0-1,0 1 1,0-1 0,0 0-1,0 0 1,0 0-1,0 0 1,0 0-1,1 0 1,-1 0-1,0 0 1,0 0 0,0 0-1,0 0 1,0 1-1,0-1 1,0 0-1,0 0 1,0 0 0,0 0-1,0 0 1,0 0-1,0 0 1,0 0-1,0 1 1,0-1-1,0 0 1,0 0 0,0 0-1,0 0 1,0 0-1,0 0 1,0 0-1,0 1 1,0-1-1,0 0 1,0 0 0,0 61 388,0-59-373,0 0-1,0-1 1,0 1-1,0 0 1,0 0-1,-1-1 1,1 1 0,-1 0-1,1-1 1,-1 1-1,0 0 1,1-1-1,-1 1 1,0-1 0,0 1-1,0-1 1,0 1-1,0-1 1,-1 0-1,1 1 1,0-1 0,-1 0-1,1 0 1,-3 1-1,-1 1 31,4-3-30,0 1-1,0-1 1,0 0 0,0 1 0,0-1 0,0 1-1,1-1 1,-1 1 0,0-1 0,0 1 0,1 0-1,-1-1 1,0 1 0,1 0 0,-1 0 0,1-1-1,-1 1 1,1 0 0,-1 0 0,1 0 0,-1 1-1,-3 6 56,3-7-56,0 1-1,0-1 0,0 1 0,0-1 1,-1 1-1,1-1 0,0 0 1,-1 0-1,1 0 0,-1 0 1,1 0-1,-1 0 0,1 0 1,-1 0-1,0-1 0,0 1 0,1 0 1,-1-1-1,0 0 0,0 1 1,-3-1-1,-2 4 45,-8 10-43,15-13-15,-1 0 0,0-1 0,0 1 0,1-1 0,-1 1 0,0-1 0,0 0 0,0 1 0,1-1 0,-1 0 0,0 0 0,0 1 0,0-1 0,0 0 0,0 0 0,0 0 0,0 0 0,0 0 0,1 0 0,-1 0 1,0 0-1,0-1 0,-1 1 0,-2-1 0,-2 1 35,4 1-76,-1-1 0,1 0-1,-1 0 1,0 0 0,1 0-1,-1 0 1,1-1 0,-1 1-1,1-1 1,-1 0 0,-2-1-1,-1-7-258,1 3-3,-13 3-1219,17 3 1447,1 0 1,-1 0 0,1 0-1,-1 0 1,0 0-1,1 0 1,-1 0 0,0 0-1,1 0 1,-1 0 0,1 0-1,-1 0 1,1-1-1,-1 1 1,1 0 0,-1 0-1,0-1 1,1 1 0,-1 0-1,1-1 1,0 1-1,-1 0 1,1-1 0,-1 1-1,1-1 1,0 1 0,-1-1-1,1 1 1,0-1-1,-1 1 1,1-2 0,-2-10-5046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42.2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44 6880,'0'0'1440,"0"-4"58,0-11-276,0 12-204,0-1-63,0-10-64,0 10 1082,4 4-1419,11 0 81,-12 0 2608,1 0-2817,10 0-26,-11 0-53,-3 4 16,0 376 1759,0-395-2074,0 15-46,0 0 0,0 0 0,0 0 0,0 0 0,0 0 0,0 0 0,0 0 0,0-1 0,0 1 0,0 0 0,0 0 0,0 0 0,0 0 0,0 0 0,0 0 0,0-1 0,0 1 0,0 0 0,0 0 0,0 0 0,0 0-1,0 0 1,0 0 0,1 0 0,-1 0 0,0-1 0,0 1 0,0 0 0,0 0 0,0 0 0,0 0 0,0 0 0,0 0 0,0 0 0,0 0 0,1 0 0,-1 0 0,0 0 0,0 0 0,0 0 0,0-1 0,0 1 0,0 0 0,0 0 0,1 0 0,-1 0 0,0 0 0,0 0 0,0 0 0,0 0-1,0 0 1,0 0 0,1 1 0,-1-1 0,0 0 0,0 0 0,86 0 1577,-83 0-1569,-1 1 0,1-1 0,-1 1 0,0-1 0,1 1 0,-1 0 0,0 0 0,0 1-1,1-1 1,-1 0 0,0 1 0,0-1 0,0 1 0,2 2 0,-3-3-6,-1-1-1,1 1 0,0-1 1,0 1-1,0-1 1,-1 1-1,1-1 1,0 0-1,0 1 0,0-1 1,0 0-1,0 0 1,-1 0-1,1 1 1,0-1-1,0 0 0,0 0 1,0 0-1,0-1 1,0 1-1,0 0 0,0 0 1,1-1-1,1 1 6,126 0-3017,-126 0 2783,-1-1 0,0 1 0,1 0 0,-1-1 0,0 1 0,0-1 0,1 0 0,-1 0 0,0 0 0,0 0 0,0 0 0,3-2 1,-3 1-201,0 1 0,0 0 0,0 0 0,0 0 0,1 0 0,-1 0 0,0 0 1,0 1-1,1-1 0,-1 1 0,0-1 0,5 1 0,15 0-5361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43.25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8416,'0'0'11679,"0"4"-11177,0 32 1076,0-36-1572,0 0-1,0 0 0,0 0 1,0 0-1,0 0 0,0 0 1,0 1-1,0-1 0,0 0 1,0 0-1,0 0 0,0 0 1,0 0-1,0 0 0,0 1 1,0-1-1,0 0 0,0 0 1,0 0-1,0 0 0,0 0 1,0 0-1,0 0 0,0 0 1,0 1-1,1-1 0,-1 0 1,0 0-1,0 0 0,0 0 1,0 0-1,0 0 0,0 0 1,0 0-1,0 0 0,0 0 1,1 0-1,-1 0 0,0 0 1,0 1-1,0-1 0,0 0 1,0 0-1,0 0 0,0 0 1,1 0-1,-1 0 0,0 0 1,0 0-1,0 0 0,0 0 1,0 0-1,0-1 0,0 1 1,1 0-1,-1 0 0,1 0 5,-1 0 0,1 0-1,-1 0 1,1 0-1,0 0 1,-1 0 0,1 0-1,0 0 1,-1 1-1,1-1 1,-1 0 0,1 0-1,0 0 1,-1 1 0,1-1-1,-1 0 1,1 1-1,-1-1 1,1 1 0,-1-1-1,1 0 1,-1 1-1,1-1 1,-1 1 0,0-1-1,1 1 1,-1 0-1,0-1 1,1 2 0,1 25 309,-2-17-239,0 134 208,0-141-285,0 1 0,0-1-1,0 1 1,0-1 0,-1 1 0,0-1-1,0 0 1,0 1 0,0-1-1,0 0 1,-4 6 0,3-6-1,1 1 0,-1-1 0,1 0 0,0 0 1,0 0-1,0 1 0,0-1 0,1 1 0,-1-1 1,1 1-1,0 6 0,0 122 133,0-103-3837,0 0-3984,4-33 4673,14-13-827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43.7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 22 9216,'0'0'6949,"-3"0"-6032,-9 0 56,18 0 578,29 0 202,47 0-1187,-79 0-561,-1 0-1,1 0 1,-1-1 0,1 1 0,-1-1 0,0 0 0,1 0 0,-1 0 0,0 0 0,1 0-1,3-3 1,-4 3-6,0 0 1,0 0-1,0-1 0,0 1 0,1 1 0,-1-1 0,0 0 0,1 0 0,-1 1 0,1 0 1,4-1-1,75 1-3637,-78 0 1329,-1 3-651,12 12-698,-12-12-630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44.2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15 5696,'0'0'12559,"0"-3"-11348,0-9 1832,0 24-1947,4-5-856,10 8 0,-13-15-228,0 1-1,-1 0 1,1-1 0,-1 1 0,1 0 0,-1 0 0,0 0 0,1-1 0,-1 1 0,0 0 0,1 0 0,-1 0 0,0 0-1,0 0 1,0 0 0,0 0 0,0 0 0,0-1 0,0 1 0,0 0 0,0 0 0,-1 0 0,1 1 0,-1 2 27,1 279-2295,-1-272 1847,0 0 0,-1-1 0,-1 1 0,1-1 0,-6 12 0,7-18 218,-1 1-199,1-1 0,0 1 0,0 0 0,1 0 0,-1 0 0,1 0 0,0 0 0,1 7 0,0 5-761,-1 22-2060,0-13-874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52.1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111 152 3296,'0'0'7296,"-4"0"-6374,-4 0-1237,-20 0 8209,25 0-7206,3-4-502,0-10-10,-4 7-64,-9-9-27,12 16-82,1-1 1,-1 1-1,1-1 0,0 0 0,-1 1 0,1-1 0,0 1 0,-1-1 0,1 0 0,0 1 0,0-1 0,0 0 0,-1 1 0,1-1 0,0 0 0,0 1 0,0-1 0,0 0 0,0 0 0,0 1 0,1-1 0,-1 0 0,0 1 0,0-1 0,0 0 0,1 1 0,-1-1 0,0 0 0,1 0 0,14-6 19,-8-11-1,7 0-21,-13 17-1,-1 1 1,1 0-1,-1-1 0,0 1 0,1-1 1,-1 1-1,1-1 0,-1 1 0,0-1 1,1 1-1,-1-1 0,0 1 0,0-1 1,1 1-1,-1-1 0,0 1 0,0-1 1,0 0-1,0 1 0,0-1 0,0 1 1,0-1-1,0 1 0,0-1 1,0 0-1,0 0 0,1-6-6,1 7 8,0-1 0,-1 0 1,1 1-1,0-1 0,-1 1 0,1-1 0,0 1 0,0 0 0,-1 0 0,1 0 0,0 0 0,0 0 0,0 0 0,2 1 0,-3-1 0,1 1 0,0-1 0,-1 0 0,1 0 0,0 0 0,0 0 0,-1 0 0,1 0 0,0-1 0,0 1 0,-1 0 0,1-1 0,0 0 0,-1 1 0,2-2 0,3-7-1,-5 8 0,-1 1 0,0-1 0,1 1 0,-1-1 0,0 0 0,1 1 0,-1-1 0,1 1 0,-1-1 0,1 1 0,-1 0 0,1-1 0,0 1 0,-1-1 0,1 1 0,-1 0 0,1-1 0,0 1 0,-1 0 0,1 0 0,0 0 0,-1-1 0,1 1 0,0 0 0,-1 0 0,1 0 0,0 0 0,-1 0 0,1 0 0,0 0 0,-1 0 0,2 1 0,1-2 2,0 1 0,1 0-1,-1 0 1,0 0 0,0 0-1,1 1 1,-1 0 0,0-1 0,0 1-1,0 0 1,0 0 0,0 1-1,0-1 1,0 0 0,0 1-1,0 0 1,-1 0 0,4 2-1,-3 0 37,1-1 15,11 11-16,-12-6 6,-3-3-15,1-2-9,-1 0-1,0 0 1,0 1-1,0-1 1,-1 0-1,1 0 1,-1 0-1,1 0 1,-2 3-1,-42 80 302,38-76-286,-1-1 0,-1 0 0,1 0 0,-2-1 0,-10 9 1,-7 7 0,23-21-21,1-1 0,-1 0 0,0 0-1,0 0 1,1 0 0,-1-1-1,-1 1 1,1-1 0,0 1 0,0-1-1,0 0 1,-1-1 0,1 1 0,-1 0-1,1-1 1,0 0 0,-1 0-1,1 0 1,-1 0 0,-3-1 0,-9 1 1,14 0-16,0 0 0,0 0 0,1-1 0,-1 1 0,0 0 0,1-1 0,-1 1 0,0-1 0,1 1-1,-1-1 1,0 0 0,1 1 0,-1-1 0,1 0 0,-1 0 0,1 0 0,0-1 0,-1 1 0,1 0 0,0 0 0,0-1-1,0 1 1,0 0 0,0-1 0,0 1 0,0-1 0,1 0 0,-1 1 0,0-1 0,1 0 0,-1 1 0,1-3 0,-2-6-10,1-1 0,0 1 1,1-1-1,1-15 1,0 0 2,-1 17 8,0 6 0,0 0 0,0 0 0,0 0 0,0 0 0,0 0 0,0 0 0,1 0 0,0 0 0,1-4 0,34-58 0,-33 60 1,-3 4-2,0 0 0,0 0 0,1 0 0,-1 0 1,1 1-1,-1-1 0,1 0 0,-1 0 0,1 0 0,-1 1 0,1-1 0,0 0 0,-1 1 0,1-1 0,0 0 1,0 1-1,0-1 0,-1 1 0,1-1 0,0 1 0,1-1 0,6-3-6,4-3 1,-11 6 6,1 0 0,0-1 0,0 1 0,0 0 0,0 0 0,0 0 0,0 1 0,0-1 0,1 0 0,-1 1 0,0-1 0,0 1 0,4 0 0,-4 0 2,0 0 0,0 0 0,1 1 0,-1-1-1,0 1 1,0-1 0,0 1 0,0 0 0,0 0 0,1 0-1,-1 0 1,-1 0 0,4 3 0,5 2 10,6 1 4,-13-6-13,-1 0 1,1 1-1,0-1 0,0 1 1,-1-1-1,1 1 1,-1 0-1,1 0 0,-1 0 1,3 4-1,9 8 8,-13-13-9,0 0 0,-1-1 0,1 1 0,-1 0 0,1 0 0,-1-1 0,0 1 0,1 0 0,-1 0 0,0 0 0,0 0 1,1 0-1,-1 0 0,0-1 0,0 1 0,0 0 0,0 0 0,0 0 0,0 0 0,0 0 0,0 0 0,-1 0 0,1 1 0,-1 1 7,1 1 5,1-1-1,-1 0 1,0 1-1,-1-1 1,1 1-1,-1-1 1,1 1-1,-1-1 1,0 0-1,0 0 1,-1 1-1,1-1 0,0 0 1,-1 0-1,0 0 1,0 0-1,0-1 1,-4 5-1,3-3 11,-1 0 0,1 1 0,0-1 0,0 1-1,-3 5 1,4-5-10,0 0-1,-1 0 1,0-1-1,0 0 1,-5 5-1,-8 9 18,-16 14 64,30-31-91,0 1 0,0 0 0,0-1 0,-1 0 0,1 1 0,-1-1 0,1 0 0,-1 0 0,1-1 0,-1 1 0,1 0 0,-1-1 0,-4 1 0,-11-1-26,18 0 22,0 0-1,0 0 1,0 0-1,0 0 1,0 0-1,0 0 0,-1 0 1,1 0-1,0 0 1,0 0-1,0 0 1,0 0-1,0 0 0,0 0 1,-1 0-1,1 0 1,0 0-1,0 0 1,0 0-1,0 0 1,0 0-1,0 0 0,0 0 1,0 0-1,-1 0 1,1-1-1,0 1 1,0 0-1,0 0 1,0 0-1,0 0 0,0 0 1,0 0-1,0 0 1,0 0-1,0 0 1,0-1-1,0 1 0,-1 0 1,1 0-1,0 0 1,0 0-1,0 0 1,0 0-1,0 0 1,0-1-1,0 1 0,0 0 1,0 0-1,0 0 1,0 0-1,0 0 1,0 0-1,0 0 0,0-1 1,1 1-1,-1-82-180,0 79 161,0 1 1,0 0-1,0 0 0,1 0 1,-1 0-1,1-1 0,0 1 1,-1 0-1,1 0 1,0 0-1,0 0 0,0 0 1,1 1-1,-1-1 0,0 0 1,1 0-1,-1 1 0,3-2 1,0-5-104,-4 6 105,0 0 0,1-1 0,-1 1-1,1-1 1,0 1 0,0 0 0,0-1 0,0 1 0,0 0 0,1 0 0,-1 0-1,0 0 1,1 0 0,2-2 0,-3 3-5,-1 1-1,0-1 1,1 1 0,-1-1-1,1 1 1,-1-1 0,1 1-1,-1 0 1,1-1 0,-1 1-1,1 0 1,-1 0-1,1-1 1,-1 1 0,1 0-1,-1 0 1,1 0 0,0 0-1,-1-1 1,1 1 0,-1 0-1,1 0 1,0 0 0,-1 0-1,1 1 1,0-1 0,6-2-286,-3-5-264,3-3-570,-7 10 1096,0 0 0,1 0 0,-1 0 0,0-1 0,1 1 0,-1 0 0,0 0 0,0 0 0,1 0 0,-1 0 0,0 0 0,1 0 0,-1 0 0,0 0 0,1 0 0,-1 0 0,0 0 0,1 0 0,-1 0 0,0 0 0,1 0 0,-1 1 0,0-1 0,0 0 0,1 0 0,-1 0 0,0 0 0,0 0 0,1 1 0,-1-1 0,0 0 0,0 0 0,1 1 0,-1-1 0,0 0-1,0 1 1,1-1-133,-1 1-1,1-1 0,-1 1 1,0-1-1,1 1 0,-1 0 1,0-1-1,0 1 0,1-1 0,-1 1 1,0 0-1,0-1 0,0 1 1,0 0-1,0-1 0,0 1 1,0 0-1,0-1 0,0 1 0,0 0 1,0 0-1,0 7-4131,0 9-3784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53.2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43 431 6368,'-3'0'1205,"2"0"-1147,1 0 0,-1 0 0,1 0 0,-1 0 0,0 0 0,1 0 0,-1 0 0,1 0 0,-1 0 0,0 0-1,1 0 1,-1 1 0,1-1 0,-1 0 0,1 0 0,-1 1 0,1-1 0,-1 0 0,1 1 0,-1-1 0,1 0 0,-1 1 0,1-1 0,-1 1 0,1-1 0,0 1 0,-1-1 0,1 1-1,0-1 1,-1 1 0,1 0 0,-2 11 4781,-1-12-3959,-12 0-122,11 0 233,8 0-601,-3 1-368,0-1 0,-1 0 1,1 0-1,0 0 0,0 0 0,0 0 1,-1-1-1,1 1 0,0 0 0,0 0 1,-1 0-1,1-1 0,0 1 0,0 0 1,-1-1-1,2 0 0,-2 0 27,1 0 0,0 0-1,-1-1 1,1 1 0,-1 0 0,1-1-1,-1 1 1,0 0 0,0-1-1,1 1 1,-1 0 0,0-1 0,0 1-1,-1-2 1,1 2-36,0 0 1,0 0-1,0 0 0,1 1 1,-1-1-1,0 0 0,0 0 0,0 0 1,1 1-1,-1-1 0,0 0 1,1 1-1,-1-1 0,1 0 1,-1 0-1,1 1 0,-1-1 0,1 1 1,-1-1-1,1 1 0,0-1 1,-1 1-1,2-1 0,-1 0-3,0 0-1,0 1 0,-1-1 1,1 0-1,0 1 0,0-1 1,-1 0-1,1 0 1,-1 1-1,1-1 0,0 0 1,-1 0-1,1 0 0,-1 0 1,0 0-1,1 0 0,-1 0 1,0 0-1,0 0 1,0 0-1,1 0 0,-1 0 1,-1-2-1,2 1 2,-1 0-1,0-1 1,0 1 0,1 0-1,-1 0 1,1 0 0,0-1-1,0 1 1,-1 0 0,2 0-1,-1 0 1,0 0-1,2-2 1,4-7 27,43-96 298,-43 96-280,-6 9-43,0 0 0,0 0-1,1 0 1,-1 0 0,0 0 0,-1-1 0,1 1 0,0 0 0,-1 0 0,1-1 0,-1 1 0,1-5 0,-1 5 5,0-1-1,1 1 1,-1-1 0,1 1 0,0-1 0,0 1-1,0-1 1,0 1 0,0 0 0,0-1 0,1 1-1,-1 0 1,1 0 0,-1 0 0,1 0 0,4-3-1,11-17 91,-13 0-56,-4 21-50,-1 0-1,1-1 0,0 1 0,0 0 0,1 0 0,-1 0 0,0 0 1,0 0-1,0-1 0,1 1 0,-1 0 0,1 0 0,-1 0 1,1-1-1,9-5 14,-10 7-14,1 0-1,-1 0 1,1-1-1,-1 1 1,1 0-1,-1-1 1,1 1-1,-1 0 1,0-1-1,1 1 1,-1 0 0,1-1-1,-1 1 1,0-1-1,0 1 1,1-1-1,-1 1 1,0-1-1,0 1 1,1-1-1,-1 1 1,0-1-1,0 0 1,0 1 0,0-1-1,0 1 1,0-1-1,0 1 1,0-1-1,0 0 1,4-6 25,14-8 1,0 8-27,-13-2-17,0 2 1,14 5-90,-19 2 107,1 0-1,-1 0 0,1 0 0,-1 0 0,1 0 1,0 0-1,-1 0 0,1 0 0,-1 0 0,1 0 1,-1 1-1,1-1 0,-1 0 0,1 0 1,-1 0-1,1 1 0,-1-1 0,1 0 0,-1 1 1,1-1-1,-1 1 0,1-1 0,-1 0 0,0 1 1,1-1-1,-1 1 0,0-1 0,0 1 0,1-1 1,-1 1-1,7 9 41,2-4 2,-8-6-39,-1 0-1,1 1 1,-1-1 0,1 0 0,0 1-1,-1-1 1,1 1 0,-1-1-1,1 1 1,-1-1 0,1 1 0,-1-1-1,0 1 1,1-1 0,-1 1-1,0 0 1,1-1 0,-1 1 0,0-1-1,0 1 1,0 0 0,1-1 0,-1 1-1,0 0 1,0 0 0,0-1-1,0 1 1,0 0 0,0-1 0,0 1-1,0 0 1,-1 0 0,0 39 232,0-24-188,0 1 0,1-1-1,1 1 1,5 24-1,2-23-27,-6-16-19,-1 0 1,0 0-1,0 0 1,0 0-1,-1 0 1,1 0-1,0 0 1,-1 0-1,1 1 1,-1-1-1,0 4 1,0 58 19,0-63-22,0 0 0,0-1 1,0 1-1,0 0 0,0-1 0,0 1 1,0 0-1,0-1 0,0 1 0,0 0 1,0-1-1,0 1 0,0 0 0,1-1 1,-1 1-1,0 0 0,1-1 0,-1 1 0,0 0 1,1-1-1,-1 1 0,0-1 0,1 1 1,-1-1-1,1 1 0,-1-1 0,1 1 1,0-1-1,-1 0 0,1 1 0,-1-1 1,2 1-1,7 5-1,-3 2 2,-6-7 0,0 0 0,1-1 0,-1 1 0,0-1 0,1 1 0,-1-1 0,1 1 0,-1-1 0,1 1 0,-1-1 0,1 1 0,-1-1 0,1 1 0,-1-1 0,1 0 0,0 0 0,-1 1 0,1-1 0,-1 0 0,1 0 0,0 1 0,-1-1 0,1 0 0,0 0 0,-1 0 0,1 0 0,0 0 0,-1 0 0,1 0 0,0 0 0,1-1 0,-1 1 6,1 0-1,0 0 1,-1 0-1,1 0 1,0 0 0,-1 0-1,1-1 1,0 1-1,-1-1 1,1 1-1,0-1 1,-1 1-1,1-1 1,-1 0-1,1 0 1,-1 0-1,0 0 1,1 0-1,-1 0 1,0 0 0,0-1-1,0 1 1,0 0-1,0-1 1,0 1-1,1-2 1,41-83 138,-42 83-142,0 1 0,0 0 0,-1-1 0,1 1 0,-1-1 0,0 1 0,1-1 0,-1 1 0,0-1 0,-1 1 0,1-4 0,-1 4-1,1-1 0,0 1-1,0-1 1,0 1 0,0-1-1,1 0 1,-1 1 0,0-1-1,1 1 1,1-5 0,5-4 9,-6 10-9,0-1 0,1 0 1,-1 0-1,0 0 0,0-1 0,0 1 1,-1 0-1,1 0 0,0 0 0,-1-1 1,0 1-1,1-5 0,-2-8-1,1 10 0,-1 1 1,1-1-1,0 1 1,0-1 0,1 1-1,-1-1 1,1 1-1,0 0 1,2-6 0,3-1 9,-4 10-8,-1-1-1,0 0 1,0 0 0,0 0-1,0 0 1,0 0-1,0 0 1,0 0-1,-1-1 1,1 1-1,-1 0 1,1 0-1,-1-4 1,-1 2 19,1 0 118,-1-1-1,1 1 1,0 0 0,0-1-1,0 1 1,2-8 0,-1 12-115,-1 0 1,1-1 0,0 1 0,0 0 0,0 0-1,0 0 1,0 0 0,-1 0 0,1 0 0,0 1-1,0-1 1,0 0 0,0 0 0,-1 1 0,1-1-1,0 0 1,0 1 0,-1-1 0,2 1 0,0 6 53,-2-6-66,0-1 0,0 1 1,-1-1-1,1 1 0,0-1 0,0 1 0,0 0 0,1-1 0,-1 1 0,0-1 0,0 1 0,0-1 1,0 1-1,0 0 0,1-1 0,-1 1 0,0-1 0,1 1 0,-1-1 0,0 1 0,1-1 0,-1 0 1,0 1-1,1-1 0,-1 1 0,2 0 0,-1 0 8,1 1 0,0 0 1,-1 0-1,1 0 0,-1 0 1,0 0-1,1 0 0,-1 0 0,0 0 1,0 0-1,-1 1 0,1-1 0,0 0 1,0 6-1,2-1 140,2-1-126,0 0-1,-1 1 1,0-1 0,-1 1-1,1 0 1,-1 0-1,0 0 1,-1 1 0,0-1-1,0 1 1,-1-1 0,1 10-1,-2-14-29,0 0 0,0-1 0,1 1 1,-1 0-1,1 0 0,0-1 0,-1 1 0,1-1 0,0 1 0,1 0 0,-1-1 0,2 4 0,-1-5 0,-1 1 0,0 1 1,0-1-1,0 0 0,0 0 0,0 0 0,-1 0 0,1 1 0,-1-1 1,1 0-1,-1 0 0,0 4 0,0-3-4,0 0 1,1 1-1,-1-1 1,0 0-1,1 1 1,0-1-1,0 0 0,0 0 1,0 1-1,1-1 1,1 3-1,-1-3 1,-1 0-1,1 0 1,-1 1-1,0-1 0,0 0 1,0 0-1,0 1 1,-1-1-1,1 0 1,-1 1-1,0 3 1,0-3 0,0-1 1,1 1-1,-1-1 1,1 1-1,-1-1 1,1 1 0,0-1-1,0 1 1,1-1-1,2 5 1,-3-5-1,1 1 0,-1-1-1,1 0 1,-1 1 0,0-1 0,0 1 0,-1-1 0,1 1 0,-1-1-1,0 6 1,0 1 2,0-7-1,-1 0 0,1 0 1,0 0-1,1-1 1,-1 1-1,0 0 1,1 0-1,0 0 0,1 5 1,5 2 0,-6-8-8,1 0 1,-1 0 0,0 0 0,0 0 0,0 0 0,0 0-1,0 0 1,-1 0 0,1 0 0,-1 0 0,1 0 0,-1 0-1,0 1 1,0-1 0,0 3 0,0-4-8,0 0 0,0-1 0,0 1 0,0 0 0,0-1 0,0 1-1,0 0 1,0-1 0,1 1 0,-1 0 0,0-1 0,0 1 0,0 0 0,1-1 0,-1 1 0,0-1 0,1 1 0,-1-1 0,1 1 0,-1-1 0,0 1 0,1-1-1,-1 1 1,1-1 0,-1 1 0,1-1 0,0 1 0,-1-1 0,1 0 0,-1 0 0,1 1 0,0-1 0,-1 0 0,1 0 0,0 0 0,-1 1 0,1-1 0,0 0-1,-1 0 1,1 0 0,1 0 0,1 0-793,19-22-11349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59.1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196 66 2368,'0'0'747,"4"0"127,11 0-132,-12 0 564,-3-4-581,0-32 4017,0 33-3201,0-1-1248,0-11-37,0 15-251,0 0-1,0 0 0,0 0 1,0 0-1,0 0 1,0 0-1,0-1 0,1 1 1,-1 0-1,0 0 1,0 0-1,0 0 0,0 0 1,-1 0-1,1-1 1,0 1-1,0 0 0,0 0 1,0 0-1,0 0 1,0 0-1,0 0 0,0 0 1,0-1-1,0 1 1,0 0-1,0 0 0,0 0 1,0 0-1,0 0 1,0 0-1,-1 0 0,1 0 1,0 0-1,0 0 1,0 0-1,0 0 0,0-1 1,0 1-1,0 0 1,-1 0-1,1 0 0,0 0 1,0 0-1,0 0 1,0 0-1,0 0 0,0 0 1,0 0-1,-1 0 1,1 0-1,0 0 0,0 0 1,0 0-1,0 0 1,0 1-1,-19-1 945,16 0-570,-33 0 1071,36 0-1444,0 0 0,0-1 0,0 1-1,0 0 1,0 0 0,0 0-1,0 0 1,-1 0 0,1 0 0,0 0-1,0 0 1,0 0 0,0 0-1,0 0 1,0 0 0,0 0 0,-1 0-1,1 0 1,0 1 0,0-1-1,0 0 1,0 0 0,0 0-1,0 0 1,0 0 0,0 0 0,-1 0-1,1 0 1,0 0 0,0 0-1,0 0 1,0 0 0,0 1 0,0-1-1,0 0 1,0 0 0,0 0-1,0 0 1,0 0 0,0 0-1,0 0 1,0 0 0,0 1 0,0-1-1,0 0 1,0 0 0,0 0-1,0 0 1,0 0 0,0 0 0,0 1-1,0-1 1,0 0 0,0 0-1,0 0 1,0 0 0,0 1 6,0 0 0,0-1 0,0 1 0,0 0 0,0-1 0,0 1 0,0 0 0,0-1 0,-1 1 0,1-1 0,0 1 0,0 0 1,-1-1-1,1 1 0,0-1 0,-1 1 0,1 0 0,-1-1 0,1 1 0,0-1 0,-1 1 0,1-1 0,-1 0 0,1 1 0,-1-1 0,0 0 0,1 1 0,-1-1 0,0 1 0,-22 1 314,16-2-261,7 0-62,0-1 1,0 1-1,0 0 1,0 0 0,0 0-1,0 0 1,-1 0-1,1 0 1,0 0-1,0 0 1,0 0-1,0 0 1,0 0 0,0 0-1,0 0 1,-1 0-1,1 0 1,0 0-1,0 0 1,0 0-1,0 1 1,0-1 0,0 0-1,0 0 1,0 0-1,-1 0 1,1 0-1,0 0 1,0 0-1,0 0 1,0 0 0,0 0-1,0 0 1,0 1-1,0-1 1,0 0-1,0 0 1,0 0-1,0 0 1,0 0 0,0 0-1,0 0 1,0 0-1,-1 1 1,1-1-1,0 0 1,0 0-1,0 0 1,0 0 0,1 0-1,-1 0 1,0 0-1,0 1 1,0-1-1,0 0 1,0 0-1,0 1 2,0-1 0,0 1 0,0-1 0,0 1 0,0-1 0,0 1 0,0 0 0,0-1 0,0 1 0,-1-1 0,1 1 0,0-1 0,0 1 0,0-1 0,-1 1 0,1-1 0,0 1 0,-1-1 0,1 1 0,0-1 0,-1 1 0,1-1 0,0 0 0,-1 1 0,1-1 0,-1 0 0,1 1 0,-1-1 0,1 0 0,-1 1 0,0-1 0,-9 6 38,3 9-6,-7-8-5,7 7-5,-8-7-11,-6 33 43,-1 3-1,21-39-24,0 0-1,0 1 1,0-1-1,0 0 1,1 1 0,0-1-1,0 0 1,0 1-1,1 4 1,0 11 238,-1 66 390,0-83-651,0-1 0,1 1 1,0-1-1,0 0 0,0 1 0,0-1 1,0 0-1,0 0 0,0 1 1,1-1-1,-1 0 0,1 0 0,-1 0 1,1-1-1,3 4 0,13 18 38,-11-5-44,8-11-5,-8 7 0,33 8 0,-38-21 0,0 0-1,1 0 0,-1-1 0,1 1 0,-1-1 0,1 1 0,-1-1 1,1 0-1,0 0 0,4-1 0,-4 1-1,-1-1 1,1 1-1,-1 0 1,1 0-1,-1 0 1,1 1-1,-1-1 0,1 1 1,-1-1-1,5 2 1,4 5-6,-9-6-5,0 1-1,0-1 1,0 0 0,0 0 0,0 0 0,0 0 0,0 0-1,1-1 1,-1 1 0,0-1 0,0 1 0,5-1-1,-4 0-63,-1 0 0,0-1 0,1 1 0,-1 0 0,1-1 0,-1 0 0,0 0 0,0 0 0,1 0 0,-1 0 0,0 0 0,3-3 0,5-2-173,-7 6 92,-1-1 0,1 0 0,-1 0 1,1 1-1,-1 0 0,1-1 0,-1 1 0,1 0 0,0 0 0,3 1 0,-3-1-71,-1 1 0,1-1 0,-1 0 0,1 0 0,-1 0 0,1-1 0,0 1 0,-1-1 0,1 1 0,4-3 0,11-11-1447,-11 10-448,11 0-1445,4-13-2762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6:59.7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 65 2400,'0'0'5216,"-3"0"-4256,-15 0 954,18-3-1050,0 0-639,1 1-1,-1 0 0,1-1 1,0 1-1,-1 0 0,1-1 1,0 1-1,0 0 0,0 0 1,1 0-1,-1 0 1,0 0-1,1 0 0,3-3 1,-2 1 756,-3 4-956,0-1-1,0 0 1,0 1 0,-1-1 0,1 0-1,0 0 1,0 1 0,0-1-1,0 0 1,0 1 0,1-1 0,-1 0-1,0 0 1,0 1 0,0-1 0,0 0-1,1 1 1,-1-1 0,0 0 0,1 1-1,-1-1 1,1 1 0,-1-1 0,1 1-1,-1-1 1,1 1 0,-1-1-1,1 1 1,-1-1 0,1 1 0,-1-1-1,1 1 1,0 0 0,-1-1 0,1 1-1,0 0 1,-1 0 0,1 0 0,0-1-1,-1 1 1,1 0 0,0 0 0,0 0-1,-1 0 1,1 0 0,1 0-1,1 0 760,1 0-506,10 0-6,-11 0-48,1 0-70,61 0 113,-64 0-267,-1 0 0,1 0 1,-1 0-1,1 0 0,-1 0 0,1 0 0,0 0 0,-1 0 1,1 1-1,-1-1 0,1 0 0,-1 0 0,1 0 0,-1 1 1,1-1-1,-1 0 0,1 0 0,-1 1 0,1-1 1,-1 0-1,1 1 0,-1-1 0,0 1 0,1-1 0,-1 1 1,0-1-1,1 0 0,-1 1 0,0-1 0,0 1 0,1 0 1,5 9 4,4-5 9,-4 0-5,-3 13 26,-3 86 147,0-103-179,0 0 1,0 0 0,0 0-1,0 0 1,0 0 0,0-1-1,-1 1 1,1 0 0,0 0-1,0 0 1,-1 0-1,1 0 1,-1 0 0,1-1-1,0 1 1,-1 0 0,1 0-1,-1-1 1,0 1 0,1 0-1,-1-1 1,0 1 0,1 0-1,-1-1 1,-1 2-1,1-2 5,0 1-1,0-1 1,1 1-1,-1-1 1,0 1-1,1-1 1,-1 1-1,0 0 0,1 0 1,-1-1-1,1 1 1,-1 0-1,1 0 1,-1 0-1,1-1 0,0 1 1,-1 0-1,1 0 1,0 0-1,0 0 1,0 0-1,0 0 0,0 0 1,0 0-1,0 1 1,0 63 157,0-64-165,0-1 0,0 1 1,0 0-1,0-1 0,0 1 0,0 0 0,0-1 1,0 1-1,0 0 0,0-1 0,0 1 0,0 0 1,0-1-1,-1 1 0,1 0 0,0-1 0,0 1 1,-1-1-1,1 1 0,0-1 0,-1 1 0,1 0 1,-1-1-1,1 1 0,-1-1 0,1 0 0,-1 1 1,1-1-1,-1 1 0,1-1 0,-2 1 0,-7 5-1,9-6 1,0 1 0,-1 0 0,1-1 0,0 1-1,0-1 1,0 1 0,-1-1 0,1 1 0,0 0-1,0-1 1,0 1 0,0 0 0,0-1-1,0 1 1,1-1 0,-1 1 0,0 0 0,0-1-1,0 1 1,0-1 0,1 1 0,-1-1 0,0 1-1,1-1 1,-1 1 0,0-1 0,1 1 0,-1-1-1,1 1 1,-1-1 0,0 1 0,1-1-1,-1 0 1,1 1 0,0-1 0,0 1 0,0-1-3,0 1 1,0 0 0,0 0-1,0 0 1,-1 0 0,1 0-1,0 0 1,-1 0 0,1 0-1,-1 0 1,1 0 0,-1 0-1,1 0 1,0 2 0,-1 0-190,2-3-2198,-2 0 2252,1-1 1,0 1 0,0 0 0,-1 0 0,1 0-1,0 0 1,-1 0 0,1 1 0,0-1 0,0 0 0,-1 0-1,1 0 1,0 0 0,-1 1 0,1-1 0,0 0-1,-1 1 1,1-1 0,-1 1 0,1-1 0,-1 1-1,1-1 1,-1 1 0,1-1 0,-1 1 0,1-1 0,-1 1-1,1-1 1,-1 1 0,0 0 0,1-1 0,-1 1-1,0 0 1,0-1 0,0 1 0,1 0 0,-1-1-1,0 1 1,0 0 0,0 0 0,0-1 0,0 1 0,0 1-1,0 1-3712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1.2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66 129 2048,'0'0'1136,"-4"0"-5,-10 0-294,10 0-208,4-4-90,0-7 5024,0 15-2149,0 3-4818,0-6 1406,0-1 1,0 0-1,0 0 1,0 0 0,0 0-1,0 0 1,0 0-1,0 0 1,0 1-1,0-1 1,0 0-1,0 0 1,0 0-1,0 0 1,0 0-1,0 0 1,0 0-1,0 1 1,0-1-1,0 0 1,0 0-1,0 0 1,0 0 0,0 0-1,0 0 1,0 0-1,0 0 1,1 1-1,-1-1 1,0 0-1,0 0 1,0 0-1,0 0 1,0 0-1,0 0 1,0 0-1,0 0 1,1 0-1,-1 0 1,0 0-1,0 0 1,0 0 0,0 0-1,0 0 1,0 0-1,0 0 1,1 0-1,-1 0 1,0 0-1,0 0 1,0 0-1,0 0 1,0 0-1,0 0 1,0 0-1,1 0 1,57 0 1410,-55 0-1349,1-4-26,-3 3-34,1-1 0,0 0 0,0 1 1,0-1-1,0 1 0,0 0 0,1 0 1,-1 0-1,0 0 0,0 0 0,1 0 1,-1 0-1,1 1 0,3-1 1,-3 1 27,1 0-6,-3 0-25,-1 0 1,1 0-1,0 0 0,0 0 0,-1-1 1,1 1-1,0 0 0,0 0 0,-1 0 1,1-1-1,0 1 0,0-1 0,-1 1 0,1 0 1,-1-1-1,1 1 0,0-1 0,-1 1 1,1-1-1,-1 0 0,1 1 0,-1-1 1,1 1-1,0-2 0,-1 1 0,1 0 0,-1 0 0,1 0 0,0 1 1,-1-1-1,1 0 0,0 1 0,-1-1 0,1 0 0,0 1 0,0-1 0,0 1 0,0-1 1,0 1-1,0-1 0,0 1 0,-1 0 0,1-1 0,0 1 0,0 0 0,0 0 1,0 0-1,0 0 0,2 0 0,-3-4-17,0-10 5,0 14 11,0 0-1,0 0 1,0 0 0,0 0-1,0 0 1,0-1 0,0 1-1,0 0 1,0 0-1,0 0 1,0 0 0,0 0-1,0 0 1,0 0 0,0-1-1,0 1 1,0 0-1,0 0 1,0 0 0,0 0-1,0 0 1,0 0 0,0 0-1,1 0 1,-1-1-1,0 1 1,0 0 0,0 0-1,0 0 1,0 0 0,0 0-1,0 0 1,0 0-1,0 0 1,0 0 0,1 0-1,-1 0 1,0 0 0,0 0-1,0-1 1,0 1-1,0 0 1,0 0 0,0 0-1,1 0 1,-1 0 0,0 0-1,0 0 1,0 0-1,0 0 1,0 0 0,0 0-1,0 0 1,1 1 0,-1-1-1,0 0 1,12 0 42,-24 0 12,12 0-53,0 0 0,0 0 0,0 0 0,-1 0 0,1 0-1,0 0 1,0 0 0,0 0 0,0 0 0,0 0 0,0 0 0,-1 0 0,1 0 0,0 0 0,0 0 0,0 0 0,0 0 0,0 0 0,0 0 0,0 0 0,-1 0-1,1 0 1,0 0 0,0 0 0,0-1 0,0 1 0,0 0 0,0 0 0,0 0 0,0 0 0,0 0 0,0 0 0,-1 0 0,1 0 0,0 0 0,0-1-1,0 1 1,0 0 0,0 0 0,0 0 0,0 0 0,0 0 0,0 0 0,0 0 0,0-1 0,0 1 0,0 0 0,0 0 0,0 0 0,0 0 0,0 0 0,0 0-1,0 0 1,0-1 0,0 1 0,0 0 0,1-1 0,-1 1 0,0-1 0,0 0-1,0 0 1,0 1 0,-1-1 0,1 0 0,0 1-1,0-1 1,0 0 0,0 1 0,-1-1 0,1 0 0,0 1-1,-1-1 1,1 0 0,-1 1 0,1-1 0,0 1-1,-1-1 1,1 1 0,-1-1 0,1 1 0,-1-1-1,0 1 1,1-1 0,-1 1 0,1 0 0,-1-1 0,0 1-1,1 0 1,-1 0 0,0-1 0,0 1 0,1 0-1,-1 0 1,0 0 0,1 0 0,-1 0 0,0 0-1,0 0 1,1 0 0,-1 0 0,0 0 0,0 1 0,0-1-1,0 0 0,0 0 1,0 0-1,0 0 0,0 0 1,0 0-1,0-1 1,0 1-1,0 0 0,0 0 1,0-1-1,1 1 0,-1-1 1,0 1-1,0-1 0,0 1 1,0-1-1,1 1 1,-1-1-1,0 0 0,1 1 1,-1-1-1,0 0 0,0-1 1,1 1 0,-1 1-1,0-1 1,1 0 0,-1 0-1,1 1 1,-1-1 0,0 0-1,0 1 1,1-1 0,-1 1-1,0-1 1,0 1 0,0-1 0,0 1-1,1 0 1,-1-1 0,0 1-1,0 0 1,0 0 0,0 0-1,0-1 1,0 1 0,0 0 0,-2 1-1,3-1 0,-1 0 1,0 0-1,0 0 0,0 0 0,0 0 0,0-1 1,0 1-1,0 0 0,0 0 0,0-1 1,0 1-1,0 0 0,1-1 0,-1 1 0,0-1 1,0 1-1,0-1 0,1 1 0,-1-1 0,0 0 1,1 1-1,-1-1 0,0 0 0,0-1 1,0 1-1,1 0 0,-1 1 0,1-1 0,-1 0 1,0 1-1,1-1 0,-1 0 0,0 1 0,0-1 1,1 1-1,-1-1 0,0 1 0,0-1 1,0 1-1,0 0 0,0-1 0,1 1 0,-1 0 1,0 0-1,0-1 0,0 1 0,0 0 0,0 0 1,-2 0-1,-5 0 10,-17 2 5,24-2-14,0 1-1,1-1 0,-1 0 0,1 1 1,-1-1-1,1 0 0,-1 1 0,1-1 0,-1 1 1,1-1-1,-1 0 0,1 1 0,0-1 0,-1 1 1,1 0-1,0-1 0,-1 1 0,1-1 0,0 1 1,0-1-1,-1 1 0,1 0 0,0-1 1,0 1-1,0 0 0,0-1 0,0 1 0,0-1 1,0 2-1,0-2 0,0 0 1,0 0-1,0 0 0,0 1 1,0-1-1,0 0 0,0 0 1,0 0-1,0 0 1,0 0-1,0 0 0,0 0 1,0 1-1,0-1 0,0 0 1,0 0-1,0 0 1,0 0-1,0 0 0,0 0 1,0 0-1,0 1 0,0-1 1,0 0-1,0 0 1,0 0-1,0 0 0,0 0 1,0 0-1,0 0 0,-1 0 1,1 0-1,0 0 1,0 1-1,0-1 0,0 0 1,0 0-1,0 0 0,0 0 1,0 0-1,-1 0 1,1 0-1,0 0 0,0 0 1,0 0-1,0 0 0,0 0 1,0 0-1,0 0 1,-1 0-1,1 0 0,0 0 1,0 0-1,0 0 0,0 0 1,0 0-1,-15 0 0,15 0 0,0-1-1,0 1 1,0 0 0,0 0-1,0 0 1,0 0 0,0 0-1,-1 0 1,1 0-1,0 0 1,0 0 0,0 0-1,0 0 1,0 0 0,0 0-1,0 0 1,-1 0-1,1 0 1,0 0 0,0 0-1,0 1 1,0-1 0,0 0-1,0 0 1,0 0-1,0 0 1,-1 0 0,1 0-1,0 0 1,0 0 0,0 0-1,0 0 1,0 0-1,0 1 1,0-1 0,0 0-1,0 0 1,0 0 0,0 0-1,0 0 1,0 0-1,0 0 1,0 0 0,0 1-1,0-1 1,0 0 0,0 0-1,0 0 1,0 0-1,0 0 1,0 0 0,0 0-1,0 1 1,0-1 0,0 0-1,0 0 1,0 1 0,0 0-1,0 0 1,0 0 0,-1 0 0,1-1 0,0 1-1,0 0 1,-1 0 0,1 0 0,0-1 0,-1 1-1,1 0 1,-1 0 0,1-1 0,-1 1 0,0 0-1,1-1 1,-1 1 0,1 0 0,-1-1 0,0 1-1,-1 0 1,1-1 2,0 1-1,1-1 0,-1 1 1,0-1-1,1 1 0,-1 0 1,0-1-1,1 1 0,-1 0 1,1-1-1,-1 1 1,1 0-1,-1 0 0,1 0 1,0-1-1,-1 1 0,1 0 1,0 0-1,-1 0 0,1 0 1,0 0-1,0 1 1,0 2 30,0-1 5,0 80 437,0-81-470,0 0 0,0 1-1,1-1 1,-1 0-1,1 0 1,-1 1-1,1-1 1,0 0 0,0 0-1,0 0 1,0 0-1,0 0 1,1 0-1,-1 0 1,0 0-1,1-1 1,2 3-1,-3-3-1,-1-1-1,0 1 0,1-1 0,-1 1 0,1-1 1,-1 0-1,0 1 0,1-1 0,-1 1 0,1-1 0,-1 0 1,1 0-1,0 1 0,-1-1 0,1 0 0,-1 0 0,1 0 1,-1 0-1,1 1 0,0-1 0,-1 0 0,1 0 0,-1 0 1,1 0-1,-1-1 0,2 1 0,5 2-6,-1 6-9,-6-7 14,0 0-1,1-1 1,-1 1 0,0-1 0,1 1-1,-1-1 1,1 1 0,-1-1 0,1 1 0,-1-1-1,1 1 1,-1-1 0,1 1 0,0-1 0,-1 0-1,1 1 1,0-1 0,-1 0 0,1 0-1,0 0 1,-1 1 0,1-1 0,0 0 0,-1 0-1,1 0 1,0 0 0,-1 0 0,1 0 0,0 0-1,-1 0 1,2-1 0,-1 1 0,0 0 1,0 0 0,0 0-1,0 0 1,-1 0 0,1 0-1,0 1 1,0-1 0,0 0-1,0 0 1,0 1 0,0-1-1,-1 0 1,1 1 0,0-1-1,0 1 1,0-1 0,-1 1-1,1 0 1,0-1 0,-1 1-1,1 0 1,0-1 0,-1 1-1,1 1 1,0-1 0,-1 0-1,1 0 0,-1-1 1,1 1-1,0 0 0,-1-1 1,1 1-1,0 0 0,-1-1 1,1 1-1,0-1 0,0 1 1,0-1-1,-1 1 1,1-1-1,0 0 0,0 0 1,0 1-1,0-1 0,0 0 1,0 0-1,0 0 0,0 0 1,-1 0-1,3 0 0,144 0-8874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0.8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53 7776,'0'0'3866,"-4"-4"-2660,-15-14-214,15 13 944,8 5-1019,19 0 944,-19-4-1610,14-14-81,-14 14-4,19 4 180,-19 0-116,0 0-145,18 0 139,-22 4-155,0-3-66,0 0-1,0 0 0,0 0 1,0-1-1,0 1 0,0 0 0,0 0 1,0 0-1,1 0 0,-1-1 1,0 1-1,0 0 0,1 0 0,-1-1 1,1 1-1,-1 0 0,1 0 1,-1-1-1,1 1 0,-1-1 0,1 1 1,-1 0-1,1-1 0,0 1 1,-1-1-1,1 1 0,0-1 0,-1 0 1,1 1-1,0-1 0,0 0 1,0 1-1,-1-1 0,1 0 0,0 0 1,0 0-1,0 0 0,0 0 1,-1 0-1,1 0 0,2 0 0,-3 0-1,0 0 0,0 0-1,0 0 1,0 0 0,0 0-1,0 0 1,1 0 0,-1 0-1,0 0 1,0 0 0,0 0-1,0 0 1,0 0 0,1 0-1,-1 0 1,0 0 0,0 0-1,0 0 1,0 0-1,0 0 1,1 0 0,-1 0-1,0 0 1,0 0 0,0 0-1,0 0 1,0 0 0,0 1-1,0-1 1,1 0 0,-1 0-1,0 0 1,0 0 0,0 0-1,0 0 1,0 0 0,0 1-1,0-1 1,0 0 0,0 0-1,0 0 1,0 0 0,0 0-1,0 1 1,0-1-1,0 0 1,0 0 0,0 0-1,0 0 1,0 0 0,0 1-1,0-1 1,0 0 0,0 0-1,0 0 1,0 1 0,0 43 153,0-40-74,0 1 96,0-4-154,0 0-1,0 0 0,0 0 0,-1 0 0,1 0 0,0 0 0,-1 0 0,1 0 1,0 0-1,-1 0 0,1 0 0,-1 0 0,0 0 0,1 0 0,-1 0 1,0 0-1,0-1 0,1 1 0,-1 0 0,0 0 0,0-1 0,-2 2 1,2-2-5,1 1 0,-1-1 0,0 1 0,0 0 0,0 0 0,0-1 0,1 1 1,-1 0-1,0 0 0,1 0 0,-1-1 0,0 1 0,1 0 0,-1 0 0,1 0 0,0 0 1,-1 0-1,1 0 0,0 1 0,-1-1 0,1 0 0,0 2 0,0 1 133,-4-4-6,-14 0-38,18 0-104,0 0 0,0 0-1,0 0 1,0 0 0,0 0-1,-1 0 1,1 0 0,0 0-1,0 0 1,0 0 0,0 0 0,0 0-1,-1 0 1,1 0 0,0 0-1,0 0 1,0 0 0,0 0-1,0 0 1,-1 0 0,1 0-1,0 0 1,0 0 0,0 0-1,0 0 1,0 0 0,0 0-1,0 1 1,-1-1 0,1 0 0,0 0-1,0 0 1,0 0 0,0 0-1,0 0 1,0 1 0,0-1-1,0 0 1,0 0 0,0 0-1,0 0 1,0 0 0,0 0-1,0 1 1,0-1 0,0 0-1,0 0 1,0 0 0,0 0 0,0 0-1,0 1 1,0-1 0,0 0-1,0 0 1,0 0 0,0 1-1,0 17-134,0-19 129,0 0-1,0 0 1,0 0-1,0 0 1,0 1-1,0-1 1,0 0-1,0 0 1,0 0 0,0 0-1,1 1 1,-1-1-1,0 0 1,1 0-1,-1 1 1,1-1-1,-1 0 1,0 0 0,1 1-1,0-1 1,-1 1-1,1-1 1,-1 0-1,1 1 1,0-1-1,-1 1 1,1-1 0,0 1-1,-1 0 1,1-1-1,0 1 1,0 0-1,0 0 1,-1-1-1,1 1 1,0 0 0,0 0-1,0 0 1,0 0-1,-1 0 1,3 0-1,1 0-117,1 0 31,-5 0 90,1 0 0,0 0 0,-1 0 0,1 0 0,0 0 0,0 0 1,-1 0-1,1 0 0,0 0 0,-1 0 0,1 1 0,0-1 0,-1 0 0,1 0 0,0 1 0,-1-1 0,1 1 0,0-1 0,-1 0 0,1 1 1,-1-1-1,1 1 0,-1-1 0,1 1 0,-1 0 0,1-1 0,-1 1 0,0-1 0,1 1 0,-1 1 0,8 10 30,3-5 27,-3-1 6,-5 16 231,-3-5-80,0-16-205,0-1-1,0 1 1,0-1-1,0 0 1,0 1 0,0-1-1,0 1 1,0-1-1,0 0 1,0 1-1,1-1 1,-1 0 0,0 1-1,0-1 1,0 0-1,0 1 1,1-1 0,-1 0-1,0 0 1,0 1-1,1-1 1,-1 0 0,0 1-1,1-1 1,-1 0-1,19 18 196,-19-18-193,0 0-1,0 0 1,1 0 0,-1 1-1,0-1 1,1 0-1,-1 1 1,0-1 0,0 0-1,1 0 1,-1 1 0,0-1-1,0 0 1,0 1 0,0-1-1,1 0 1,-1 1 0,0-1-1,0 1 1,0-1-1,0 0 1,0 1 0,0-1-1,0 0 1,0 2 0,0 121 1014,0-119-1163,-4-4-245,1 0 437,0 1-379,-1-1 0,0 0 1,1 0-1,-1 0 0,0 0 0,1-1 0,-1 0 0,1 1 1,-7-3-1,2-15-1930,-4 11 373,12 7 1714,-1 0 1,0-1 0,0 1 0,1-1 0,-1 1 0,0-1 0,1 1 0,-1-1 0,1 1 0,-1-1 0,0 1 0,1-1 0,-1 0 0,1 1 0,0-1 0,-1 0 0,1 0 0,0 1-1,-1-1 1,1 0 0,0 0 0,0 0 0,-1 1 0,1-1 0,0 0 0,0 0 0,0 0 0,0 0 0,0 1 0,0-1 0,0 0 0,1-1 0,-1-25-6200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2.9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44 83 1216,'0'0'2149,"-3"0"-1941,-15 0 1611,18-4-1531,0-24 5733,0 21-6128,0 3 3169,-4 0-2444,-10-10-111,10 11 2821,4 6-3307,0 80 176,0-81-196,0 0-1,0 1 0,1-1 1,-1 0-1,1 0 0,-1 1 0,1-1 1,0 0-1,0 0 0,0 0 1,0 0-1,0 0 0,1 0 1,-1 0-1,0 0 0,1-1 0,2 3 1,-3-3 0,-1 0 0,1 0 0,-1-1 0,1 1 0,-1 0 0,1 0 0,-1-1 0,1 1 0,-1 0 0,0 0 0,0 0 0,0 0 0,1 0 0,-1 0 0,0 0 0,0-1 0,0 1 1,0 0-1,0 0 0,0 0 0,-1 0 0,1 0 0,0 1 0,-1 1 0,1 7-1,1-7 0,-1 0 0,0 0 0,0-1 0,0 1 0,-1 0 0,1 0 0,-1 0 0,1 0 0,-3 4 0,-3 3 0,2-1-16,4-8 15,1-1-1,-1 0 1,0 0-1,0 1 1,1-1-1,-1 0 0,0 0 1,1 1-1,-1-1 1,0 0-1,1 0 0,-1 0 1,1 0-1,-1 0 1,0 1-1,1-1 1,-1 0-1,1 0 0,-1 0 1,0 0-1,1 0 1,-1 0-1,1 0 0,-1 0 1,0 0-1,1-1 1,3 1-26,-4 0 28,0-1 0,-1 0 0,1 0 0,0 0 0,0 0 0,0 1 0,0-1-1,0 0 1,0 0 0,1 0 0,-1 1 0,0-1 0,0 0 0,1 0 0,-1 0 0,0 1 0,1-1 0,-1 0 0,0 1-1,1-1 1,-1 0 0,1 1 0,-1-1 0,1 0 0,0 1 0,-1-1 0,1 1 0,0-1 0,1 0 0,-2 1 0,1-1 0,0 1 0,0-1 0,-1 1 0,1-1 0,0 0 0,0 1 0,-1-1 0,1 0 0,-1 1 0,1-1 0,-1 0 0,1 0 0,-1 0 0,1 0 0,-1 1 0,0-1-1,0 0 1,1 0 0,-1 0 0,0 0 0,0 0 0,0 0 0,0 0 0,0-1 0,0-10 3,-1 8-1,1-1 0,-1 1 0,1-1 0,1 1-1,-1-1 1,0 1 0,1-1 0,0 1 0,2-5-1,6 3-2,-9 6 0,1-1 0,0 1 0,-1 0 0,1-1 0,-1 1 0,1-1 0,-1 1 0,1 0 0,-1-1 0,1 1 0,-1-1 0,1 1 0,-1-1 0,0 0 0,1 1 0,-1-1 0,0 1 0,1-1 0,-1 0 0,0 1 0,0-1 0,0 0 0,1 1 0,-1-1 0,0 0 0,0 1 0,0-1 0,0 0 0,0 1 0,0-1 0,-1 0 0,1 0 0,0-9 0,-1 7 0,1 0 0,0 0 0,0 0 0,0 0 0,1 0 0,-1 0 0,1 0 0,-1 1 0,3-5 0,2-6-5,2 1 0,0 0-1,9-13 1,-15 26 0,-1 0-1,1-1 1,-1 1 0,1 0-1,-1-1 1,0 1 0,0 0 0,1 0-1,-1-1 1,0 1 0,0 0-1,0 0 1,0-1 0,0 1-1,0 0 1,0 0 0,0 1-1,0-2 1,0 4 31,0-1 1,0-2-27,0 0 0,0-1 1,0 1-1,0 0 0,0 0 0,0-1 0,1 1 1,-1 0-1,0-1 0,0 1 0,1 0 0,-1-1 0,0 1 1,1-1-1,-1 1 0,0 0 0,1-1 0,-1 1 0,1-1 1,-1 1-1,1-1 0,-1 1 0,1-1 0,0 1 1,0-1-1,0 1 2,0 0 0,0-1 1,0 1-1,0 0 0,-1 0 0,1-1 1,0 1-1,0 0 0,-1 0 1,1 0-1,-1 0 0,1 0 0,-1 0 1,1 0-1,-1 0 0,1 0 1,-1 1-1,0-1 0,0 0 0,1 0 1,-1 0-1,0 0 0,0 0 0,0 1 1,-1 0-1,0 15 11,1-11-11,-1 1 1,1-1 0,0 1 0,0-1-1,0 1 1,1-1 0,0 0 0,3 9-1,3-4-1,-6-9 1,0 0-1,1 0 1,-1 0 0,0 0 0,0 0 0,0 0 0,-1 0 0,1 0 0,0 0 0,-1 0-1,1 0 1,-1 1 0,0 2 0,0 35-29,0-37-26,16-4-3057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3.4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7264,'0'0'7338,"0"4"-6906,0 272 1621,0-274-2052,0 0 0,0 1 0,1-1 0,-1 0 0,1 0 0,-1 0 0,1 0 0,0 1 0,0-1-1,0 0 1,0 0 0,2 3 0,-2-3-69,1 0-1,-1 1 0,0-1 1,0 0-1,0 1 1,0-1-1,0 1 0,0-1 1,-1 1-1,1 0 1,-1-1-1,0 6 1,0 7-695,4-8-245,10 7-149,-10-11-155,-26-3-10208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3.94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67 8288,'0'0'7045,"7"-4"-6533,3-1-261,0-1-1,-1 0 1,16-12-1,-24 17-221,-1 0 0,1 1-1,0-1 1,0 1-1,-1-1 1,1 1-1,0 0 1,0-1-1,0 1 1,0 0-1,0-1 1,-1 1-1,1 0 1,0 0-1,0 0 1,0 0-1,0 0 1,0 0-1,0 0 1,0 0-1,0 0 1,-1 1-1,2-1 1,2 1 86,-2-1-76,1 0 0,-1-1-1,0 1 1,0 0-1,1-1 1,-1 0-1,0 1 1,0-1-1,0 0 1,0 0-1,0 0 1,0 0-1,0-1 1,0 1-1,0 0 1,0-1-1,1-2 1,-2 4-30,0-1 0,0 0 0,-1 1 0,1 0 1,0-1-1,0 1 0,0-1 0,0 1 0,0 0 1,0-1-1,-1 1 0,1 0 0,0 0 0,0 0 0,0 0 1,0 0-1,0 0 0,0 0 0,0 0 0,0 0 1,0 0-1,1 1 0,2 0 14,-1-2-20,0 1 0,1 0 0,-1 0 0,1 0 0,-1 0 0,0 1 0,0 0 0,1-1 0,-1 1 0,0 0 0,0 0 0,0 1 0,0-1 0,0 1 0,0 0 0,0-1 0,4 4 0,-7-4-3,1-1 0,0 1 0,-1-1 0,1 1 0,0-1 0,0 1 0,-1-1 0,1 0 0,0 1 0,0-1 0,0 0 0,-1 0 0,1 0 0,0 1 0,0-1 0,0 0 0,0 0-1,0 0 1,-1 0 0,1-1 0,0 1 0,0 0 0,0 0 0,1-1 0,-2 1-5,43 0-9312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4.5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36 87 6912,'0'0'6746,"-3"-4"-5578,-11-10-117,10 10-33,1 4-191,2 0-812,1 0 0,0 1-1,-1-1 1,1 0 0,0 0-1,-1 0 1,1 0 0,0 0-1,-1 0 1,1 0 0,0 0 0,-1 0-1,1 0 1,0 0 0,-1 0-1,1 0 1,0 0 0,-1 0 0,1 0-1,0-1 1,-1 1 0,1 0-1,0 0 1,-1 0 0,1 0-1,0-1 1,0 1 0,-1 0 0,1 0-1,0 0 1,0-1 0,0 1-1,-1 0 1,1-1 0,0 1 0,0 0-1,0 0 1,-1-1 0,10-10 130,-6 8-176,0 0 84,1-1 17,10-10 20,-11 10 172,1 4-70,10 0 26,-13 0-214,-1 0 0,0 0 0,0 0 0,0 0 0,0 0 0,0 0 0,0 0 0,0 0 0,1 0 0,-1 0 0,0 0 0,0 0-1,0 0 1,0 0 0,0 0 0,0 0 0,1 0 0,-1 0 0,0 0 0,0 0 0,0 0 0,0 0 0,0 0 0,0 0 0,0 0 0,0 0 0,1 0-1,-1 0 1,0 0 0,0-1 0,0 1 0,0 0 0,0 0 0,0 0 0,0 0 0,0 0 0,0 0 0,0 0 0,0 0 0,0-1 0,0 1-1,0 0 1,0 0 0,0 0 0,0 0 0,0 0 0,0 0 0,0 0 0,0-1 0,0 1 0,0 0 0,0 0 0,0 0 0,0 0 0,0 0-1,0-1 1,0 1 7,0-1-1,0 1 1,0-1-1,0 0 1,0 1-1,0-1 1,0 0-1,1 1 1,-1-1-1,0 0 1,0 1-1,1-1 0,-1 1 1,0-1-1,1 1 1,-1-1-1,0 1 1,1-1-1,-1 1 1,1-1-1,-1 1 1,1-1-1,-1 1 1,1-1-1,-1 1 1,1 0-1,-1 0 0,1-1 1,1 1-1,20-2 334,-15 2-335,-4 0 28,-3 3-5,0-2-30,0 0-1,0-1 1,0 1-1,0 0 1,0-1 0,0 1-1,0 0 1,0-1-1,1 1 1,-1 0-1,0-1 1,0 1-1,1-1 1,-1 1-1,0 0 1,0-1-1,1 1 1,-1-1-1,1 1 1,-1-1-1,1 1 1,-1-1-1,1 1 1,-1-1-1,1 0 1,-1 1 0,1-1-1,-1 1 1,1-1-1,0 0 1,-1 0-1,1 1 1,-1-1-1,1 0 1,0 0-1,-1 0 1,1 0-1,0 0 1,-1 0-1,1 0 1,1 0-1,5 4 26,8 10-16,-15-13-9,1 0 0,-1-1 0,1 1 0,-1-1 0,1 1 0,-1 0 0,0 0 0,1-1 0,-1 1 1,0 0-1,1 0 0,-1 0 0,0-1 0,0 1 0,0 0 0,0 0 0,0 0 0,0-1 0,0 1 0,0 0 0,0 0 1,0 0-1,0-1 0,-1 1 0,0 1 0,1-1 2,0 20 87,0-17-38,0 0 81,0 10 100,0-11 12,0 1-54,0 61 320,0-63-508,0 1 1,-1-1 0,0 1-1,1-1 1,-1 0-1,0 1 1,0-1 0,0 0-1,-1 0 1,1 0 0,0 0-1,-1 0 1,0 0-1,-2 3 1,3-5-3,1 1-1,-1 0 1,1 0-1,-1-1 1,1 1-1,0 0 1,-1 0-1,1 0 1,0 0-1,-1-1 1,1 1-1,0 0 1,0 0-1,0 0 1,0 0-1,0 0 1,0 0-1,0 0 1,0-1-1,0 1 1,0 0-1,0 0 1,1 1-1,-1 2 0,0-2-1,0 0 0,0 1 0,-1-1 0,1 1 0,-1-1 0,1 0 0,-1 1 0,0-1 0,0 0 0,0 0 0,-3 5 0,2-5 0,1 0 0,0 0 0,0 0 0,0 0 0,0 1 0,0-1 0,0 0 0,1 1 0,-1-1 0,1 1 0,-1 4 0,2 1 1,-1-5-2,0-1 1,0 0-1,0 0 1,0 1 0,0-1-1,0 0 1,0 0-1,-1 1 1,1-1-1,-1 0 1,0 0-1,0 2 1,-9 2-15,4-1 9,3 13-74,4-14-404,-1 3 828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5.07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 3072,'0'0'2480,"0"-4"-592,0-14 14047,0 21-15865,0 16-124,0-16-2463,0 7 1251,0-2-8001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09.10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87 130 3904,'0'0'3456,"0"3"-2742,0-2-688,0 0-1,1-1 1,-1 1-1,0 0 0,-1-1 1,1 1-1,0 0 1,0-1-1,0 1 0,0 0 1,0-1-1,-1 1 1,1 0-1,0-1 0,-1 1 1,1-1-1,0 1 1,-1 0-1,1-1 0,-1 1 1,1-1-1,-1 1 1,1-1-1,-1 1 0,1-1 1,-1 0-1,1 1 1,-1-1-1,0 0 0,1 1 1,-1-1-1,0 0 0,1 0 1,-1 0-1,0 1 1,1-1-1,-1 0 0,0 0 1,1 0-1,-1 0 1,-1 0-1,-2 0 1218,1 0-822,-11 0 91,14 0-503,0 0 0,-1 0-1,1 0 1,0 0 0,0 0 0,0 0 0,0 0-1,0 0 1,0 0 0,-1 0 0,1 0 0,0 0-1,0 0 1,0 0 0,0 0 0,0 0-1,0 0 1,0 0 0,-1 0 0,1 0 0,0 0-1,0-1 1,0 1 0,0 0 0,0 0 0,0 0-1,0 0 1,0 0 0,0 0 0,-1 0 0,1 0-1,0 0 1,0 0 0,0 0 0,0-1 0,0 1-1,0 0 1,0 0 0,0 0 0,0 0 0,0 0-1,0 0 1,0 0 0,0-1 0,0 1 0,0 0-1,0 0 1,0 0 0,0 0 0,0 0 0,0 0-1,0 0 1,0-1 0,0 1 0,0 0-1,0 0 1,0-15 498,0 15-500,0 0 0,0 0 0,0 0 0,0 0 1,0 0-1,0-1 0,0 1 0,1 0 0,-1 0 0,0 0 0,0 0 0,0 0 0,0 0 1,-1 0-1,1-1 0,0 1 0,0 0 0,0 0 0,0 0 0,0 0 0,0 0 0,0 0 1,0 0-1,0-1 0,0 1 0,0 0 0,0 0 0,0 0 0,0 0 0,0 0 0,0 0 1,-1 0-1,1 0 0,0 0 0,0 0 0,0 0 0,0-1 0,0 1 0,0 0 0,0 0 1,-1 0-1,1 0 0,0 0 0,0 0 0,0 0 0,0 0 0,0 0 0,0 0 0,0 0 1,-1 0-1,1 0 0,0 0 0,0 0 0,0 0 0,0 0 0,0 1 0,-15-1 377,11 0 118,4-4 90,0-10 10,0 14-592,0 0 0,0 0 0,0 0 0,0-1 0,0 1 0,0 0 0,1 0 0,-1 0 0,0 0 0,0 0 0,0 0 0,0 0 0,0-1 0,0 1 0,-1 0 0,1 0 0,0 0 0,0 0 0,0 0 0,0 0 0,0 0 0,0-1 0,0 1 0,0 0 0,0 0 1,0 0-1,0 0 0,0 0 0,0 0 0,0 0 0,0 0 0,-1 0 0,1 0 0,0-1 0,0 1 0,0 0 0,0 0 0,0 0 0,0 0 0,0 0 0,0 0 0,-1 0 0,1 0 0,0 0 0,0 0 0,0 0 0,0 0 0,0 0 0,0 0 0,0 0 0,-1 0 0,1 0 0,0 0 0,0 0 0,0 0 0,0 0 0,-14 0 513,10 0 3823,4-18-4234,0 18-110,0 0-1,0 0 1,0 0-1,0 0 1,0-1 0,0 1-1,0 0 1,0 0-1,0 0 1,0 0 0,0 0-1,0 0 1,0 0-1,0-1 1,0 1-1,0 0 1,0 0 0,0 0-1,0 0 1,0 0-1,0 0 1,0 0 0,0-1-1,0 1 1,0 0-1,0 0 1,0 0 0,0 0-1,1 0 1,-1 0-1,0 0 1,0 0 0,0 0-1,0 0 1,0-1-1,0 1 1,0 0-1,0 0 1,0 0 0,1 0-1,-1 0 1,0 0-1,0 0 1,0 0 0,0 0-1,0 0 1,0 0-1,0 0 1,1 0 0,-1 0-1,0 0 1,0 0-1,0 0 1,0 0-1,0 0 1,1 0 0,13 0 115,-11 0-5,1 0 32,-2 1-130,1-1 14,0 0 1,0 0-1,0 0 1,0 0-1,-1 0 1,1-1-1,0 1 1,0-1-1,5-1 1,-2-7 6,-1 3-5,13 3 27,-13 3-45,-3 1-4,1-1 0,-1 0 0,1 0 0,-1 0 1,1 0-1,-1 0 0,0-1 0,1 1 0,-1-1 1,5-1-1,-1-7 50,-6 8-53,0 0-1,1 1 1,-1-1 0,0 1 0,1-1-1,-1 0 1,0 1 0,1-1-1,-1 1 1,1 0 0,-1-1-1,1 1 1,-1-1 0,1 1 0,0 0-1,-1-1 1,1 1 0,-1 0-1,1-1 1,0 1 0,-1 0-1,1 0 1,0 0 0,-1 0-1,1 0 1,0 0 0,-1 0 0,1 0-1,0 0 1,-1 0 0,1 0-1,1 0 1,0 0 7,0 0-1,1 0 1,-1 0 0,0-1-1,0 1 1,1-1-1,-1 0 1,0 0 0,0 0-1,0 0 1,0 0 0,3-2-1,-3 2 16,0-1-1,1 1 1,-1 0-1,1 0 1,-1 0-1,1 0 1,0 0-1,-1 1 1,1-1-1,0 1 1,0-1-1,3 1 1,830 0 2197,-835 0-2221,-1 0-1,1 0 1,0 0 0,0 0 0,0 0-1,0 0 1,0 0 0,0 0 0,0-1-1,0 1 1,0 0 0,-1-1 0,1 1-1,0 0 1,0-1 0,0 1 0,-1-1-1,1 0 1,0 1 0,-1-1 0,1 1-1,0-1 1,-1 0 0,1 0 0,0-1-1,0 1 3,-1 1-1,1-1 1,-1 0-1,1 0 0,-1 1 1,1-1-1,0 0 1,-1 1-1,1-1 1,0 1-1,0-1 1,-1 1-1,1-1 0,0 1 1,0 0-1,0-1 1,0 1-1,0 0 1,0-1-1,-1 1 0,1 0 1,0 0-1,0 0 1,0 0-1,2 0 1,126 0 192,-128 0-197,0 0 0,0 0 1,0 0-1,0 0 0,0 0 0,0 0 0,-1 1 1,1-1-1,0 0 0,0 0 0,0 1 0,0-1 1,0 0-1,0 1 0,-1-1 0,1 1 0,0-1 1,0 1-1,-1 0 0,1-1 0,0 1 0,-1 0 1,1-1-1,-1 1 0,2 1 0,-2-1 0,1 0 1,-1 0-1,1-1 0,-1 1 0,1 0 0,0-1 1,-1 1-1,1 0 0,0-1 0,-1 1 1,1-1-1,0 1 0,0-1 0,0 0 0,-1 1 1,1-1-1,0 0 0,0 1 0,0-1 0,0 0 1,0 0-1,0 0 0,0 0 0,0 0 0,1 0 1,152 0 372,-75 0-448,-75 0-5,-1 0-2736,2 0 2556,2 0 32,0 0-3790,-7 4 2562,0 10-117,0-11-203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7:10.2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130 40 5216,'0'0'2101,"-4"0"-1338,-10 0-166,14 0-588,0 0-1,0 0 1,0 0 0,0 0 0,0 0-1,0 0 1,-1 0 0,1 0-1,0 0 1,0 0 0,0 0-1,0 0 1,0 0 0,0 0 0,0 0-1,-1 0 1,1 0 0,0 0-1,0 0 1,0 0 0,0 0 0,0 0-1,0 0 1,0 0 0,-1 0-1,1 0 1,0-1 0,0 1-1,0 0 1,0 0 0,0 0 0,0 0-1,0 0 1,0 0 0,0 0-1,0 0 1,0 0 0,0-1-1,0 1 1,0 0 0,0 0 0,-1 0-1,1 0 1,0 0 0,0 0-1,0 0 1,0-1 0,0 1-1,0 0 1,0 0 0,0 0 0,1 0-1,-1 0 1,0 0 0,0 0-1,0-1 1,0 0 165,0-1 0,1 1 0,-1 0 0,0-1 0,0 1 0,0-1 0,0 1 0,0-1 1,-1 1-1,1-2 0,-2 2-103,1 1 0,-1 0 0,1 0 1,-1-1-1,1 1 0,-1 0 1,1 1-1,-1-1 0,1 0 0,-3 1 1,1-1 1448,-1 0-966,-32 0 2694,33 0-635,-1 0-2031,-10 0-262,14 0-317,0 0 0,0 0 1,0 0-1,-1 0 1,1 0-1,0 0 0,0 0 1,0 0-1,0 0 0,0 0 1,0 0-1,0 0 1,-1 0-1,1 0 0,0 0 1,0 0-1,0 0 0,0 0 1,0 0-1,0 0 0,0 0 1,-1 0-1,1 0 1,0-1-1,0 1 0,0 0 1,0 0-1,0 0 0,0 0 1,0 0-1,0 0 1,0 0-1,0 0 0,0 0 1,-1 0-1,1-1 0,0 1 1,0 0-1,0 0 0,0 0 1,0 0-1,0 0 1,0 0-1,0 0 0,0-1 1,0 1-1,0 0 0,0 0 1,0 0-1,0 0 1,0 0-1,0 0 0,0 0 1,0-1-1,0 1 0,1 0 1,-1-15 3713,-1 16-3715,1 0 1,0-1-1,0 1 1,0 0-1,0-1 1,0 1-1,1-1 1,-1 1-1,0 0 1,0-1-1,0 1 1,0 0-1,1-1 1,-1 1-1,0-1 1,1 1-1,-1-1 1,0 1-1,1-1 1,-1 1-1,1-1 1,-1 1-1,1-1 1,-1 1-1,1-1 1,-1 0-1,1 1 1,-1-1-1,2 1 1,25 1 116,-17-2-100,-9 0-14,0-1 0,-1 1 0,1 0-1,0 0 1,-1 0 0,1 1 0,0-1-1,-1 0 1,1 0 0,0 0 0,-1 0-1,1 1 1,0-1 0,-1 0 0,1 1-1,-1-1 1,1 0 0,0 1 0,-1-1 0,1 1-1,-1-1 1,1 1 0,-1-1 0,0 1-1,1-1 1,-1 1 0,1-1 0,-1 1-1,0 0 1,1-1 0,-1 1 0,0-1 0,0 1-1,0 0 1,1-1 0,-1 1 0,0 0-1,0 0 1,0-1 0,0 1 0,0 0-1,0-1 1,0 1 0,-1 0 0,1-1-1,0 2 103,3-2-1,16 0 28,-19 3-86,0 11 10,0-13-57,0-1 0,0 0 0,0 0 0,0 0 0,0 0 0,-1 0 0,1 0 0,0 0 0,0 1 0,0-1 0,0 0-1,0 0 1,0 0 0,0 0 0,0 0 0,1 0 0,-1 0 0,0 1 0,0-1 0,0 0 0,0 0 0,0 0 0,0 0 0,0 0 0,0 0 0,0 0-1,0 0 1,0 0 0,0 1 0,0-1 0,0 0 0,0 0 0,1 0 0,-1 0 0,0 0 0,0 0 0,0 0 0,0 0 0,0 0 0,0 0 0,0 0 0,1 0-1,-1 0 1,0 0 0,0 0 0,0 0 0,0 0 0,0 0 0,0 0 0,0 0 0,1 0 0,-1 0 0,0 0 0,0 0 0,0 0 0,0 0 0,36 0 41,-29 4-10,7 10 0,-13-13-30,0-1-1,-1 1 1,1-1-1,0 1 1,-1-1-1,1 1 1,0-1-1,-1 0 0,1 1 1,0-1-1,0 0 1,0 0-1,-1 0 1,1 1-1,0-1 1,0 0-1,0 0 1,-1 0-1,1 0 1,0 0-1,0-1 1,0 1-1,-1 0 1,1 0-1,1-1 1,-1 1 2,-1 0-3,0 0 0,0 0 0,0 0 0,0 0 0,0 0 0,0 0 0,0 0 0,1 0 0,-1 0 0,0 0 0,0 0 0,0 0 0,0 0 0,0 0 0,0 0 0,1 0 0,-1 0 0,0 0 0,0 0 0,0 0 0,0 0 1,0 0-1,0 0 0,0 0 0,0 0 0,1 0 0,-1 0 0,0 0 0,0 0 0,0 0 0,0 1 0,0-1 0,0 0 0,0 0 0,0 0 0,0 0 0,0 0 0,0 0 0,0 0 0,0 0 0,0 1 0,0-1 0,0 0 0,0 0 0,0 0 0,0 0 0,0 0 0,0 0 0,0 0 0,0 1 0,0-1 0,0 0 0,0 0 0,0 0 0,0 0 1,0 0-1,0 6 29,2 17 130,-2-22-158,1 0-1,-1-1 0,0 1 0,0-1 0,1 1 0,-1 0 0,1-1 0,-1 1 0,0-1 0,1 1 1,-1-1-1,1 1 0,-1-1 0,1 0 0,0 1 0,-1-1 0,1 0 0,-1 1 0,1-1 1,0 0-1,-1 0 0,1 1 0,-1-1 0,1 0 0,0 0 0,-1 0 0,1 0 0,0 0 0,0 0 1,3 0 24,-4 4 1,0 82 421,0-85-447,0 0 0,0-1 0,0 1 0,0 0 0,-1 0 0,1 0 0,0 0 0,0 0 0,-1-1 0,1 1 1,-1 0-1,1 0 0,-1-1 0,1 1 0,-1 0 0,1-1 0,-1 1 0,0 0 0,1-1 0,-1 1 0,0-1 0,-1 2 0,1-2 3,1 1-1,-1-1 0,0 1 1,0-1-1,1 1 0,-1-1 1,1 1-1,-1 0 0,0-1 1,1 1-1,-1 0 0,1 0 1,-1-1-1,1 1 0,0 0 1,-1 0-1,1 0 0,0 0 1,0-1-1,-1 1 0,1 0 1,0 2-1,0 0 56,-3 1-22,-11 10-5,10-10 0,0-1-5,-1 3-23,0-1-3,0 0-1,0 0 0,0 0 0,-9 5 0,7-7 0,6-2 0,1-1 0,-1 0 0,0 1 0,0-1 0,0 1 0,0-1 0,1 1 0,-1-1 0,0 1 0,0-1 0,1 1 0,-1 0 0,1-1 0,-1 1 0,0 0 0,1 0 0,-1-1 0,1 1 0,0 0 0,-1 0 0,1 1 0,-4 5 0,3-6-1,0 1-1,0-1 1,0 0 0,0 0-1,0 0 1,0 1-1,0-1 1,0 0 0,-1-1-1,1 1 1,0 0-1,-1 0 1,1 0 0,-4 0-1,-10 8-46,8 5-64,-8-6-128,8 6-229,-2-7-70,8-7 488,1 0 0,-1 1 0,1-1 1,-1 0-1,1 0 0,-1 1 0,1-1 1,0 0-1,-1 1 0,1-1 0,-1 1 1,1-1-1,0 1 0,-1-1 1,1 1-1,0-1 0,0 1 0,-1-1 1,1 1-1,0-1 0,0 1 0,0-1 1,-1 1-1,1-1 0,0 1 0,0-1 1,0 1-1,0 0 0,0-1 0,1 2 1,-5 5-1817,2-6 1383,0 1 1,1 0-1,-1 0 1,1 0-1,-1 0 1,1 0-1,0 0 1,0 1-1,0-1 1,0 0-1,0 1 1,0-1-1,1 1 0,-1 3 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18.7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77 3488,'-4'0'971,"-14"0"-267,14 0 341,4-4-405,0-13 117,0 13 1472,0 0-1413,0-13-5,0 12 693,0 1-784,0-12 96,0 15-801,0 1 0,0 0 1,0 0-1,0 0 0,0 0 0,0 0 1,0 0-1,0-1 0,0 1 0,0 0 1,0 0-1,0 0 0,0 0 0,0 0 1,0-1-1,0 1 0,0 0 0,0 0 1,0 0-1,0 0 0,0 0 0,0 0 1,0-1-1,0 1 0,0 0 0,1 0 1,-1 0-1,0 0 0,0 0 0,0 0 1,0 0-1,0 0 0,0-1 0,0 1 1,0 0-1,1 0 0,-1 0 0,0 0 1,0 0-1,0 0 0,0 0 0,0 0 1,1 0-1,-1 0 0,0 0 0,0 0 1,0 0-1,0 0 0,0 0 0,0 0 1,1 0-1,-1 0 0,0 0 0,0 0 1,0 0-1,0 0 0,18 0 892,-14 0 3258,-4 131-2320,0-124-1824,0-1-1,0 0 0,-1 0 0,-2 12 1,-15 20 21,16-17-30,0 0 0,1 1 0,2 22 0,-1-13-1,0 249 32,0-277-41,0 0 0,1 0-1,-1 0 1,0 0 0,1 0 0,0 1 0,0-1 0,0-1 0,0 1 0,0 0 0,1 0 0,-1 0 0,3 2 0,-3-3-3,1 0 0,-1 1 0,1-1 0,-1 0 0,0 1 1,0-1-1,-1 1 0,1-1 0,0 1 0,-1-1 0,1 1 0,-1 5 1,0 123-1430,0-131 1384,0 1 0,0 0 0,0 0 0,0 0 1,0-1-1,0 1 0,0 0 0,0 0 0,0-1 0,1 1 0,-1 0 0,0 0 0,1-1 0,-1 1 0,0 0 0,1-1 0,-1 1 0,1 0 0,-1-1 0,1 1 0,-1-1 0,1 1 0,-1 0 0,1-1 0,0 0 0,-1 1 0,1-1 0,0 1 0,-1-1 0,1 0 0,0 1 0,-1-1 0,1 0 0,0 0 0,0 0 1,0 1-1,-1-1 0,1 0 0,0 0 0,0 0 0,1-1 0,2 1-1581,-4-12-1958,0-5-1720,0-4 761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19.2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78 0 224,'0'0'19914,"0"5"-19322,0 189 1296,0-188-1884,-1-1-1,1 0 1,-1 0 0,0 0 0,0 0-1,0 0 1,0 0 0,-1-1 0,-3 7-1,-4 14 3,6-3 6,0 1 1,2 0 0,2 42-1,1-25-4,-2-34-8,-1-1 0,1 1 0,-1-1 0,0 0 0,0 1 0,0-1 0,-1 0 0,-3 8 0,-4 12 0,7-11 0,0-1 0,1 1 0,1 23 0,1-13 0,-1-22-2,0 1 0,-1-1 0,1 1 0,-1-1 0,1 1 0,-1-1 0,0 1 0,0-1 0,0 0 0,0 1 0,0-1 0,0 0 0,-3 3 0,3-2-7,-1-1-1,1 1 0,-1-1 0,1 1 0,0 0 0,0 0 1,0 0-1,0-1 0,0 1 0,1 0 0,-1 0 1,1 0-1,0 5 0,0-7-16,0-1 0,0 1 0,0 0 0,0 0 0,0 0 0,0-1 0,0 1 0,0 0 0,0 0 0,1-1 0,-1 1 0,0 0 0,0 0 0,1-1 0,-1 1-1,1 0 1,-1-1 0,1 1 0,-1 0 0,1-1 0,-1 1 0,1-1 0,-1 1 0,1-1 0,0 1 0,-1-1 0,1 1 0,0-1 0,0 0 0,-1 1 0,1-1 0,0 0 0,0 0 0,-1 1 0,1-1 0,0 0 0,0 0 0,0 0 0,-1 0 0,1 0 0,1 0 0,3 0-1121,15-21-8266,-15 17 5584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19.9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0 535 7712,'0'0'5200,"0"4"-4278,0 12-148,0-11 1503,4-1-2107,14 12-15,-14-11-27,43-5 293,-47 0-415,0-1-1,1 1 0,-1 0 0,0 1 0,1-1 0,-1 0 0,0 0 0,1 0 1,-1 0-1,1 0 0,-1 0 0,0 0 0,1 0 0,-1 1 0,0-1 1,0 0-1,1 0 0,-1 0 0,0 1 0,1-1 0,-1 0 0,0 0 0,0 1 1,1-1-1,-1 1 0,17 16 133,-17-17-134,0 1 0,0-1 0,1 0-1,-1 1 1,0-1 0,0 0-1,0 0 1,1 1 0,-1-1-1,0 0 1,1 0 0,-1 0-1,0 1 1,1-1 0,-1 0 0,0 0-1,1 0 1,-1 0 0,0 0-1,1 0 1,-1 1 0,0-1-1,1 0 1,-1 0 0,1-1-1,76 1 563,-74 0-558,-1 0 1,1-1-1,0 0 1,0 0-1,-1 0 1,1 0-1,-1 0 1,1 0 0,-1 0-1,1-1 1,-1 0-1,0 1 1,0-1-1,4-4 1,-1 2 76,-1-1-16,-2 2-64,1 0 0,-1 0 1,0 0-1,0 0 0,0-1 0,0 1 0,-1-1 0,0 1 0,1-1 0,-1 0 0,0 0 0,-1 1 0,1-1 0,-1 0 0,0 0 0,0 0 0,0-7 0,0 8-5,0 0 1,0 0-1,1 0 1,-1 0-1,1 1 0,0-1 1,0 0-1,0 0 1,0 1-1,0-1 0,1 1 1,1-3-1,-1 2-2,-1 1 0,1-1 0,-1 1 0,0-1 0,0 0 0,0 1 0,0-1 0,0 0 0,-1 0 0,1 0 0,-1 1 0,0-4 0,0-143-105,1 149 107,-1 0-1,0 0 1,0 0 0,0 0-1,0 0 1,0 0-1,0-1 1,0 1 0,0 0-1,0 0 1,0 0 0,0 0-1,0 0 1,0-1-1,0 1 1,0 0 0,0 0-1,0 0 1,0 0 0,0 0-1,0 0 1,-1-1-1,1 1 1,0 0 0,0 0-1,0 0 1,0 0 0,0 0-1,0 0 1,0 0-1,0 0 1,0-1 0,-1 1-1,1 0 1,0 0 0,0 0-1,0 0 1,0 0-1,0 0 1,0 0 0,0 0-1,-1 0 1,1 0 0,0 0-1,0 0 1,0 0-1,0 0 1,0 0 0,-1 0-1,1 0 1,0 0 0,0 0-1,0 0 1,0 0-1,0 0 1,-1 0 0,0 0 0,0 0 0,0 0 1,1 0-1,-1 0 1,0 0-1,0-1 0,0 1 1,0 0-1,0 0 0,0-1 1,0 1-1,0-1 0,1 1 1,-1-1-1,0 1 0,0-1 1,1 0-1,-1 1 1,0-1-1,1 0 0,-1 1 1,1-1-1,-2-1 0,2 1 1,-1 0 0,0 0 0,1 0-1,-1 0 1,0 0 0,0 0 0,0 1-1,0-1 1,0 0 0,0 0 0,0 1-1,0-1 1,0 1 0,0-1 0,-1 1-1,1-1 1,0 1 0,0 0 0,0 0-1,0-1 1,-1 1 0,1 0 0,-2 0-1,-18 0 6,20 0-5,1 0-1,0 0 1,-1 0 0,1 0 0,0 0 0,-1 0-1,1 0 1,0 0 0,-1 1 0,1-1 0,0 0 0,-1 0-1,1 0 1,0 0 0,-1 1 0,1-1 0,0 0 0,-1 0-1,1 0 1,0 1 0,0-1 0,-1 0 0,1 0-1,0 1 1,-1-1 0,-1 2-1,0 0 1,-1 0-1,1 0 1,-1 0-1,1-1 0,-1 0 1,0 1-1,0-1 0,1 0 1,-1 0-1,0-1 1,-5 2-1,-44 0 21,46-2-15,-15 0 10,17 0 53,3-11 198,0 0 1,2-22-1,0 12 35,-1 0-14,0 20-276,0 1-1,0 0 1,0-1-1,0 1 1,0 0-1,0-1 1,0 1-1,0 0 1,0-1-1,0 1 1,0-1-1,1 1 1,-1 0-1,0-1 1,0 1-1,0 0 1,1 0-1,-1-1 1,0 1-1,0 0 1,1-1-1,-1 1 1,0 0-1,0 0 1,1-1-1,6-5 122,-1 0-42,1 0 0,-1-1-1,-1 1 1,6-9 0,-3-3 55,-7 16-136,-1 0 0,1 0 0,0 0 0,-1 1 0,1-1 0,0 0 0,0 1 0,0-1 0,0 1 0,1-1 0,-1 1-1,0-1 1,0 1 0,1 0 0,-1 0 0,1 0 0,2-2 0,17-5 86,-12-9-37,12 8-43,-9 2-6,-9 5-7,-1 0 0,0 1 0,0 0 0,1-1 1,-1 1-1,0 0 0,1 0 0,-1 0 0,1 1 0,0-1 0,-1 1 0,1-1 0,3 1 0,-5 0-2,0 0-1,0 0 1,0 0 0,0 0-1,0 0 1,1 0 0,-1 0-1,0 0 1,0-1-1,0 1 1,-1 0 0,1-1-1,0 1 1,0-1 0,0 1-1,0-1 1,0 1 0,0-1-1,0 1 1,-1-1 0,1 0-1,0 0 1,-1 1 0,1-1-1,0 0 1,0-1-1,-1 1-7,1 0-1,0 0 0,0 0 0,0 0 0,0 0 0,0 0 0,0 1 1,0-1-1,0 0 0,0 0 0,0 1 0,0-1 0,0 1 1,0-1-1,0 1 0,1-1 0,-1 1 0,0 0 0,0 0 0,1-1 1,-1 1-1,0 0 0,1 0 0,-1 0 0,3 1 0,1-1-102,-1-1-134,-1 1-1,1 0 1,-1 0 0,1 1-1,-1-1 1,0 1 0,1-1-1,5 3 1,-2 7-682,-6-9 839,-1 0 1,0 0 0,1-1 0,-1 1 0,1 0 0,-1-1 0,1 1 0,-1-1 0,1 1 0,-1-1 0,1 1 0,0-1 0,-1 1 0,1-1 0,0 1 0,-1-1 0,1 0 0,0 1 0,0-1 0,-1 0 0,1 0 0,0 0 0,0 1 0,0-1-1,-1 0 1,1 0 0,0 0 0,0 0 0,0-1 0,-1 1 0,2 0 0,-1 0-22,0-1-1,0 1 1,0 0-1,-1 0 1,1 0 0,0 0-1,0 0 1,0 0-1,-1 0 1,1 0-1,0 1 1,0-1 0,0 0-1,-1 0 1,1 1-1,0-1 1,0 0-1,-1 1 1,1-1-1,0 1 1,-1-1 0,1 1-1,0-1 1,-1 1-1,1-1 1,-1 1-1,1 0 1,-1-1 0,1 1-1,-1 0 1,1-1-1,-1 2 1,7 8-1978,-6-9 1829,1 0-1,-1-1 0,0 1 0,0-1 1,0 1-1,1-1 0,-1 0 0,0 1 0,1-1 1,-1 0-1,0 0 0,1 0 0,-1 0 1,2 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1.4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79 0 11168,'0'0'5503,"0"27"-3199,26-27-1312,1 0-896,-1 0-96,1 0-1312,-1 0-2047,-26-27 1343,27 27-224</inkml:trace>
  <inkml:trace contextRef="#ctx0" brushRef="#br0" timeOffset="1">0 159 11104,'0'0'10271,"53"26"-10079,-27-26-192,0 0 0,1 0-1344,26 0-1632,0 0-1279,-27 0-3041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0.5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305 26 5408,'0'0'6773,"0"-5"-5322,0-15 6079,0 24-7338,0 4-44,-1-3-89,1 1 1,0 0-1,0 0 0,0 0 1,0 0-1,1 0 1,0-1-1,3 8 1,6-6-30,-9-6-28,0-1-1,0 0 0,-1 1 1,1-1-1,0 1 0,-1-1 1,1 1-1,-1-1 0,1 1 1,0 0-1,-1-1 0,1 1 1,-1 0-1,0-1 0,1 1 1,-1 0-1,1-1 0,-1 1 1,0 0-1,0 0 0,1 0 1,-1-1-1,0 1 0,0 0 1,0 0-1,0 0 0,0-1 1,0 1-1,0 0 0,0 0 1,0 0-1,-1 0 0,1 177 31,2-152-82,-1-19-85,-1 0 1,1 0 0,-1 0 0,0 0 0,-1 0-1,0 0 1,0 0 0,-4 13 0,-12 1-704,16-21 794,1 0 1,0 0-1,-1 0 0,1 1 0,0-1 0,0 0 0,-1 0 0,1 1 0,0-1 0,0 0 1,0 0-1,-1 1 0,1-1 0,0 0 0,0 1 0,0-1 0,0 0 0,0 1 0,-1-1 0,1 1 1,0-1-1,0 0 0,0 1 0,0-1 0,0 1 0,0 16-1647,0-12-559</inkml:trace>
  <inkml:trace contextRef="#ctx0" brushRef="#br0" timeOffset="1">1 305 10048,'0'0'8266,"0"-4"-7493,0 3-744,0 0 1,0 0-1,0 0 0,0 1 0,0-1 0,0 0 0,0 0 0,0 0 0,0 0 0,1 1 0,-1-1 0,0 0 0,1 0 0,-1 1 0,0-1 0,1 0 0,-1 0 0,1 0 0,1 0 2,-1 0-1,1 1 0,0-1 0,-1 1 1,1-1-1,0 1 0,-1-1 1,1 1-1,0 0 0,-1 0 1,1 0-1,0 0 0,1 0 0,247 0-531,-247 0 367,0 0 0,-1 0 0,1 1 1,-1-1-1,1 1 0,0 0 0,-1 0 0,1-1 0,-1 2 0,0-1 0,1 0 0,3 3 1,-4-2-285,1-1 0,0 1 0,0-1 0,-1 0 0,1 1 0,0-1 0,0-1 0,0 1 1,0 0-1,1-1 0,-1 1 0,5-1 0,35 0-4819,-39 0 1797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1.1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22 4544,'0'0'10480,"0"-4"-8817,0-13 553,0 33 1042,0 44-1201,0 67-1860,0-121-190,0 1-1,-1-1 0,1 0 1,-3 11-1,-14 17 21,15-20-26,0 1 0,1-1 1,0 0-1,2 22 0,0-6-2,-1 118-4,0-145 0,0 0 0,0 0 1,-1 1-1,1-1 0,-1 0 0,0-1 0,0 1 1,0 0-1,0 0 0,0 0 0,0 0 0,-1-1 1,-2 4-1,3-4-18,-1 0 0,1 1 0,0-1 0,-1 0 0,1 0 0,0 1 0,1-1 0,-1 1 0,0-1 0,1 1 0,-1-1 0,1 1 0,0 2 0,0 67-4335,0-68 1996,26-4-11931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1.72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1 635 9152,'0'0'5530,"4"5"-4879,-2-3-585,0 0 0,0 0 0,0 1-1,-1-1 1,1 1 0,0 0 0,-1-1 0,0 1 0,0 0 0,0 0 0,0-1 0,0 1 0,1 6 0,-2-9-62,-1 0 0,1 1 0,0-1 0,0 0 1,0 0-1,0 0 0,0 0 0,0 0 0,0 0 1,0 1-1,0-1 0,0 0 0,0 0 0,0 0 1,0 0-1,0 0 0,0 1 0,0-1 1,0 0-1,0 0 0,1 0 0,-1 0 0,0 0 1,0 0-1,0 1 0,0-1 0,0 0 0,0 0 1,0 0-1,0 0 0,0 0 0,1 0 0,-1 0 1,0 0-1,0 0 0,0 0 0,0 0 1,0 1-1,0-1 0,1 0 0,-1 0 0,0 0 1,0 0-1,0 0 0,0 0 0,0 0 0,0 0 1,1 0-1,-1 0 0,0 0 0,0 0 0,0 0 1,0 0-1,0 0 0,1-1 0,-1 1 0,17 0 124,-13 0-80,1 0-21,11 0-16,-15 0-10,-1 0-1,0 0 1,1 0 0,-1 0 0,1 0 0,-1 0 0,0 0-1,1 1 1,-1-1 0,0 0 0,1 0 0,-1 0-1,0 0 1,1 0 0,-1 1 0,0-1 0,1 0 0,-1 0-1,0 1 1,0-1 0,1 0 0,-1 0 0,0 1 0,0-1-1,1 1 1,2 2 1,1-1 0,0 1 1,0 0-1,0-1 0,8 3 0,-11-4 2,0 0-1,1-1 1,-1 1 0,0 0 0,1-1-1,-1 0 1,1 1 0,-1-1 0,1 0-1,-1 0 1,1 0 0,-1 0 0,1 0 0,-1 0-1,1 0 1,-1-1 0,1 1 0,-1 0-1,1-1 1,-1 1 0,0-1 0,1 0-1,-1 1 1,2-2 0,4-9 57,-7 10-54,1 1 0,-1-1-1,0 0 1,1 1 0,-1-1-1,1 0 1,-1 1 0,1-1 0,-1 1-1,1-1 1,-1 1 0,1-1-1,0 1 1,-1-1 0,1 1 0,0-1-1,-1 1 1,1 0 0,0 0-1,0-1 1,-1 1 0,1 0-1,0 0 1,0 0 0,0 0 0,-1 0-1,1 0 1,0 0 0,0 0-1,-1 0 1,1 0 0,1 0-1,45 0 373,-47 0-376,0 0-1,1 0 1,-1 0 0,1 0-1,-1 0 1,0 0 0,1 0-1,-1 0 1,0 0 0,1 0-1,-1 0 1,0 0 0,1-1-1,-1 1 1,0 0 0,1 0-1,-1 0 1,0-1 0,1 1-1,-1 0 1,0 0 0,0-1-1,1 1 1,-1 0 0,0-1-1,17-15 57,-13 11-22,0 1-5,-1 1-28,-1 0 0,1-1-1,-1 1 1,0 0-1,0-1 1,-1 0-1,1 1 1,-1-1-1,0 0 1,0 0 0,0 0-1,0 0 1,-1 0-1,1 0 1,-1 0-1,0 0 1,-1-5-1,1-118 285,0 123-262,0 0-1,0 0 0,-1 0 1,0 0-1,1 0 0,-1 0 1,-1 0-1,1 0 0,0 0 1,-1 0-1,-2-3 0,2 3 13,0 1 0,0-1 0,1 0 0,0 1-1,-1-1 1,1 0 0,1 0 0,-1 0-1,0 0 1,1 0 0,0-5 0,0 5-3,0 0-1,0 0 1,-1 0 0,1 0-1,-1 0 1,0 0 0,0 0 0,-1 0-1,1 0 1,-4-6 0,3 6-13,0 0 0,0 1 0,1-1 0,-1 0 0,1 0 0,0 0 0,0 0 0,1 0 0,-1 0 0,1-8 0,0-162 490,0 174-511,0-1 0,0 1 0,0 0 0,0-1 0,0 1 0,0-1 0,0 1 0,0 0 0,0-1 0,0 1 0,1 0 0,-1-1 0,0 1 0,0 0 0,0-1 0,0 1 0,1 0 0,-1 0 0,0-1 0,0 1 0,1 0 0,-1-1 0,0 1 0,1 0 0,-1 0 0,17-21 26,-12 10-23,-5 10-4,0 1 1,0-1-1,0 0 0,1 0 0,-1 1 0,0-1 1,0 0-1,1 1 0,-1-1 0,1 0 0,-1 1 0,1-1 1,-1 0-1,1 1 0,-1-1 0,1 1 0,-1-1 0,1 1 1,0-1-1,-1 1 0,1 0 0,0-1 0,-1 1 1,1 0-1,0-1 0,0 1 0,-1 0 0,1 0 0,0 0 1,0 0-1,0 0 0,-1 0 0,1 0 0,0 0 1,1 0-1,-2 0 1,0 0-1,1 0 1,-1 0 0,0 0 0,1 0 0,-1 0-1,1 0 1,-1 0 0,0 0 0,1-1 0,-1 1 0,0 0-1,1 0 1,-1 0 0,0 0 0,1-1 0,-1 1-1,0 0 1,0 0 0,1 0 0,-1-1 0,0 1 0,0 0-1,1-1 1,-1 1 0,17-17 10,-17 17-10,0-1 0,0 1 0,1 0 0,-1 0 0,0-1 0,0 1 0,1 0 0,-1 0 0,0-1 0,1 1 0,-1 0 0,0 0 0,0 0 0,1-1 0,-1 1 0,0 0 0,1 0 0,-1 0 0,1 0 0,-1 0 0,0 0 0,1 0 0,-1 0 0,0 0 0,1 0 0,17 0 31,-14 0 0,-4 1-22,0 0-1,0 0 0,0 0 0,0 0 1,0 0-1,0 0 0,0 0 0,0 0 1,0 0-1,1 0 0,-1 0 0,0 0 1,1 0-1,-1 0 0,1 0 0,-1-1 1,1 1-1,-1 0 0,1 0 0,0 0 1,-1-1-1,1 1 0,0 0 0,0-1 1,0 1-1,0 0 0,1 0 15,-1 0-1,0-1 0,0 1 1,-1 0-1,1 0 0,0 0 1,0 0-1,0 0 0,0 0 1,-1 0-1,1 0 0,-1 0 1,1 0-1,-1 1 0,1-1 1,-1 0-1,1 0 0,-1 0 1,0 1-1,0-1 0,0 0 1,0 1-1,0-1 0,0 0 1,0 0-1,0 2 0,0 64 255,0-66-277,0-1 0,0 1 0,0-1 0,0 0 0,0 1 0,0-1 0,0 0 0,0 1 0,-1-1 0,1 1 0,0-1 0,0 0 1,0 1-1,0-1 0,-1 0 0,1 1 0,0-1 0,0 0 0,0 0 0,-1 1 0,1-1 0,0 0 0,-1 0 0,1 1 0,-2 1 1,0 0 1,0 0-1,0 0 0,0 0 0,1 1 0,-1-1 0,1 0 0,0 1 0,0-1 0,0 1 0,0-1 0,0 1 0,0 0 0,1 0 0,-1-1 1,1 1-1,0 3 0,-1-2 1,1-1 0,-1 1 0,0 0 0,-1 0 1,1 0-1,0-1 0,-1 1 0,0-1 0,0 1 0,0-1 1,0 0-1,-1 0 0,1 0 0,-1 0 0,0 0 0,0 0 1,-6 4-1,4-3-2,0 0 0,1 0 0,0 1 0,0-1 1,-7 11-1,3 3 15,7-14-14,-1-1 0,0 1 0,0-1 0,0 1 0,0-1 0,0 0 0,-6 6 0,-170 169 67,157-153-250,12-4-363,-1-14-8,2-1-6,6 15-2833,2-4 532,0-13-480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2.5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25 509 4608,'0'0'1328,"0"5"10,1-5-1281,-1 1 0,0 0 0,0 0 0,0-1 0,0 1 0,0 0 0,-1 0 0,1 0-1,0-1 1,0 1 0,0 0 0,-1 0 0,1-1 0,0 1 0,-1 0 0,1-1 0,-1 1-1,1 0 1,-1-1 0,1 1 0,-1-1 0,1 1 0,-1-1 0,1 1 0,-1-1 0,0 1-1,1-1 1,-1 1 0,0-1 0,1 0 0,-1 1 0,0-1 0,0 0 0,1 0-1,-1 0 1,0 0 0,0 1 0,0-1 0,1 0 0,-1 0 0,-6-1 5258,7 6-4408,0 16 1594,5-21-1920,-4 0-561,-1 0 0,1 0 0,0 0 0,0 0 0,0 0 0,0 0 0,0 0-1,-1 0 1,1 1 0,0-1 0,0 0 0,0 0 0,0 1 0,-1-1 0,1 1-1,0-1 1,0 1 0,0 1 11,0-1 0,0 1 0,-1-1-1,1 1 1,-1 0 0,1-1 0,-1 1 0,0 0 0,1-1-1,-1 1 1,0 0 0,0-1 0,-1 4 0,1-5-29,0 1 1,0 0 0,0 0-1,0 0 1,0 0 0,0 0 0,0 0-1,1 0 1,-1 0 0,0 0-1,0 0 1,1-1 0,-1 1-1,1 0 1,-1 0 0,1 1-1,1-1 4,-1-1 0,1 1 0,-1 0 0,1-1 0,-1 1-1,1-1 1,-1 1 0,1-1 0,-1 0 0,1 0 0,0 0 0,-1 1-1,1-2 1,2 1 0,-3 0-5,-1 0 0,1 0 0,0 0 0,0 0 0,0 0 1,0 0-1,0 1 0,-1-1 0,1 0 0,0 0 0,0 1 0,0-1 0,-1 1 0,1-1 0,0 1 0,-1-1 0,1 1 1,0-1-1,-1 1 0,1-1 0,0 1 0,-1 0 0,1-1 0,-1 1 0,1 1 0,0-1 5,0 0 0,-1 0 1,1 0-1,0 0 0,0 0 0,0 0 0,0 0 0,0 0 0,0-1 0,0 1 0,1 0 0,-1-1 0,0 1 1,0-1-1,0 1 0,1-1 0,-1 1 0,0-1 0,1 0 0,-1 0 0,0 0 0,1 1 0,-1-1 1,0-1-1,3 1 0,8 1 11,-2 0-5,1-1 0,-1 1 0,0-2 0,0 1 0,0-1 0,14-4 0,-22 4-12,0 0-1,1 0 0,-1-1 0,0 1 0,0-1 0,0 1 0,0-1 0,0 0 0,0 0 0,2-3 0,1 0-10,20-21-21,-19 19 34,-1 0 1,0-1 0,0 0 0,-1 1-1,0-2 1,4-10 0,6-13 4,-6 18-7,-7 12 0,1 0 0,-1 0 0,1-1 0,-1 1 0,0-1 0,0 1 0,0-1 0,0 0 0,-1 1 0,1-1 0,-1 0 0,1-4 0,0-12 3,-1 13 0,1 1 0,-1 0 0,0 0 1,0-1-1,-1 1 0,1 0 1,-1 0-1,-3-10 0,-13-10 29,12 14-18,5 10-12,0 0 1,0 0-1,-1 1 0,1-1 1,0 0-1,0 1 0,-1-1 0,1 0 1,0 1-1,-1-1 0,1 0 1,-1 1-1,1-1 0,-1 1 0,1-1 1,-1 1-1,1-1 0,-1 1 1,0-1-1,1 1 0,-1 0 0,0-1 1,1 1-1,-1 0 0,0-1 1,1 1-1,-1 0 0,0 0 0,1 0 1,-1 0-1,0 0 0,0 0 1,1 0-1,-1 0 0,-1 0 0,-2 0 57,0 0-22,-192 0 374,196 0-408,0 0-1,0 0 1,0 0 0,0 0-1,0 0 1,0 0-1,-1 0 1,1 0 0,0 0-1,0 0 1,0 0-1,0 0 1,0 0 0,0 0-1,-1 0 1,1 0 0,0 0-1,0 0 1,0 0-1,0 0 1,0 0 0,0 0-1,-1 0 1,1 0 0,0 0-1,0 0 1,0-1-1,0 1 1,0 0 0,0 0-1,0 0 1,0 0-1,-1 0 1,1 0 0,0 0-1,0 0 1,0-1 0,0 1-1,0 0 1,0 0-1,0 0 1,0 0 0,0 0-1,0-1 1,0 1 0,0 0-1,0 0 1,0 0-1,0 0 1,0 0 0,0 0-1,0-1 1,0 1-1,0 0 1,0 0 0,0 0-1,0-1 8,0 0-1,0 0 1,0 0-1,0 1 0,0-1 1,0 0-1,0 0 1,0 0-1,-1 1 0,1-1 1,0 0-1,-1 0 1,1 1-1,0-1 1,-1 0-1,1 0 0,-1 1 1,1-1-1,-1 1 1,0-1-1,1 0 0,-1 1 1,0-1-1,1 1 1,-1 0-1,-1-1 0,1 0 29,0 0-1,0 0 1,0 1-1,0-1 0,0 0 1,0 0-1,0 0 1,0 0-1,1 0 0,-1 0 1,0 0-1,0 0 1,1-1-1,-1 1 0,1 0 1,-1 0-1,1-1 1,0 1-1,-1 0 1,1 0-1,0-1 0,0 1 1,0 0-1,0-1 1,0 1-1,0-2 0,0-3 56,0 3-63,0 0-1,-1 0 1,1 0 0,1 1 0,-1-1 0,0 0 0,1 0 0,-1 0 0,1 0 0,2-5 0,7 1 87,-9 7-109,0 0-1,0-1 0,-1 1 0,1 0 1,0-1-1,-1 1 0,1-1 0,-1 1 1,1-1-1,0 0 0,-1 1 0,1-1 1,-1 1-1,0-1 0,1 0 0,-1 1 1,1-1-1,-1 0 0,0 0 1,0 1-1,1-1 0,-1 0 0,0 0 1,0 0-1,0 1 0,0-1 0,0 0 1,0 0-1,0 0 0,0 1 0,0-1 1,-1-1-1,1 1 2,0 0 0,0 1 0,0-1 0,0 0 0,0 0 0,0 0 0,0 0 0,0 1 0,0-1 0,0 0 1,0 0-1,0 0 0,0 1 0,1-1 0,-1 0 0,0 0 0,1 1 0,-1-1 0,1 0 0,-1 1 0,1-1 0,-1 0 0,1 1 0,-1-1 0,1 0 0,-1 1 0,1-1 0,0 1 0,-1-1 1,1 1-1,1-1 0,8-6 122,1-11 8,-11 17-131,1-1-1,0 0 0,-1 1 1,1-1-1,0 1 0,0-1 1,0 1-1,0-1 0,1 1 0,-1-1 1,0 1-1,1 0 0,-1 0 1,1 0-1,1-2 0,18-5 41,-13-9-21,10 8-22,-10-7 1,9 7 15,-9-8-16,14 8-5,-1-7 6,-21 15-6,1 1 0,0-1 0,-1 1 0,1-1 0,-1 1 0,1-1 0,0 1 0,0 0 0,-1-1 0,1 1 0,0 0 0,-1 0 0,1 0 0,0-1 0,0 1 0,0 0 0,-1 0 0,1 0 0,0 0 0,0 0 0,-1 0 0,1 1 0,0-1 0,0 0 0,0 0 0,-1 0 0,1 1 0,0-1 0,-1 1 0,1-1 0,0 0 0,-1 1 0,1-1 0,1 2 0,-2-2 0,0 1-2,1-1 1,-1 1-1,1 0 1,-1 0-1,0 0 1,1 0 0,-1 0-1,0 0 1,1 0-1,-1 0 1,0 0 0,0 1-1,0-1 1,0 1-1,0-2 2,0 0-2,0 1 0,0-1 0,0 0-1,0 0 1,0 0 0,0 0 0,-1 0-1,1 0 1,0 1 0,0-1 0,0 0-1,0 0 1,0 0 0,0 0 0,1 0-1,-1 1 1,0-1 0,0 0 0,0 0-1,0 0 1,0 0 0,0 0 0,0 0-1,0 0 1,0 1 0,0-1 0,0 0-1,0 0 1,0 0 0,1 0 0,-1 0-1,0 0 1,0 0 0,0 0 0,0 0-1,0 1 1,0-1 0,0 0 0,1 0-1,-1 0 1,0 0 0,0 0 0,0 0-1,0 0 1,0 0 0,0 0 0,1 0-1,-1 0 1,0 0 0,0 0 0,0 0-1,0 0 1,0 0 0,1 0 0,-1 0-1,0-1 1,6 1-106,-2 0-81,1 0 1,-1 0-1,0 0 1,0 1 0,1-1-1,-1 1 1,6 2-1,11 14-701,-20-17 846,-1 1 1,0-1-1,0 0 1,0 1-1,1-1 1,-1 0-1,0 0 1,1 1-1,-1-1 1,0 0-1,0 0 1,1 0-1,-1 1 1,0-1-1,1 0 1,-1 0-1,0 0 1,1 0-1,-1 0 1,1 0 0,-1 0-1,0 0 1,1 0-1,-1 0 1,1 0-1,2 1-290,0-1-1,0 1 1,0 0-1,0 0 1,-1 0-1,1 0 1,0 0-1,0 0 1,-1 1-1,1 0 1,-1-1-1,1 1 1,3 4 0,-6-5 190,1-1 0,-1 0 0,0 0 0,0 1 1,1-1-1,-1 0 0,0 0 0,0 1 0,1-1 1,-1 0-1,0 0 0,1 0 0,-1 1 1,0-1-1,1 0 0,-1 0 0,1 0 0,-1 0 1,0 0-1,1 0 0,-1 0 0,0 0 1,1 0-1,0 0 0,20 0-4629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3.0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25 10400,'0'0'2613,"0"-4"-720,0-17 5659,0 25-7429,0 39-11,-1-43-111,1 1 0,0-1 0,0 0 0,0 1 0,1-1 0,-1 0 0,0 1 0,0-1 0,0 0 0,0 1 0,0-1 0,0 0 0,0 1 0,1-1 0,-1 0 0,0 1 0,0-1 0,0 0 0,1 1 0,-1-1 0,0 0 0,0 0 0,1 0 0,-1 1 0,1-1 0,1 3 1,1 0 0,-1 0-1,0 1 1,0-1 0,0 0-1,0 1 1,-1-1 0,0 1-1,1 0 1,-1-1 0,-1 1 0,1 0-1,0 0 1,-1-1 0,0 1-1,0 0 1,0 0 0,-1 4-1,1 90-59,0-95 56,0 0 1,0 0-1,0 0 0,-1 0 1,1 0-1,-1 0 1,0-1-1,0 1 1,0 0-1,0 0 0,-1 0 1,1-1-1,-3 4 1,2-4-9,1 0 1,-1 1-1,1-1 1,0 0-1,0 1 1,0-1-1,0 0 1,1 1-1,-1-1 1,0 1-1,1-1 1,0 1-1,0 3 1,0 146-3388,0-150 3283,0-1 0,0 0 1,0 1-1,0-1 1,-1 1-1,1-1 0,0 0 1,0 1-1,-1-1 0,1 0 1,-1 0-1,1 1 0,-2 1 1,1-2-2,0-1-1,1 1 1,-1-1 0,0 1-1,0-1 1,1 0 0,-1 1 0,0-1-1,0 0 1,1 1 0,-1-1-1,0 0 1,0 0 0,0 0 0,0 0-1,0 0 1,1 0 0,-2 0 0,-2 0-2584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3.5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52 6688,'0'0'14175,"25"-26"-13823,1 26-224,-1 0-64,26 0-64,-25 0-128,-1 0-736,25 0-544,-25-25-896,1 25-895,-1 0-1121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4.12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153 53 7200,'0'0'12245,"-4"0"-11589,-13 0-38,13 0-63,8-5-70,13-12-143,-17 17-332,0-1 0,0 1 0,1 0 1,-1 0-1,0-1 0,0 1 0,1 0 1,-1 0-1,0-1 0,0 1 0,1 0 1,-1 0-1,0 0 0,1-1 0,-1 1 1,0 0-1,1 0 0,-1 0 1,0 0-1,1 0 0,-1 0 0,0 0 1,1 0-1,-1 0 0,1 0 0,5 0 84,-1 0-17,-1 0-1,1 0 1,0 0-1,-1-1 1,1 1-1,8-3 1,0-5-22,-11 6-49,0 1 1,1-1-1,-1 1 1,1 0-1,-1 0 0,1 0 1,-1 0-1,1 0 1,0 0-1,-1 1 1,1-1-1,5 1 0,12-1 7,27 0 2,-45 1-15,1 0 0,-1 0 1,1 0-1,-1 1 1,1-1-1,0 1 1,-1-1-1,1 1 0,-1 0 1,3 1-1,4 15 0,1-10 0,-9-7 0,0 1 0,-1-1 0,1 0 0,0 1 0,-1-1 0,1 1 0,-1-1 0,1 1 0,0 0 0,-1-1 0,1 1 0,-1 0 0,1-1 0,-1 1 0,0 0 0,1-1 0,-1 1 0,0 0 0,1 0 0,-1 0 0,0-1 0,0 1 0,0 0 0,0 0 0,0 0 0,0-1 0,0 1 0,0 0 0,0 0 0,0 0 0,-1 0 0,1 2 2,0 0-1,0 0 0,-1-1 0,1 1 1,-1 0-1,0-1 0,0 1 1,0 0-1,0-1 0,0 1 0,0-1 1,-4 4-1,-2 7 9,4-7-7,3-5-3,-1 0 0,1 1 0,-1-1 0,1 0 0,-1 0 0,1 0 1,-1 0-1,1 0 0,-1-1 0,0 1 0,0 0 0,1 0 0,-1 0 1,0 0-1,0-1 0,0 1 0,0 0 0,0-1 0,0 1 0,0-1 1,-2 1-1,-6 4-1,3-1 3,0 1 0,0 0-1,0 0 1,1 0-1,0 1 1,0 0 0,0 0-1,-6 12 1,-10 11 10,3-20-7,10-6-5,1 2 3,1-1-1,-1 1 0,1 1 1,0-1-1,1 1 0,-9 11 1,9-11-1,-1 0 0,1 0 0,-1 0 1,0-1-1,0 1 0,-10 5 0,-6-3-2,15 3 1,6-10-1,1-1 0,0 1 0,0 0 0,-1-1-1,1 1 1,-1-1 0,1 1 0,0-1-1,-1 1 1,1-1 0,-1 1 0,1-1 0,-1 0-1,0 1 1,1-1 0,-1 0 0,1 1 0,-1-1-1,1 0 1,-1 1 0,0-1 0,1 0 0,-1 0-1,0 0 1,1 0 0,-1 0 0,0 0 0,1 0-1,-1 0 1,-1 0 0,-2 0-27,8 0-31,-3 0 58,0 0 1,0 0 0,-1 0-1,1 0 1,0 0-1,0 0 1,0 0 0,-1 0-1,1 0 1,0-1 0,0 1-1,-1 0 1,1 0 0,0-1-1,-1 1 1,1-1-1,0 1 1,-1-1 0,1 1-1,0-1 1,-1 1 0,1-1-1,-1 1 1,1-1-1,-1 0 1,1 1 0,-1-1-1,0 0 1,1 1 0,-1-1-1,0 0 1,1 1 0,-1-1-1,0 0 1,0 0-1,0 0 1,0 1 0,0-1-1,0 0 1,0 0 0,0-1-1,0 2 1,0 0 0,0 0-1,0 0 1,0 0 0,0-1-1,0 1 1,0 0 0,0 0-1,0 0 1,0 0-1,0 0 1,0-1 0,0 1-1,0 0 1,0 0 0,0 0-1,0 0 1,0 0 0,0 0-1,0-1 1,0 1 0,0 0-1,0 0 1,0 0 0,0 0-1,0 0 1,1 0 0,-1 0-1,0-1 1,0 1 0,0 0-1,0 0 1,0 0 0,0 0-1,0 0 1,1 0 0,-1 0-1,0 0 1,0 0-1,0 0 1,0 0 0,0 0-1,0 0 1,1 0 0,-1 0-1,0 0 1,0 0 0,0 0-1,0 0 1,0 0 0,1 0-1,-1 0 1,0 0 0,0 0-1,0 0 1,0 0 0,3 0-3,0 1 22,0-1 0,1 0 0,-1 0 0,1 0 0,-1 0 0,0-1 0,1 1 0,-1-1 0,0 0 0,4-1 0,-1-9 43,0 3 5,15 5 121,-19 3-174,2 0 1,-1-1-1,1 1 1,-1 0-1,0 0 1,1 1 0,-1-1-1,1 1 1,-1-1 0,0 1-1,4 1 1,1 16 16,9-10-27,-8 9-5,1-10 0,-9-7 0,0 1 0,-1-1 0,1 1 0,0-1 0,-1 1 0,1-1 0,0 1 0,-1-1 0,1 1 0,-1-1 0,1 1 0,-1 0 0,1 0 0,-1-1 0,1 1 0,-1 0 0,0-1 0,1 1 0,-1 0 0,0 0 0,0 0 0,0-1 0,0 1 0,0 0 0,1 0 0,-1 0 0,-1 0 0,1-1 0,0 1 0,0 0 0,0 1 0,0 175 0,0-176 0,0 0 0,0 0 0,0-1 0,0 1 0,1 0 0,-1 0 0,0 0 0,-1-1 0,1 1 0,0 0 0,0 0 0,0 0 0,0-1 0,-1 1 0,1 0 0,0 0 0,-1-1 0,1 1 0,0 0 0,-1-1 0,1 1 0,-1 0 0,1-1 0,-1 1 0,1-1 0,-1 1 0,0-1 0,1 1 0,-1-1 0,0 1 0,-1 0 0,-8 6 6,1 14 15,-8 4-10,9-7 6,7-14-12,-1-1 0,0 1 1,1-1-1,-2 1 0,1-1 0,0 0 0,0 0 0,-4 3 1,-16 20 47,18-18-42,4-7-9,0 0 1,-1 0-1,1 0 0,-1 0 0,1 0 0,-1 0 1,0 0-1,1 0 0,-1 0 0,0-1 0,1 1 1,-1 0-1,0 0 0,0-1 0,0 1 1,0 0-1,0-1 0,0 1 0,0-1 0,-2 1 1,-5 3 3,6-3-6,1 0 1,-1 1-1,1-1 1,0 0-1,-1 0 1,1 1-1,0-1 0,0 1 1,0-1-1,0 1 1,0-1-1,0 1 1,0 0-1,0 3 1,-10 13-3,-11-10-3,8 1-8,12-8 5,0 1 0,0-1-1,-1 1 1,1-1 0,0 0 0,-1 0-1,1 0 1,-1 0 0,0-1 0,1 1-1,-4 0 1,1-1-179,1 0-127,3 0 289,1 0 1,-1 0 0,0 0 0,1 0 0,-1 0-1,0 0 1,1 0 0,-1 0 0,0 0-1,1 0 1,-1-1 0,1 1 0,-1 0 0,0 0-1,1-1 1,-1 1 0,1-1 0,-1 1 0,0 0-1,1-1 1,-1 1 0,1-1 0,0 1-1,-1-1 1,1 1 0,-1-1 0,1 1 0,0-1-1,-1 0 1,1 1 0,0-1 0,-8-11-604,-3 6-158,3 0 0,5-15-3567,3 3 545,0 14-949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4.76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77 128 7840,'0'-4'2197,"0"-13"-69,0 13 2597,4 4-3194,13 0-193,-13 0-143,-4-4-203,0-13-208,0 17-773,0 0 0,0 0 0,0 0-1,0 0 1,0 0 0,0 0 0,0-1 0,0 1 0,0 0 0,0 0-1,0 0 1,0 0 0,0 0 0,0-1 0,0 1 0,0 0-1,0 0 1,0 0 0,0 0 0,0 0 0,0 0 0,0-1 0,0 1-1,0 0 1,0 0 0,1 0 0,-1 0 0,0 0 0,0 0 0,0 0-1,0 0 1,0-1 0,0 1 0,0 0 0,1 0 0,-1 0 0,0 0-1,0 0 1,0 0 0,0 0 0,0 0 0,0 0 0,1 0 0,-1 0-1,0 0 1,0 0 0,0 0 0,0 0 0,0 0 0,1 0-1,-1 0 1,0 0 0,0 0 0,0 0 0,0 0 0,1 0 0,16 0 399,-17 0-399,1 0 0,-1 0 0,0 0 0,1 0 0,-1 0-1,0 0 1,1 0 0,-1 0 0,0 0 0,1 0 0,-1 0 0,0 0 0,1-1-1,-1 1 1,0 0 0,1 0 0,-1 0 0,0-1 0,1 1 0,-1 0 0,0 0-1,0-1 1,0 1 0,1 0 0,-1-1 0,21-16 154,1 8-85,-16-1-39,0 2-11,15 5 22,-18 3-47,0 0-1,0-1 1,0 0-1,-1 0 1,1 0 0,0 0-1,-1 0 1,1 0 0,-1 0-1,1-1 1,-1 0-1,0 1 1,1-1 0,3-4-1,-6 5-1,0 1-1,0 0 1,0 0-1,1-1 1,-1 1-1,0 0 0,0 0 1,1-1-1,-1 1 1,0 0-1,1 0 1,-1-1-1,0 1 1,1 0-1,-1 0 1,0 0-1,1 0 1,-1 0-1,0 0 0,1 0 1,-1-1-1,0 1 1,1 0-1,-1 0 1,1 0-1,9 0 30,-5 0-24,-1-1 1,1 1-1,0 0 1,-1 0-1,1 1 1,0-1-1,-1 1 0,1 0 1,-1 0-1,0 1 1,1-1-1,-1 1 1,0 0-1,0 0 1,0 0-1,0 1 0,0-1 1,5 5-1,-7-4-7,0-1 0,1 1-1,-1 0 1,0 0 0,0 0 0,-1 0-1,1 0 1,-1 0 0,1 0 0,-1 0-1,1 6 1,1 37-9,-3-32 7,0 5-5,1-14-1,0 1-1,-1-1 0,0 1 1,0-1-1,-1 0 0,0 1 1,0-1-1,-3 10 1,-3-2-30,5-11 26,0 0 0,1 1 0,0-1 0,-1 1 0,1-1 0,0 1-1,0-1 1,1 1 0,-1 0 0,0-1 0,1 1 0,0 0 0,0 0 0,0 3 0,0-2 5,0 0 1,0 0-1,0-1 0,0 1 1,-1 0-1,0 0 1,1 0-1,-1-1 0,0 1 1,-1-1-1,1 1 1,-1 0-1,0-1 0,0 0 1,0 0-1,0 1 0,0-1 1,-5 4-1,3-2 1,0 0 0,1 0-1,-1 0 1,1 0 0,-4 7-1,4-6 2,0 0-1,0-1 1,0 1-1,-1-1 1,-5 6 0,-119 116 25,103-106-10,17-17-6,7-4-3,0 0 0,0 1 0,0-1 0,0 1 0,0-1 0,0 1 0,0 0 0,0-1 0,0 1 0,0 0 0,1 0 0,-1-1 0,0 1 0,0 0-1,1 0 1,-1 0 0,0 0 0,1 0 0,-1 0 0,1 0 0,-1 0 0,1 1 0,-4 6 6,1-3-2,-1 0-1,1 0 0,-1 0 1,0-1-1,-1 1 0,1-1 1,-1 0-1,-9 6 0,3-5 25,10-5-27,0 0 1,0 0-1,1 1 0,-1-1 0,0 0 0,1 0 0,-1 1 0,0-1 0,1 0 0,-1 1 0,1-1 0,-1 1 0,0-1 0,1 1 0,-1-1 0,1 1 0,0-1 0,-1 1 0,1 0 0,-1-1 0,1 1 0,0 0 0,-1-1 0,1 1 0,0 0 0,0-1 0,-1 1 0,1 0 0,0 0 0,0-1 0,0 1 0,0 0 0,0-1 0,0 1 0,0 1 0,0-2-3,0 0 1,1 0 0,-1 0-1,0 0 1,0 1-1,0-1 1,0 0-1,0 0 1,0 0 0,0 0-1,0 0 1,0 0-1,0 1 1,0-1-1,0 0 1,0 0-1,0 0 1,0 0 0,0 0-1,-1 1 1,1-1-1,0 0 1,0 0-1,0 0 1,0 0-1,0 0 1,0 0 0,0 0-1,0 0 1,0 1-1,0-1 1,-1 0-1,1 0 1,0 0 0,0 0-1,0 0 1,0 0-1,0 0 1,0 0-1,0 0 1,-1 0-1,1 0 1,0 0 0,0 0-1,0 0 1,0 0-1,0 0 1,-1 0-1,1 0 1,0 0 0,0 0-1,0 0 1,0 0-1,0 0 1,0 0-1,-1 0 1,0 0-1,1 0 0,-1 0 0,0 0 0,0 0 0,0 0 0,1 0 0,-1 0 0,0 0 0,0 0 0,1 1 0,-1-1 0,0 0 0,0 1 0,1-1 0,-1 0 0,0 1 0,1-1 0,-1 1 0,0-1 0,1 1 0,-1-1 0,1 1 0,-1 0 0,1-1 0,-1 1 0,1 0 0,-1-1 0,1 1 0,0 0 0,-1-1 0,1 1 0,0 0 0,0 0 0,-1 0 0,1-1 0,0 1 0,0 0 0,0 0 0,0 0 0,0-1 0,0 3 0,0-3-1,0 0 1,0 0 0,0 0-1,0 0 1,0 0-1,0 0 1,0 1-1,0-1 1,0 0-1,0 0 1,0 0-1,0 0 1,0 0-1,0 1 1,0-1-1,0 0 1,0 0-1,0 0 1,0 0 0,0 0-1,0 0 1,0 1-1,0-1 1,0 0-1,1 0 1,-1 0-1,0 0 1,0 0-1,0 0 1,0 0-1,0 1 1,0-1-1,0 0 1,0 0 0,1 0-1,-1 0 1,0 0-1,0 0 1,0 0-1,0 0 1,0 0-1,0 0 1,1 0-1,-1 0 1,0 0-1,0 0 1,0 0-1,0 0 1,0 0-1,1 0 1,-1 0 0,0 0-1,0 0 1,0 0-1,0 0 1,1 0-1,269 0-201,-265 0 122,-1 0 10,-3 0 66,0 0 0,0 0 0,0 0-1,0 1 1,0-1 0,0 0 0,0 0-1,0 1 1,0-1 0,0 1 0,0-1 0,0 1-1,0 0 1,0-1 0,0 1 0,-1 0-1,1-1 1,0 1 0,0 0 0,-1 0-1,2 1 1,-1-1 0,-1 0-1,1 0 1,-1 0-1,1 0 1,0-1-1,0 1 1,0 0-1,-1 0 1,1-1-1,0 1 1,0-1-1,0 1 1,0-1-1,0 1 1,0-1-1,0 1 1,0-1-1,0 0 1,0 0-1,0 1 1,2-1-1,2 0-213,-1 0-614,-3 0 780,-1 0 0,1 0 0,0-1 0,0 1 0,0 1 0,-1-1 0,1 0 1,0 0-1,0 0 0,0 0 0,-1 0 0,1 1 0,0-1 0,0 0 0,-1 1 0,1-1 1,0 1-1,-1-1 0,1 1 0,0-1 0,-1 1 0,1-1 0,-1 1 0,1-1 0,-1 1 1,1 0-1,-1-1 0,1 1 0,-1 0 0,0-1 0,1 1 0,-1 0 0,0 0 0,0 0 1,1-1-1,-1 1 0,0 0 0,0 0 0,0-1 0,0 1 0,0 0 0,0 0 0,0 0 1,0-1-1,-1 1 0,1 0 0,0 1 0,4-2-1308,12 0-469,-11 0-272,-1 0-198,13 0-938,-13 0-1435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5.7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0 686 3104,'0'0'4010,"4"0"-1252,13 0-908,-13 0-362,-4 4-58,0 13 74,0-13 42,5-4-207,88 0 1429,-93 0-2766,1 0-1,-1 0 1,0 0 0,1 0 0,-1 0 0,0 0 0,1 0-1,-1 0 1,0 0 0,1 0 0,-1 0 0,1 1 0,-1-1 0,0 0-1,0 0 1,1 0 0,-1 1 0,0-1 0,1 0 0,-1 0-1,0 1 1,0-1 0,1 0 0,-1 0 0,0 1 0,18 16 14,-18-16-16,0-1 1,0 0 0,0 1 0,1-1 0,-1 0 0,0 0-1,0 1 1,1-1 0,-1 0 0,0 0 0,1 1 0,-1-1-1,0 0 1,1 0 0,-1 0 0,0 0 0,1 0-1,-1 1 1,0-1 0,1 0 0,-1 0 0,0 0 0,1 0-1,-1 0 1,1 0 0,177 0-97,-178 0 89,1 0-1,0 0 1,0 0 0,0 0 0,0 0-1,-1-1 1,1 1 0,0 0-1,0 0 1,0-1 0,-1 1-1,1 0 1,0-1 0,-1 1 0,1-1-1,0 1 1,0-1 0,-1 1-1,1-1 1,-1 1 0,1-1 0,-1 1-1,1-1 1,-1 0 0,1 0-1,0 0 1,-1 0-17,1-1 1,0 1-1,0 0 0,0 0 1,-1 0-1,1 1 0,0-1 0,0 0 1,0 0-1,0 0 0,1 1 0,-1-1 1,0 0-1,0 1 0,0-1 1,1 1-1,-1-1 0,0 1 0,0 0 1,1 0-1,-1-1 0,0 1 1,1 0-1,-1 0 0,0 0 0,3 1 1,-4-1 9,1 0 0,0 0-1,0 0 1,-1 0 0,1 0 0,0 0 0,0 0 0,0 0 0,-1-1 0,1 1 0,0 0 0,0 0-1,-1-1 1,1 1 0,0 0 0,-1-1 0,1 1 0,0-1 0,-1 1 0,1-1 0,-1 1 0,1-1 0,-1 1-1,1-1 1,-1 0 0,1 1 0,-1-1 0,1 0 0,-1 1 0,0-1 0,1 0 0,-1 0 0,0 1-1,0-1 1,0 0 0,0 0 0,1 1 0,-1-1 0,0 0 0,0 0 0,-1-1 0,1 2 4,0-1 1,0 1-1,0 0 1,0-1 0,0 1-1,0 0 1,0-1-1,1 1 1,-1-1-1,0 1 1,0 0-1,0-1 1,0 1 0,0 0-1,1 0 1,-1-1-1,0 1 1,0 0-1,0-1 1,1 1 0,-1 0-1,0 0 1,0-1-1,1 1 1,0 0-1,16-17-150,-17 17 158,1 0-1,-1-1 0,0 1 1,0 0-1,1 0 0,-1 0 1,0-1-1,0 1 0,1 0 1,-1-1-1,0 1 0,0 0 1,0-1-1,1 1 0,-1 0 1,0-1-1,0 1 0,0 0 1,0-1-1,0 1 0,0 0 1,0-1-1,0 1 0,0 0 1,0-1-1,0-12-6,-1 7 10,0 0-1,1 0 0,0 0 1,1 0-1,-1 0 1,1 0-1,0 0 0,2-6 1,14-9 31,-17 21-29,1 0 0,-1 0 0,0-1 0,1 1 0,-1 0 0,0 0 0,0-1 0,1 1 0,-1 0 0,0 0 1,0-1-1,0 1 0,0 0 0,1-1 0,-1 1 0,0 0 0,0-1 0,0 1 0,0-1 0,0 1 0,0 0 0,0-1 0,0 1 1,0 0-1,0-1 0,0-122 1623,0 122-1622,1 0-1,-1 0 0,0 0 1,0 1-1,0-1 0,0 0 1,0 0-1,0 1 1,0-1-1,0 0 0,0 0 1,-1 0-1,1 1 0,0-1 1,0 0-1,-1 0 0,1 1 1,0-1-1,-1 0 1,1 1-1,-1-1 0,1 0 1,-1 1-1,1-1 0,-1 1 1,0-1-1,1 1 0,-1-1 1,0 1-1,1-1 0,-2 0 1,-9-6 6,1-10 4,10 15-15,-1 0 1,0 0-1,0 1 0,1-1 0,-1 0 0,0 1 0,0-1 0,0 1 0,-1 0 0,1-1 0,0 1 0,-1 0 0,1-1 0,0 1 1,-4-1-1,-20-7-5,12 2 6,11 5 0,0 1 0,-1-1 0,1 1 0,0 0 0,-1 0 0,1 0 0,-1 0 0,0 0 0,1 0 0,-1 1 0,0-1 0,-5 1 0,-72 0 619,63 0-310,13 0 155,-1-5 75,-12-12-96,13 13 53,4 0-358,0-13-4,0 13 15,0-1-21,0-67 107,0 71-232,0 0 0,0 0 0,0 0 0,0 0 0,0 0 0,0 0 0,0-1 0,0 1 0,1 0 0,-1 0 0,0 0 0,1 0 0,-1 0 0,1 0 0,-1 0 0,1 0 0,0 1 0,-1-1 0,1 0 0,0 0 0,0 0 0,-1 1 0,1-1 0,0 0 0,2 0 0,-2 0 4,0 1 0,0-1-1,-1 0 1,1 1-1,0-1 1,0 0 0,0 0-1,-1 0 1,1 1-1,0-1 1,-1 0 0,1 0-1,-1 0 1,1 0-1,-1 0 1,1 0 0,-1 0-1,0 0 1,0 0 0,1 0-1,-1 0 1,0-1-1,0 1 1,0 0 0,0-2-1,0-7 73,-1 5-22,1 1 1,0 0-1,0 0 1,1 0-1,-1 0 1,1-1-1,2-6 1,14-10 113,-17 21-164,0 0-1,0 0 1,1 0 0,-1-1 0,0 1 0,1 0 0,-1 0 0,0-1 0,0 1 0,0 0 0,1-1 0,-1 1 0,0 0 0,0-1 0,0 1 0,0 0 0,0-1 0,1 1 0,-1 0 0,0-1 0,0 1 0,0 0 0,0-1 0,0 1 0,0-1 0,0-16 158,0 17-159,0 0 0,0-1-1,0 1 1,0 0 0,0-1 0,0 1-1,0-1 1,0 1 0,0 0 0,0-1-1,0 1 1,0 0 0,1-1 0,-1 1-1,0 0 1,0-1 0,0 1 0,1 0-1,-1 0 1,0-1 0,0 1 0,1 0-1,-1 0 1,0-1 0,1 1 0,4-4 40,-4 3-12,1 0 1,0 0-1,-1 0 0,1-1 0,-1 1 0,0 0 0,1-1 0,-1 0 0,0 1 0,2-4 0,-3 4-5,1-1 0,-1 0 0,0 0 0,0 1 0,0-1 1,1 0-1,-2 0 0,1 0 0,0 1 0,0-1 0,0 0 0,-1-2 0,5 4 51,12 0 6,-11 0 772,-1 0-788,13 0-33,-13 0 27,1 0-32,121 0 91,-125 0-123,0 0 0,0 0 1,0 1-1,0-1 0,0 0 0,0 0 1,0 0-1,0 1 0,0-1 1,0 1-1,-1-1 0,1 0 0,0 1 1,0-1-1,0 1 0,-1 0 0,1-1 1,0 1-1,-1 0 0,1-1 1,0 1-1,-1 0 0,1 1 0,0-1 0,0 0-1,-1 0 1,1 0-1,0 0 1,0 0-1,0-1 1,0 1-1,0 0 1,0 0-1,0-1 1,0 1-1,0-1 1,0 1-1,0-1 1,0 1-1,0-1 1,1 1-1,-1-1 1,0 0-1,0 0 1,0 0-1,1 0 1,1 0-1,18 0-79,-17 0-160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8.7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6752,'0'0'3904,"4"0"-3238,17 0 1564,-21 5-1697,0 16 7237,356-21-6074,-354 0-1700,1 0-1,0 0 1,-1-1 0,1 1-1,0-1 1,-1 0-1,1 0 1,-1 1-1,1-2 1,-1 1-1,0 0 1,1 0-1,-1-1 1,0 1 0,0-1-1,0 0 1,3-3-1,-4 4-2,-1 1-1,0 0 1,0-1-1,0 1 0,1 0 1,-1-1-1,0 1 1,0 0-1,1 0 0,-1 0 1,0-1-1,1 1 1,-1 0-1,0 0 0,1 0 1,-1 0-1,0-1 1,1 1-1,-1 0 0,0 0 1,1 0-1,-1 0 1,0 0-1,1 0 1,0 0-1,16 0-435,-13 0-122,1 0-48,11 0-81,-16 0 679,0 0 0,1 0 0,-1 0 0,0 0 0,0 0 0,0 0 0,0 0 0,0 0 0,1 0 0,-1 0 0,0 0 0,0 0 0,0 0-1,0 0 1,0 0 0,0 0 0,1 0 0,-1 0 0,0 0 0,0 0 0,0 0 0,0 0 0,0 0 0,0 0 0,1 0 0,-1 1 0,0-1 0,0 0 0,0 0-1,0 0 1,0 0 0,0 0 0,0 0 0,0 0 0,0 1 0,1-1 0,-1 0 0,0 0 0,0 0 0,0 0 0,0 0 0,0 0 0,0 1 0,0-1-1,0 0 1,0 0 0,0 0 0,0 0 0,0 0 0,0 1 0,0-1 0,0 0 0,0 0 0,0 0 0,0 0 0,-1 1 0,1 16-1052,0-13-432,-4-4-676,-12 0-721,11 0-1190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4.9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1 160 9344,'0'0'10213,"4"0"-10133,-3 0-67,1 0 0,-1 0 0,0 0 0,0-1 0,0 1 0,0 0 0,0-1 0,0 1 0,0 0 0,0-1 1,0 1-1,0-1 0,0 0 0,-1 1 0,1-1 0,0 0 0,0 1 0,0-1 0,-1 0 0,1 0 0,0 0 0,0-1 0,0 1 3,-1 0-1,1 0 1,0 0-1,-1 0 1,1 0-1,0 0 0,0 1 1,-1-1-1,1 0 1,0 1-1,0-1 1,0 0-1,0 1 1,0-1-1,0 1 1,0 0-1,0-1 0,0 1 1,0 0-1,0-1 1,0 1-1,3 0 1,-4 0-7,0 0-1,1 0 1,-1 0 0,0 0 0,1 0 0,-1 0-1,1 0 1,-1 0 0,0 0 0,1 0 0,-1-1 0,0 1-1,1 0 1,-1 0 0,0 0 0,1 0 0,-1-1-1,0 1 1,1 0 0,-1 0 0,0-1 0,0 1 0,1 0-1,-1-1 1,0 1 0,22-18 146,0 10-6,-13-10-21,13 9-27,4-9-10,-7 10-42,-16 7-41,1 0-1,-1-1 1,1 0 0,-1 0-1,0 0 1,0 0 0,0 0-1,0-1 1,0 0 0,4-4-1,-4 5-6,0-1-1,0 1 0,1 0 1,0 0-1,-1 0 0,1 0 0,0 0 1,0 1-1,0 0 0,0 0 1,0 0-1,0 0 0,0 1 1,1-1-1,-1 1 0,0 0 0,6 1 1,39-1-375,-49 0 373,0 0-1,0 0 1,0 0-1,0 0 1,0 0-1,0 0 1,1 0-1,-1 0 1,0 0-1,0 0 1,0 0-1,0 0 1,0 0-1,1 0 1,-1 0-1,0 0 1,0 0-1,0 0 1,0 0-1,0 0 1,1 0-1,-1 0 1,0 0-1,0 0 1,0 0-1,0 0 1,0 0-1,0 1 1,0-1-1,1 0 1,-1 0-1,0 0 1,0 0-1,0 0 1,0 0-1,0 0 1,0 1-1,0-1 1,0 0-1,0 0 1,0 0-1,0 0 1,0 0-1,0 1 1,0-1-1,0 0 1,0 0-1,0 0 1,0 0-1,0 0 1,0 1-1,0-1 1,0 0-1,0 0 1,0 0-1,0 0 1,1 13-66,0-2 68,-1-1-1,1 1 0,-2 0 1,1-1-1,-2 1 1,-2 14-1,-15-3 33,16-20-30,0 1 0,1 0 0,-1 0 0,0 0 0,1 0 0,0 1 1,0-1-1,0 1 0,-2 3 0,0 14 2,4-18-2,0 0 1,-1-1-1,1 1 0,-1 0 1,0 0-1,0 0 0,0 0 1,0-1-1,0 1 0,-1-1 1,1 1-1,-1-1 0,1 1 0,-1-1 1,0 0-1,0 0 0,0 0 1,-1 0-1,1 0 0,-3 2 1,-13 7 19,8-5 48,1 0 1,0 0-1,0 1 1,0 0-1,1 0 1,0 1-1,1 0 1,-8 10-1,-33 57 543,39-53-300,-9-13-20,10 13-129,0-9-151,6-11-11,1 0 1,-1 0-1,1 0 0,0 1 1,0-1-1,0 0 0,0 0 0,0 1 1,1-1-1,-1 3 0,1-4-7,0-1 0,0 1 0,0-1 0,0 0 0,0 1 0,0-1-1,0 1 1,1-1 0,-1 1 0,0-1 0,0 0 0,1 1 0,-1-1 0,0 1 0,0-1 0,1 0-1,-1 1 1,1-1 0,-1 0 0,0 0 0,1 1 0,-1-1 0,1 0 0,21 4-252,179-4-923,-111 0-3461,-45 0-1135,-41 0 2719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29.23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28 6304,'0'0'4885,"-5"0"-3338,-15 0 7519,20-4-8613,-1 3-432,1 0 0,0 0 0,0 0 0,0 0 0,1 0 0,-1 0 0,0 0 0,0 0 0,0 0 0,1 1 0,-1-1 0,0 0 0,1 0 0,-1 0 0,2-1 0,-1 1 22,0 0 1,0 1 0,0-1 0,0 1-1,0-1 1,0 1 0,1-1-1,-1 1 1,0 0 0,0 0-1,0-1 1,1 1 0,-1 0 0,0 0-1,3 0 300,0 0-34,72 0 1152,-63 0-1334,-7-1-78,-1 1 0,1-1-1,-1 1 1,1 1 0,0-1-1,-1 1 1,1 0 0,8 3 0,-8-1-23,-1 0 1,1 0 0,0-1-1,0 0 1,0 0 0,0 0-1,0-1 1,0 1 0,13-1-1,131-1 113,-121 0-5557,0 0-5740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47.1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360 127 6464,'0'0'7322,"-5"-8"-6500,3 3-685,-1 0-10,0 0-1,1 0 0,0-1 1,0 1-1,0-1 0,0 1 1,1-1-1,-1-9 0,2 11 322,0 2-392,1 1 1,-1 0-1,0 0 0,0-1 0,0 1 1,1 0-1,-1-1 0,0 1 0,-1 0 1,1 0-1,0-1 0,-1-1 0,1 0 61,0-1 240,0 0-10,0 3-331,0 0 0,0 0 0,0 1 0,0-1 0,0 0 0,0 0 0,0 1 0,0-1 0,-1 0 0,1 1 0,0-1 0,0 0 0,-1 1 0,1-1 0,0 0 0,-1 1 0,1-1 0,-1 0 0,1 1 0,-1-1 0,1 1 0,-1-1 0,1 1 0,-1-1 0,1 1 0,-1-1 0,0 1 0,1 0 0,-2-1 0,-30-1 1227,20 2-827,-56 0 949,68 0-1357,0 0 0,-1 0 0,1 0 0,-1 0 1,1 0-1,0 0 0,-1 0 0,1 0 0,0 0 0,-1 0 0,1 0 0,0 1 0,-1-1 1,1 0-1,0 0 0,-1 0 0,1 1 0,0-1 0,-1 0 0,1 0 0,0 1 0,0-1 0,-1 0 1,1 1-1,-8 7 59,2-1-18,0-1-1,-1 0 1,-13 9-1,12-11-17,7-3-26,0-1 1,0 1-1,0-1 1,0 1-1,0-1 1,0 1-1,0 0 1,0-1-1,0 1 1,1 0-1,-1 0 1,0-1-1,0 1 1,1 0-1,-1 0 1,0 0-1,1 0 1,-1 0-1,1 0 1,-1 2-1,-3 5 9,-17 16 23,0 3-10,12-2-22,-8 1-5,8-1 0,2-12 0,5-11 0,0 0 0,1 1 0,0-1 0,-1 0 0,1 1 0,0-1 0,0 1 0,1-1 0,-1 1 0,0 0 0,1-1 0,0 1 0,-1 0 0,2 4 0,-2-1 3,1 0 0,-1 1-1,0-1 1,-1 0 0,0 0-1,0 0 1,0 0 0,0 0-1,-7 11 1,7-10-3,0-1 1,1 1-1,0 0 1,0 0-1,0 0 1,1 0-1,0 0 1,1 0-1,0 7 1,1 12-6,-2 151 10,-1-158-5,0-14 0,1 0 0,-1 0 0,1 0 0,0 0 0,1 0 0,-1 0 0,1 0 0,0 0 0,3 7 0,13 14-5,-8-5-16,7-13 15,-7 10 6,12-10 0,-8 0 1,-10-6-1,-1-1-1,0 1 1,1-1-1,-1 0 1,1 0-1,-1 0 1,1 0-1,-1 0 1,1-1-1,0 1 1,-1-1-1,6 1 1,-5-1-2,-1 0 1,0 0-1,1 1 1,-1-1-1,1 1 0,-1 0 1,0-1-1,1 1 1,-1 0-1,0 0 0,0 0 1,4 3-1,15 7-4,2-8 2,0-1-1,0 0 0,43-4 1,-32 1-10,-3 1-36,-21 1 16,-1-1-1,1 0 1,0 0 0,-1-1 0,14-3-1,6-14-98,-3 10-16,-14 0 84,-9 7 58,-1-1-1,0 1 0,1-1 0,-1 1 1,1 0-1,-1 0 0,1 0 0,0 0 0,-1 1 1,1-1-1,0 1 0,4-1 0,-2 0 6,-1 1-1,0-1 0,0-1 1,0 1-1,0 0 0,0-1 1,0 0-1,0 0 0,-1 0 1,1-1-1,-1 1 0,7-6 1,-4 3-1,-1-1 0,1 1 1,-1-1-1,-1 0 0,1 0 1,5-10-1,-9 12 6,1-1 1,-1 1-1,0-1 1,-1 0-1,1 0 1,-1 0-1,0 1 0,0-1 1,-1 0-1,1 0 1,-1 1-1,0-1 1,-2-5-1,-14 1 8,9-8 15,-9 8 1,6-9-21,10 16-6,1 1 0,-1-1 1,0 0-1,0 1 0,0-1 0,0 1 1,0-1-1,0 1 0,0-1 1,0 1-1,-1 0 0,1-1 1,0 1-1,-1 0 0,-1-1 1,-16-7 18,16 8-13,-1-1-1,1 1 1,0-1-1,-1 0 1,1 0 0,-4-4-1,6 5-3,1 1 0,0 0 0,0 0 0,-1-1 0,1 1-1,0 0 1,0 0 0,-1-1 0,1 1 0,0 0 0,-1 0-1,1-1 1,0 1 0,-1 0 0,1 0 0,0 0 0,-1 0 0,1 0-1,0 0 1,-1 0 0,1 0 0,0 0 0,-1 0 0,1 0-1,-1 0 1,-147 0 366,147 0-367,-1 0 0,1 0 0,0 0 0,-1 0 0,1 0 0,0 1 0,-1-1-1,1 1 1,0-1 0,0 1 0,0-1 0,-1 1 0,1 0 0,0 0 0,0-1 0,0 1 0,0 0-1,0 0 1,0 0 0,0 0 0,1 0 0,-1 0 0,0 0 0,0 1 0,1-1 0,-1 0-1,1 0 1,-1 2 0,0-1 0,0 0-1,0 0 1,0-1-1,0 1 0,0 0 1,-1 0-1,1-1 1,0 1-1,-1-1 1,1 1-1,-1-1 0,0 0 1,-2 2-1,-4 1 0,7-3 0,0-1 0,0 0 0,0 1 0,0-1 0,0 1 0,0-1 0,0 1 0,0 0 0,0-1 0,0 1 0,1 0 0,-1 0 0,0 0 0,1 0 0,-1-1 0,0 1 0,1 0 0,-1 0 0,1 0 0,-1 0 0,1 1 0,-4 7 0,-14 16 0,10 0 0,0-12 0,7-10 0,-1-1 0,1 0 0,-1 1 0,1-1 0,0 1 0,0-1 0,0 1 0,0-1 0,1 1 0,-1 0 0,1-1 0,-1 6 0,1-4-2,1 0 0,-1 0 0,0 0 0,-1 0 0,1 0 0,-1 0 0,1 0 0,-1 0 0,0 0 0,-1 0 0,1 0-1,-1-1 1,1 1 0,-1-1 0,0 1 0,-1-1 0,-3 5 0,6-8 1,0 0 0,0 0 0,0 0 0,0 0 0,-1 0 0,1 0 1,0 0-1,0 0 0,0 1 0,0-1 0,-1 0 0,1 0 0,0 0 0,0 0 0,0 0 0,0 1 0,0-1 0,0 0 1,0 0-1,-1 0 0,1 0 0,0 1 0,0-1 0,0 0 0,0 0 0,0 0 0,0 1 0,0-1 0,0 0 0,0 0 0,0 0 1,0 1-1,0-1 0,0 0 0,0 0 0,0 0 0,0 0 0,1 1 0,-1-1 0,0 0 0,0 0 0,0 0 0,0 0 1,0 1-1,0-1 0,0 0 0,0 0 0,1 0 0,-1 0 0,0 0 0,0 1 0,0-1 0,0 0 0,1 0 0,-1 0 0,0 0 1,0 0-1,2 2-33,1 0-1,-2 0 1,1 0 0,0 1 0,0-1 0,-1 1 0,1-1 0,-1 1-1,0-1 1,0 1 0,0 0 0,0-1 0,0 1 0,0 6 0,-1-9 24,0 0 1,0 0 0,0 0 0,0 0-1,0 0 1,0 0 0,0 1 0,0-1-1,0 0 1,0 0 0,0 0 0,0 0-1,0 0 1,0 1 0,0-1-1,0 0 1,0 0 0,0 0 0,0 0-1,0 0 1,0 0 0,0 1 0,0-1-1,0 0 1,0 0 0,0 0 0,0 0-1,0 0 1,1 0 0,-1 0 0,0 1-1,0-1 1,0 0 0,0 0-1,0 0 1,0 0 0,0 0 0,1 0-1,-1 0 1,0 0 0,0 0 0,0 0-1,0 0 1,0 0 0,0 0 0,1 0-1,-1 0 1,0 0 0,0 0 0,0 0-1,0 0 1,0 0 0,1 0-1,-1 0 1,0 0 0,0 0 0,1 0-46,0 0 0,0 0 0,0 0 0,0 0 0,0 0 0,0 1 0,0-1 0,0 0 0,-1 1 1,1-1-1,0 0 0,0 1 0,0-1 0,0 1 0,-1-1 0,1 1 0,0 0 0,-1-1 0,1 1 0,0 0 1,-1 0-1,1-1 0,0 2 0,0-1-31,-1 0 0,1 0 0,0 0 0,0 0 0,0 0 0,0 0 0,-1 0 0,1-1 0,0 1 0,0 0 0,1-1 0,-1 1 0,0-1 0,0 1 0,0-1 0,0 1 0,0-1 0,1 0 0,-1 1 0,0-1 0,0 0 0,0 0 0,3 0 0,72 0-5327,-75 0 5203,1 0 1,-1 0-1,1 0 0,-1 0 0,1 0 0,-1 0 0,0-1 0,1 1 0,-1 0 0,1-1 0,-1 1 1,0-1-1,2 0 0,-2 0-29,0-1 0,-1 1 0,1 0 0,-1 0 0,1 0 0,-1-1 0,0 1 0,1 0 0,-1-1 0,0 1 1,0 0-1,0-1 0,0 1 0,0-2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47.8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1 105 8320,'0'0'6448,"0"-4"-5872,-1 3-542,1 0 0,0 0 1,0 0-1,0 0 0,0 0 1,0 0-1,1 0 0,-1 0 1,0 0-1,0 0 0,1 1 1,-1-1-1,0 0 0,1 0 1,-1 0-1,1-1 0,1 2 36,-1-1 1,1 0-1,-1 0 0,1 1 0,-1-1 1,1 1-1,-1-1 0,1 1 0,0 0 1,-1 0-1,1 0 0,0 0 0,-1 0 1,3 0-1,-3 0-53,0 0 1,-1 0-1,1 0 1,0 0-1,0 0 1,0 0-1,0-1 0,0 1 1,-1 0-1,1 0 1,0-1-1,0 1 1,-1-1-1,1 1 1,0 0-1,0-1 1,-1 1-1,1-1 0,0 0 1,-1 1-1,1-1 1,-1 0-1,1 1 1,-1-1-1,1-1 1,0 1 9,0 0 1,-1 0-1,1 0 1,0 0-1,0 0 0,0 0 1,0 0-1,0 0 1,0 1-1,1-1 1,-1 0-1,0 1 1,0-1-1,0 1 1,1-1-1,-1 1 1,0-1-1,1 1 1,-1 0-1,0 0 0,1 0 1,-1 0-1,0 0 1,1 0-1,1 0 1,14 0 249,-17 0-267,1 0 1,-1 0-1,0 0 0,1 0 0,-1 0 1,1 0-1,-1 0 0,0 0 0,1 0 1,-1 0-1,0-1 0,1 1 0,-1 0 1,0 0-1,1 0 0,-1 0 0,0-1 1,0 1-1,1 0 0,-1 0 0,0-1 1,1 1-1,-1 0 0,0 0 0,1-1 1,15-17 271,-16 18-271,1 0 0,-1-1 0,0 1 0,0 0 0,0 0 0,1-1 0,-1 1-1,0 0 1,0 0 0,1-1 0,-1 1 0,0 0 0,1 0 0,-1 0-1,0 0 1,1-1 0,-1 1 0,0 0 0,1 0 0,-1 0 0,0 0 0,1 0-1,-1 0 1,1 0 0,0 0 0,1 0 11,1 1 43,1-1 1,-1 0-1,1 0 1,-1 0 0,1 0-1,-1-1 1,1 0-1,-1 1 1,6-3-1,-2-8 55,-2 4-26,16 4 39,-19 3-123,3-1 8,0 0-1,0 1 1,1 0-1,-1 0 1,0 0 0,9 2-1,-14 2 21,0 94 218,0-95-252,0 0 1,-1-1-1,1 1 1,-1 0 0,1 0-1,-1 0 1,0-1-1,0 1 1,-1 0 0,1-1-1,0 1 1,-2 2-1,1-3 11,0 1-1,1-1 0,0 1 1,-1-1-1,1 1 0,0 0 0,1 0 1,-1-1-1,0 1 0,1 0 0,-1 0 1,1 3-1,0-3 0,0-1 0,-1 1 1,1-1-1,0 1 0,-1 0 0,0-1 0,0 1 0,0-1 1,0 1-1,0-1 0,0 0 0,-1 1 0,-2 2 1,-4 8 37,0 12 22,-9 0-10,9 1 0,0-14-33,7-9-21,-1-1 0,1 0 0,-1 1 0,1-1 0,0 1 0,0-1 0,0 1 0,0 0 0,1-1 0,-1 1-1,1 0 1,-1 4 0,1-4 0,0 0 0,0 0 0,-1 0 0,0 0-1,1 0 1,-1-1 0,0 1 0,0 0 0,0-1 0,-1 1-1,1-1 1,-3 4 0,3-4-5,-1 1-1,1-1 1,-1 1-1,1-1 1,0 1-1,0 0 1,0-1-1,0 1 1,1 0-1,-1 0 1,1 0-1,-1 3 1,2 6 0,-1-9-5,0 1 0,0-1 0,0 1 0,0-1 0,0 1 0,-1-1 0,0 1 0,1-1 0,-3 5 0,-5 5 0,7-11 0,-1 1 0,1-1 0,-1 0 0,1 1 0,0-1 0,0 1 0,0-1 0,1 1 0,-1 0 0,0-1 0,1 1 0,-1 5 0,1 6-2,0-12 0,-1 0 0,1 1 0,0-1 0,0 0 1,0 0-1,1 0 0,-1 0 0,0 0 0,1 0 0,0 3 0,0-4 1,0 0-1,0 0 1,0 0-1,0-1 0,0 1 1,0 0-1,0-1 1,0 1-1,0 0 1,0-1-1,0 1 1,1-1-1,-1 0 1,0 1-1,0-1 0,0 0 1,1 0-1,-1 0 1,0 0-1,0 0 1,1 0-1,1 0 1,-1 0-1,1 1-1,0-1 1,0 1 0,0 0 0,-1 0 0,1 0 0,0 0 0,-1 0-1,1 1 1,-1-1 0,0 1 0,1 0 0,-1-1 0,4 5 0,-6-5 3,0-1 0,1 0 0,-1 1 0,0-1 0,0 0 0,1 0 0,-1 1 0,0-1 0,0 0 0,1 0 0,-1 1 0,0-1 0,1 0 0,-1 0 0,0 0 0,1 0 0,-1 0 0,0 1 0,1-1 0,-1 0 0,0 0 0,1 0 0,-1 0 0,0 0 0,1 0 0,42 0 159,-39 0-96,0 4 0,-2-2-57,0 0-1,0-1 0,0 1 0,0-1 0,0 1 1,1-1-1,-1 0 0,0 0 0,1 0 1,-1 0-1,3 1 0,4-1 5,-1 1-1,1-2 1,12 1 0,-20-1-21,0 0 0,0 0 0,0 0 0,-1 0 0,1 0 0,0 0 1,0 0-1,0 0 0,0 1 0,-1-1 0,1 0 0,0 1 0,0-1 0,-1 0 1,1 1-1,0-1 0,-1 1 0,1-1 0,0 1 0,-1 0 0,1-1 0,-1 1 1,1 0-1,-1-1 0,1 1 0,0 1 0,-1-1-12,1 0-1,0 0 1,0 0-1,-1 0 1,1 0-1,0 0 0,0 0 1,0 0-1,0-1 1,0 1-1,0 0 1,1 0-1,-1-1 1,0 1-1,0-1 1,0 1-1,1-1 1,-1 0-1,0 1 1,0-1-1,1 0 1,-1 0-1,0 0 1,1 0-1,-1 0 1,2 0-1,14 0-532,-12 0-197,-1 0-2021,13 0 341,-13 0-288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48.90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0 611 3744,'0'0'6762,"0"4"-5290,0 18-64,4-22-986,14 0-97,-14 0 91,0 0-299,-1 0-63,-2 0-19,0 1 0,1-1-1,-1 0 1,0 0 0,0 0 0,1 0 0,-1 0 0,0 0-1,0 0 1,1 0 0,-1 0 0,2-1 0,-3 5 338,0 12-5,0-15-361,0-1 0,0 0 0,0 0 0,0 0 0,0 0 0,0 0 0,0 0 0,0 1-1,0-1 1,0 0 0,0 0 0,0 0 0,0 0 0,0 0 0,0 1 0,0-1 0,0 0 0,0 0 0,0 0 0,0 0 0,0 0 0,0 0-1,0 1 1,0-1 0,0 0 0,0 0 0,0 0 0,0 0 0,1 0 0,-1 0 0,0 0 0,0 0 0,0 0 0,0 1 0,0-1-1,0 0 1,0 0 0,1 0 0,-1 0 0,0 0 0,0 0 0,0 0 0,0 0 0,0 0 0,1 0 0,-1 0 0,0 0 0,0 0-1,0 0 1,0 0 0,0 0 0,0 0 0,1 0 0,-1 0 0,0 0 0,0 0 0,18 0 345,-14 0-54,0 4-36,13 13-102,-17-17-155,0 1 1,0-1-1,0 0 1,1 1-1,-1-1 1,0 0 0,0 0-1,1 1 1,-1-1-1,0 0 1,1 0-1,-1 0 1,0 1-1,0-1 1,1 0-1,-1 0 1,0 0 0,1 0-1,-1 0 1,1 0-1,-1 0 1,0 1-1,1-1 1,-1 0-1,1-1 1,75 1 474,-72 1-477,0-1 0,1 0 0,-1-1 1,0 1-1,0-1 0,0 0 0,1 0 0,-1 0 1,0 0-1,0-1 0,-1 0 0,1 0 0,0 0 1,-1 0-1,1 0 0,-1-1 0,1 1 0,-1-1 1,0 0-1,0 0 0,0-1 0,-1 1 0,1 0 1,2-7-1,4-15 13,8 0-27,-9-1 32,0 13-4,-6 11-7,-1 0-1,1-1 1,-1 1-1,0 0 0,0-1 1,0 1-1,0-1 1,0 1-1,0-1 1,-1 1-1,1-1 1,-1 0-1,0-2 1,0-169 710,0 174-720,0-1 1,0 1-1,1 0 1,-1 0 0,0 0-1,0 0 1,0 0-1,0-1 1,0 1-1,0 0 1,0 0-1,0 0 1,0 0 0,0 0-1,0 0 1,0-1-1,0 1 1,0 0-1,0 0 1,-1 0 0,1 0-1,0 0 1,0 0-1,0-1 1,0 1-1,0 0 1,0 0-1,0 0 1,0 0 0,0 0-1,0 0 1,-1 0-1,1 0 1,0-1-1,0 1 1,0 0-1,0 0 1,0 0 0,0 0-1,-1 0 1,1 0-1,0 0 1,0 0-1,0 0 1,0 0 0,0 0-1,0 0 1,-1 0-1,1 0 1,0 0-1,0 0 1,0 0-1,0 0 1,0 0 0,-1 0-1,1 0 1,-1 0 2,1 1 0,-1-1 0,0 0 0,0 0 1,0 0-1,1-1 0,-1 1 0,0 0 0,0 0 0,1 0 1,-1-1-1,0 1 0,0 0 0,1 0 0,-1-1 1,0 1-1,1-1 0,-1 1 0,0-1 0,1 1 0,-1-1 1,1 1-1,-1-1 0,1 0 0,-1 1 0,1-1 0,-1 1 1,1-1-1,0 0 0,-1 0 0,1 1 0,0-1 0,0 0 1,-1 0-1,1 1 0,0-1 0,0 0 0,0 0 1,0 1-1,0-1 0,0-1 0,0 1-1,0 1 0,0 0 0,1 0 0,-1 0 0,0 0 0,0 0 0,0-1 0,0 1 0,0 0 0,0 0 0,0 0 0,0 0 0,0 0 0,0 0 0,0-1 0,0 1-1,0 0 1,-1 0 0,1 0 0,0 0 0,0 0 0,0 0 0,0-1 0,0 1 0,0 0 0,0 0 0,0 0 0,0 0 0,0 0 0,0 0 0,-1 0 0,1 0 0,0-1 0,0 1 0,0 0 0,0 0 0,0 0 0,0 0 0,0 0 0,-1 0 0,1 0 0,0 0 0,0 0 0,0 0-1,0 0 1,0 0 0,-1 0 0,1 0 0,0 0 0,0 0 0,0 0 0,0 0 0,0 0 0,-1 0 0,1 0 0,0 0 0,-93 0 297,71 3-287,16 5-2,-1 2-6,-9-1-4,9 1 11,1-2 16,-15-5-1,4-3 22,13 0 54,4-4-44,0-124 438,-1 126-475,1-1-1,-1 0 0,1 0 0,-1 0 1,0 1-1,0-1 0,-1 0 1,1 1-1,0-1 0,-1 1 0,1-1 1,-1 1-1,0 0 0,-3-3 0,5 5-17,-1-1 1,1 1-1,0 0 0,0 0 0,-1-1 0,1 1 0,0 0 0,0 0 0,-1-1 0,1 1 0,0 0 0,0-1 0,0 1 0,-1 0 1,1-1-1,0 1 0,0 0 0,0-1 0,0 1 0,0 0 0,0-1 0,0 1 0,0 0 0,0-1 0,0 0 0,0-173 803,4 174-598,13 0-32,-13 0 138,0 0-186,13 0 0,-13 0 0,0 0 22,-3 0-140,0 0 0,0 0 0,-1 0 0,1 0 0,0 0 1,0 0-1,0 0 0,-1 0 0,1 0 0,0 1 0,0-1 1,-1 0-1,1 1 0,0-1 0,0 0 0,-1 1 0,1-1 0,0 1 1,-1-1-1,1 1 0,0-1 0,-1 1 0,1 0 0,-1-1 1,1 1-1,-1 0 0,0-1 0,1 1 0,-1 0 0,1-1 1,-1 1-1,0 0 0,0 0 0,1 0 0,-1-1 0,0 1 0,0 0 1,0 0-1,0 0 0,0-1 0,0 3 0,0-3-6,0 0-1,0 0 1,-1 0 0,1 0-1,0 0 1,0 1-1,0-1 1,0 0-1,0 0 1,0 0-1,0 0 1,0 0 0,0 1-1,0-1 1,0 0-1,0 0 1,0 0-1,0 0 1,0 0-1,1 0 1,-1 1-1,0-1 1,0 0 0,0 0-1,0 0 1,0 0-1,0 0 1,0 0-1,0 0 1,0 1-1,0-1 1,0 0 0,1 0-1,-1 0 1,0 0-1,0 0 1,0 0-1,0 0 1,0 0-1,0 0 1,1 0 0,-1 0-1,0 0 1,0 0-1,0 0 1,0 0-1,0 0 1,1 0-1,-1 0 1,0 0 0,0 0-1,0 0 1,0 0-1,0 0 1,0 0-1,1 0 1,15 0 231,-11 0-27,-1 0-11,13 0-69,-16 0-123,-1 0 1,0 0 0,1 0-1,-1 0 1,0 0-1,1 0 1,-1 0-1,1 0 1,-1 0-1,0 0 1,1 1-1,-1-1 1,0 0-1,1 0 1,-1 0 0,0 0-1,0 1 1,1-1-1,-1 0 1,0 0-1,1 1 1,-1-1-1,0 0 1,0 0-1,1 1 1,15 16 127,-15-17-128,-1 0 1,0 1-1,0-1 0,0 0 0,1 1 0,-1-1 0,0 0 0,1 0 0,-1 0 1,0 1-1,0-1 0,1 0 0,-1 0 0,0 0 0,1 1 0,-1-1 0,0 0 1,1 0-1,-1 0 0,1 0 0,-1 0 0,0 0 0,1 0 0,-1 0 0,1 0 1,16 0 148,-13 0 6,1 0-16,0 0-111,-1 0-22,-1-1 0,0 1 0,1 0 0,-1 1 0,0-1 1,1 1-1,-1-1 0,0 1 0,4 1 0,1 10-3,-8-12-10,0 1 1,0-1-1,1 1 1,-1 0 0,0-1-1,1 1 1,-1-1-1,1 1 1,-1-1 0,0 1-1,1-1 1,-1 1-1,1-1 1,0 0 0,-1 1-1,1-1 1,-1 0-1,1 1 1,-1-1 0,1 0-1,0 0 1,-1 1-1,1-1 1,0 0 0,-1 0-1,1 0 1,0 0-1,-1 0 1,1 0 0,0 0-1,0 0 1,3 0-212,1 0-187,-5 0 366,1 0 1,0 0-1,0 0 0,0 0 1,-1 0-1,1 0 1,0 0-1,0 0 1,0-1-1,-1 1 1,1 0-1,0 0 1,0-1-1,-1 1 1,1 0-1,0-1 1,0 1-1,-1-1 1,1 1-1,-1-1 1,1 1-1,0-1 1,-1 0-1,1 1 1,-1-1-1,1 0 0,-1 1 1,0-1-1,1 0 1,-1 1-1,0-1 1,1 0-1,-1 0 1,0 0-1,0 1 1,0-1-1,0 0 1,0 0-1,0 0 1,0 1-1,0-3 1,0 3 17,0 0 0,0 0 0,0 0 0,0 0 0,0 0 0,0-1 0,0 1 0,0 0 0,0 0 0,0 0 0,0 0 0,0 0 0,0-1 0,0 1 0,0 0 0,0 0 0,0 0 0,0 0 0,0 0 0,0 0 0,0-1 0,0 1 0,0 0 0,0 0 0,0 0 0,0 0 0,1 0 0,-1 0 0,0 0 0,0-1 0,0 1 0,0 0 0,0 0 0,0 0 0,0 0 0,0 0 0,1 0 0,-1 0 0,0 0 0,0 0 0,0 0 0,0 0 0,0 0 0,1 0 0,-1 0 0,0 0 0,0 0 0,0 0 0,0 0 0,0 0 0,0 0 0,1 0 0,-1 0 0,0 0 0,0 0 0,0 0 0,17 0-1243,-13 0-661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03.3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104 101 7392,'0'0'6400,"-4"-8"-5318,-13-26 6,12 26-64,5 3-176,0-36 1648,0 37 741,0 8-2975,-1 28 267,0-15-416,1 0 0,0 1-1,1-1 1,5 25 0,11-8-76,-15-21-30,0 0 0,0 1-1,-2-1 1,-1 26 0,0-4-3,1 363 81,1-397-85,-1 0 0,0 1 1,0-1-1,0 0 0,0 0 0,0 1 1,0-1-1,-1 0 0,1 0 0,0 0 1,-1 1-1,1-1 0,0 0 0,-1 0 1,0 0-1,1 0 0,-1 0 0,0 0 1,1 0-1,-1 0 0,0 0 0,0 0 1,0 0-1,0 0 0,0 0 0,-2 1 1,3-2-1,-1 1-1,0-1 1,0 1 0,0-1 0,1 1 0,-1 0 0,0-1 0,0 1 0,1 0 0,-1 0 0,1 0 0,-1 0 0,1-1 0,-1 1 0,1 0 0,-1 0 0,1 0 0,0 0 0,0 0 0,-1 0 0,1 0-1,0 0 1,0 0 0,0 0 0,0 0 0,0 2 0,0 95-32,0-94 0,0-8 0,0-145-32,0 147 64,0-1 0,0 0 0,-1 1 0,1-1 0,-1 1 0,0-1 0,1 1 0,-1-1 0,0 1 0,-1-1 0,-1-3 0,-7-15 0,8-6-1,2 23 2,0 0-1,0 0 1,0 0 0,0 0-1,-1 0 1,0 1 0,1-1-1,-1 0 1,-3-6 0,1 5 2,0-1 0,0 0 0,1 0 0,0 0 1,0 0-1,0-1 0,1 1 0,0 0 0,-1-11 1,3-7 11,-1 17-13,0 1 0,0 0-1,0-1 1,-1 1-1,0-1 1,-2-7-1,-14-20-1,14 19 15,1 0 1,1 0-1,1 0 0,1-19 1,0 10-2,-1-188 82,0 211-95,0 0 0,0 0 0,0 0 0,0 0-1,0 0 1,1 0 0,-1 0 0,0 0 0,1 0 0,-1 0 0,1 0 0,-1 0 0,1 0 0,0 0 0,-1 1 0,1-1 0,0 0-1,0 0 1,-1 1 0,1-1 0,0 0 0,2 0 0,-3 0 0,1 1 0,0-1 0,0 1 0,0-1 0,0 0 0,-1 0 0,1 1 0,0-1-1,-1 0 1,1 0 0,0 0 0,-1 1 0,1-1 0,-1 0 0,1 0 0,-1 0 0,0 0 0,1 0 0,-1 0 0,0 0 0,0 0 0,0-2 0,0 3-1,0 0 1,0-1-1,0 1 0,0 0 1,0 0-1,0 0 1,0 0-1,0 0 1,0-1-1,0 1 1,0 0-1,0 0 1,0 0-1,0 0 1,0 0-1,0 0 1,0-1-1,0 1 0,0 0 1,0 0-1,0 0 1,0 0-1,1 0 1,-1 0-1,0-1 1,0 1-1,0 0 1,0 0-1,0 0 1,0 0-1,0 0 1,0 0-1,0 0 1,1 0-1,-1 0 0,0 0 1,0-1-1,0 1 1,0 0-1,0 0 1,0 0-1,1 0 1,-1 0-1,0 0 1,0 0-1,0 0 1,0 0-1,0 0 1,0 0-1,1 0 0,-1 0 1,0 0-1,0 0 1,0 0-1,0 0 1,1 1-1,15-1 32,-16 0-31,0-1-1,1 1 1,-1 0-1,0 0 1,0 0 0,0 0-1,0 0 1,0 0-1,1 0 1,-1 0-1,0 0 1,0 0 0,0 0-1,0 0 1,0 0-1,0 0 1,1 0-1,-1 0 1,0 0-1,0 0 1,0 1 0,0-1-1,0 0 1,0 0-1,1 0 1,-1 0-1,0 0 1,0 0-1,0 0 1,0 0 0,0 0-1,0 0 1,0 1-1,0-1 1,0 0-1,0 0 1,1 0 0,-1 0-1,0 0 1,0 0-1,0 1 1,0-1-1,0 0 1,0 0-1,0 0 1,0 0 0,0 0-1,0 0 1,0 1-1,0-1 1,0 0-1,0 0 1,0 0-1,0 0 1,0 0 0,-1 1-1,1 15 32,0-15-30,0-1-1,0 1 0,0-1 0,0 0 1,0 1-1,0-1 0,1 0 0,-1 1 1,0-1-1,0 0 0,0 1 1,0-1-1,0 1 0,1-1 0,-1 0 1,0 0-1,0 1 0,0-1 1,1 0-1,-1 1 0,0-1 0,0 0 1,1 0-1,0 1 0,0 1 2,1 0 0,0 0 0,0 0-1,-1 1 1,1-1 0,-1 0 0,0 1-1,0-1 1,0 1 0,1 3 0,0 3 10,-1-1 1,0 0 0,-1 15 0,0 560 125,0-333-3484,5-250 1937,12 0-149,-13 0-208,-30 0-14192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04.1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51 5696,'0'0'1514,"4"-4"-63,12-14 10,-11 14-197,-5-17 960,0 17 2283,-5 4-3574,-15 0 539,20 4-816,-1 21 369,0-17-862,0 0 0,1 0 1,0 0-1,1 0 0,0-1 0,0 1 0,3 10 1,4-5-61,-7-11-81,1 0 0,-1 1 0,1-1 0,-1 1 0,0-1 0,0 1 0,0-1 0,-1 1 0,1-1 0,0 1 0,-1 0 0,1 5 0,-2 3 56,1-8-63,0 1 0,0-1 0,0 0 0,0 1 0,0-1 1,1 0-1,-1 1 0,1-1 0,2 6 0,5 3 15,-6-10-24,-1 1 0,1-1 0,-1 0 0,0 1 1,0-1-1,0 0 0,0 1 0,0 0 1,0-1-1,-1 1 0,1-1 0,-1 1 0,1 0 1,-1 5-1,-1 22 26,0-8-7,0 1 1,2-1-1,5 29 0,2-26-25,-5-21 0,-1 1 0,-1 0 0,1 0 0,-1 0 0,0 1 0,0-1 0,0 0 0,0 10 0,-1-1 2,1-9-4,0 0 1,-1 0 0,0 0 0,0 0 0,0 0-1,-1 0 1,0 0 0,0 0 0,-3 9 0,1-9-20,0 1 1,1 0 0,-1 0 0,1 0-1,0 0 1,0 1 0,1-1-1,0 1 1,0 9 0,1 57-854,0-58-4249,0-1-5216,0-35 2985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04.7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179 52 9088,'0'0'4938,"0"-5"-4138,0-41 1072,4 46-1296,13 0-16,-17 0-549,0 0-1,0 0 1,0 0-1,0 0 1,0 0-1,1 0 0,-1 0 1,0 0-1,0 0 1,0 0-1,0 0 1,0 0-1,1 0 1,-1 0-1,0 0 1,0 0-1,0 0 1,0 0-1,0 0 1,0 0-1,1 0 1,-1 0-1,0 0 1,0 0-1,0 0 1,0 0-1,0 0 1,0 0-1,0 0 1,0 1-1,1-1 0,-1 0 1,0 0-1,0 0 1,0 0-1,0 0 1,0 0-1,0 0 1,0 1-1,0-1 1,0 0-1,0 0 1,0 0-1,0 0 1,0 0-1,0 1 1,0-1-1,0 0 1,0 0-1,0 0 1,0 0-1,0 0 1,0 0-1,0 1 1,0-1-1,0 0 0,0 6 203,0-3 35,0 1 1,1-1-1,-2 1 0,1-1 1,0 1-1,-1-1 1,0 0-1,-1 6 0,-9-1 148,10-7-377,1-1-1,-1 0 1,0 0-1,1 1 1,-1-1-1,1 1 1,-1-1 0,1 0-1,-1 1 1,1-1-1,-1 1 1,1-1-1,-1 1 1,1-1-1,0 1 1,-1 0-1,1-1 1,0 1-1,0-1 1,-1 1 0,1 0-1,0-1 1,0 1-1,0 0 1,0-1-1,0 1 1,0 0-1,0-1 1,0 1-1,0 1 1,0-2-9,0 0 0,0 1 0,0-1 0,0 0 0,0 1 0,0-1 0,0 1 0,0-1 0,0 0 1,-1 1-1,1-1 0,0 0 0,0 1 0,0-1 0,0 0 0,-1 1 0,1-1 0,0 0 0,0 0 0,-1 1 0,1-1 0,0 0 0,0 0 0,-1 1 0,1-1 0,-5 6 64,0 1 0,0 0-1,1 0 1,0 0-1,-5 14 1,6-12-9,-1 0 0,-1-1 0,0 1 0,0-1 0,0 0-1,-8 9 1,7-11-32,1 1 0,0 0 0,0 0 0,1 0 0,0 1 0,0-1 0,-3 12 0,-8 14 2,12-27-27,0 0 0,0-1 0,0 1 0,1 0 0,0 0 0,1 1 0,-1-1 0,1 0 0,-1 13 0,2-16-6,0 0 0,0 0-1,-1 0 1,1 1 0,-1-1 0,0 0 0,1 0 0,-2 0-1,1 0 1,0 0 0,-1-1 0,-2 6 0,2-6-2,1 0 1,0 0 0,-1 1-1,1-1 1,0 1 0,0-1-1,1 1 1,-1-1-1,0 1 1,1-1 0,0 1-1,-1 4 1,1 120-28,0-126 27,0-1 0,0 1 0,0 0 0,0 0 0,0 0 0,0-1 0,0 1 0,0 0 0,0 0 0,0 0 1,0 0-1,0-1 0,0 1 0,1 0 0,-1 0 0,0-1 0,1 1 0,-1 0 0,1 0 0,-1-1 0,1 1 0,-1 0 0,1-1 0,-1 1 0,1-1 0,-1 1 0,1-1 0,0 1 0,-1-1 0,1 1 0,1-1 0,8 8-6,-1 8-15,8-7 15,-10 2 5,-7-11 1,1 1 1,-1 0-1,0-1 0,1 1 0,-1 0 0,1-1 1,-1 1-1,1 0 0,-1-1 0,1 1 0,-1-1 1,1 1-1,0-1 0,-1 1 0,1-1 0,0 0 1,-1 1-1,1-1 0,0 0 0,0 0 0,-1 1 1,1-1-1,0 0 0,0 0 0,0 0 0,-1 0 0,1 0 1,0 0-1,0 0 0,0 0 0,-1 0 0,2-1 1,1 2 1,0-1 0,0 0 0,0 1 0,0-1 0,0 1 0,-1 0 0,1 0 1,0 0-1,-1 0 0,1 0 0,4 4 0,-5-4-4,1 1-1,-1-1 0,1 1 1,0-1-1,0 0 1,-1 0-1,1 0 1,0 0-1,0-1 0,0 1 1,5-1-1,18 2-22,-19-1 20,0-1 0,0 1 0,0-1 0,1 0 1,-1-1-1,0 0 0,0 0 0,12-4 0,32-37-54,-33 34 43,-16 8 15,-1-1 0,1 1 0,0-1 1,-1 0-1,1 0 0,0 1 0,-1-1 0,1 0 1,-1 0-1,1-1 0,-1 1 0,1 0 0,-1 0 0,0-1 1,0 1-1,0-1 0,0 1 0,1-3 0,7-21 1,-6 19 0,0 1 0,0-1 0,-1 0 0,0 0 0,0 1 0,0-2 0,-1 1 0,1 0 0,-2 0 0,1-7 0,-1-97 27,2 91-17,-1 10-7,-1 0 1,0 0-1,0 0 1,0 0-1,-1 0 0,-1 0 1,-2-11-1,-13-22-3,-2-1 0,13 31 0,5 9 1,0 1 0,0 0 0,1 0 0,-1-1 0,1 1 1,0-1-1,-1 1 0,1-5 0,1 5 0,-1-1 1,0 1 0,-1 0 0,1 0-1,0-1 1,-1 1 0,1 0-1,-1 0 1,-1-3 0,-15-16-18,17 20 10,0 1 0,-1 0 0,1 0 0,0-1 0,0 1 0,-1 0 0,1 0 0,0-1 0,-1 1 0,1 0 0,0 0 0,-1 0 0,1-1 0,0 1 0,-1 0 0,1 0 0,0 0 0,-1 0 0,1 0 1,0 0-1,-1 0 0,1 0 0,-1 0 0,0 0 0,-41 0-2661,38 0 262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06.17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21 153 6400,'0'0'9306,"4"-8"-7685,13-26-250,-13 25 3472,0 9-4742,-3 0-98,0 0 0,0 0 0,0 0-1,-1 0 1,1 0 0,0 1 0,0-1 0,0 0 0,-1 0 0,1 0-1,0 1 1,0-1 0,-1 0 0,1 1 0,0-1 0,0 1 0,-1-1-1,1 1 1,-1-1 0,1 1 0,0-1 0,-1 1 0,1-1 0,-1 1-1,1 0 1,-1 0 0,0-1 0,1 1 0,-1 0 0,0-1 0,1 2-1,0 4 22,0 0 0,-1-1-1,0 1 1,0 9-1,-1 9 61,1 155 370,0-174-432,-1 0 1,1 0-1,-1 0 1,0 0 0,-1 0-1,1 0 1,-1 0 0,0 0-1,0 0 1,-4 6-1,2-5 18,4-5-25,-1 0 1,0 1 0,0-1 0,1 0-1,-1 0 1,1 0 0,-1 1 0,1-1-1,0 0 1,-1 0 0,1 1 0,0-1-1,0 0 1,0 1 0,0-1 0,0 0-1,0 1 1,0-1 0,1 2 0,0 4 42,-1 141 710,0-144-725,0 1 10,0-5-52,0 1 0,0-1-1,0 1 1,0-1 0,0 1 0,0-1 0,0 1 0,0 0-1,0-1 1,0 1 0,0-1 0,1 1 0,-1-1 0,0 1-1,0-1 1,0 1 0,1-1 0,-1 1 0,0-1 0,1 0 0,-1 1-1,1 0 1,-1-1 0,1 0-1,-1 0 1,1 0-1,-1 0 0,0 0 1,1 0-1,-1 0 1,0 0-1,1 0 1,-1-1-1,1 1 0,-1 0 1,0 0-1,1 0 1,-1 0-1,0-1 1,1 1-1,-1 0 0,0 0 1,0 0-1,1-1 1,-1 1-1,0 0 1,0-1-1,1 1 1,1-2-1,-1-1 1,0 1-1,1 0 0,-1 0 1,0-1-1,0 1 1,0-1-1,0 1 1,-1-1-1,1 1 1,-1-1-1,1 1 1,-1-5-1,0-4 0,-1 7 0,1 1 0,0-1 0,0 1 0,0-1 0,0 1 0,1-1 0,0 1 0,0-1 0,1-4 0,6-5 0,-7 11 0,1 0 0,-1 0 0,1-1 0,-1 1 0,0-1 0,0 1 0,0-1 0,0 0 0,-1 1 0,1-1 0,-1 0 0,1-5 0,-1-470-26,0 474 148,0 4-117,-1 1 0,1 0 0,0 0 0,-1-1 0,1 1 0,0 0 0,0 0 0,0-1 0,0 1 0,0 0 0,0 0-1,0 0 1,0-1 0,0 1 0,0 0 0,0 1 0,2 14 82,-1 24-18,1-20-21,-2 1 0,0 0 0,-1-1 0,-5 27 0,-4-27-42,8-17-5,1-1 1,0 0-1,-1 1 1,1 0 0,0-1-1,1 1 1,-1-1 0,0 1-1,1 0 1,-1 0 0,1-1-1,0 6 1,0-2-2,0 1 0,0-1 0,-1 0 0,-2 12 0,-15 15-21,16-22 19,1 0 1,0 0-1,0 0 1,2 20-1,-1-13-6,0-15 4,0 0 0,0 0 0,0-1 0,-1 1 0,1 0 0,-1 0 0,0-1 0,0 1 0,0 0 0,0-1 0,0 1 0,-3 4 0,-6 13-3,7-1-3,1 1 0,0-1 0,2 1 0,2 29 0,-1-3 1,-1 30-4332,-4-80 1722,-13-13-1882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07.31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102 0 6720,'0'0'14607,"0"4"-14185,0 1-299,-3 45 1066,3-47-1152,-1 0 0,0 0 0,1 0 0,-1 0 0,-1 0-1,1 0 1,0-1 0,-1 1 0,1 0 0,-1-1 0,0 1 0,-2 1 0,4-3-32,-1-1 1,1 0 0,0 0 0,-1 1-1,1-1 1,0 0 0,0 0 0,-1 1-1,1-1 1,0 0 0,0 1 0,0-1-1,0 0 1,-1 1 0,1-1 0,0 0 0,0 1-1,0-1 1,0 1 0,0-1 0,0 0-1,0 1 1,0-1 0,0 1 0,0 9 16,1-5-16,0 0 0,-1 0 1,0 0-1,0 0 0,-1 0 1,1 0-1,-1 0 0,0 0 1,-2 7-1,-8-5 0,10-6-5,0-1 0,1 0 0,-1 1-1,0-1 1,1 1 0,-1-1 0,0 0 0,1 1-1,-1 0 1,1-1 0,-1 1 0,1-1-1,-1 1 1,1 0 0,-1-1 0,1 1 0,0 0-1,-1 0 1,1-1 0,0 1 0,0 0-1,-1 0 1,1-1 0,0 1 0,0 0 0,0 0-1,0 0 1,0-1 0,0 1 0,0 0-1,0 0 1,1 1 0,-1 9 3,1-7-1,-1-1 0,0 1-1,0-1 1,0 1 0,-1-1 0,1 1 0,-1-1-1,0 1 1,-1 4 0,-15 17 2,9 1-5,0-14 0,6-10 0,1 1 0,-1-1 0,1 0 0,0 1 0,-1-1 0,1 0 0,0 1 0,1-1 0,-1 1 0,0 0 0,1-1 0,-1 1 0,1 3 0,0 41-32,0-43 0,8-4 17,-5-1 11,0 1 0,0 0 0,-1 0 0,1 0 0,0 0 0,0 0 0,0 1 0,0-1 0,0 1-1,-1 0 1,6 1 0,-2 9 7,0-3 8,16-5 7,45-3 46,-66 0-63,-1 0 0,0 0 0,1 0 0,-1 0 0,1 0 0,-1 0 0,0 0 0,1 0 1,-1 0-1,0 0 0,1 1 0,-1-1 0,0 0 0,1 0 0,-1 0 0,0 0 0,1 1 0,-1-1 0,0 0 0,0 0 0,1 1 0,-1-1 0,0 0 0,0 0 0,1 1 0,12 8 7,0 0 1,0-1-1,18 7 0,-29-14-9,0 0-2,0-1 0,1 1 0,-1 0 0,1-1 0,-1 0-1,1 1 1,4-2 0,-5 1 1,-1 0 0,0 0 1,1 0-1,-1 0 0,1 0 0,-1 1 0,0-1 0,1 0 0,-1 0 0,0 1 0,1-1 0,-1 1 0,0 0 1,2 0-1,4 10-5,-1-3-2,15-5-45,-4-3 17,-17 0 36,0 0 0,0 0 0,1 0 0,-1 0 0,0 0 0,0 0 0,0 0 0,0 0 1,0 0-1,1 0 0,-1 0 0,0 0 0,0 0 0,0 0 0,0 0 0,0 0 0,1 0 0,-1 0 0,0 0 0,0 0 0,0 0 0,0 0 0,0 0 0,0 0 1,0 0-1,1 0 0,-1-1 0,0 1 0,0 0 0,0 0 0,0 0 0,0 0 0,0 0 0,0 0 0,0 0 0,0-1 0,0 1 0,1 0 0,-1 0 1,0 0-1,0 0 0,0 0 0,0 0 0,0-1 0,0 1 0,0 0 0,0 0 0,0 0 0,0 0 0,0 0 0,0-1 0,0 1 0,0 0 0,0 0 0,-1 0 1,1 0-1,0-18-42,0 18 42,0 0 0,0 0 0,0 0 1,0 0-1,0 0 0,0-1 0,0 1 0,0 0 0,0 0 1,0 0-1,0 0 0,0 0 0,0-1 0,0 1 0,0 0 0,0 0 1,0 0-1,0 0 0,0 0 0,0-1 0,0 1 0,0 0 1,0 0-1,0 0 0,1 0 0,-1 0 0,0 0 0,0 0 1,0-1-1,0 1 0,0 0 0,0 0 0,0 0 0,0 0 0,1 0 1,-1 0-1,0 0 0,0 0 0,0 0 0,0 0 0,0 0 1,0 0-1,1 0 0,-1 0 0,0 0 0,0 0 0,0 0 1,0 0-1,0 0 0,1 0 0,-1 0 0,0 0 0,0 0 0,0 0 1,0 0-1,1 0 0,-1 0 1,1 0-1,0 0 1,0 0-1,-1 0 1,1 0 0,0 0-1,0 0 1,-1 0 0,1 0-1,0-1 1,0 1-1,-1 0 1,1 0 0,0-1-1,-1 1 1,1-1 0,0 1-1,-1 0 1,1-1-1,-1 1 1,1-1 0,-1 1-1,1-1 1,-1 0 0,1 1-1,-1-1 1,1 0-1,-1 1 1,1-2 0,1-30-65,-2 21 24,0 0-8,-1 4 13,1 0-1,0 0 1,0 0-1,0 0 1,1 0-1,3-13 1,4 7 15,-6 11 13,-1 0 0,1-1 0,-1 1 0,0 0 1,0-1-1,0 0 0,0 1 0,0-1 0,0 1 0,-1-1 1,1 0-1,-1-4 0,0-95-67,0 101 76,0-1 0,0 1 0,0 0 0,0 0 0,0 0 0,0-1 0,-1 1 0,1 0 0,0 0 0,-1 0 0,1 0 0,-1 0 0,1 0 0,-1 0 0,0 0 0,1 0 0,-1 0 0,0 0 0,0 0 0,1 0 0,-1 0 0,0 1 0,0-1 0,-1-1 0,1 2 1,0 0 0,0-1 0,0 0 0,1 1 0,-1-1-1,0 1 1,1-1 0,-1 0 0,1 1 0,-1-1 0,0 0 0,1 0-1,0 0 1,-1 1 0,1-1 0,-1 0 0,1 0 0,0 0-1,0 0 1,0 0 0,-1 0 0,1 1 0,0-3 0,0-1 158,0-1-27,0-12 43,0 13 885,0 8-959,0 13 15,0-12 144,0-1-106,0 118 490,0-119-631,0 0 1,0-1-1,-1 1 0,1 0 0,-1-1 1,0 1-1,0-1 0,0 1 0,0-1 0,0 1 1,0-1-1,-1 0 0,1 1 0,-1-1 1,1 0-1,-1 0 0,-3 3 0,4-5-9,1 0-1,0 1 1,-1-1-1,1 0 1,0 0-1,0 1 1,-1-1-1,1 0 1,0 0-1,0 1 1,-1-1-1,1 0 1,0 1-1,0-1 1,0 0-1,0 1 1,0-1-1,-1 0 1,1 1-1,0-1 1,0 1 0,0-1-1,0 0 1,0 1-1,0-1 1,0 98 171,0-94-174,0 0 0,0 0 1,-1 0-1,1 0 1,-1 0-1,0 1 0,0-2 1,-1 1-1,1 0 1,-4 6-1,3-6-1,0 0-1,0 0 1,1-1-1,0 1 1,-1 0-1,1 0 1,1 0-1,-1 0 1,1 1-1,-1 6 1,2 8 16,0-14-18,-1 0-1,1 0 0,-1 1 0,-1-1 0,1 0 1,-1 0-1,0 0 0,0 1 0,-2 4 1,-5 3-6,6-10 5,1-1-1,-1 0 1,1 0-1,0 0 0,-1 1 1,1-1-1,1 1 0,-1-1 1,0 1-1,0-1 1,1 1-1,0-1 0,-1 1 1,1-1-1,0 5 1,0 35-841,0-38 230,5-4-155,7 0 254,-3 0-6455,-5-4 4244,13-13-283,-17 17 2846,1-1 1,-1 1-1,0 0 0,1 0 0,-1-1 1,0 1-1,0 0 0,1 0 1,-1-1-1,0 1 0,0 0 1,0-1-1,1 1 0,-1 0 0,0-1 1,0 1-1,0 0 0,0-1 1,0 1-1,0-1 0,0 1 1,0 0-1,0-1 0,0 0 0,0-19-6072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9:08.0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179 1 2784,'0'0'18378,"-5"0"-17898,-11 0-117,16 0-358,-1-1-1,1 1 1,0 0 0,0 0 0,0 0 0,0 0 0,0 0 0,0 0-1,-1 0 1,1 0 0,0 0 0,0 0 0,0 0 0,0 0 0,0 0 0,-1 0-1,1 0 1,0 0 0,0 0 0,0 1 0,0-1 0,0 0 0,0 0-1,-1 0 1,1 0 0,0 0 0,0 0 0,0 0 0,0 0 0,0 0-1,0 0 1,0 1 0,0-1 0,0 0 0,0 0 0,-1 0 0,1 0 0,0 0-1,0 0 1,0 1 0,0-1 0,0 0 0,0 0 0,0 0 0,0 0-1,0 0 1,0 0 0,0 1 0,0-1 0,0 0 0,0 0 0,0 0 0,0 0-1,0 0 1,0 1 0,1-1 0,-1 17 171,0-17-173,0 0-1,0 1 1,0-1-1,0 0 1,0 0-1,0 0 1,0 0-1,0 0 1,0 1-1,0-1 1,0 0-1,0 0 1,0 0-1,0 0 1,0 0-1,0 0 1,0 1-1,0-1 1,0 0-1,0 0 1,0 0 0,0 0-1,-1 0 1,1 0-1,0 1 1,0-1-1,0 0 1,0 0-1,0 0 1,0 0-1,0 0 1,0 0-1,0 0 1,-1 0-1,1 1 1,0-1-1,0 0 1,0 0-1,0 0 1,0 0 0,0 0-1,-1 0 1,1 0-1,0 0 1,0 0-1,0 0 1,0 0-1,0 0 1,-1 0-1,1 0 1,0 0-1,0 0 1,0 0-1,0 0 1,0 0-1,-1 0 1,0-1 5,1 1-1,-1 0 1,0 0-1,0 0 1,0 0 0,1 0-1,-1 0 1,0 1 0,0-1-1,1 0 1,-1 0-1,0 0 1,0 1 0,1-1-1,-1 1 1,0-1-1,0 0 1,1 1 0,-1-1-1,1 1 1,-1-1 0,0 1-1,1 0 1,-1-1-1,1 1 1,-1-1 0,1 1-1,0 0 1,-1 0 0,1-1-1,0 1 1,-1 0-1,1 0 1,0-1 0,0 1-1,0 0 1,0 0-1,-1-1 1,1 1 0,0 0-1,1 1 1,-1-1-1,0-1 0,0 0-1,0 1 1,0-1 0,0 1 0,0-1 0,-1 0 0,1 1-1,0-1 1,0 0 0,0 1 0,0-1 0,0 0 0,0 1-1,-1-1 1,1 0 0,0 1 0,0-1 0,-1 0-1,1 1 1,0-1 0,0 0 0,-1 0 0,0 1 0,-41 41 318,42-42-323,-1 1 1,1-1-1,0 0 1,0 0-1,-1 0 1,1 1-1,0-1 1,0 0-1,-1 1 1,1-1-1,0 0 0,0 0 1,0 1-1,-1-1 1,1 0-1,0 1 1,0-1-1,0 0 1,0 1-1,0-1 1,0 1-1,0-1 1,0 0-1,0 1 0,0 0 1,-1 2 3,1-1 1,-1 1-1,1 0 1,-1 0-1,0 0 0,0-1 1,0 1-1,-1 0 1,1-1-1,-1 1 0,1-1 1,-1 1-1,0-1 1,-3 3-1,5-5-5,-1 0 0,1 1 1,0-1-1,-1 0 0,1 0 0,0 1 1,0-1-1,-1 0 0,1 1 0,0-1 0,0 0 1,0 0-1,0 1 0,-1-1 0,1 0 1,0 1-1,0-1 0,0 1 0,0-1 1,0 0-1,0 1 0,0-1 0,0 0 0,0 1 1,0 0-1,0 1 1,-1 1 0,1-1-1,-1 1 1,0-1 0,1 1 0,-1-1-1,0 1 1,0-1 0,-1 1 0,1-1-1,-2 3 1,1-3 0,0 1-1,1 0 0,-1-1 1,1 1-1,0 0 0,0 0 1,0 0-1,0 0 0,0 1 1,1-1-1,-1 5 0,1 93-1,0-100 0,0 0-1,0 0 1,0 0 0,0 0-1,0 1 1,0-1-1,0 0 1,0 0 0,1 0-1,-1 0 1,1 0-1,-1 0 1,0 0 0,1 0-1,0 0 1,-1 0-1,1 0 1,-1-1-1,1 1 1,0 0 0,0 0-1,0 0 1,-1-1-1,1 1 1,2 0 0,-2 0-1,0 0 1,0-1-1,0 1 1,-1 0 0,1-1-1,0 1 1,0 0-1,-1 0 1,1 0-1,0-1 1,-1 1 0,1 0-1,-1 0 1,1 0-1,-1 0 1,1 0 0,-1 0-1,0 0 1,1 0-1,-1 1 1,0-1 0,0 0-1,0 0 1,0 0-1,0 2 1,0-2 0,-1-1 1,1 1-1,0 0 1,0 0-1,0 0 1,0 0-1,0-1 1,0 1-1,0 0 1,0 0-1,1 0 1,-1-1-1,0 1 1,0 0-1,1 0 1,-1 0 0,0-1-1,1 1 1,-1 0-1,1-1 1,-1 1-1,1 0 1,-1-1-1,1 1 1,-1-1-1,1 1 1,0-1-1,-1 1 1,1-1-1,0 1 1,0 0-1,10 6 5,-1 11-5,-9-16 0,0-1 0,-1 1 0,1 0 0,0-1 0,0 1 0,0 0 0,0-1 0,0 1 0,1-1 0,-1 0 0,0 1 0,1-1 0,-1 0 0,4 2 0,-2-2 2,1 0 0,-1 0 1,1 0-1,-1 0 0,1-1 0,0 0 0,0 0 0,-1 0 0,5 0 0,-2 0 9,-5-1-10,-1 1 0,0 0 0,1 0 0,-1 0 0,0 1 0,1-1 0,-1 0 0,1 0 1,-1 0-1,0 0 0,1 0 0,-1 0 0,0 0 0,1 1 0,-1-1 0,0 0 0,0 0 0,1 0 0,-1 1 0,0-1 0,1 0 0,-1 0 0,0 1 0,0-1 0,1 1 0,15 15 10,-15-15-11,-1-1 1,0 0 0,0 1 0,0-1 0,1 0 0,-1 0-1,0 1 1,1-1 0,-1 0 0,0 0 0,0 0-1,1 1 1,-1-1 0,0 0 0,1 0 0,-1 0 0,0 0-1,1 0 1,-1 0 0,1 0 0,-1 1 0,0-1-1,1 0 1,-1 0 0,1-1 0,16 1 10,-17 1-10,1-1 0,-1 0 0,1 0 1,-1 0-1,0 0 0,1-1 0,-1 1 0,0 0 1,1 0-1,-1 0 0,0 0 0,1 0 1,-1 0-1,0-1 0,1 1 0,-1 0 1,0 0-1,1 0 0,-1-1 0,0 1 0,0 0 1,1 0-1,-1-1 0,0 1 0,1-1 1,15-15 51,-16 15-52,1 1 1,-1 0-1,0-1 1,0 1-1,1 0 1,-1 0-1,0-1 0,0 1 1,1 0-1,-1 0 1,0 0-1,1-1 1,-1 1-1,0 0 0,1 0 1,-1 0-1,0 0 1,1 0-1,-1 0 1,0 0-1,1-1 1,-1 1-1,0 0 0,1 0 1,0 1-1,-1-1 1,1 0-1,0 0 0,-1 0 0,1 0 1,0 0-1,-1 0 0,1 0 1,0-1-1,-1 1 0,1 0 1,-1 0-1,1 0 0,0-1 1,-1 1-1,1 0 0,0-1 0,-1 1 1,1 0-1,-1-1 0,1 1 1,-1-1-1,1 1 0,-1-1 1,1 1-1,-1-1 0,0 1 0,1-1 1,-1 1-1,0-1 0,1 0 1,-1 0-1,8-10 16,9 2-6,-9-7 10,9 7-10,-8-12 15,-1 8-10,-7 11-15,1-1 1,-1 1-1,1 0 1,-1 0-1,0-1 1,0 1 0,0-1-1,0 1 1,-1-1-1,1 1 1,-1-1-1,1 0 1,-1-3 0,0 3 0,0 1 0,1-1 0,-1 0 0,0 1-1,1-1 1,0 1 0,0-1 0,0 1 0,0-1 0,0 1 0,0-1 0,3-2 0,-2 2 1,-1 0-1,1 0 1,-1 1-1,1-1 1,-1 0 0,0 0-1,0 0 1,-1 0-1,1 0 1,-1 0-1,1-1 1,-1-4-1,1-6 9,0 9-9,-1 0-1,1 0 0,-1 1 1,0-1-1,-1 0 1,1 0-1,-1 1 1,0-1-1,0 0 0,-2-5 1,-5-3-12,7 11 9,-1 0-1,1-1 1,-1 1 0,1-1 0,0 1-1,0-1 1,0 1 0,0-1-1,1 0 1,-1 1 0,1-1 0,-1-5-1,1 5 2,0 0-1,-1 1 0,1-1 0,-1 0 1,0 0-1,0 0 0,0 1 1,0-1-1,0 0 0,0 1 1,-1-1-1,1 1 0,-1 0 0,0-1 1,0 1-1,0 0 0,0 0 1,-2-2-1,0 1-1,1 0-1,0 0 1,0-1 0,1 1 0,-5-7 0,3-1-2,4 10 3,-1 1 0,1-1 0,0 0 0,0 0 0,-1 0 0,1 1 1,-1-1-1,1 0 0,-1 0 0,1 1 0,-1-1 0,1 1 0,-1-1 0,1 0 0,-1 1 1,0-1-1,1 1 0,-1-1 0,0 1 0,0 0 0,1-1 0,-1 1 0,0 0 1,0-1-1,0 1 0,1 0 0,-1 0 0,0 0 0,0 0 0,0 0 0,0 0 1,1 0-1,-1 0 0,0 0 0,0 0 0,0 0 0,0 1 0,-1-1-2,1 0 0,0 0 0,0 0 0,0 0 0,0 0-1,0-1 1,0 1 0,0 0 0,0 0 0,0-1 0,0 1 0,0 0 0,0-1-1,0 1 1,0-1 0,0 1 0,0-1 0,1 0 0,-1 1 0,0-1 0,0 0-1,1 0 1,-1 0 0,0 1 0,1-1 0,-2-1 0,2 1-8,-1 0 0,1 0 1,-1 0-1,0 0 0,1 0 1,-1 1-1,0-1 0,0 0 0,1 0 1,-1 1-1,0-1 0,0 1 1,0-1-1,0 1 0,0-1 1,0 1-1,0 0 0,0-1 1,0 1-1,0 0 0,0 0 0,0-1 1,0 1-1,0 0 0,0 0 1,-2 1-1,-98-1-2309,97 0 2098,1 0 0,0 1 0,0-1 0,0 1 0,0 0 0,0 0 0,0 0 0,0 0 1,0 1-1,0-1 0,-4 4 0,5-4-145,0 1 1,0-1-1,-1 0 1,1 0-1,-1 0 1,1 0-1,-1 0 1,1 0-1,-1-1 1,1 1-1,-4 0 1,6-2 186,-1 1 1,1 0-1,0 0 1,-1 0-1,1 1 1,0-1 0,-1 0-1,1 0 1,0 0-1,-1 0 1,1 0-1,0 0 1,-1 0-1,1 1 1,0-1-1,-1 0 1,1 0-1,0 0 1,-1 1-1,1-1 1,0 0-1,0 0 1,-1 1-1,1-1 1,0 1-1,-21 19-7030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6:32.37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2586 772 2752,'0'0'3786,"0"15"-3380,0-9-357,0 0-4,0 0 0,0 0 0,1 0 0,0 1 1,1 5-1,-1-10-23,-1-1 0,0 1-1,1-1 1,0 0 0,-1 0 0,1 1 0,0-1 0,-1 0 0,1 0 0,0 0-1,0 0 1,0 0 0,0 0 0,0 0 0,0 0 0,0 0 0,1-1-1,-1 1 1,0 0 0,0-1 0,1 1 0,-1 0 0,0-1 0,1 0-1,-1 1 1,0-1 0,1 0 0,-1 0 0,3 0 0,-4 0-8,1 0 0,-1 0 0,0 0 0,0 0 0,1 0 0,-1 0 0,0 0 0,0 0 0,0 0 0,1 0 0,-1 0 0,0 0 0,0 0 0,1 0 0,-1 0 0,0 0 0,0 0 0,1 0 0,-1 0 0,0 0 0,0 0 1,1 0-1,-1 1 0,0-1 0,0 0 0,0 0 0,0 0 0,1 0 0,-1 0 0,0 1 0,0-1 0,0 0 0,0 0 0,1 0 0,-1 1 0,0-1 0,0 0 0,0 0 0,0 1 0,0-1 0,0 0 0,0 0 0,0 0 0,0 1 0,0-1 0,0 0 0,0 0 0,0 1 0,0-1 0,0 0 1,0 0-1,0 1 0,0-1 0,0 0 0,0 0 0,0 1 0,0 38 2476,7-39-1908,-5-1-556,0 1 0,-1 0 0,1 0 0,0 0 0,0 1 0,-1-1 0,1 0 0,0 1 1,-1-1-1,1 1 0,0-1 0,-1 1 0,1 0 0,-1 0 0,3 1 0,-3 0 48,1 0 0,-1 0 0,0 0 0,0 0 0,0 0 0,-1 0-1,1 0 1,0 0 0,-1 0 0,1 0 0,-1 0 0,0 1 0,0-1 0,0 0 0,0 4 0,7-6 160,23 0-47,-23 0 2122,-14 0-1546,-23 0-59,23 0 442,-1 0-719,-23 0-32,31 0-388,0 0 1,0 0-1,-1 1 0,1-1 1,0 0-1,0 0 0,-1 0 1,1 0-1,0 0 1,0 0-1,-1 0 0,1 0 1,0 0-1,0 0 1,0 0-1,-1 0 0,1 0 1,0 0-1,0 0 1,-1-1-1,1 1 0,0 0 1,0 0-1,-1 0 1,1 0-1,0 0 0,0 0 1,0-1-1,0 1 1,-1 0-1,1 0 0,0 0 1,0-1-1,0 1 0,0 0 1,0 0-1,-1 0 1,1-1-1,0 1 0,0 0 1,0 0-1,0-1 1,0 1-1,0 0 0,0 0 1,0 0-1,0-1 1,0 1-1,0 0 0,0 0 1,0-1-1,0 1 1,0 0-1,0 0 0,0-1 1,1 1-1,-1-45 1353,0 14-949,0 23-54,0 1-37,0-38 123,0 0-235,0-30-118,0 67-58,0 1 0,0-39 32,0 44-62,0 0 1,0 0-1,0 0 0,0 0 0,-1 0 0,1 0 0,-1 0 0,1 0 0,-1 0 1,1 1-1,-1-1 0,0 0 0,0 0 0,-1-1 0,-28-12 30,29 14-28,1 0-1,-1-1 1,0 1-1,0 0 1,1 0-1,-1 0 1,0-1-1,1 1 0,-1 0 1,1-1-1,0 1 1,-1 0-1,1-1 1,0 1-1,0-1 1,0 1-1,0 0 1,0-1-1,0 1 1,0-1-1,1-1 1,-1-12 122,0 13-113,0 0 0,0 0 0,0 0 1,0 0-1,0 0 0,-1 1 0,1-1 0,0 0 0,-1 0 1,0 0-1,1 1 0,-1-1 0,0 0 0,-2-2 0,-28-11 131,16-16-16,-14 16-10,28 13-113,0 1 0,0-1 1,0 0-1,0 0 0,0 0 1,1 1-1,-1-1 0,1 0 1,-1 0-1,1 0 0,0 0 1,0 0-1,0 0 0,0-2 1,0 3-3,0 1 0,0-1 0,0 0 1,0 1-1,0-1 0,0 1 1,0-1-1,0 0 0,0 1 0,-1-1 1,1 0-1,0 1 0,-1-1 1,1 1-1,0-1 0,-1 0 0,1 1 1,0-1-1,-1 1 0,1-1 0,-1 1 1,1 0-1,-1-1 0,1 1 1,-2-1-1,-28-30 66,29 31-66,1-1-1,-1 0 0,1 1 0,0-1 1,-1 1-1,1-1 0,-1 1 0,1 0 1,-1-1-1,1 1 0,-1-1 0,1 1 1,-1 0-1,0 0 0,1-1 0,-1 1 1,0 0-1,1 0 0,-1 0 0,1-1 1,-1 1-1,0 0 0,1 0 0,-1 0 1,-1 0-1,-3 0 3,0-1-1,0 0 1,1 0 0,-1-1 0,0 1 0,0-1-1,1 0 1,-1-1 0,1 1 0,-7-6-1,-14-6 8,-20-1-12,-1-14-21,28 22 16,-1-1 4,4-23-4,-15 16-22,15-15-5,-16 15-5,16-16-11,-3 22 38,-1 3 9,12 2 0,1 0 0,0-1 0,0 1 0,-7-9 0,12 12 0,1 1 0,-1-1 0,1 1 1,0-1-1,-1 1 0,1-1 0,-1 1 0,1 0 0,-1-1 0,0 1 1,1-1-1,-1 1 0,1 0 0,-1 0 0,0-1 0,1 1 0,-1 0 1,0 0-1,1 0 0,-1 0 0,0 0 0,1-1 0,-1 1 0,-1 1 1,-3-2 0,0 0 0,0 0 0,0-1 0,0 1 0,0-1 0,0 0 0,0 0 0,1-1 0,-1 1 0,1-1 0,-1 0 0,1 0 0,0-1 0,-5-5 0,8 8 0,1 1 1,0-1 0,-1 1 0,1-1 0,-1 1 0,1-1-1,-1 1 1,1-1 0,-1 1 0,1 0 0,-1-1-1,1 1 1,-1 0 0,0-1 0,1 1 0,-1 0 0,1 0-1,-1 0 1,0-1 0,1 1 0,-1 0 0,0 0-1,1 0 1,-1 0 0,0 0 0,-11 1 3,5-1-4,0 1 0,0-1 0,0 0 0,0-1 1,0 0-1,0 0 0,1 0 0,-11-4 0,-6-9 0,19 11 0,0 0 0,0 1 0,-1-1 0,1 1 0,0 0 0,-1 1 0,0-1 0,1 1 0,-1-1 0,0 1 0,0 1 0,-8-1 0,-494 1 91,502 0-88,-1 1 0,1 1 0,0-1 0,0 1 0,0-1 0,0 1 0,0 1 0,0-1 0,0 1 0,1 0 0,-1 0 0,1 0 1,-8 8-1,5-4 29,-1-7 16,3 1-47,0 0 0,0 0 0,0 0 0,1 1 0,-1-1 0,0 1 0,1 0 0,-1 1 0,1-1 0,0 1 0,-1 0 0,1 0 0,1 0 1,-8 8-1,11-11 0,-1 1 0,1 0 0,-1-1 0,1 1 0,0-1 0,-1 0 0,1 1 0,-1-1 0,1 1 0,-1-1 0,1 0 0,-1 1 0,0-1 0,1 0 0,-1 1 0,1-1 0,-1 0 0,0 0 0,1 0 0,-1 1 0,1-1 0,-1 0 0,0 0 0,1 0 0,-2 0 0,0-1 1,0 1 0,-1 0 0,1 0 0,0 1 0,0-1 0,0 0 0,0 1-1,0-1 1,0 1 0,0 0 0,0-1 0,0 1 0,-2 2 0,-11 27 14,13-29-12,1 0 0,-1 0 0,1 0 0,-1 0 0,1-1 0,-1 1 0,1 0 0,-1-1 0,0 1 1,0-1-1,1 0 0,-1 1 0,0-1 0,0 0 0,1 0 0,-1 0 0,0 0 0,0-1 0,1 1 0,-3-1 0,-4 9 23,-23 23-11,23-24 69,6-6-79,-1 0 0,0-1 0,0 0 0,0 1 0,1-1 0,-1 0 0,0-1 0,-4 0 0,-1 0 4,7 1-8,1 0-1,-1 0 0,0 0 0,1 0 1,-1 0-1,0 1 0,1-1 0,-1 0 1,0 0-1,1 0 0,-1 1 1,1-1-1,-1 0 0,0 0 0,1 1 1,-1-1-1,1 1 0,-1-1 1,1 0-1,-1 1 0,1-1 0,-1 1 1,1-1-1,-1 2 0,-30 28 31,23-23 0,1-7 0,-3 0-21,-26 0 16,33-1-25,1 2 0,0-1-1,0 0 1,0 0-1,0 1 1,0-1-1,-1 1 1,1 0 0,0-1-1,0 1 1,0 0-1,-2 2 1,3-2-1,0 1-1,0 0 1,0 0 0,1 0-1,-1 0 1,0-1 0,1 1 0,-1 0-1,1 0 1,0 0 0,-1 0-1,1 0 1,0 0 0,1 3 0,-1-5-1,0 0 0,0 0 1,0 0-1,0 1 0,0-1 1,0 0-1,0 0 1,0 1-1,0-1 0,0 0 1,0 0-1,0 1 0,0-1 1,0 0-1,0 0 1,0 1-1,0-1 0,0 0 1,0 0-1,0 0 0,0 1 1,0-1-1,0 0 1,-1 0-1,1 1 0,0-1 1,0 0-1,0 0 0,0 0 1,-1 0-1,1 1 1,0-1-1,0 0 0,0 0 1,0 0-1,-1 0 0,1 0 1,0 1-1,0-1 1,-1 0-1,1 0 0,0 0 1,0 0-1,-1 0 0,1 0 1,0 0-1,0 0 1,-1 0-1,1 0 0,0 0 1,0 0-1,0 0 0,-1 0 1,1 0-1,0 0 1,-1-1-1,-29 1 0,30 0 0,0 0-1,0 0 1,0 0-1,-1 0 1,1 0 0,0 0-1,0 0 1,-1 0 0,1 0-1,0 0 1,0 0-1,-1 0 1,1 0 0,0 0-1,0 0 1,-1 0 0,1 0-1,0 0 1,0 0-1,0 0 1,-1 0 0,1 0-1,0 0 1,0 1 0,0-1-1,-1 0 1,1 0-1,0 0 1,0 0 0,0 0-1,0 1 1,-1-1 0,1 0-1,0 0 1,0 0-1,0 1 1,0-1 0,0 0-1,0 0 1,0 1 0,-1-1-1,1 0 1,0 0-1,0 0 1,0 1 0,0-1-1,0 0 1,0 0 0,0 1-1,0-1 1,0 0-1,0 0 1,1 1 0,-1-1-1,0 0 1,0 1 0,0 0 0,0 1 0,1-1 0,-1 1 0,0-1 0,-1 1 0,1-1 0,0 1 1,0-1-1,-1 1 0,1-1 0,0 1 0,-1-1 0,0 0 0,1 1 0,-1-1 1,0 0-1,0 1 0,-1 0 0,-1 0 0,0-1 0,0 0-1,0 1 1,0-2 0,0 1 0,0 0 0,0 0-1,-1-1 1,1 0 0,0 0 0,0 1 0,-6-2 0,8 1 0,0 0 0,-1-1 0,1 1 0,-1 0 0,1 1 0,0-1 0,-1 0 0,1 0 0,-1 1 0,1-1 0,0 0 0,-1 1 0,1-1 0,0 1 0,0 0 0,-1-1 0,1 1 0,0 0 0,0 0 0,0 0 0,0 0 0,0 0 0,0 0 0,0 0 0,0 0 0,1 0 0,-1 1 0,0-1 0,1 0 0,-1 0 0,1 1 0,-1-1 0,1 0 0,-1 1 0,1-1 0,0 0 0,0 1 0,0-1 0,0 1 0,0-1 0,0 3 0,0-4 0,0 0 0,0 1 1,1-1-1,-1 0 0,0 0 1,0 1-1,0-1 1,0 0-1,0 0 0,0 1 1,0-1-1,0 0 0,0 0 1,0 0-1,0 1 1,0-1-1,0 0 0,0 0 1,-1 1-1,1-1 0,0 0 1,0 0-1,0 0 1,0 1-1,0-1 0,0 0 1,-1 0-1,1 0 0,0 1 1,0-1-1,0 0 1,0 0-1,-1 0 0,1 0 1,0 0-1,0 1 0,0-1 1,-1 0-1,1 0 1,0 0-1,0 0 0,-1 0 1,1 0-1,0 0 0,0 0 1,-1 0-1,1 0 1,0 0-1,0 0 0,0 0 1,-1 0-1,1 0 0,0 0 1,0 0-1,-1 0 1,1-1-1,-6 2 1,1 0-1,0 0 1,0 1 0,0-1-1,0 1 1,0 0 0,0 0 0,1 1-1,-1-1 1,1 1 0,0 0-1,-1 0 1,1 1 0,-5 5 0,9-8-1,-1-1 1,1 1 0,0-1 0,-1 1 0,1-1-1,-1 1 1,1-1 0,-1 1 0,1-1 0,-1 0 0,1 1-1,-1-1 1,0 0 0,1 1 0,-1-1 0,1 0 0,-1 0-1,0 0 1,1 1 0,-1-1 0,0 0 0,1 0-1,-1 0 1,0 0 0,0 0 0,-9-1 3,-27 1-2,35 0-2,0 0 0,0 0 0,0 1 0,-1-1 0,1 0 0,0 1 0,0 0 0,0-1 0,0 1-1,0 0 1,-4 2 0,-9 27 0,13-29 0,0 0 0,-1 0 0,1 0 0,0 0 0,-1 0 0,1 0 0,0-1 0,-1 1 0,1-1 0,-1 0 0,1 1 0,-1-1 0,1 0 0,-4-1 0,2 1 0,-1 0 0,1 0 0,0 0 0,-1 1 0,1 0 0,0 0 0,-1 0 0,-4 2 0,-36 28 0,25-24 0,1 1-5,4 22-16,-14-15 10,13 16-10,-14-16 15,14 15 12,-13-15 15,14 16-16,-16-16-5,16 14 6,-15-13 10,15 14-32,13-29 15,1 0 0,-1 0 0,0 0 1,1 0-1,-1 0 0,0-1 1,0 1-1,1-1 0,-1 1 0,0-1 1,0 0-1,0 0 0,0 0 1,-3 0-1,-2 0-26,7-8-31,0-121-6,0 127 63,-1-1 0,1 1 0,0 0 1,0-1-1,1 1 0,-1-1 0,0 1 0,1-1 1,-1 1-1,1 0 0,0-1 0,0 1 1,2-4-1,27-9-20,-29 13 20,0-1 0,0 1 0,0 0 0,0-1 1,0 1-1,-1-1 0,1 1 0,-1-1 1,1 1-1,-1-1 0,0 1 0,0-1 0,-1-3 1,1 4-2,0-1 0,0 1 0,0-1 0,0 1 0,0-1 0,0 1 0,1-1 1,-1 1-1,1 0 0,0-1 0,0 1 0,0-1 0,2-3 0,27-9-30,-29 13 30,0-1 0,0 1 0,0 0-1,0-1 1,-1 1 0,1 0 0,-1-1-1,1 1 1,-1-1 0,0 1 0,0-1 0,0 1-1,0-4 1,-1 3 0,1 1 0,0 0 1,0-1-1,0 1 0,0-1 0,1 1 0,-1-1 0,1 1 1,-1-1-1,1 1 0,0 0 0,0-1 0,0 1 0,2-3 1,28-10-5,-30 14 5,-1 0 0,1 0 0,0 0 1,0 0-1,0-1 0,-1 1 0,1 0 0,-1 0 0,1-1 0,-1 1 0,1 0 0,-1-1 0,0 1 0,0-1 1,1 1-1,-1 0 0,0-1 0,0 1 0,0-1 0,-1 1 0,1 0 0,-1-2 0,1-12-4,0 13 4,0 0 1,0 0 0,0 0-1,0 0 1,1 0-1,-1 0 1,0 1 0,1-1-1,-1 0 1,1 0 0,0 0-1,0 0 1,0 1 0,1-3-1,27-11 1,-28 14 1,0 0 0,0 0 0,0 0 0,0 0 0,-1 0 0,1 0 0,-1 0 0,1 0-1,-1-1 1,1 1 0,-1 0 0,1-1 0,-1 1 0,0 0 0,0 0 0,0-1 0,0 1 0,0 0 0,0-1-1,0 1 1,0 0 0,-1-3 0,1-10 5,0-32-27,0 16 10,0 22-16,0 16-149,0 75 198,0-81-21,0 1 1,0-1-1,0 1 1,0-1-1,0 1 1,0-1-1,-1 0 1,1 1-1,-1-1 1,0 1-1,1-1 1,-1 0-1,-3 4 1,-25 9 3,27-13-4,1 1 0,0-1-1,0 0 1,0 1 0,1-1-1,-1 0 1,1 1 0,-1-1-1,1 1 1,0-1 0,-1 1-1,1-1 1,1 5 0,-1-4 0,1-1 0,-1 1 0,0-1 1,0 1-1,-1-1 0,1 1 0,0-1 1,-1 0-1,0 1 0,1-1 0,-1 0 0,0 1 1,-2 3-1,-28 9 4,30-14-5,0 1 0,0-1 0,0 1 0,0-1 0,0 1 0,0-1 0,1 1 0,-1-1 0,1 1 0,-1 0 0,1-1 0,-1 1 0,1 0 0,0 2 0,1 32 0,-1-30 0,1 0 0,-1 0 0,0 0 0,0 0 0,-1 0 0,1 0 0,-2 0 0,1 0 0,-2 6 0,-1-5-1,0-1 0,-1 0 0,1 0 0,-9 8 0,12-14 0,1 0 0,-1 1 0,1-1 1,-1 1-1,1-1 0,-1 1 0,1-1 0,-1 1 0,1-1 0,0 1 1,-1-1-1,1 1 0,0 0 0,-1-1 0,1 1 0,0 0 0,0-1 1,0 1-1,0-1 0,-1 1 0,1 0 0,0-1 0,0 1 0,0 1 1,0 43 16,0 30-43,0-74 27,0-1-1,0 0 1,0 0-1,0 1 1,0-1 0,0 0-1,0 0 1,0 0 0,0 1-1,0-1 1,0 0-1,0 0 1,0 1 0,0-1-1,0 0 1,0 0 0,0 1-1,0-1 1,0 0-1,0 0 1,0 0 0,0 1-1,1-1 1,-1 0 0,0 0-1,0 0 1,0 1-1,0-1 1,0 0 0,1 0-1,-1 0 1,0 0 0,0 1-1,0-1 1,1 0-1,-1 0 1,0 0 0,0 0-1,0 0 1,1 0 0,-1 0-1,0 0 1,0 0-1,1 1 1,-1-1 0,0 0-1,0 0 1,1 0 0,-1-1-1,0 1 1,0 0-1,1 0 1,-1 0 0,0 0-1,0 0 1,1 0 0,29 0 0,-30 0 0,0 0 0,0 0 1,0-1-1,1 1 0,-1 0 1,0 0-1,0 0 1,1 0-1,-1 0 0,0 0 1,0 0-1,1 0 0,-1 0 1,0 0-1,0 0 1,1 0-1,-1 0 0,0 1 1,0-1-1,1 0 0,-1 0 1,0 0-1,0 0 1,0 0-1,1 0 0,-1 1 1,0-1-1,0 0 0,0 0 1,0 0-1,1 0 1,-1 1-1,0-1 0,0 0 1,0 0-1,0 0 0,0 1 1,0-1-1,0 0 1,1 0-1,-1 1 0,0-1 1,0 0-1,0 0 0,0 1 1,0-1-1,0 0 1,0 0-1,0 1 0,0-1 1,0 0-1,0 0 0,-1 0 1,1 1-1,0-1 1,0 1-1,0 45 64,0-2 0,0 1-32,0-43-32,0 0 1,0 0-1,0 0 0,0 0 1,0 0-1,1 0 0,-1 0 1,1 0-1,-1 0 0,1 0 1,0 0-1,0 0 1,0-1-1,1 3 0,29 11 6,-23 4 6,-1-1-3,-6-15-9,1 0 1,0 0-1,0 0 0,0 0 1,1-1-1,-1 1 0,0-1 1,1 1-1,0-1 0,0 0 1,-1 0-1,1-1 0,0 1 1,1 0-1,-1-1 0,0 0 1,7 2-1,20 10-1,-24-10 0,0 1 0,-1 0 0,1 1 0,8 9 0,-6-7-58,45-7-2341,-31 0 1723,-15 0-2604,2 0-3342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5.47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159 106 11840,'0'0'4394,"0"-4"-3210,0-41-213,0 41-449,0 0-239,0-14-27,0 13 149,0 1-298,0-18 21,-4 22-75,-15 0 65,15 0 20,0 4-58,-22 23 27,20-20-59,0 1 0,1 0 1,0 0-1,1 0 0,-7 18 0,-5 10 138,8-23-117,4-5 19,0 0 0,0 0 0,-3 13 0,-1-4 37,6-12-67,0 0 0,0 0 1,0 1-1,0-1 1,1 0-1,0 1 1,0-1-1,0 10 1,1 69 549,0-80-609,1-1 1,0 0-1,0 0 1,0 0-1,0 0 1,0 0-1,0 0 1,1 0-1,0 0 1,-1 0-1,1 0 1,0-1-1,3 3 1,33 34-59,-22-25 39,-16-13 18,0-1-1,0 0 0,0 1 1,1-1-1,-1 0 0,0 1 1,1-1-1,-1 0 0,0 0 1,0 1-1,1-1 0,-1 0 1,0 0-1,1 0 0,-1 0 1,0 1-1,1-1 0,-1 0 1,1 0-1,-1 0 0,0 0 1,1 0-1,-1 0 0,0 0 1,2 0-1,0 0-22,1 0-1,-1 1 1,1-1-1,-1 1 1,0 0 0,1-1-1,-1 1 1,0 0 0,1 1-1,-1-1 1,3 2-1,-2-1-45,0 0-1,0 0 1,1-1-1,-1 1 1,1-1-1,-1 0 1,1 0-1,-1 0 1,1 0-1,-1-1 1,8 1-1,7-1-141,-18 0 210,0 0-1,1 0 1,-1 0-1,1 0 1,-1 0-1,0 0 1,1 0-1,-1 0 1,0 0-1,1 0 1,-1-1-1,0 1 1,1 0-1,-1 0 1,0 0-1,1 0 1,-1-1-1,0 1 1,1 0-1,-1 0 1,0-1-1,0 1 1,1 0-1,-1-1 1,0 1-1,18-18-54,-18 18 56,0 0 1,0-1-1,1 1 1,-1 0 0,0 0-1,0-1 1,1 1-1,-1 0 1,0 0-1,1-1 1,-1 1-1,0 0 1,1 0 0,-1 0-1,0-1 1,1 1-1,-1 0 1,0 0-1,1 0 1,-1 0 0,0 0-1,1 0 1,-1 0-1,1 0 1,0 0-1,-1 0 1,1 0-1,0 0 1,0 0-1,0 0 1,0 0-1,-1 0 1,1 0-1,0 0 1,0 0-1,0-1 1,0 1-1,-1 0 1,1-1-1,0 1 1,0 0-1,-1-1 0,1 1 1,0-1-1,-1 1 1,1-1-1,0 1 1,-1-1-1,1 0 1,-1 1-1,1-1 1,-1 0-1,1 0 1,-1 1-1,0-1 1,1 0-1,-1 0 1,0 1-1,1-1 1,-1 0-1,0 0 1,0 0-1,0 0 0,0 1 1,0-1-1,0 0 1,0-1-1,0 1 1,0 1-1,0-1 1,0 1 0,0 0-1,0-1 1,0 1-1,0-1 1,0 1-1,0 0 1,0-1 0,1 1-1,-1 0 1,0-1-1,0 1 1,0 0-1,0-1 1,1 1 0,-1 0-1,0-1 1,0 1-1,1 0 1,-1 0-1,0-1 1,1 1-1,-1 0 1,3-4 0,-1 1-1,1 0 1,-1-1-1,0 1 1,0-1-1,-1 0 1,1 0-1,-1 0 1,1 0-1,-1 0 1,-1 0-1,1 0 1,0 0-1,-1 0 1,0 0-1,0 0 1,-1-6-1,1-149 50,0 156-82,0 1 0,0-1 1,-1 0-1,1 0 0,-1 1 0,0-1 0,0 0 0,0 1 0,0-1 0,0 1 0,0-1 0,-3-3 0,2 3-100,0 1 0,1-1 1,-1 0-1,1 0 0,0 0 0,0 0 0,0 0 0,0-1 0,0 1 1,1 0-1,-1 0 0,1-6 0,0-36-1893,0 41 577,4 0-1761,14-14 1419,-9 36-2789,-8-18 4300,0 1-1,0 0 1,1-1-1,-1 1 1,1-1-1,-1 0 1,0 1-1,1-1 1,-1 0-1,1 0 0,-1 0 1,1 0-1,2 0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20.78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153 256 4320,'0'0'565,"-8"4"-517,-26 12 32,25-11 144,5-1 224,-13 13 21,13-13 27,0-4 22,-13 0 111,12 0 11,1 0 117,-24 0 2372,9 0 4574,24-4-7575,12-13-27,-13 13-5,0 4-5,2 0-64,-1 0-12,0 0 0,-1 0 0,1 0 1,0-1-1,-1 0 0,9-2 0,0-4-11,-11 5-2,1 0-1,-1 1 1,0 0 0,1 0 0,-1-1 0,1 1-1,0 1 1,-1-1 0,1 0 0,0 1-1,-1-1 1,6 1 0,11 1 3,-14-1-5,0 1 0,0-1 0,0 0 0,0 0 0,0-1 0,0 1 0,0-1 0,0 0 0,7-3 0,-6 1 0,-1 0 0,1 0 0,0 1 0,0 0 0,0 0 0,0 0 0,1 1 0,-1-1 0,12 1 0,194 1 0,-64 0 0,-145 0 0,-1 0 0,1 0 0,0 1 0,0-1 0,-1 1 0,1 0 0,0 0 0,-1 0 0,1 0 0,-1 0 0,1 0 0,3 4 0,-4-4 0,0 1 0,1-1 0,-1 1 0,1-1 0,-1 0 0,1 0 0,0 0 0,-1 0 0,1-1 0,0 1 0,-1-1 0,6 1 0,15-2 0,-11 1 0,0 0 0,0 0 0,0 1 0,14 3 0,9 12 0,-26-14 0,1 0 0,0-1 0,0 0 0,-1-1 0,14-1 0,7 1 0,317 0 6,-337 0-2,0 1 0,1 0 0,-1 0 1,0 1-1,12 5 0,15 2-3,-3-5-1,1-1 0,59-4 0,-32-1 0,-38 2 0,-9-1 0,0 1 0,0 1 0,22 4 0,-8 1 0,-13-1 0,1-2 0,-1 0 0,28 0 0,-19-2 0,-10-1 7,0 0 0,0 0-1,21-5 1,-17 1-3,9-1-4,-1 0 1,47-2-1,-40 8 0,-18 0 0,0-1 0,1 0 0,31-6 0,28-11 0,-53 15 0,30 1 0,-27 1 0,46-6 0,9-10 0,12 7 0,-9-8 6,-61 15 3,31 1-1,-24 1-3,41-5-1,22-12-4,-8 8 0,-44 3 0,-8 0 0,0 1 0,34 1 0,-28 2 0,53-9 0,-57 5 0,48 0 0,-54 5 0,0-2 0,31-6 0,-31 4 0,0 2 0,32-1 0,-31 4 0,33-4 0,-10-6 0,-30 6 0,0 0 0,35 0 0,-20 4 0,-10 1 0,-1-1 0,33-5 0,-21-2 0,-14 2 0,0 1 0,38-1 0,85 5 0,-133 0 3,0-1-1,0-1 0,1 0 0,18-6 0,-21 4 0,1 1 1,0 1-1,0 0 0,18 0 0,379 2-18,-382-1 13,49-10 0,-47 6 3,55-3 0,143 8-37,-200-1 8,59-11 0,-61 7 10,53-3 0,-45 8 6,-16-1 8,0 1 1,35 6-1,-16 3 4,-29-6-4,1 0 0,0-1 0,0 0 0,19 0 0,276-2 5,-293 1 5,0 0 0,-1 0 0,1 1 0,14 5 0,-13-3 3,0-1-1,0-1 1,0 0 0,18 0 0,422-2 562,-436 0-550,-1 0-1,23 4 1,20 14 17,-27-14-29,0-2-1,0-1 0,33-3 1,-1 1-6,922 1 68,-971 0-55,-1-1 0,1-1 0,-1 0-1,21-6 1,-21 4 13,1 1 0,-1 1 0,1 0-1,20 0 1,7 1 34,-17-1-4,-1 2 0,1 1 0,37 5-1,-32 1-27,-15-2-23,0-2 0,1 0 0,0-1-1,19 0 1,139-2-7,-161 1 0,0 0 0,-1 1 0,1 0 0,12 4 0,-12-2 0,-1-1 0,1-1 0,0 0 0,13 0 0,172-2-96,-194 0 96,0 0 0,0 0 0,1 0 0,-1 1 0,0-1 0,0 1 0,0 0 0,0 1 0,0-1 0,0 1 0,6 3 0,-6-3 0,-1 0 0,1 0 0,0-1 0,0 0 0,0 1 0,0-1 0,0 0 0,0-1 0,0 1 0,1-1 0,6 0 0,717 0 262,-704 0-254,-18 1-5,1-1-1,-1 0 1,1-1-1,-1 1 1,0-1 0,9-2-1,6-8-2,-19 10 0,0-1 0,0 1 0,1 0 0,-1 0 0,0 0 0,1 0 0,-1 0 0,0 1 0,1-1 0,-1 1 0,1-1 0,3 1 0,298 0 768,-301 0-765,0 0-1,0 1 1,0-1-1,0 1 1,-1 0-1,1-1 1,0 1-1,0 0 0,-1 1 1,1-1-1,-1 0 1,4 3-1,-4-2 1,0-1-1,1 1 1,-1-1-1,1 0 1,0 0-1,-1 0 1,1 0-1,0 0 0,0 0 1,0-1-1,0 0 1,3 1-1,13-2 13,-14 0-13,0 1-1,0 0 1,0 0 0,0 0 0,1 0-1,-1 1 1,0 0 0,0 0 0,6 2-1,2 5-2,-11-7 2,0 1-1,1-1 1,-1 1-1,0-1 1,1 0-1,-1 0 1,1 0-1,0 0 1,-1-1-1,1 1 1,0-1-1,5 1 1,2-1 9,-7-1-9,0 1 0,-1 0 1,1 0-1,0 0 1,-1 0-1,1 0 0,0 1 1,-1-1-1,1 1 1,0 0-1,3 1 0,2 8-1,-8-9 0,0 0 0,1 0 0,-1-1 0,0 1 0,1 0 0,-1-1 0,1 1 0,0-1 0,-1 1 0,1-1 0,-1 1 0,1-1 0,0 1 0,-1-1 0,1 1 0,0-1 0,-1 0 0,1 1 0,0-1 0,0 0 0,-1 0 0,1 0 0,0 0 0,0 1 0,0-1 0,-1 0 0,1 0 0,0 0 0,0-1 0,0 1 0,1 0 0,9-1 0,-8 1 0,1 0 0,-1 0 0,1 0 0,-1 0 0,0 0 0,1 1 0,-1-1 0,1 1 0,5 2 0,3 5 0,-9-6 1,-1-1-1,0 1 1,0-1-1,1 0 0,-1 0 1,0 0-1,1 0 0,-1 0 1,1 0-1,0-1 1,-1 1-1,1-1 0,3 1 1,11-2 16,-13 0-12,1 1-1,-1-1 0,1 1 0,-1 0 0,1 1 1,0-1-1,-1 1 0,1 0 0,-1 0 0,6 2 1,-3 7 6,-6-9-11,-1 0 1,0-1-1,1 1 1,-1 0-1,1-1 1,-1 1-1,1 0 1,-1-1-1,1 1 1,0-1-1,-1 1 1,1-1-1,0 1 1,-1-1-1,1 1 1,0-1-1,0 0 1,-1 0-1,1 1 1,0-1-1,0 0 0,0 0 1,-1 0-1,1 0 1,0 0-1,0 0 1,0 0-1,0 0 1,-1 0-1,1 0 1,1 0-1,400 0 843,-402 0-842,0 0-1,0 0 1,1-1 0,-1 1 0,0 0-1,0 0 1,0 0 0,0 0 0,0 0-1,0 0 1,1 0 0,-1 0 0,0 0-1,0 0 1,0 0 0,0 0 0,0 0-1,1 1 1,-1-1 0,0 0 0,0 0-1,0 0 1,0 0 0,0 0 0,0 0-1,0 0 1,1 0 0,-1 0 0,0 0-1,0 0 1,0 1 0,0-1 0,0 0-1,0 0 1,0 0 0,0 0 0,0 0-1,0 0 1,0 1 0,0-1 0,1 0-1,-1 0 1,0 0 0,0 0 0,0 0-1,0 0 1,0 1 0,0-1 0,0 0-1,0 0 1,0 0 0,-1 0 0,1 0-1,0 1 1,0-1 0,0 0 0,0 1-1,0 0 1,0 0-1,0-1 1,0 1 0,0 0-1,1 0 1,-1 0-1,0 0 1,0-1 0,1 1-1,-1 0 1,0 0-1,1-1 1,-1 1 0,1 0-1,-1 0 1,1-1-1,-1 1 1,1-1 0,-1 1-1,1 0 1,0-1-1,-1 1 1,1-1 0,0 1-1,-1-1 1,1 0-1,0 1 1,0-1 0,0 0-1,-1 0 1,2 1-1,4 0 11,1-1-1,-1 1 0,0-1 1,8-1-1,8 1-7,105 0 61,-125 0-64,1 0 0,0 0 0,0 1 0,0-1 0,0 1 0,0 0 0,-1 0-1,1 0 1,0 0 0,-1 0 0,1 1 0,2 1 0,-3-1 0,0-1 1,1 1-1,0-1 1,-1 0-1,1 0 1,0 0 0,-1 0-1,1 0 1,0-1-1,0 1 1,0-1-1,3 1 1,121-1 57,-126 0-58,0 0 0,0 0 0,1 0 0,-1 0 0,0 0 0,0-1 0,0 1 0,0 0 0,0 0 0,0-1 0,0 1 0,0-1 0,0 1 0,0-1 0,0 1 0,0-1 0,0 0 0,0 1 0,0-1 0,0 0 0,-1 0 0,1 0 0,0 1 0,0-3 0,0 2 0,0 0 0,-1 0 0,1 0 0,0 1 0,0-1 0,-1 0 0,1 0 0,0 1 0,0-1 0,0 0 0,0 1 0,0-1 0,0 1 0,0-1 0,0 1 0,0 0 0,0-1 0,0 1 0,0 0 0,1 0 0,-1-1 0,0 1 0,0 0 0,2 1 0,69-1 22,-68 0-108,0 0-463,8 0 536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22.25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128 26 5920,'0'0'8362,"0"-5"-7402,0-11 38,0 12 2953,0 8-3844,0 17 437,0-17-272,0 144 880,0-144-1152,0 0 1,0 0-1,-1-1 1,1 1-1,-1 0 1,0 0-1,0-1 1,0 1-1,-1 0 1,1-1-1,-3 6 1,1-6 1,1 1 0,1 0 0,-1 0 0,1 1 1,-1-1-1,1 0 0,0 0 0,1 1 0,-1-1 1,1 0-1,0 7 0,0-4-1,-1-1-1,0 0 1,0 1-1,0-1 1,-1 0-1,0 0 1,0 0-1,-1 0 1,-5 10-1,7-12 0,-1 1 0,1-1 0,0 1 0,0 0 0,1-1 0,-1 1 0,1 0 0,0 0 0,1-1 0,0 7 0,0 4 0,-1 167 27,0-181-27,0 1 1,0-1-1,0 0 1,0 1-1,0-1 0,0 0 1,1 0-1,-1 1 0,0-1 1,1 0-1,-1 0 1,1 0-1,-1 1 0,2 0 1,-1-1-2,-1 0 1,1-1 0,0 1-1,0-1 1,-1 0 0,1 1 0,0-1-1,0 0 1,0 1 0,0-1-1,0 0 1,-1 0 0,1 0-1,0 0 1,0 0 0,0 0-1,1 0 1,2 0-32,-8-4-48,-13-13 101,17 17-20,0 0 0,-1 0 0,1 0 0,0-1 0,-1 1 0,1 0 1,0 0-1,0-1 0,0 1 0,-1 0 0,1-1 0,0 1 0,0 0 0,0-1 0,-1 1 0,1 0 0,0-1 0,0 1 0,0 0 0,0-1 0,0 1 0,0 0 0,0-1 0,0 1 0,0-1 0,0-5 2,1 2 0,-1 0 0,0 0 0,0 1 0,0-1 0,-1 0 0,1 1-1,-1-1 1,0 0 0,-1-3 0,-6-6 3,6 11-6,1 0 0,-1 0 0,1 0 0,0-1 0,-1 1 0,1-1 0,0 1-1,1-1 1,-1 1 0,0-1 0,1 1 0,0-1 0,-1-4 0,1 4 1,0 0-1,-1 0 1,1 0-1,-1 0 1,0 0-1,0 1 0,0-1 1,0 0-1,0 0 1,0 1-1,-3-5 1,2 5-1,0-1 1,1 0-1,0 1 0,-1-1 1,1 0-1,0 0 1,0 0-1,1 0 1,-1 0-1,1 0 1,-1-4-1,1-273 117,0 278-115,0-1 0,1 0 0,-1 0 0,1 0 0,0 0-1,-1 0 1,1 1 0,1-1 0,-1 0 0,0 1 0,0-1-1,3-2 1,-3 3-1,1 0 0,-1-1-1,1 0 1,-1 1-1,0-1 1,0 0 0,0 1-1,-1-1 1,1 0-1,-1 0 1,1 0 0,-1-3-1,0 5 1,0 0-1,0 0 0,0 0 1,0 0-1,0 0 0,0 0 1,0 0-1,0 0 0,1 0 0,-1 0 1,0 0-1,1 0 0,-1 1 1,0-1-1,1 0 0,-1 0 1,1 0-1,0 0 0,-1 0 1,1 1-1,0-1 0,-1 0 0,1 1 1,0-1-1,0 0 0,-1 1 1,2-1-1,-1 0 1,0 0-1,0 1 1,0-1 0,0 0-1,0 0 1,0 0 0,0 1-1,0-1 1,-1 0 0,1 0-1,0 0 1,-1-1 0,1 1-1,-1 0 1,1 0 0,-1 0-1,1 0 1,-1 0 0,0-1-1,0 1 1,0 0 0,1 0-1,-1-1 1,0 1 0,0 0-1,-1-3 1,1-12 10,0 12 1359,0 8-1338,0 93 32,0-95-64,0 1 0,-1 0 0,1 0 0,-1 0 0,0 0 0,1-1 0,-1 1 0,0 0 0,-1 0 0,1-1 0,0 1 0,-3 2 0,2-3 0,1 1 0,-1-1 0,1 1 0,0-1 0,0 1 0,0 0 0,0-1 0,0 1 0,0 0 0,1 0 0,0 0 0,-1 3 0,2 13 0,0-14 0,-1 1 0,0-1 0,0 0 0,0 0 0,0 0 0,-1 0 0,0 0 0,0 0 0,-2 6 0,-5 2 4,6-11-3,1 0 1,0 1-1,-1-1 1,1 0-1,0 1 1,0-1 0,0 1-1,0 0 1,1-1-1,-1 1 1,1-1-1,-1 1 1,1 0-1,0 4 1,0 116 99,0-122-97,0 0 0,0 0-1,0 0 1,0 0-1,0 0 1,0 0 0,0 1-1,0-1 1,-1 0 0,1 0-1,0 0 1,-1 0-1,1 0 1,-1 0 0,1 0-1,-1 0 1,0-1 0,1 1-1,-1 0 1,0 0 0,0 0-1,0-1 1,1 1-1,-1 0 1,-2 0 0,2 0 0,0-1 0,0 1 0,1 0-1,-1-1 1,0 1 0,0 0 0,0 0 0,1 0 0,-1-1 0,0 1 0,1 0 0,-1 0 0,1 0 0,-1 0 0,1 0 0,-1 0 0,1 0 0,0 0 0,0 0 0,-1 0 0,1 0 0,0 1 0,0-1 0,0 0 0,0 2 0,0 32 287,0-26-4168,0 2-4212,0 10 3695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28.5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52 203 5760,'0'0'4362,"-9"0"-3604,-24 0-172,24 0 1,9-4-48,0-13-91,0 13 341,0 0-549,0-13 112,0 17-344,0-1 0,0 1-1,0 0 1,0 0 0,0 0 0,0 0 0,0 0 0,0 0 0,0-1-1,0 1 1,0 0 0,0 0 0,0 0 0,0 0 0,0 0 0,0-1 0,0 1-1,0 0 1,0 0 0,0 0 0,0 0 0,0 0 0,0 0 0,0-1-1,0 1 1,0 0 0,0 0 0,0 0 0,1 0 0,-1 0 0,0 0-1,0 0 1,0 0 0,0-1 0,0 1 0,0 0 0,0 0 0,1 0-1,-1 0 1,0 0 0,0 0 0,0 0 0,0 0 0,0 0 0,0 0-1,1 0 1,-1 0 0,0 0 0,0 0 0,0 0 0,0 0 0,0 0-1,1 0 1,-1 0 0,0 0 0,0 0 0,1 0 14,0 1 0,0-1 0,0 0 0,0 0 0,-1 0 0,1-1 0,0 1-1,0 0 1,0 0 0,0 0 0,-1-1 0,1 1 0,0 0 0,0-1 0,0 1 0,-1 0 0,2-2 0,-1 1 43,0-1 0,-1 1 0,1-1 0,-1 1 0,1-1 1,-1 0-1,1 1 0,-1-1 0,0 0 0,0 1 0,0-1 0,0 0 0,0-2 1,0 3-49,0 0 0,0 1 1,0-1-1,0 0 0,0 0 1,0 0-1,0 1 1,0-1-1,0 0 0,1 0 1,-1 0-1,0 1 1,1-1-1,-1 0 0,0 0 1,1 1-1,-1-1 1,1 0-1,-1 1 0,1-1 1,-1 1-1,1-1 1,-1 1-1,1-1 0,0 1 1,-1-1-1,1 1 1,0-1-1,0 1 0,-1 0 1,1-1-1,0 1 1,0 0-1,-1 0 0,1-1 1,0 1-1,0 0 1,0 0-1,0 0 0,-1 0 1,3 0-1,-3 1-12,0-1 0,0 0 0,0 0 0,0 0 0,0 0 0,0 0 0,1 0 0,-1 0 0,0 0 0,0 0 0,0 0 0,0 0 0,0 0 0,1 0 0,-1 0-1,0 0 1,0 0 0,0 0 0,0 0 0,0 0 0,0 0 0,1 0 0,-1-1 0,0 1 0,0 0 0,0 0 0,0 0 0,0 0 0,0 0 0,0 0 0,1 0 0,-1 0 0,0 0 0,0-1 0,0 1 0,0 0 0,0 0 0,0 0 0,0 0 0,0 0-1,0 0 1,0-1 0,0 1 0,0 0 0,0 0 0,0 0 0,0 0 0,0 0 0,0-1 0,0 1 0,0 0 0,0 0 0,0 0 0,0 0 0,0 0 0,0-1 0,0 1 6,0-1-1,0 0 1,0 1 0,0-1-1,0 0 1,0 1 0,0-1 0,0 0-1,0 1 1,0-1 0,0 0-1,1 1 1,-1-1 0,0 1 0,1-1-1,-1 0 1,0 1 0,1-1 0,-1 1-1,1-1 1,-1 1 0,0-1-1,1 1 1,-1-1 0,1 1 0,0 0-1,-1-1 1,1 1 0,-1 0-1,2-1 1,9-7 131,-3-9 50,9 8-5,-9-1-74,-8 9-106,0 1 1,1-1 0,-1 0-1,1 1 1,-1-1 0,1 0-1,-1 1 1,1-1-1,-1 1 1,1-1 0,0 1-1,-1-1 1,1 1 0,0-1-1,-1 1 1,1 0 0,0-1-1,-1 1 1,1 0 0,0-1-1,0 1 1,-1 0 0,1 0-1,0 0 1,0 0 0,0 0-1,-1 0 1,1 0-1,0 0 1,0 0 0,1 1-1,-1-1 2,0 0 0,0 0-1,0 0 1,0 0 0,0 0 0,0 0-1,0 0 1,0-1 0,0 1-1,0 0 1,0-1 0,0 1-1,0 0 1,0-1 0,0 1-1,0-1 1,0 1 0,-1-1-1,1 0 1,0 1 0,0-1 0,-1 0-1,1 0 1,0 1 0,-1-1-1,1-1 1,0 1 3,0 0-1,0 0 1,-1 0 0,1 0-1,0 0 1,0 0 0,0 0 0,0 1-1,0-1 1,0 0 0,0 1-1,1-1 1,-1 1 0,0-1-1,0 1 1,0-1 0,1 1 0,-1 0-1,0-1 1,0 1 0,1 0-1,-1 0 1,0 0 0,0 0-1,3 1 1,13-1-1,-12 0 15,-1 0 1,12 0-16,-11 0 15,-5 4 6,0-2-38,0 1 22,0 1 0,0-1 0,0 1 0,0-1 0,0 0 0,0 1 1,-1-1-1,0 0 0,-2 6 0,-13 0 21,7 8-10,-8-8-22,8 12 1,9-20-4,-1 2 1,-1-1 1,1 0 0,-1 0-1,1 1 1,-1-1 0,0 0-1,0 0 1,1 0 0,-5 2-1,1 1 12,-12 11-4,17-16-10,-1 1 0,1-1 0,0 0 1,0 0-1,-1 0 0,1 1 0,0-1 1,0 0-1,-1 1 0,1-1 0,0 0 1,0 0-1,0 1 0,-1-1 0,1 0 0,0 1 1,0-1-1,0 0 0,0 1 0,0-1 1,0 1-1,0-1 0,0 0 0,0 1 1,0 0-1,-1 2 7,1-1 0,-1 1 0,1 0 0,-1 0 1,0 0-1,0-1 0,0 1 0,-1 0 0,1-1 1,-1 1-1,1-1 0,-1 1 0,0-1 0,-3 3 0,5-5-5,-1 0-1,1 1 0,0-1 0,-1 0 1,1 0-1,0 1 0,0-1 0,-1 0 1,1 1-1,0-1 0,0 0 0,0 0 1,0 1-1,-1-1 0,1 0 0,0 1 1,0-1-1,0 1 0,0-1 1,0 0-1,0 1 0,0-1 0,0 0 1,0 1-1,0 0 0,0-1 0,0 1 0,0 0 0,0 0 0,0 0 0,-1 0 0,1 0 0,0 0 0,0 0 0,-1 0 0,1 0 0,-1-1 0,1 1 0,-1 0 0,1 0 0,-1 0 0,1-1 0,-1 1 0,1 0 0,-1-1 0,0 1 0,0 0 0,1-1 0,-1 1 0,-1 0 0,1-1-1,0 1 0,0 0-1,0-1 1,0 1 0,0 0 0,0 0-1,1 0 1,-1 0 0,0 0 0,0-1 0,1 1-1,-1 0 1,1 1 0,-1-1 0,1 0-1,-1 0 1,1 0 0,0 0 0,-1 0 0,1 0-1,0 1 1,0-1 0,0 0 0,0 2-1,0-2 0,0 1 0,0-1 0,0 0 0,0 0 0,0 0 0,0 0 0,-1 0 0,1 0 0,0 0 0,-1 0 0,1 1 0,0-1 0,-1 0 0,1 0 0,-1 0 0,0-1 0,1 1 0,-1 0 0,0 0 0,0 0 0,1 0 0,-1-1 0,0 1 0,-2 1 0,2-2 0,0 1 0,1 0 0,-1-1 0,0 1 0,0 0 0,0 0 0,1 0 0,-1-1 0,0 1 0,1 0 0,-1 0 0,1 0 0,-1 0 0,1 0 0,-1 0 0,1 0 0,0 0 0,-1 1 0,1-1 0,0 0 0,0 0 0,0 0 0,0 0 0,0 2 0,0-2 0,0 0 1,0 1-1,0-1 0,0 0 0,0 0 0,0 0 0,1 1 0,-1-1 0,1 0 0,-1 0 0,0 0 0,1 0 0,0 0 0,-1 0 0,1 0 0,0 0 0,-1 0 0,1 0 1,0 0-1,0 0 0,0 0 0,0 0 0,1 0 0,-1 0 1,0-1 1,0 1-1,0 0 1,-1-1-1,1 1 1,0-1-1,-1 1 1,1 0-1,0 0 1,-1-1-1,1 1 1,-1 0-1,1 0 1,-1 0-1,0 0 1,1 0-1,-1 0 1,0-1-1,0 1 1,1 0-1,-1 0 1,0 0-1,0 2 1,0-3-1,0 0 0,0 0 0,0 0-1,0 0 1,0 0 0,0 0 0,0 1 0,0-1 0,-1 0 0,1 0 0,0 0 0,0 0 0,1 0 0,-1 1 0,0-1 0,0 0 0,0 0 0,0 0 0,0 0-1,0 0 1,0 0 0,0 1 0,0-1 0,0 0 0,0 0 0,0 0 0,0 0 0,0 0 0,0 0 0,1 0 0,-1 1 0,0-1 0,0 0 0,0 0-1,0 0 1,0 0 0,0 0 0,1 0 0,-1 0 0,0 0 0,0 0 0,0 0 0,0 0 0,0 0 0,0 0 0,1 0 0,-1 0 0,0 0 0,0 0 0,0 0-1,0 0 1,0 0 0,1 0 0,-1 0 0,0 0 0,0 0 0,17 0 36,-12 0-5,-5 1-30,-1-1-1,1 1 0,0 0 1,0 0-1,0 0 0,0-1 1,-1 1-1,1 0 0,1 0 1,-1 0-1,0-1 0,0 1 1,0 0-1,0 0 0,0 0 1,1-1-1,-1 1 0,0 0 1,1-1-1,-1 1 0,0 0 1,1 0-1,-1-1 0,1 1 1,-1-1-1,1 1 0,0 0 1,-1-1-1,1 1 0,0-1 1,-1 0-1,1 1 0,0-1 1,-1 1-1,1-1 0,0 0 1,0 0-1,-1 1 0,1-1 1,0 0-1,0 0 0,0 0 1,-1 0-1,1 0 0,0 0 1,0 0-1,1 0 0,2 0 69,0 0-12,13 0 6,-12 0-5,-1 0-16,3 0-25,20 2 118,-26-2-134,0 1 0,-1-1 0,1 0 0,0 1 0,-1-1 1,1 1-1,0-1 0,-1 1 0,1-1 0,-1 1 0,1-1 1,-1 1-1,1-1 0,-1 1 0,1 0 0,-1-1 0,1 1 1,-1 0-1,0-1 0,1 1 0,-1 0 0,0 0 0,0 0 0,0-1 1,1 1-1,-1 0 0,0 0 0,0-1 0,0 2 0,-1-1-1,1-1-1,0 0 1,0 0-1,0 0 1,0 0-1,0 0 1,0 0-1,0 1 1,0-1-1,0 0 1,0 0-1,0 0 0,0 0 1,0 0-1,0 1 1,0-1-1,0 0 1,0 0-1,0 0 1,0 0-1,0 0 1,1 0-1,-1 1 1,0-1-1,0 0 1,0 0-1,0 0 0,0 0 1,0 0-1,0 0 1,0 0-1,0 0 1,0 1-1,1-1 1,-1 0-1,0 0 1,0 0-1,0 0 1,0 0-1,0 0 1,0 0-1,1 0 1,-1 0-1,0 0 0,0 0 1,0 0-1,0 0 1,0 0-1,1 0 1,-1 0-1,0 0 1,0 0-1,0 0 1,0 0-1,0 0 1,1 0-1,70 0-1168,-71 4 208,0 13-453,0-13-315,5-4-139,11 0-719,-12 0-1382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29.5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1 458 2080,'0'0'15866,"4"0"-15679,13 0-65,-13 0-74,0 0-10,64 0 148,-67 0-185,-1 0-1,0 0 1,0-1-1,0 1 1,0 0-1,0 0 1,1 0-1,-1 0 1,0 0-1,0 0 1,0 0-1,0 0 1,0 0-1,0 0 0,1 0 1,-1 0-1,0 0 1,0 0-1,0 1 1,0-1-1,0 0 1,1 0-1,-1 0 1,0 0-1,0 0 1,0 0-1,0 0 1,0 0-1,0 0 0,0 0 1,0 1-1,1-1 1,-1 0-1,0 0 1,0 0-1,0 0 1,0 0-1,0 0 1,0 0-1,0 1 1,0-1-1,0 0 1,0 0-1,0 0 0,0 0 1,0 0-1,0 1 1,0-1-1,0 0 1,0 0-1,0 0 1,0 0-1,0 0 1,0 1-1,0-1 1,0 0-1,0 1 0,0 0 1,0-1-1,-1 1 1,1 0-1,1 0 0,-1 0 1,0-1-1,0 1 1,0 0-1,0 0 0,0 0 1,1-1-1,-1 1 0,0 0 1,1-1-1,-1 1 1,1 0-1,-1-1 0,1 1 1,-1 0-1,1-1 0,-1 1 1,1-1-1,-1 1 1,1-1-1,0 1 0,-1-1 1,1 1-1,0-1 1,0 0-1,-1 1 0,1-1 1,0 0-1,0 0 0,-1 1 1,1-1-1,0 0 1,0 0-1,0 0 0,-1 0 1,3 0-1,1 0 69,0 0 81,13 0 52,-17 0-197,1 0-1,-1 0 1,0 0-1,0 0 1,0 0-1,0 0 1,0 0-1,1 0 1,-1 0-1,0 0 1,0 0-1,0 0 1,0 0-1,0 0 1,1 0-1,-1 0 1,0 0-1,0 0 1,0 0-1,0 0 1,0 0-1,0 0 1,1 0-1,-1-1 1,0 1-1,0 0 1,0 0-1,0 0 1,0 0-1,0 0 1,0 0-1,0 0 1,1 0-1,-1 0 1,0-1-1,0 1 1,0 0-1,0 0 1,0 0-1,0 0 1,0 0-1,0-1 0,0 1 1,0 0-1,0 0 1,0 0-1,0 0 1,0 0-1,0 0 1,0-1-1,0 1 1,0 0-1,0 0 1,0 0-1,0 0 1,0-1-1,0-16 215,0 17-215,0 0 1,0 0-1,-1 0 1,1-1-1,0 1 0,0 0 1,0 0-1,0 0 1,0 0-1,0 0 0,0-1 1,0 1-1,0 0 1,0 0-1,0 0 0,0 0 1,0 0-1,0 0 1,0-1-1,1 1 0,-1 0 1,0 0-1,0 0 1,0 0-1,0 0 0,0 0 1,0-1-1,0 1 1,0 0-1,0 0 0,0 0 1,0 0-1,1 0 1,-1 0-1,0 0 0,0 0 1,0 0-1,0 0 1,0 0-1,0 0 0,1-1 1,-1 1-1,0 0 1,0 0-1,0 0 0,0 0 1,0 0-1,1 0 1,-1 0-1,0 0 0,0 0 1,0 0-1,0 0 1,0 1-1,0-1 0,1 0 1,15 0 261,-15 0-262,-1 0 0,0 0-1,0 0 1,0 0 0,0 0-1,0 0 1,0 0 0,1 0-1,-1 0 1,0 0 0,0 0-1,0 0 1,0 0-1,0 0 1,1 0 0,-1 0-1,0 0 1,0 0 0,0 0-1,0 0 1,0 0 0,0 0-1,1 0 1,-1 0 0,0 0-1,0-1 1,0 1 0,0 0-1,0 0 1,0 0-1,0 0 1,0 0 0,1 0-1,-1 0 1,0 0 0,0-1-1,0 1 1,0 0 0,0 0-1,0 0 1,0 0 0,0 0-1,0-1 1,0 1 0,0 0-1,0 0 1,0 0 0,0 0-1,0 0 1,0 0-1,0-1 1,0 1 0,0 0-1,0 0 1,0 0 0,0 0-1,0-43 291,0 43-293,0-1-1,0 1 1,0 0 0,0-1 0,0 1 0,0 0-1,0-1 1,0 1 0,0 0 0,0-1 0,0 1 0,0 0-1,0-1 1,1 1 0,-1 0 0,0-1 0,0 1-1,0 0 1,1-1 0,-1 1 0,0 0 0,1 0 0,-1-1-1,0 1 1,1 0 0,0-2 1,1 1 0,0-1-1,-1 0 1,1 0-1,0 0 1,-1 0-1,0 0 1,1 0-1,-1 0 1,0-1-1,0 1 1,0 0-1,0-1 1,-1 1-1,1-1 1,-1 1-1,1-1 1,-1 1-1,0-1 1,0-4-1,0-12 26,-1-17-17,1 35-9,0 0-1,0 0 0,-1 0 1,1 1-1,0-1 0,-1 0 1,1 0-1,0 1 0,-1-1 1,1 0-1,-1 0 0,1 1 1,-1-1-1,1 1 0,-1-1 1,0 0-1,1 1 0,-1-1 1,0 1-1,1 0 0,-1-1 0,0 1 1,0-1-1,1 1 0,-1 0 1,0 0-1,0 0 0,0-1 1,0 1-1,1 0 0,-1 0 1,-1 0-1,2 0 1,0 0 0,-1 0-1,1 0 1,0 0 0,0 0 0,0 0-1,0 0 1,0 0 0,0 0 0,-1 0-1,1 0 1,0 0 0,0 0 0,0 0-1,0 0 1,0 0 0,-1 0 0,1 0-1,0 0 1,0 0 0,0 0-1,0 0 1,0 0 0,0 0 0,0 0-1,-1 0 1,1 0 0,0 0 0,0 0-1,0-1 1,0 1 0,0 0 0,0 0-1,0 0 1,0 0 0,0 0 0,0 0-1,-1 0 1,1-1 0,0 1 0,0 0-1,0 0 1,0 0 0,0 0 0,0 0-1,0 0 1,0-1 0,0 1 0,0 0-1,0 0 1,0 0 0,0 0 0,0 0-1,0-1 1,0 1 0,1 0 0,-1-17-1,0 17-2,0 0-1,0-1 1,0 1 0,0-1 0,0 1 0,0 0 0,-1-1 0,1 1 0,0 0-1,0-1 1,0 1 0,0 0 0,0-1 0,0 1 0,-1 0 0,1-1-1,0 1 1,0 0 0,-1-1 0,1 1 0,0 0 0,0 0 0,-1-1 0,0 1-1,-15-17-61,12 12 0,-1 5-26,-71 0 122,33 0 224,39 0-123,0 0 54,-13 0 26,13 0 294,4-1-504,0 0 0,0 0 0,0 0 0,0 0 0,0 0 0,0 0 0,0 0 0,0 0 0,1 0 0,-1 0 0,0 0 0,1 0 0,-1 0 0,0 0 0,1 1 0,-1-1 0,1 0 0,0 0 0,-1 0 0,1 0 0,0 1 0,-1-1 0,1 0 0,0 1 0,0-1 0,1 0 0,-1 0 6,0 1 1,0-1-1,0 0 0,0 0 0,0 0 1,-1 0-1,1 0 0,0 0 0,0 0 0,-1 0 1,1 0-1,0 0 0,-1 0 0,1 0 1,-1-1-1,0 1 0,1 0 0,-1 0 0,0-1 1,0 1-1,1 0 0,-1 0 0,0-1 1,0 1-1,-1 0 0,1-2 0,0 0 16,1 0 0,0 0 0,-1 1 0,1-1 0,0 0 0,0 0 0,1 1-1,-1-1 1,0 1 0,1-1 0,0 1 0,0-1 0,-1 1 0,5-3 0,-6 5-19,0-1 0,1 1 1,-1 0-1,0 0 0,0-1 1,1 1-1,-1 0 1,0 0-1,0-1 0,1 1 1,-1 0-1,0-1 0,0 1 1,0 0-1,0-1 0,1 1 1,-1 0-1,0-1 0,0 1 1,0 0-1,0-1 1,0 1-1,0-1 0,0 1 1,0-1-1,0 0 2,0 0 1,0 0-1,0 0 0,1 0 0,-1 0 1,0 0-1,1 0 0,-1 0 0,0 0 1,1 0-1,-1 0 0,1 0 1,0 0-1,-1 0 0,1 1 0,0-1 1,-1 0-1,1 0 0,0 1 0,0-1 1,1-1-1,-1 2-1,0-1-1,0 0 1,0 1-1,0-1 1,0 0-1,-1 1 1,1-1-1,0 0 1,-1 0-1,1 0 1,-1 0-1,1 0 1,0 0-1,-1 0 1,0 0-1,1 0 1,-1 0-1,0 0 1,0 0-1,1 0 1,-1-2-1,0-1 85,0-17 37,0 21-127,0 0-1,0-1 1,0 1 0,0 0-1,0 0 1,0 0 0,0 0-1,0 0 1,0-1 0,0 1-1,0 0 1,0 0-1,0 0 1,0 0 0,0 0-1,0 0 1,0-1 0,0 1-1,0 0 1,0 0 0,0 0-1,0 0 1,0 0 0,0 0-1,0-1 1,0 1 0,0 0-1,0 0 1,1 0 0,-1 0-1,0 0 1,0 0 0,0 0-1,0 0 1,0 0 0,0 0-1,0-1 1,1 1-1,-1 0 1,0 0 0,0 0-1,0 0 1,0 0 0,0 0-1,1 0 1,-1 0 0,0 0-1,0 0 1,0 0 0,0 0-1,0 0 1,0 0 0,1 0-1,-1 0 1,0 0 0,0 1-1,17-1 32,-16 0-31,-1 0-1,0 0 1,0 0 0,0 0-1,0 0 1,0 0-1,1 0 1,-1 0-1,0 0 1,0 0-1,0 0 1,0 0 0,0 0-1,0 0 1,1 0-1,-1 0 1,0 0-1,0 0 1,0 0 0,0 0-1,0 0 1,0 0-1,1 0 1,-1 0-1,0-1 1,0 1-1,0 0 1,0 0 0,0 0-1,0 0 1,0 0-1,1 0 1,-1 0-1,0 0 1,0-1-1,0 1 1,0 0 0,0 0-1,0 0 1,0 0-1,0 0 1,0 0-1,0-1 1,0 1 0,0 0-1,0 0 1,0 0-1,0 0 1,0 0-1,0 0 1,0-1-1,0 1 1,0 0 0,0 0-1,0 0 1,0-1-1,0 1 1,0-1 0,0 0-1,0 0 1,0 1-1,0-1 1,0 0 0,0 0-1,0 0 1,0 1 0,0-1-1,1 0 1,-1 0 0,0 1-1,1-1 1,-1 0-1,0 1 1,1-1 0,-1 0-1,1 1 1,-1-1 0,1 1-1,-1-1 1,1 1 0,0-1-1,-1 1 1,1-1-1,0 1 1,-1-1 0,1 1-1,0 0 1,-1-1 0,1 1-1,0 0 1,0 0 0,-1 0-1,1 0 1,0-1-1,0 1 1,0 0 0,-1 0-1,3 1 1,-3-1-1,0 0-1,0 0 1,0 0 0,0 0 0,0 0-1,0 0 1,1 0 0,-1 0-1,0 0 1,0 0 0,0 0 0,0 0-1,0 0 1,1 0 0,-1 0-1,0 0 1,0 0 0,0 0 0,0 0-1,0 0 1,0 0 0,1 0-1,-1 0 1,0-1 0,0 1 0,0 0-1,0 0 1,0 0 0,0 0 0,0 0-1,1 0 1,-1 0 0,0 0-1,0-1 1,0 1 0,0 0 0,0 0-1,0 0 1,0 0 0,0 0-1,0 0 1,0-1 0,0 1 0,0 0-1,0 0 1,0 0 0,0 0-1,0 0 1,0 0 0,0-1 0,0 1-1,0 0 1,0 0 0,0 0-1,0 0 1,0-1 0,0 1 1,0-1 0,0 0 1,-1 0-1,2 0 0,-1 0 1,0 1-1,0-1 0,0 0 0,0 0 1,0 0-1,1 1 0,-1-1 0,0 0 1,1 0-1,-1 1 0,0-1 1,1 0-1,-1 1 0,1-1 0,-1 0 1,1 1-1,0-1 0,-1 1 0,1-1 1,0 1-1,-1-1 0,1 1 1,0 0-1,-1-1 0,1 1 0,0 0 1,0-1-1,-1 1 0,1 0 0,0 0 1,0 0-1,0 0 0,-1 0 0,1-1 1,0 2-1,1-1 0,3 0 90,-1 0-48,12 0 15,-11 0 6,-1 0 6,12 0 15,-11 0-21,-1 0-21,123 0-155,-124 0 77,0 1 1,0-1-1,0 1 1,0 0-1,0 0 1,-1 0-1,1 0 1,0 1-1,-1-1 1,1 1-1,-1 0 1,0-1-1,1 1 1,2 3-1,-1 0-381,0-5-272,39 0-3664,-39 0 1419,0 0-736,17 0-1728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0.83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508 101 6176,'0'0'2101,"-4"-8"-1482,-13-26-177,17 34-427,0 0 0,0-1 0,0 1 0,0 0 0,0-1 0,0 1 0,0 0 0,0-1 0,0 1 0,-1 0 0,1-1 0,0 1 0,0 0 0,0-1 0,-1 1 0,1 0 0,0 0 0,0-1 0,-1 1 0,1 0 0,0 0 0,0-1 0,-1 1-1,1 0 1,0 0 0,-1 0 0,1 0 0,0-1 0,-1 1 0,1 0 0,0 0 0,-1 0 0,1 0 0,0 0 0,-1 0 0,0 0 18,0 0 0,0 0 0,0 0 0,0 0 0,0 0 0,0 0 0,1 0 0,-1 0 0,0 0 0,0-1-1,0 1 1,0 0 0,0-1 0,1 1 0,-1 0 0,0-1 0,-1 0 0,2-1 87,-1 1 0,0-1 0,0 1 0,1-1 0,-1 0 0,1 1 0,-1-1-1,1 0 1,0 0 0,0 1 0,0-1 0,0 0 0,0-2 0,0 3-85,0 0 0,0 1 0,0-1 0,0 0 0,0 1 0,0-1 0,0 0 0,0 0 0,0 1 0,0-1 0,-1 0 1,1 1-1,0-1 0,-1 0 0,1 1 0,0-1 0,-1 0 0,1 1 0,-1-1 0,1 1 0,-1-1 0,1 1 0,-1-1 0,1 1 0,-1-1 0,0 1 0,1-1 0,-1 1 0,-1-1 0,-30-1 2430,20 2-1208,-30 0 274,41 0-1507,1 0 1,0 0 0,-1 0-1,1 0 1,0 0-1,-1 0 1,1 0 0,-1 0-1,1 0 1,0 1 0,-1-1-1,1 0 1,0 0-1,-1 0 1,1 0 0,0 1-1,-1-1 1,1 0-1,0 0 1,0 0 0,-1 1-1,1-1 1,0 0 0,0 1-1,-1-1 1,-96 97 1697,87-86-1559,0 1-1,0 0 1,-14 24-1,2-1 79,-1-1-125,1 0-1,-31 68 1,45-75-48,-7 32 1,5-14 7,2-18-40,5-17-25,0 0 0,0 0 0,1 1 0,1 0 0,-1 12-1,3 7 12,0-13 6,-1 0 0,-1 0 0,-4 28 0,-4-20-2,7-20-19,0 0-1,0 0 1,1 0-1,-1 0 1,1 0-1,0 0 1,1 0-1,-1 11 1,1 111-2,0-127-5,0 7 0,0-1 0,1 0 0,-1 1 0,3 10 0,14 16-16,-15-7-29,-3-22 20,1 0 0,0 0 0,0 0 0,1-1 0,-1 1 0,1 0 0,-1 0 0,1-1 0,0 1 0,2 4 0,4 5-109,-2-6-35,-1 1 0,-1-1 0,4 13 0,10 18-466,-16-36 518,0 0 1,0 0-1,0 0 0,0 0 1,0 0-1,0 0 0,1 0 1,-1 0-1,1 0 0,-1-1 1,4 3-1,3 5-280,-3 2-116,-5-10 434,0 0-1,0 0 1,1 0 0,-1-1-1,0 1 1,1 0-1,-1-1 1,1 1 0,-1 0-1,1-1 1,-1 1-1,1 0 1,-1-1 0,1 1-1,-1-1 1,1 1-1,0-1 1,-1 1-1,1-1 1,0 0 0,0 1-1,-1-1 1,1 0-1,0 1 1,0-1 0,-1 0-1,1 0 1,0 0-1,0 0 1,0 0 0,0 0-1,-1 0 1,1 0-1,0 0 1,0 0 0,1-1-1,75 1-9200,-52 0 2998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1.3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0 10304,'0'0'5765,"-4"5"-4549,-13 12-379,16-17-813,1 1 0,-1-1-1,1 1 1,-1 0 0,1-1-1,-1 1 1,1-1 0,0 1 0,-1 0-1,1-1 1,0 1 0,0 0 0,0 0-1,-1-1 1,1 1 0,0 0-1,0-1 1,0 1 0,0 0 0,0 0-1,0-1 1,0 1 0,0 0 0,1 0-1,-1-1 1,0 1 0,0 0-1,1-1 1,-1 1 0,0 0 0,1-1-1,-1 1 1,1-1 0,-1 1 0,0 0-1,2 0 1,-2-1-22,2 1 36,0 0 0,1 0 0,-1 0 0,1-1 0,-1 1 0,1-1 0,0 0 1,-1 1-1,1-1 0,2 0 0,42-1 190,-27 0-203,53 1 50,-73 0-73,0 0 0,1 0 0,-1 0 1,0 0-1,1 0 0,-1 0 1,1 0-1,-1 0 0,0 0 0,1 0 1,-1 0-1,0-1 0,1 1 0,-1 0 1,0 0-1,1 0 0,-1-1 0,0 1 1,0 0-1,1 0 0,-1-1 0,0 1 1,0 0-1,1 0 0,-1-1 0,2-1 7,1 0 0,-1 0 0,1 0 0,-1 1 0,1-1 0,-1 1 0,1 0 0,0 0 0,0 0-1,0 0 1,0 0 0,4 0 0,45-2 103,-46 3-110,15 0 24,-20 0-25,-1 0 0,0 0 0,1 0 0,-1 0 1,1 0-1,-1 0 0,0 0 0,1 0 0,-1 0 0,0 1 0,1-1 0,-1 0 0,0 0 0,1 0 0,-1 0 0,0 1 0,1-1 0,-1 0 0,0 0 0,0 0 0,1 1 0,-1-1 0,0 0 0,0 1 0,1-1 0,15 17 10,-15-17-10,-1 0 0,0 1 0,1-1 0,-1 0 0,0 0 0,0 1 0,1-1 0,-1 0 0,0 0 0,0 1 0,1-1 0,-1 0 0,0 1 0,0-1 0,0 0 0,0 1 0,0-1 0,1 0 0,-1 1 0,0-1 0,0 0 0,0 1 0,0-1 0,0 1 0,0-1 0,0 3 3,0 0 0,1-1 0,-1 1-1,1-1 1,0 1 0,0-1 0,0 1 0,0-1-1,0 0 1,0 1 0,3 1 0,-3-1-2,1 0 0,0-1 0,-1 1 0,0 0 0,1 0 0,-1 0 0,0 0 0,0 0 0,-1 0 0,1 1 0,0 4 0,-1 470-450,0-474 144,4 0-262,12 13-442,-11-12-730,20-31-10939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1.7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356 1 10208,'0'0'5792,"-9"8"-5408,-1 3-260,4-3-46,0-1 0,-1 0 0,0 0 1,0-1-1,-1 0 0,-8 6 0,-2-4 142,14-7-184,1 1 0,0 0 0,-1-1 0,1 1 0,0 0 0,0 1 0,0-1 0,-4 4 0,-171 173 503,157-154-635,12-4-411,-1-15-189,2 0-86,5 16-1393,3-21 2125,0-1 0,0 1 1,0 0-1,0 0 0,0-1 0,0 1 0,1 0 0,-1 0 0,0-1 0,0 1 0,1 0 0,-1 0 1,0-1-1,1 1 0,-1 0 0,0-1 0,1 1 0,-1-1 0,1 1 0,-1-1 0,1 1 0,0-1 0,-1 1 1,1-1-1,-1 1 0,1-1 0,0 1 0,-1-1 0,2 1 0,25 1-3023,-19-2 1745,-4 0-3264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2.20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52 9632,'0'0'8266,"0"-4"-7973,0-12-95,0 15-196,0 1 0,0 0 1,0 0-1,0 0 0,-1 0 0,1 0 0,0-1 1,0 1-1,0 0 0,0 0 0,0 0 1,0 0-1,0 0 0,0 0 0,0-1 1,1 1-1,-1 0 0,0 0 0,0 0 1,0 0-1,0 0 0,0 0 0,0-1 1,0 1-1,0 0 0,0 0 0,0 0 1,0 0-1,0 0 0,1 0 0,-1 0 1,0 0-1,0-1 0,0 1 0,0 0 1,0 0-1,0 0 0,0 0 0,1 0 1,-1 0-1,0 0 0,0 0 0,0 0 1,0 0-1,0 0 0,1 0 0,-1 0 1,0 0-1,0 0 0,0 0 0,0 0 1,0 0-1,0 0 0,1 0 0,-1 0 1,0 0-1,8 1 47,-2-1-36,0 1 1,0-1-1,0 0 1,0 0-1,0-1 1,0 0-1,0 0 1,6-2-1,-5-8 7,-6 11-20,-1-1 0,0 0 0,1 0 1,-1 1-1,1-1 0,-1 1 0,1-1 1,-1 0-1,1 1 0,-1-1 0,1 1 0,-1-1 1,1 1-1,0-1 0,-1 1 0,1 0 1,0-1-1,0 1 0,-1 0 0,1-1 0,0 1 1,0 0-1,-1 0 0,1 0 0,0 0 1,0 0-1,0 0 0,-1 0 0,1 0 0,0 0 1,0 0-1,1 0 0,78 0-1499,-12 0-2356,-68 0 3825,0 0 0,0 0 0,0 0 0,0 0 0,1 0 0,-1 0 0,0 0 0,0 0 0,0 0 0,0 0 0,0 0 0,1 0 0,-1 0 0,0 0 0,0 0 1,0 0-1,0 0 0,0 0 0,1 0 0,-1 0 0,0 0 0,0 0 0,0 1 0,0-1 0,0 0 0,0 0 0,0 0 0,1 0 0,-1 0 0,0 0 0,0 0 0,0 0 1,0 0-1,0 1 0,0-1 0,0 0 0,0 0 0,0 0 0,0 0 0,0 0 0,0 0 0,0 1 0,1-1 0,-1 0 0,0 0 0,0 0 0,0 0 0,0 0 1,0 1-1,0-1 0,-1 0 0,1 0 0,0 0 0,0 0 0,0 0 0,0 1 0,0 16-2557,0-13-175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2.70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1 7808,'0'0'7882,"-9"8"-6847,2-1-840,4-5-155,0 0 0,1 0-1,-1 0 1,1 1 0,-1-1 0,1 1 0,0 0 0,0 0-1,0 0 1,0 0 0,1 0 0,-1 0 0,1 0-1,-1 1 1,1-1 0,1 0 0,-2 7 0,2-6 82,0 0-31,0 13-6,0-12 43,4-5-48,9 0-40,-3 1-105,-1 0 0,1-1 0,0 0 0,0-1 0,0 0 0,16-4-1,-5-12-686,-21 17 712,1-1 0,-1 1-1,0 0 1,0 0-1,0-1 1,1 1 0,-1 0-1,0 0 1,1-1-1,-1 1 1,0 0 0,1 0-1,-1 0 1,0-1-1,1 1 1,-1 0 0,0 0-1,1 0 1,-1 0-1,0 0 1,1 0-1,-1 0 1,0 0 0,1 0-1,0 0 1,4 0-389,-2 0 224,0 1-1,0-1 1,0 0-1,-1 0 1,1-1 0,0 1-1,0 0 1,0-1 0,0 0-1,4-1 1,2-15-1539,12 9-613,4-9-635,-22 16 2366,-1 0 0,0 1 1,1-1-1,-1 1 0,0-1 0,1 1 1,-1 0-1,5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3.20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91 53 8608,'0'0'6890,"0"-5"-6383,0-12-134,0 13 203,4 4-352,38 0 123,-41 0-344,-1 0 1,0 0 0,1 0-1,-1 0 1,1 0 0,-1 0-1,0 0 1,1-1-1,-1 1 1,0 0 0,1 0-1,-1 0 1,0 0 0,1 0-1,-1-1 1,0 1-1,1 0 1,-1 0 0,0-1-1,1 1 1,-1 0 0,0 0-1,0-1 1,1 1-1,1-2 3,-1 0-2,1 0-1,0 0 1,0 1-1,0-1 0,0 1 1,0 0-1,1-1 1,-1 1-1,0 0 1,1 0-1,-1 0 1,1 1-1,-1-1 0,1 0 1,-1 1-1,1 0 1,-1 0-1,1-1 1,3 2-1,3-2-10,-3 1 17,0-1 0,0 1 1,0 0-1,0 1 0,1-1 0,-1 1 1,10 3-1,-16-3-8,1 0-1,0 0 1,-1 0 0,0 0 0,1 0-1,-1 0 1,0 0 0,1 0 0,-1 0 0,0 0-1,0 0 1,0 0 0,0 0 0,0 2-1,0-3 0,0 0-1,0 0 1,0 0-1,0 0 1,0 0-1,0 0 1,0 1-1,0-1 1,0 0-1,0 0 1,0 0-1,0 0 1,0 0-1,0 1 0,0-1 1,0 0-1,0 0 1,0 0-1,0 0 1,0 0-1,0 0 1,0 1-1,0-1 1,0 0-1,0 0 1,0 0-1,1 0 1,-1 0-1,0 0 1,0 0-1,0 0 0,0 1 1,0-1-1,0 0 1,0 0-1,0 0 1,1 0-1,-1 0 1,0 0-1,0 0 1,0 0-1,0 0 1,0 0-1,1 0 1,-1 0-1,0 0 0,0 0 1,0 0-1,0 0 1,0 0-1,0 0 1,1 0-1,-1 0 1,0 0-1,0 0 1,0 0-1,1 0 1,0 0-1,0 0 1,0 0 0,-1 0-1,1 0 1,0 0 0,0 0-1,0 1 1,-1-1-1,1 0 1,0 1 0,0-1-1,-1 0 1,1 1 0,0-1-1,-1 1 1,1-1-1,0 1 1,-1-1 0,1 1-1,-1 0 1,1-1 0,-1 1-1,1 0 1,-1-1 0,1 1-1,-1 0 1,0 0-1,1-1 1,-1 1 0,0 0-1,1 1 1,0 38 33,-2-16 7,1-21-40,-1-1-1,1 1 1,-1 0-1,0 0 1,0-1-1,0 1 1,0-1-1,0 1 1,0-1-1,-4 5 1,-3 7 4,0 11 32,-9 0 70,9-7 30,6-14-105,1-1 0,-1 1 0,0-1 1,0 1-1,0-1 0,-1 0 0,1 0 0,-4 3 0,2-1 27,0 0 0,0 0 0,1 0 0,-1 1-1,-2 6 1,3-6 17,0 0 1,0-1-1,-1 1 0,1-1 1,-7 6-1,3-3 61,0 0 1,0 1-1,-10 16 0,11-15-23,0-1-1,0 0 0,-14 14 1,-52 49 392,72-72-504,-1 1 0,1-1-1,0 0 1,0 0 0,-1 1-1,1-1 1,0 0-1,0 0 1,-1 1 0,1-1-1,0 0 1,0 1 0,0-1-1,-1 0 1,1 1 0,0-1-1,0 0 1,0 1 0,0-1-1,0 0 1,0 1-1,0-1 1,0 1 0,0-1-1,0 1 1,0 2-1,-1 0-1,1 0 1,-1 0-1,1-1 1,-1 1 0,0 0-1,0 0 1,0 0-1,-2 2 1,3-4-1,-1 0 0,0 0 0,1 0-1,-1 0 1,1 0 0,-1 0 0,1 0 0,0 0-1,-1 0 1,1 0 0,0 0 0,0 0 0,0 0 0,0 1-1,0-1 1,0 0 0,0 0 0,0 0 0,0 0 0,0 0-1,1 0 1,-1 0 0,0 0 0,1 0 0,-1 0 0,1 0-1,-1 0 1,1 0 0,0 0 0,-1 0 0,1 0 0,0 0-1,0 0 1,1 0 0,-2-1-1,0 1 0,1-1 1,-1 0-1,0 0 0,0 1 0,1-1 0,-1 0 0,0 0 1,0 1-1,1-1 0,-1 0 0,0 1 0,0-1 1,0 0-1,0 1 0,0-1 0,1 0 0,-1 1 0,0-1 1,0 0-1,0 1 0,0-1 0,0 1 0,0-1 1,0 1-1,0 0 0,0-1 1,0 1 0,0 0 0,0 0-1,0 0 1,0-1 0,0 1 0,0 0-1,0 0 1,1 0 0,-1-1 0,0 1-1,1 0 1,-1 0 0,0-1 0,1 1-1,-1 0 1,1-1 0,-1 1 0,1 0-1,0-1 1,-1 1 0,1-1 0,0 1-1,-1-1 1,1 1 0,0-1 0,-1 0-1,1 1 1,0-1 0,1 1 0,3-1-10,0 1 0,-1-1 1,1 0-1,0 0 0,5-1 1,-5 0-25,-1 1 0,1 0 0,0 0 0,-1 0 0,1 0 0,-1 1 0,1-1 0,0 1 0,6 3 0,10 12-264,-20-16 286,-1 1 0,0-1 0,0 0 0,0 1 0,1-1 0,-1 0 0,0 0 1,0 1-1,1-1 0,-1 0 0,0 0 0,1 0 0,-1 1 0,0-1 0,1 0 0,-1 0 0,0 0 1,1 0-1,-1 0 0,0 0 0,1 0 0,-1 0 0,1 0 0,-1 0 0,1 0 0,118 0-5657,-115 0 5003,-4-1 569,0 0 0,0 0 0,0 1 0,0-1 0,0 0 0,0 0 0,0 0 0,0 0 0,1 0 0,-1 0 0,0 0 0,1 0 0,-1 0 0,0 0 0,1 1 0,-1-1 0,1 0 0,0 0 0,-1 1 0,1-1 0,-1 0 0,1 1 0,0-1 0,0 0 0,-1 1 0,3-2 0,-1 2-314,1-1 0,-1 0 0,1 1 0,0 0 1,-1 0-1,1 0 0,4 0 0,3 0-691,-6 0-2178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6.05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109 187 4512,'0'0'5781,"4"-9"-4314,-2 5-1265,1-2 98,0 0 0,0 0 0,-1 0 0,1 0 0,-2-1 0,1 1 0,1-14 0,-3 16 2009,0 0-1349,0-14-165,0 14 2944,-4 4-3665,-14 0 1,18 0-73,0 0 0,0 0 0,0 0-1,0 0 1,0 0 0,-1 0 0,1 0 0,0 0 0,0 0 0,0 0 0,0 0-1,0 0 1,-1 0 0,1 0 0,0 0 0,0 0 0,0 0 0,0 0 0,0 0-1,0 0 1,-1 0 0,1 0 0,0 0 0,0 0 0,0 0 0,0 0 0,0 0-1,0 0 1,-1 1 0,1-1 0,0 0 0,0 0 0,0 0 0,0 0-1,0 0 1,0 0 0,0 1 0,0-1 0,0 0 0,0 0 0,0 0 0,0 0-1,0 0 1,0 0 0,0 1 0,0-1 0,0 0 0,0 0 0,0 0 0,0 0-1,0 0 1,0 1 0,0-1 0,0 0 0,0 0 0,0 0 0,0 18 78,0-18-79,0 0 1,0 0-1,0 0 1,0 0 0,0 0-1,0 1 1,0-1-1,0 0 1,0 0 0,0 0-1,0 0 1,0 0-1,0 1 1,0-1-1,0 0 1,0 0 0,0 0-1,0 0 1,0 0-1,0 0 1,0 1 0,0-1-1,0 0 1,0 0-1,0 0 1,0 0 0,0 0-1,0 0 1,-1 1-1,1-1 1,0 0 0,0 0-1,0 0 1,0 0-1,0 0 1,0 0-1,-1 0 1,1 0 0,0 0-1,0 0 1,0 0-1,0 0 1,0 0 0,0 0-1,-1 0 1,1 0-1,0 0 1,0 0 0,0 0-1,0 0 1,0 0-1,-1 0 1,1 0-1,0 0 1,0 0 0,0 0-1,-1 0 3,0 0-1,1 0 1,-1 0 0,0 0-1,0 0 1,1 0-1,-1 0 1,0 0-1,1 0 1,-1 0-1,0 1 1,1-1-1,-1 0 1,0 0 0,1 1-1,-1-1 1,1 0-1,-1 1 1,1-1-1,-1 1 1,1-1-1,-1 1 1,1-1 0,-1 1-1,1-1 1,-1 1-1,1 0 1,0-1-1,-1 1 1,1-1-1,-1 2 1,-6 10 37,-5-5-11,12-7-26,-1 0 0,0 1 0,0-1 0,1 1 0,-1-1 0,0 1 0,1-1 0,-1 1-1,0-1 1,1 1 0,-1 0 0,1-1 0,-1 1 0,1 0 0,0-1 0,-1 1 0,1 0 0,-1 0 0,1-1 0,0 1 0,0 0 0,0 0 0,-1 0 0,1-1-1,0 1 1,0 0 0,0 0 0,0 0 0,0-1 0,0 1 0,0 0 0,1 1 0,-1-1 3,0 1 0,0-1 0,0 0 1,0 0-1,0 0 0,0 0 0,0 0 0,-1 1 1,1-1-1,0 0 0,-1 0 0,1 0 0,-1 0 0,1 0 1,-1 0-1,0 0 0,1 0 0,-1 0 0,0 0 0,0 0 1,0-1-1,1 1 0,-1 0 0,-2 1 0,2-2 0,0 1 1,0 0-1,0-1 0,0 1 0,0 0 0,1 0 0,-1 0 0,0 0 0,1 0 1,-1 0-1,0 0 0,1 0 0,-1 0 0,1 0 0,-1 0 0,1 0 0,0 0 0,-1 0 1,1 0-1,0 1 0,0-1 0,0 0 0,0 0 0,0 2 0,0 1 15,1 0-1,-1 0 0,0 0 1,0 0-1,-1 0 0,1 0 1,-1 0-1,0 0 0,0 0 1,0 0-1,-1 0 0,1-1 1,-1 1-1,0-1 0,0 1 1,0-1-1,-5 7 0,6-10-16,1 0 0,0 0-1,-1 0 1,1 1 0,0-1 0,-1 0-1,1 1 1,0-1 0,0 0-1,-1 0 1,1 1 0,0-1 0,0 0-1,0 1 1,0-1 0,-1 0-1,1 1 1,0-1 0,0 1 0,0-1-1,0 0 1,0 1 0,0-1 0,0 0-1,0 2 1,0 8 54,-1-5-48,0 1-1,1-1 0,0 1 0,0-1 0,0 1 0,1-1 0,0 0 0,0 1 0,3 6 0,7-5-5,-11-7-5,1 0 0,0 1 1,0-1-1,-1 1 0,1-1 0,0 1 0,-1-1 0,1 1 1,0-1-1,-1 1 0,1 0 0,-1-1 0,1 1 0,-1 0 1,0-1-1,1 1 0,-1 0 0,1 0 0,-1-1 0,0 1 1,0 0-1,0 0 0,1 0 0,-1-1 0,0 1 0,0 0 1,0 0-1,0 0 0,0-1 0,0 1 0,0 0 0,-1 1 1,1 1-1,1 1 1,-1-1-1,1 0 1,0 0-1,0 0 1,0 0-1,0 0 1,0 0-1,1 0 1,0 0-1,-1 0 1,1-1 0,0 1-1,0-1 1,0 1-1,6 3 1,13 21-21,-16-16 10,-5-10 9,0 0 1,0-1-1,0 1 1,1 0-1,-1 0 0,0-1 1,1 1-1,-1 0 1,0-1-1,1 1 0,-1 0 1,1-1-1,-1 1 0,1-1 1,-1 1-1,1-1 1,0 1-1,-1-1 0,1 1 1,0-1-1,-1 0 1,1 1-1,0-1 0,-1 0 1,1 1-1,0-1 0,0 0 1,-1 0-1,1 0 1,0 0-1,0 0 0,-1 0 1,1 0-1,0 0 1,1 0-1,-2 0 0,0 0 0,1 0 0,-1 0 0,1 0 0,-1 0 0,0 0 0,1 0 0,-1 0 0,0 0 0,1 0 0,-1 1 0,0-1 0,1 0 0,-1 0 0,0 0 0,1 0 0,-1 1-1,0-1 1,1 0 0,-1 0 0,0 1 0,0-1 0,1 0 0,-1 1 0,0 0 0,18 17-36,-18-18 35,0 0 0,0 0 0,0 1 0,1-1 0,-1 0 0,0 1 0,1-1 0,-1 0-1,0 0 1,0 1 0,1-1 0,-1 0 0,0 0 0,1 0 0,-1 0 0,0 1 0,1-1 0,-1 0 0,1 0 0,-1 0 0,0 0 0,1 0 0,-1 0 0,0 0 0,2 0 0,69 0-377,-71 0 376,0 0 1,1 0 0,-1 0-1,0 0 1,1 0-1,-1 0 1,1 0-1,-1 0 1,0 0-1,1 0 1,-1-1-1,0 1 1,1 0 0,-1 0-1,0 0 1,1 0-1,-1-1 1,0 1-1,0 0 1,1 0-1,-1-1 1,0 1-1,1 0 1,-1-1-1,0 1 1,22-18-9,-12 13 11,-9 4 0,0 1 0,0-1 0,0 1 0,1-1 1,-1 1-1,0-1 0,-1 0 0,1 0 0,0 1 0,0-1 0,0 0 1,0 0-1,0 0 0,-1 0 0,1 0 0,-1 0 0,1 0 0,0 0 1,-1 0-1,0 0 0,1-2 0,2-3 3,5-8 8,-6 11-9,0 1-1,-1-1 1,1 1 0,-1-1 0,0 0 0,0 1 0,0-1 0,0 0 0,0 0 0,0-5 0,-1 8-1,0 0 0,0-1 0,0 1 1,0-1-1,0 1 0,0 0 0,0-1 0,0 1 1,0 0-1,0-1 0,1 1 0,-1-1 1,0 1-1,0 0 0,0-1 0,1 1 1,-1 0-1,0-1 0,0 1 0,1 0 0,-1 0 1,0-1-1,0 1 0,1 0 0,0 0 1,0-2 2,1 0 3,0 0 1,0 0-1,0 0 1,-1 0-1,1 0 1,-1 0-1,0-1 1,1 1-1,-1 0 1,0-1-1,0 1 1,0-1 0,-1 1-1,1-1 1,-1 0-1,1 1 1,-1-1-1,0 0 1,0-3-1,0-175 537,0 0-373,0 180-170,0 1 1,0 0-1,0 0 1,0 0-1,0 0 0,0 0 1,0-1-1,0 1 1,0 0-1,0 0 0,0 0 1,0 0-1,0 0 1,0-1-1,0 1 0,0 0 1,0 0-1,0 0 1,0 0-1,0 0 0,0-1 1,0 1-1,0 0 1,0 0-1,0 0 0,0 0 1,0 0-1,-1 0 1,1 0-1,0-1 0,0 1 1,0 0-1,0 0 1,0 0-1,0 0 0,0 0 1,-1 0-1,1 0 1,0 0-1,0 0 0,0 0 1,0 0-1,0 0 1,-1 0-1,1 0 1,0 0-1,0 0 0,0 0 1,0 0-1,0 0 1,-1 0-1,1 0 0,0 0 1,0 0-1,0 0 1,0 0-1,-45 0-12,45 0 0,0 0-1,-1 0 0,1 0 0,-1 0 1,1 0-1,0 0 0,-1 0 1,1 0-1,0 0 0,-1 0 1,1 1-1,-1-1 0,1 0 1,0 0-1,-1 0 0,1 1 1,0-1-1,-1 0 0,1 0 0,0 1 1,0-1-1,-1 0 0,1 0 1,0 1-1,0 0 0,-32 18-752,25-15 418,0-1 0,1 1-1,-1 1 1,-10 8-1,-4 8-1077,12-15-54,1 2 1,1-1 0,0 1 0,0 1 0,-9 12 0,15-19 536,1 0 1,-1 1-1,0-1 1,1 0 0,-1 1-1,1-1 1,0 1-1,0 4 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3.6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73 610 7264,'0'0'4240,"0"5"-3606,0 12-138,0-13 502,4-4-449,12 0-10,-11 0 325,-1 5-736,13 11 5,-12-12 123,-1-4-117,12 0 68,-16 0-203,1 0 0,-1 0 0,0 1 0,0-1 0,0 0 0,0 0 0,0 0 0,0 0 0,1 0 0,-1 0 0,0 0 0,0 0 0,0 0 0,0 0-1,0 0 1,1 0 0,-1 0 0,0 0 0,0-1 0,0 1 0,0 0 0,0 0 0,0 0 0,0 0 0,1 0 0,-1 0 0,0 0 0,0 0-1,0 0 1,0 0 0,0 0 0,0-1 0,0 1 0,0 0 0,0 0 0,1 0 0,-1 0 0,0 0 0,0 0 0,0-1 0,0 1 0,0 0-1,0 0 1,0 0 0,0 0 0,0 0 0,0 0 0,0-1 0,0 1 0,0 0 0,0 0 0,0 0 0,0 0 0,0 0 0,0 0 0,-1-1-1,1-15 216,0 15-215,0 1-1,0 0 0,0 0 1,0 0-1,0 0 0,0 0 1,0-1-1,0 1 0,0 0 1,0 0-1,0 0 1,0 0-1,0 0 0,0 0 1,0-1-1,0 1 0,0 0 1,0 0-1,0 0 1,0 0-1,0 0 0,1 0 1,-1-1-1,0 1 0,0 0 1,0 0-1,0 0 0,0 0 1,0 0-1,0 0 1,0 0-1,0 0 0,1-1 1,-1 1-1,0 0 0,0 0 1,0 0-1,0 0 1,0 0-1,0 0 0,1 0 1,-1 0-1,0 0 0,0 0 1,0 0-1,0 0 0,0 0 1,1 0-1,-1 0 1,0 0-1,0 0 0,0 0 1,0 0-1,0 0 0,0 0 1,1 0-1,20 0 285,-21-4-192,0 3-91,0 0-1,0 1 1,0-1-1,0 0 1,0 0 0,0 0-1,0 1 1,0-1-1,1 0 1,-1 0-1,0 1 1,0-1 0,1 0-1,-1 0 1,0 1-1,1-1 1,-1 0-1,1 1 1,-1-1 0,1 0-1,-1 1 1,1-1-1,-1 1 1,1-1-1,0 1 1,-1-1 0,1 1-1,0-1 1,-1 1-1,1 0 1,0-1-1,0 1 1,-1 0 0,1 0-1,0 0 1,0-1-1,0 1 1,-1 0-1,1 0 1,0 0 0,1 0-1,-2 1-2,0-1 0,1 0-1,-1 0 1,0 0 0,0 0 0,0 0 0,0 0-1,0 0 1,0 0 0,1 0 0,-1 0-1,0 0 1,0 0 0,0 0 0,0 0 0,0 0-1,1 0 1,-1 0 0,0 0 0,0 0-1,0 0 1,0-1 0,0 1 0,0 0 0,0 0-1,1 0 1,-1 0 0,0 0 0,0 0-1,0 0 1,0 0 0,0 0 0,0-1 0,0 1-1,0 0 1,0 0 0,0 0 0,1 0-1,-1 0 1,0 0 0,0-1 0,0 1 0,0 0-1,0 0 1,0 0 0,0 0 0,0 0-1,0 0 1,0-1 0,0 1 0,0 0 0,0 0-1,0 0 1,0 0 0,0 0 0,-1-1-1,1 1 3,0-1-1,0 0 0,0 1 0,0-1 0,0 0 1,0 1-1,0-1 0,0 0 0,1 1 0,-1-1 1,0 0-1,0 1 0,0-1 0,1 0 0,-1 1 1,0-1-1,1 1 0,-1-1 0,1 1 0,-1-1 0,0 1 1,1-1-1,-1 1 0,1-1 0,-1 1 0,1 0 1,0-1-1,-1 1 0,1 0 0,-1-1 0,2 1 1,9-8 21,-3-13 2,9 0-16,-17 21-10,1-1-1,-1 1 1,0 0 0,1 0 0,-1-1 0,0 1 0,0 0-1,1 0 1,-1-1 0,0 1 0,0 0 0,0-1-1,1 1 1,-1 0 0,0-1 0,0 1 0,0 0 0,0-1-1,0 1 1,0 0 0,0-1 0,0 1 0,0-1-1,0 1 1,0-1 0,0 0-1,0 0 1,0 0-1,0 0 0,1 1 0,-1-1 0,0 0 1,0 0-1,1 0 0,-1 0 0,0 0 0,1 0 1,-1 0-1,1 1 0,-1-1 0,1 0 0,-1 0 1,1 0-1,0 1 0,-1-1 0,1 1 1,0-1-1,0 0 0,1 0 0,-1 0 1,0 1-1,0-1 1,0 0-1,0 0 0,-1 1 1,1-1-1,0 0 1,0 0-1,-1 0 1,1 0-1,0 0 1,-1 0-1,1 0 1,-1-1-1,1 1 0,-1 0 1,0 0-1,1 0 1,-1 0-1,0-1 1,0 1-1,0 0 1,0-2-1,0-124 155,0 124-151,0-1 0,-1 1 0,0 0-1,1-1 1,-1 1 0,0 0 0,-1 0 0,1 0 0,0 0 0,-4-6 0,3 7 2,1 0-1,-1-1 1,1 1 0,0-1 0,0 1 0,0-1-1,0 1 1,1-1 0,-1 0 0,0-3-1,1 5 1,0 1-1,0-1 0,0 1 0,0 0 0,0-1 0,0 1 0,0 0 0,0-1 1,0 1-1,0 0 0,0-1 0,0 1 0,-1 0 0,1-1 0,0 1 1,0 0-1,0-1 0,-1 1 0,1 0 0,0-1 0,0 1 0,-1 0 0,1 0 1,0 0-1,-1-1 0,-16-16 229,17 17-224,0 0 0,0-1-1,0 1 1,-1 0 0,1 0-1,0-1 1,0 1 0,-1 0-1,1 0 1,0-1-1,-1 1 1,1 0 0,0 0-1,-1 0 1,1 0 0,0 0-1,-1-1 1,1 1 0,0 0-1,-1 0 1,1 0 0,0 0-1,-1 0 1,1 0-1,-1 0 1,-2 0 14,1 0-1,-1-1 1,1 1-1,-1-1 1,1 0 0,-1 0-1,1 0 1,-1 0-1,1 0 1,0 0-1,-3-3 1,2 3-16,1-1 1,-1 0-1,0 1 1,0-1-1,0 1 1,0 0-1,0 0 0,0 0 1,0 1-1,0-1 1,-5 0-1,-141 1 1880,150 0-1874,0 0 0,0 0 0,0 0 0,1 0 0,-1-1 0,0 1 0,0 0 0,0-1 0,0 1 0,0-1 1,0 1-1,0-1 0,-1 1 0,1-1 0,0 0 0,0 1 0,0-1 0,-1 0 0,1 0 0,0 0 0,1-1 0,-2 1 1,1 0 0,-1 0-1,1 0 1,0 0 0,-1 1 0,1-1 0,0 0-1,0 1 1,0-1 0,0 0 0,0 1 0,-1-1-1,1 1 1,0-1 0,0 1 0,0 0 0,0-1-1,0 1 1,1 0 0,-1 0 0,2-1 0,-3 1-8,0 0 1,1 0-1,-1 0 1,0 0 0,1 0-1,-1 0 1,1 0-1,-1 0 1,0 0 0,1 0-1,-1 0 1,0 0-1,1-1 1,-1 1 0,0 0-1,1 0 1,-1 0-1,0-1 1,0 1-1,1 0 1,-1 0 0,0-1-1,0 1 1,1 0-1,-1-1 1,4-2 28,3-3 15,-1-1-1,0 1 0,0-1 1,7-11-1,-9 11-48,-4 5-1,1 1 0,-1 0 0,1 0 0,-1 0 0,1 0 0,-1 0 0,1 0 0,0 0 0,-1 1 0,1-1 0,0 0 1,0 0-1,0 0 0,-1 1 0,1-1 0,0 0 0,0 1 0,0-1 0,0 1 0,0-1 0,0 1 0,2-1 0,4-3 5,14-12-6,-20 16-1,-1-1 0,0 1 1,1 0-1,-1 0 0,0-1 0,0 1 0,1 0 0,-1 0 1,0-1-1,0 1 0,0 0 0,1-1 0,-1 1 1,0 0-1,0-1 0,0 1 0,0 0 0,0-1 0,0 1 1,0 0-1,1-1 0,-1 1 0,0 0 0,0-1 0,-1 0 1,2-1-2,-1 0 1,0 0-1,0 0 1,1 0-1,0 0 1,-1-1-1,1 1 1,0 0 0,0 0-1,0 1 1,0-1-1,0 0 1,0 0-1,1 0 1,-1 1-1,0-1 1,1 1-1,0-1 1,-1 1 0,1-1-1,3-1 1,16-5-5,-13-3 4,-8 10 0,1 0 1,-1 1 0,0-1 0,1 1 0,-1-1 0,0 1 0,1-1-1,-1 0 1,1 1 0,-1-1 0,1 1 0,-1 0 0,1-1-1,0 1 1,-1-1 0,1 1 0,-1 0 0,1 0 0,0-1 0,-1 1-1,1 0 1,0 0 0,-1 0 0,1 0 0,0 0 0,0-1-1,-1 1 1,1 1 0,1-1 0,-2 0 0,0 0 0,0 0 0,0 0 0,1 0 0,-1 0 0,0 0 0,0 0 0,0 0 0,0 0 0,0 0 0,1 0 0,-1 0 0,0 0 0,0 0 0,0 0 0,0 0-1,0 0 1,1 0 0,-1 0 0,0 0 0,0 0 0,0 0 0,0 0 0,0 0 0,0 0 0,0-1 0,1 1 0,-1 0 0,0 0 0,0 0 0,0 0 0,0 0 0,0 0 0,0 0 0,0 0 0,0-1 0,0 1 0,0 0 0,1 0 0,-1 0 0,0 0 0,0 0 0,0-1 0,0 1 0,0 0 0,0 0 0,0 0 0,0 0 0,0 0 0,0-1-1,0 1 1,0 0 0,0 0 0,0 0 0,-1 0 0,1-1 0,0 1-2,0-1 0,0 0-1,0 0 1,0 0-1,0 0 1,0 0 0,0 0-1,1 0 1,-1 0 0,0 0-1,0 0 1,1 1-1,-1-1 1,0 0 0,1 0-1,0-1 1,0 1-6,1 1 0,-1-1 0,1 0 0,-1 1 0,1-1 0,-1 1 0,1-1 0,0 1 0,-1 0 0,1 0 0,-1-1 0,1 1 0,0 0 0,1 1 0,-2-1 3,0 0-1,1 0 0,-1 0 0,0 0 1,0 1-1,0-1 0,0 0 1,0 1-1,0-1 0,-1 1 1,1-1-1,0 1 0,0-1 0,0 1 1,0 0-1,0-1 0,-1 1 1,1 0-1,0 0 0,-1-1 0,1 1 1,0 2-1,0-2-8,-1 0-1,1-1 1,0 1 0,-1 0-1,1 0 1,0 0 0,0-1-1,-1 1 1,1 0 0,0-1 0,0 1-1,0 0 1,0-1 0,0 1-1,0-1 1,0 0 0,0 1-1,0-1 1,0 0 0,0 0-1,0 1 1,2-1 0,1 0-263,0 0-100,13 0-273,-17 0 605,1 0 1,-1 0-1,0 0 0,1 0 1,-1 0-1,1 0 0,-1 0 1,0 0-1,1 0 1,-1 0-1,0 0 0,1 1 1,-1-1-1,0 0 0,1 0 1,-1 0-1,0 1 0,1-1 1,-1 0-1,0 0 0,0 1 1,1-1-1,-1 0 0,0 1 1,18 16-1726,-14-13-501,0-4 11,13 0-710,-13 0-575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34.20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76 0 6720,'0'0'13893,"0"4"-13227,0 13-52,0-13 362,0 0-566,0 14-84,0-18-322,0 0 0,0 0 1,0 0-1,0 0 1,0 0-1,0 1 0,0-1 1,0 0-1,0 0 1,0 0-1,0 0 0,0 0 1,0 1-1,0-1 1,0 0-1,0 0 0,0 0 1,0 0-1,0 0 1,0 0-1,0 1 0,0-1 1,1 0-1,-1 0 1,0 0-1,0 0 0,0 0 1,0 0-1,0 1 1,0-1-1,0 0 0,0 0 1,0 0-1,1 0 1,-1 0-1,0 0 0,0 0 1,0 0-1,0 0 1,0 0-1,0 0 0,1 0 1,-1 0-1,0 0 1,0 0-1,0 0 0,0 0 1,0 0-1,1 0 1,-1 0-1,0 0 0,0 0 1,0 0-1,0 0 1,0 0-1,1 0 0,0 0 5,-1 0-1,1 0 1,0 0-1,0 0 1,0 0-1,-1 0 1,1 0-1,0 0 1,0 0-1,-1 0 1,1 1-1,0-1 1,0 0-1,-1 1 1,1-1-1,0 0 1,0 1-1,-1-1 1,1 1-1,-1-1 1,1 1-1,0-1 1,-1 1-1,1 0 1,-1-1-1,1 1 1,-1 0-1,0-1 1,1 1-1,-1 0 1,0 0 0,1-1-1,-1 1 1,0 0-1,0 0 1,0-1-1,0 1 1,1 0-1,-1 0 1,0 0-1,-1 1 1,1-2-5,0 0 1,0 0-1,0 0 1,0 0-1,0 1 1,0-1-1,0 0 1,0 0-1,0 0 0,0 0 1,0 0-1,0 0 1,0 1-1,0-1 1,0 0-1,0 0 1,0 0-1,0 0 1,0 0-1,0 1 1,0-1-1,0 0 1,0 0-1,1 0 1,-1 0-1,0 0 1,0 0-1,0 0 1,0 0-1,0 1 1,0-1-1,0 0 1,0 0-1,0 0 1,1 0-1,-1 0 1,0 0-1,0 0 1,0 0-1,0 0 1,0 0-1,0 0 1,1 0-1,-1 0 1,0 0-1,0 0 1,0 0-1,0 0 1,0 0-1,1 0 1,-1 0-1,0 0 1,0 0-1,0 0 1,0 0-1,1 0 1,-1 0 6,1 0 1,0 0 0,0 0-1,0 0 1,-1 0 0,1 0-1,0 0 1,0 0 0,-1 0-1,1 1 1,0-1 0,0 0-1,-1 1 1,1-1 0,0 0-1,0 1 1,-1-1 0,1 1 0,-1-1-1,1 1 1,0-1 0,-1 1-1,1 0 1,-1-1 0,1 1-1,-1 0 1,0-1 0,1 1-1,-1 0 1,0-1 0,1 1-1,-1 0 1,0 0 0,0 0-1,0-1 1,1 1 0,-1 0-1,0 0 1,0 0 0,0-1 0,-1 3-1,1-3-1,0 0 0,0 1-1,0-1 1,0 0-1,0 1 1,0-1 0,0 0-1,1 1 1,-1-1 0,0 0-1,0 1 1,0-1 0,0 0-1,0 1 1,1-1-1,-1 0 1,0 1 0,0-1-1,0 0 1,1 1 0,-1-1-1,0 0 1,0 0 0,1 0-1,0 1 1,16 20 225,-9 0 5,9-12-43,-8 12-48,8 4-79,-9 1-54,0-14-6,-6-9-8,-1-1-1,1 0 1,-1 1 0,0-1-1,0 1 1,0-1 0,0 1-1,0-1 1,0 1 0,-1 0-1,1-1 1,-1 6 0,0 272 24,0-277-26,0 0 0,-1-1 0,1 1 0,-1 0 0,1 0 0,-1 0 0,0-1 1,0 1-1,0 0 0,-1-1 0,-2 6 0,2-6-1,0 1 1,1-1-1,0 1 1,-1-1-1,1 1 1,0 0-1,1 0 1,-1-1-1,0 1 1,1 0-1,-1 6 1,1-6-2,0 0 0,-1 0 0,1 0 0,-1-1 0,0 1 0,1 0 0,-1 0 0,-1 0 0,1-1 0,0 1 0,-1-1 0,-1 4 0,1-4-1,1 1 0,-1-1-1,1 1 1,0-1-1,0 1 1,0 0 0,0-1-1,0 1 1,0 0 0,1 0-1,0-1 1,-1 4 0,1-3-5,0 0 0,0 0 0,-1-1 0,1 1 0,-1 0 0,0-1 0,0 1 0,0-1 0,0 1 0,0-1 0,-1 1 0,-2 3 0,-4 7-16,0 12-62,-9 1-10,8-5-26,-7-13-118,7 13-91,-8 5-138,8-5-230,-7-13-240,8 3 135,8-10 740,0 0 0,-1-1 0,1 1 0,0 0-1,-1-1 1,1 1 0,-1-1 0,1 1-1,-1-1 1,1 1 0,-1-1 0,1 1 0,-1-1-1,1 1 1,-1-1 0,1 0 0,-1 1 0,0-1-1,1 0 1,-1 0 0,0 1 0,1-1-1,-1 0 1,0 0 0,1 0 0,-1 0 0,0 0-1,0 0 1,1 0 0,-2 0 0,2 0 28,0 0 0,0 0 1,-1 0-1,1 0 0,0 0 0,0 0 1,0 0-1,0 0 0,0 0 0,-1 0 1,1 0-1,0 0 0,0 0 0,0 0 1,0 0-1,0 0 0,0 0 0,-1 0 1,1 0-1,0 0 0,0 0 0,0 0 1,0 0-1,0 0 0,0 0 0,-1 0 1,1 0-1,0 0 0,0 0 0,0 1 1,0-1-1,0 0 0,0 0 1,0 0-1,0 0 0,0 0 0,-1 0 1,1 0-1,0 1 0,0-1 0,0 0 1,0 0-1,0 0 0,0 0 0,0 0 1,0 1-1,0-1 0,0 0 0,0 0 1,0 0-1,0 0 0,0 0 0,0 0 1,0 1-1,0-1 0,1 0 0,-1 1-95,0 0-1,0-1 0,0 1 0,0 0 0,0 0 1,0 0-1,0-1 0,-1 1 0,1 0 0,0 0 1,0-1-1,-1 1 0,1 0 0,0 0 0,-1-1 1,1 1-1,0 0 0,-1-1 0,1 1 0,-1-1 1,0 1-1,1 0 0,-1-1 0,1 1 0,-1-1 1,0 0-1,1 1 0,-1-1 0,0 1 0,1-1 0,-1 0 1,0 0-1,0 1 0,1-1 0,-1 0 0,0 0 1,0 0-1,1 0 0,-1 0 0,0 0 0,-1 0 1,-2 0-3581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40.4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51 102 7712,'0'0'4384,"-4"-9"-3664,-18-33 608,23 37-923,0 0 0,-1-1 0,1 1 0,-2 0 0,1 0 0,-2-9 0,2 8 5106,-4 10-5186,-13 14-15,17-18-299,0 0-1,0 0 1,-1 1 0,1-1 0,0 0 0,-1 0 0,1 1 0,0-1 0,0 0-1,0 1 1,-1-1 0,1 0 0,0 1 0,0-1 0,0 0 0,0 1 0,0-1-1,-1 0 1,1 1 0,0-1 0,0 0 0,0 1 0,0-1 0,0 1 0,0 147 751,0-144-760,0 0-1,1 0 0,-1 0 0,0 0 1,1 0-1,0 0 0,0-1 0,0 1 1,1 0-1,-1-1 0,3 5 1,-2-4-1,0 0 0,0 0 1,0 0-1,-1 0 1,0 0-1,0 1 0,0-1 1,0 0-1,-1 1 0,0-1 1,0 6-1,0-4-1,0 0 0,1 0 0,-1 0 0,4 12 0,13 16-5,-15-20-7,0 0 0,-1 1 0,0-1 0,-2 22 1,0-6 6,1 92-176,0 82 53,0-962-454,-4 758-58,3 0 605,0 0 0,0 0 0,1 0 0,-1 1 0,0-1 0,0 0 0,1 0 0,-1 1 0,0-1-1,1 1 1,-1-1 0,0 0 0,1 1 0,-1-1 0,0 1 0,1 0 0,-1-1 0,1 1 0,-1-1 0,1 1 0,-1 0-1,1-1 1,0 1 0,-1 0 0,1 1 0,-7 30-1886,6-7-1103,2 29 0,0-30-244,-1 6-6214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41.9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153 229 1536,'0'0'4858,"-4"-8"-4196,1 2-491,0 1-27,1 0 0,-1 0 0,1 0 0,0-1 0,1 1 0,-1-1-1,1 1 1,0-1 0,0-9 0,5 11 315,13-12 5,-17 15-448,0 1 1,1 0-1,-1 0 1,0 0-1,1-1 0,-1 1 1,0 0-1,0-1 1,1 1-1,-1 0 1,0 0-1,0-1 0,0 1 1,0 0-1,1-1 1,-1 1-1,0 0 0,0-1 1,0 1-1,0 0 1,0-1-1,0 1 0,0-1 1,0 1-1,0-1 1,0-4 133,-1 2-87,1 0-1,0 0 0,0 0 1,0 0-1,0 0 1,1 0-1,-1 0 1,1 0-1,0 1 1,1-6-1,9 1 309,-3 2-31,-5-17 1445,-3 13-1826,0-28 5767,-4 37-5001,-14 0-111,14 0 1530,0 0-1867,3 0-271,0 0 1,1 0-1,-1 0 0,0 0 0,0 0 1,1 0-1,-1 0 0,0 0 1,0 0-1,1 1 0,-1-1 0,0 0 1,1 0-1,-1 1 0,0-1 1,1 1-1,-1-1 0,1 1 0,-1-1 1,0 1-1,1-1 0,-1 1 1,1-1-1,-1 1 0,1-1 0,0 1 1,-1 0-1,1-1 0,-1 2 1,-1 28 107,2-21-108,0-6-6,0 0 0,-1 0 0,1 0 0,-1-1 0,1 1 0,-1 0 0,0-1 0,0 1 0,0-1 0,0 1 0,-1-1 0,-2 5 0,2-5 0,1 0 0,-1 1 0,1-1 0,0 0 0,0 1 0,0 0 0,0-1 0,0 1 0,1 0 0,-1-1 0,1 1 0,-1 4 0,1 124 0,0-124 0,0-1 0,0 1 0,-1-1 0,-2 11 0,-14 17 0,15-17 5,0-1-1,0 1 1,2-1 0,0 1-1,1 0 1,4 26-1,5-21-2,-8-20 0,-1 0 1,0 1-1,1-1 1,-1 0-1,0 1 1,-1-1 0,1 1-1,0-1 1,-1 1-1,1-1 1,-1 6-1,0 89 196,0-97-198,0 0 0,0 0 1,0 1-1,0-1 0,0 0 1,0 0-1,0 0 1,0 0-1,0 0 0,0 1 1,0-1-1,0 0 0,0 0 1,0 0-1,0 0 1,0 0-1,0 1 0,0-1 1,0 0-1,0 0 0,0 0 1,0 0-1,0 0 1,0 0-1,0 0 0,0 1 1,1-1-1,-1 0 0,0 0 1,0 0-1,0 0 1,0 0-1,0 0 0,0 0 1,0 0-1,1 0 0,-1 0 1,0 1-1,0-1 1,0 0-1,0 0 0,0 0 1,0 0-1,1 0 0,-1 0 1,0 0-1,0 0 1,0 0-1,0 0 0,0 0 1,1 0-1,-1 0 0,0 0 1,0 0-1,0-1 1,0 1-1,1 0 0,0 0 0,0 0 1,0 0-1,0 0 0,-1 0 0,1 0 1,0 0-1,0 0 0,0 1 0,-1-1 1,1 0-1,0 0 0,0 1 1,-1-1-1,1 1 0,0-1 0,-1 0 1,1 1-1,0-1 0,-1 1 0,1 0 1,-1-1-1,1 1 0,-1-1 0,1 1 1,-1 0-1,1-1 0,-1 1 0,1 0 1,-1 0-1,0-1 0,0 1 0,1 0 1,-1 0-1,0 0 0,0-1 0,0 1 1,0 0-1,0 0 0,0 0 0,0 1 1,0-5 3,-1 0 0,1 0 0,-1 1 1,0-1-1,0 0 0,0 1 0,0-1 1,0 0-1,-1 1 0,1-1 1,-1 1-1,0 0 0,0 0 0,-4-5 1,6 7-4,0 0 0,0 0 0,-1 0 0,1-1 0,0 1 0,-1 0 0,1 0 0,0-1 0,0 1 0,-1 0 0,1 0 0,0-1 0,0 1 0,0 0 0,0-1 0,0 1 0,-1 0 0,1-1 0,0 1 0,0 0 0,0-1 0,0 1 0,0-1 0,0 1 0,0-1 0,0-2 2,-1 0-1,1 0 1,-1 0-1,0 1 1,0-1-1,0 0 1,0 1-1,0-1 1,-1 0-1,1 1 1,-1-1-1,0 1 1,0 0-1,-3-3 1,5 4-2,0 1 1,-1 0 0,1 0-1,0 0 1,0-1-1,-1 1 1,1 0 0,0-1-1,0 1 1,-1 0 0,1 0-1,0-1 1,0 1 0,0 0-1,0-1 1,-1 1 0,1 0-1,0-1 1,0 1-1,0-1 1,0 1 0,0 0-1,0-1 1,0 1 0,0-1-1,0-5 36,1 2-26,-1 0 0,0 1-1,0-1 1,0 0 0,-1 1-1,1-1 1,-1 0 0,0 1 0,-1-5-1,-6-4 6,6 9-15,1 1 0,-1 0 0,1 0 1,0-1-1,0 1 0,0 0 0,0-1 0,0 1 0,0-1 1,0 0-1,1 1 0,0-1 0,-1-3 0,0-20 1,0 19-4,0 0 0,1 0 0,0 0 0,0 0 0,1-1 0,0 1 0,0 0 0,4-12 0,3 6-31,-7 11 21,1 0 0,-1-1 0,1 1 0,-1 0 0,0-1-1,0 1 1,0-1 0,0 1 0,-1-1 0,1 1 0,-1-1 0,1 1 0,-1-5 0,-1-12-72,1 14 61,-1 0 0,1 0 0,0-1 0,0 1-1,0 0 1,1 0 0,0 0 0,0 0 0,2-6 0,5-2-1,-6 11 20,-1 0 1,1-1-1,-1 1 1,0-1-1,0 1 1,0-1-1,0 1 1,0-1 0,0 0-1,-1 1 1,1-1-1,-1-5 1,0-63 120,0 66-42,-4 1 26,-1 0 49,4 3-111,-1 0 1,0 0 0,1 0 0,0-1-1,-1 1 1,1-1 0,0 1-1,-1-1 1,1 0 0,-1-1 0,2 1-34,-1 1 0,1 0 1,0 0-1,0 0 1,0-1-1,-1 1 1,1 0-1,0 0 1,1-1-1,-1 1 0,0 0 1,1-2-1,-1 0 23,0 100 61,0-95-90,0 1 0,-1 0 0,1 0 0,-1 0 0,1 0 0,-1-1 0,0 1 0,0 0 0,-1-1 0,1 1 0,0 0 0,-3 2 0,3-3 0,-1 1 0,1-1 0,-1 1 0,1-1 0,0 1 0,0 0 0,0-1 0,0 1 0,1 0 0,-1 0 0,1 0 0,-1 3 0,2 13 0,0-14 0,-1 1 0,1-1 0,-1 0 0,-1 0 0,1 0 0,-1 0 0,0 0 0,0 0 0,-2 6 0,-5 2-1,7-11 2,-1 1-1,1-1 1,0 0-1,-1 1 1,1-1-1,0 1 1,0-1-1,0 1 1,1 0-1,-1-1 1,1 1-1,-1 5 1,2 31 13,1-23-5,-2 0 0,0 0 0,-1 0-1,-5 29 1,-5-23-9,10-20 0,0 0 0,-1 0 0,1 0 0,0 0 0,0 1 0,0-1 0,1 1 0,-1-1 0,0 1 0,1-1 0,0 1 0,-1 2 0,1 93-4170,0-145-3131,0 21 821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56.38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77 1952,'0'0'8384,"-8"4"-7910,-26 14 92,25-14 5375,13-8-5819,17-14 6,1 10 11,-14-9 53,17 9 59,-21 7-215,31-15 232,-18 8-28,-10 4-100,0 1 0,0 0 0,1 0 0,-1 1 0,1 0 0,0 0 1,-1 1-1,1 0 0,0 0 0,10 1 0,83 0 543,-100 0-682,0 0 1,0 0-1,0-1 0,0 1 1,0 0-1,-1 0 1,1 0-1,0 0 0,0 0 1,0 0-1,0 1 1,0-1-1,-1 0 0,1 0 1,0 1-1,0-1 1,0 0-1,-1 1 1,1-1-1,0 1 0,0-1 1,-1 1-1,1-1 1,0 1-1,-1 0 0,1-1 1,-1 1-1,1 0 1,-1-1-1,1 1 1,-1 0-1,1 0 0,-1-1 1,0 1-1,1 0 1,-1 0-1,0 0 0,0 0 1,0-1-1,1 1 1,-1 0-1,0 0 0,0 0 1,0 0-1,0 0 1,-1 0-1,1-1 1,0 3-1,-1-2 0,1 0 1,0 0-1,0 0 1,0 0-1,0 0 0,1 0 1,-1 0-1,0 0 1,0 0-1,1 0 0,-1 0 1,0 0-1,1 0 1,-1 0-1,1 0 0,0 0 1,-1 0-1,1 0 1,-1 0-1,1-1 0,0 1 1,0 0-1,0 0 1,-1-1-1,1 1 0,1 0 1,-1 0-1,0-1 0,0 1 0,0-1 0,0 1 1,0 0-1,-1-1 0,1 1 0,0 0 0,0 0 0,-1 0 1,1 0-1,-1-1 0,1 1 0,-1 0 0,1 0 1,-1 0-1,1 0 0,-1 0 0,0 0 0,0 0 0,0 0 1,1 0-1,-1 1 0,0-1 0,0 0 0,-1 1 0,2 8 12,-1-7-9,0-1-1,1 1 1,-1 0-1,0-1 1,0 1-1,-1 0 1,1-1 0,-1 1-1,1-1 1,-1 1-1,0-1 1,-1 4-1,-9 1 3,11-7-5,-1 0 0,0 1 0,1-1 0,-1 1-1,0-1 1,1 1 0,-1-1 0,0 1-1,1-1 1,-1 1 0,1 0 0,-1-1 0,1 1-1,-1 0 1,1-1 0,0 1 0,-1 0-1,1 0 1,0-1 0,-1 1 0,1 0 0,0 0-1,0 0 1,0-1 0,0 1 0,0 0-1,0 0 1,0 0 0,0-1 0,0 1 0,0 0-1,1 1 1,-2 1 2,1 0 0,-1 0-1,1 0 1,-1 0 0,0-1 0,0 1 0,0 0-1,0 0 1,-1 0 0,1-1 0,-1 1 0,1-1-1,-1 1 1,0-1 0,0 0 0,0 1 0,-4 1-1,-14 22 23,12-8-8,8-16-15,-1-1 0,1 1 0,-1 0 0,0 0 0,1-1 0,-1 1-1,0-1 1,0 1 0,0-1 0,0 1 0,-1-1 0,1 1 0,0-1 0,-1 0 0,1 0-1,-1 0 1,1 0 0,-2 1 0,-19 7 9,14 8 26,-9-8 64,9 1 20,8-9-112,0 0 1,-1-1-1,1 1 1,0 0-1,-1-1 1,1 1-1,-1-1 1,1 1-1,-1-1 1,1 1-1,-1-1 1,1 1-1,-1-1 1,1 0-1,-1 1 1,0-1-1,1 0 1,-1 1-1,0-1 1,1 0-1,-1 0 1,0 0-1,1 0 1,-1 1-1,0-1 1,1 0-1,-1 0 1,0 0-1,-1-1 1,2 1-1,-1 0 1,1 0 0,0 0-1,-1 0 1,1 0 0,0 0-1,-1 1 1,1-1-1,0 0 1,-1 0 0,1 0-1,0 0 1,-1 0 0,1 0-1,0 1 1,-1-1 0,1 0-1,0 0 1,-1 0-1,1 1 1,0-1 0,0 0-1,-1 1 1,1-1 0,0 1-1,-5 2 69,4-2-48,-1 0 1,1 0-1,-1 0 0,1 1 0,-1-1 1,1 1-1,0-1 0,0 1 0,-1-1 1,0 3 218,4-16-321,-3 12 71,1 0 1,0-1-1,0 1 1,0 0-1,0-1 1,0 1-1,0 0 1,0-1-1,0 1 1,0-1-1,0 1 0,0 0 1,1-1-1,-1 1 1,0 0-1,0-1 1,0 1-1,0 0 1,0-1-1,1 1 1,-1 0-1,0 0 1,0-1-1,1 1 1,-1 0-1,4-2-3,1 1 1,-1 0-1,0 0 0,1 0 0,-1 0 0,1 1 0,-1 0 1,1 0-1,-1 0 0,7 2 0,6-2-12,-1 0 11,-11-1 4,0 0 1,-1 1-1,1 0 1,0 0-1,0 0 0,-1 1 1,1 0-1,-1 0 1,1 0-1,4 2 1,-1 7-15,-8-9 14,1 0 1,-1-1 0,0 1 0,1-1 0,-1 1-1,0 0 1,1-1 0,-1 1 0,1-1 0,-1 1-1,1-1 1,-1 0 0,1 1 0,-1-1 0,1 1-1,-1-1 1,1 0 0,0 0 0,-1 1 0,1-1 0,-1 0-1,1 0 1,0 0 0,-1 0 0,1 1 0,0-1-1,-1 0 1,1 0 0,0 0 0,0-1 0,0 1 1,-1 0 0,0 0 0,1 0 0,-1 0 0,1 0 0,-1 0 0,0 1 0,1-1 0,-1 0 0,0 0 0,1 0 0,-1 0 0,0 0 0,1 0 0,-1 1 0,0-1 0,1 0 0,-1 0 0,0 1 0,0-1 0,1 0 0,-1 0 0,0 1 0,0-1 0,1 1 0,41 67 63,-41-68-63,-1 0 0,0 0 1,0 1-1,1-1 0,-1 0 0,0 1 0,1-1 0,-1 0 0,0 0 0,0 1 0,0-1 0,1 0 0,-1 1 0,0-1 0,0 0 0,0 1 0,0-1 1,0 1-1,0-1 0,0 0 0,0 1 0,0-1 0,0 0 0,0 1 0,0 97 143,0-95-122,0 0 0,-1 0 0,1 0 0,-1 0-1,0 0 1,0-1 0,0 1 0,0 0 0,-1 0 0,1-1 0,-1 1 0,0-1 0,1 1-1,-1-1 1,0 1 0,0-1 0,-4 3 0,-14 20 171,11-4-124,-7-12-26,7 7 5,-12-7-38,8-1-11,10-7-5,1 1 0,0-1 0,-1 0 0,1 1 0,-1-1 0,1 0 0,-1 0 0,1-1 0,-1 1-1,0 0 1,1-1 0,-6 1 0,-39-1-655,47 0 651,-1 0 0,1 0 0,0 0 0,-1 0 0,1 0 0,0 0 0,-1 0 0,1 0 0,0 0-1,-1 0 1,1 0 0,0 0 0,-1 0 0,1 1 0,0-1 0,-1 0 0,1 0 0,0 0 0,-1 1 0,1-1 0,0 0 0,0 0 0,0 1 0,-1-1 0,1 1 0,-2 1-47,0 0 1,0 0 0,-1 0 0,1-1 0,0 1 0,-1 0-1,1-1 1,-1 0 0,1 1 0,-1-1 0,0 0 0,1-1-1,-1 1 1,-6 1 0,9-2 32,0 0-1,-1 0 1,1 0-1,0 0 1,-1 0 0,1-1-1,-1 1 1,1 0-1,0 0 1,-1 0 0,1 0-1,0 0 1,-1 0-1,1 0 1,0-1-1,-1 1 1,1 0 0,0 0-1,0-1 1,-1 1-1,1 0 1,0 0 0,0-1-1,-1 1 1,1-1-1,-17-16-700,13 13-112,-17 4-2502,17 0 1014,4-5 53,0-11-1029,0 12-939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0:57.0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256 1 7136,'0'0'13343,"-5"0"-13247,-11 0 0,16 0-94,0-1-1,-1 1 1,1 0-1,0 0 1,0 0-1,0 0 1,0 0-1,0 0 1,0 0-1,-1 0 1,1 0-1,0 0 1,0 0-1,0 0 1,0 0-1,0 0 1,0 0-1,-1 0 1,1 0-1,0 0 1,0 1-1,0-1 1,0 0-1,0 0 1,0 0-1,-1 0 1,1 0-1,0 0 1,0 0-1,0 0 1,0 0-1,0 0 1,0 1-1,0-1 1,0 0-1,0 0 1,0 0-1,0 0 1,-1 0-1,1 0 1,0 1-1,0-1 1,0 0-1,0 0 1,0 0-1,0 0 1,0 0-1,0 0 1,0 1-1,0-1 1,0 0-1,0 0 1,0 0-1,0 0 1,1 0-1,-1 1 1,0-1 0,0 1 0,0 0 1,0-1-1,0 1 1,0 0-1,0-1 0,0 1 1,0 0-1,-1-1 0,1 1 1,0 0-1,0-1 1,0 1-1,-1 0 0,1-1 1,0 1-1,-1-1 0,1 1 1,-1-1-1,1 1 0,0-1 1,-1 1-1,1-1 1,-1 1-1,1-1 0,-1 0 1,0 1-1,1-1 0,-1 0 1,1 1-1,-2-1 1,-9 8 54,3 9 7,-9-8-21,8 11 5,-8 6-32,13-17-9,3-8-5,1 0 0,-1 0 0,1 0 0,-1 0 0,1 0 0,-1 0 0,0 0 0,1 0 0,-1 0 1,0 0-1,0-1 0,0 1 0,0 0 0,1 0 0,-1-1 0,0 1 0,0-1 0,0 1 0,-1-1 0,1 1 0,-1 0 0,-4 1 4,1 2 11,0-1-1,0 0 1,1 1-1,-1 0 1,1 0 0,0 1-1,0-1 1,1 1-1,-5 6 1,0 14 137,-10 1-4,10-7-69,7-16-71,0 0-1,-1 0 1,1 0 0,-1 0-1,0 0 1,0 0 0,0 0-1,0-1 1,0 1 0,-1-1-1,-2 3 1,3-4-8,0 1 1,1 0 0,-1 0 0,0-1 0,1 1 0,-1 0 0,1 0 0,0 0 0,-1 1 0,1-1 0,0 0 0,0 0 0,1 1 0,-1-1-1,0 1 1,1-1 0,-1 0 0,1 1 0,0-1 0,0 1 0,0 3 0,0 0 1,0-3-4,-1-1 0,1 1 1,0 0-1,0 0 0,1 0 0,-1 0 0,0 0 0,1 0 0,0 0 0,2 4 0,14 2-5,-7 8-15,-9-15 19,0 0 1,-1 0-1,1-1 0,0 1 0,0-1 1,0 1-1,0-1 0,0 1 0,0-1 1,0 0-1,0 1 0,1-1 0,-1 0 1,0 0-1,3 1 0,22 7-20,-13-1 16,-11-6 3,0-1 0,1 1 0,-1-1 0,0 0 0,1 0 0,-1 0 0,0 0 0,1 0 0,0 0 0,-1-1 0,1 1 1,-1-1-1,5 1 0,-4-1-1,0 0 0,-1 0 0,1 1 0,0-1 0,0 1 0,0 0 0,-1 0 0,1 0 0,0 0 0,-1 0 0,1 1 0,2 1 0,-3-1-7,1-1 1,-1 1-1,1-1 0,-1 0 0,1 0 1,0 0-1,0 0 0,-1 0 0,1-1 1,0 1-1,0-1 0,3 0 0,-2 1-4,0-1 0,0 0 0,0 0-1,0 0 1,0 0 0,0-1 0,0 0 0,-1 0-1,1 0 1,0 0 0,0 0 0,-1-1-1,1 0 1,0 0 0,-1 0 0,0 0 0,4-3-1,-6 4 14,-1 1 0,0 0 0,0-1-1,1 1 1,-1 0 0,0 0 0,0-1 0,1 1-1,-1 0 1,0 0 0,1 0 0,-1-1-1,0 1 1,0 0 0,1 0 0,-1 0-1,1 0 1,-1 0 0,0 0 0,1 0 0,-1-1-1,0 1 1,1 0 0,-1 0 0,1 1-1,1-2 1,0 1 0,0 0-1,0 0 1,0-1-1,1 1 1,-1-1 0,0 0-1,0 1 1,-1-1-1,1 0 1,0 0 0,0 0-1,0-1 1,-1 1-1,1 0 1,0-1 0,-1 1-1,1-1 1,-1 1 0,0-1-1,1 0 1,0-2-1,7-17 8,1 14 9,-9 7-13,0-1-1,0 1 1,-1 0 0,1-1-1,0 1 1,-1-1-1,1 1 1,-1-1 0,1 1-1,0-1 1,-1 1 0,1-1-1,-1 0 1,0 1 0,1-1-1,-1 0 1,1 0-1,-1 1 1,0-1 0,0 0-1,1 0 1,-1 1 0,0-1-1,0 0 1,0 0 0,0 1-1,0-1 1,0 0-1,0 0 1,0 0 0,0 1-1,-1-2 1,1-100 910,0 99-884,0 0 0,-1 0 0,1 0 0,-1 0 1,0 0-1,0 0 0,0 0 0,-1 0 0,1 0 0,-1 1 0,1-1 0,-1 1 1,0-1-1,0 1 0,0 0 0,-5-5 0,-13-19 129,11 5-115,-8 13-15,8-14-22,-7-3-21,7 4-101,-7 12-208,9-1-52,1 2-35,-15 5-1765,4 3 145,17 0 1917,-1 0-1,1 0 0,-1 0 0,1 0 0,0 0 0,-1 0 1,1 1-1,0-1 0,-1 0 0,1 0 0,0 0 0,-1 0 1,1 0-1,0 1 0,-1-1 0,1 0 0,0 0 0,-1 0 1,1 1-1,0-1 0,-1 0 0,1 0 0,0 1 0,-1 0 1,-16 15-3549,13-12-1408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1.9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153 127 7360,'0'0'3786,"-4"-9"-2692,4 9-1080,-4-6 185,1-1 1,1 1-1,-1-1 1,1 1 0,0-1-1,-1-10 1,1-24 3220,2 24-3164,0 13 3835,-4 8-3920,-14 13-70,18-17-98,0 0 0,-1 0 0,1 1-1,0-1 1,0 0 0,-1 0 0,1 1 0,0-1 0,0 0 0,-1 1 0,1-1-1,0 0 1,0 0 0,0 1 0,0-1 0,-1 0 0,1 1 0,0-1 0,0 0-1,0 1 1,0-1 0,0 1 0,0-1 0,0 0 0,0 1 0,1 13 60,-1-7-27,1 1 0,-1-1 0,-1 0 0,1 0 0,-1 0-1,-3 13 1,-3-3 4,4-12-23,1-1-1,0 1 1,1 1 0,-1-1 0,1 0 0,0 0 0,0 0 0,0 1-1,1 7 1,0 105 117,0-113-132,0-1 1,0 0-1,0 0 0,-1 1 1,0-1-1,0 0 1,0 0-1,0 1 1,0-1-1,-1 0 1,-2 4-1,2-4-1,0 0 0,0 0 0,0 0 0,1 0 1,0 0-1,0 1 0,0-1 0,1 0 0,-1 0 0,1 1 0,0 4 0,0 237 37,0-241 122,-1-20-108,0 1 1,1 0 0,1-15 0,0-1-19,0 11-30,0 14-1,-1 0 0,0-1 0,0 1-1,0 0 1,0 0 0,-1-1 0,0 1-1,0 0 1,-2-6 0,-5-2 1,6 11-6,1 0 1,-1 0-1,1 0 0,0-1 0,-1 1 0,1 0 0,1-1 1,-1 1-1,0-1 0,0 1 0,1-1 0,0 1 0,-1-5 1,1-167 1,0-55 90,0 775 172,0-639-236,0 90-26,0 0 1,-1 0-1,1 0 0,-1 1 0,1-1 0,-1 0 0,0 0 0,0 0 0,-1 1 0,1-1 1,-3-4-1,2 5-1,0-1 1,1 1-1,0-1 0,0 0 1,-1 1-1,1-1 1,1 0-1,-1 0 1,0 0-1,1 1 1,-1-7-1,1-169-154,0 174 152,0 0-1,-1 0 0,2 0 0,-1 0 0,0 0 1,1 0-1,0 0 0,0-1 0,0 2 1,0-1-1,1 0 0,-1 0 0,1 0 1,0 1-1,0-1 0,5-5 0,-7 9 3,1 0 0,-1-1 0,0 1 0,1 0 0,-1 0 0,0-1 0,0 1 0,1 0 0,-1 0 0,0-1 0,0 1 0,0 0-1,0-1 1,1 1 0,-1 0 0,0-1 0,0 1 0,0-1 0,0 1 0,0 0 0,0-1 0,0 1 0,0 0 0,0-1 0,0-41-133,0 38 70,0 8-874,0 271-4337,1-262 4642,0 0 0,1 0 0,1 0 0,4 14 0,-4-16-745,0 0 0,-1 1 0,2 23 0,-4-5-5043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6.0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20 4608,'0'0'4474,"0"-5"-3802,0-9 2122,0 33-628,0-15-1878,0 144 960,0-146-1246,1 1 0,-1 0-1,1 0 1,-1 0 0,1 0-1,0-1 1,0 1 0,0 0-1,0-1 1,0 1 0,1 0-1,1 2 1,-1-3-1,0 1 0,-1-1 1,0 1-1,1-1 0,-1 1 0,0 0 0,0-1 1,-1 1-1,1 0 0,-1 0 0,1 0 0,-1 3 1,0 15-60,-1 15-695,2-17-3988,-5-19 2239,-18 0-484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6.5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27 3680,'0'0'8304,"4"0"-7254,12 0-52,-12 0 826,1 0-1115,67 0 1141,51 0-2639,-123 0 750,0 0-1,1 0 0,-1 0 1,0 0-1,1 0 1,-1 0-1,1 0 0,-1 0 1,0 0-1,1 0 1,-1 0-1,0 0 0,1-1 1,-1 1-1,0 0 1,1 0-1,-1 0 1,0-1-1,0 1 0,1 0 1,-1 0-1,0-1 1,0 1-1,1 0 0,-1-1 1,3-2-344,0 1 1,0 0 0,1 0-1,-1 0 1,1 0-1,-1 0 1,1 1-1,-1 0 1,1-1 0,0 1-1,0 1 1,-1-1-1,1 0 1,0 1 0,0 0-1,7 0 1,-7 0-3890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6.9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128 51 2368,'0'0'5856,"-4"-4"-4694,-13-14-239,13 14 2368,4 0-2747,0-13-6,0 13 1558,0 8-1531,0 13-138,0-13-112,0 0-11,0 94 800,0-95-1088,-1 0 1,1 0 0,0-1-1,-1 1 1,0 0 0,0 0-1,0 0 1,0-1 0,0 1-1,0-1 1,-1 1 0,-1 2-1,1-2-2,1-1-1,-1 0 0,1 1 0,-1 0 1,1-1-1,0 1 0,1 0 1,-1 0-1,0-1 0,1 1 0,-1 0 1,1 3-1,0-2 3,0 0 1,0 0-1,-1 0 1,1 0-1,-1 0 1,0-1-1,0 1 0,0 0 1,-1 0-1,1-1 1,-3 5-1,2-5-7,0 1 0,0 1 0,0-1 0,1 0 0,0 0 0,0 1-1,0-1 1,0 0 0,1 1 0,0-1 0,0 6 0,-1 3-1,-1 1-1,-1-1 1,1 0-1,-10 23 1,11-32-9,-1 2 1,1 0 0,0 0 0,0 0 0,0 0 0,1 0 0,0 0 0,0 0 0,1 7 0,0 3 0,-1 0 0,1-13-4,-1 0 1,0 1 0,0-1-1,0 0 1,0 0 0,-1 0-1,1 0 1,-1 1 0,0-1-1,-1 4 1,-7 6-25,8-11 11,-1 0-1,1 0 1,0 1 0,-1-1 0,1 0 0,0 1 0,0-1 0,0 1 0,1-1 0,-1 1 0,1 0 0,-1-1 0,1 5 0,0 47-1501,0-32-8489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8.9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8896,'0'0'12309,"0"4"-11936,0 18 91,4-22-277,2 0-137,-2 0-5,-1-1-1,1 1 1,-1 0-1,1 1 1,-1-1-1,0 1 1,1-1-1,-1 1 1,5 2 0,-1 8 53,-7-11-91,1 1-1,-1 0 1,0 0-1,1-1 1,-1 1-1,1 0 1,-1-1 0,1 1-1,-1-1 1,1 1-1,0 0 1,-1-1-1,1 1 1,0-1-1,-1 0 1,1 1 0,0-1-1,-1 0 1,1 1-1,0-1 1,0 0-1,0 0 1,-1 1-1,1-1 1,0 0-1,0 0 1,0 0 0,0 0-1,-1 0 1,1 0-1,0-1 1,1 1-1,10 0 70,-7 1-60,0-1-1,0 0 0,-1 0 0,1-1 0,0 0 0,0 1 0,6-3 1,7-5 5,-13 5-15,0 1 0,-1 0-1,1 0 1,0 1 0,1-1 0,-1 1 0,0 0 0,0 1-1,0-1 1,6 1 0,15 1-1,-7-1-5,0 1 0,0-2 0,27-4 0,-21-4 0,-20 6-6,1 1 1,-1 0 0,0 1 0,1-1-1,-1 1 1,1 0 0,-1 1 0,10-1-1,111 1-1192,-71 0-8681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7.5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1 103 10624,'0'0'5573,"0"-5"-4560,0-11-213,0 15-777,0 1-1,-1 0 1,2-1-1,-1 1 1,0-1-1,0 1 1,0 0 0,0-1-1,0 1 1,0 0-1,0-1 1,0 1-1,0 0 1,1-1 0,-1 1-1,0 0 1,0-1-1,1 1 1,-1 0-1,0 0 1,0-1 0,1 1-1,-1 0 1,0 0-1,1-1 1,16-16 393,-17 17-406,1-1 0,-1 1 1,0 0-1,0-1 0,0 1 0,1 0 1,-1 0-1,0-1 0,1 1 0,-1 0 1,0 0-1,1 0 0,-1-1 0,0 1 1,1 0-1,-1 0 0,0 0 0,1 0 1,-1 0-1,0 0 0,1 0 0,-1 0 1,0 0-1,1 0 0,0 0 0,-1 0-4,1 0 1,0 0-1,-1 0 0,1 0 0,0 0 0,-1 0 0,1 0 0,0 0 0,-1-1 0,1 1 0,0 0 0,-1 0 0,1 0 1,-1-1-1,1 1 0,0 0 0,-1-1 0,1 1 0,-1-1 0,1 1 0,-1 0 0,1-1 0,-1 1 0,1-1 0,-1 1 1,0-1-1,1 0 0,-1 1 0,0-1 0,1 0 0,7-10 35,13 2-25,-8 1-6,-11 7-9,1-1 0,-1 1 0,0-1 1,0 1-1,1 0 0,-1 0 0,1 0 0,-1 0 0,1 1 1,-1-1-1,1 1 0,0-1 0,3 1 0,99 0-1286,-104 0 1263,0 0 0,0 0 1,0 0-1,0 0 0,-1 0 0,1 0 0,0 0 1,0 1-1,0-1 0,-1 0 0,1 0 0,0 1 1,0-1-1,-1 1 0,1-1 0,0 1 0,0-1 1,-1 1-1,1-1 0,-1 1 0,1 0 0,-1-1 0,1 1 1,-1 0-1,1-1 0,-1 1 0,1 0 0,-1 0 1,0-1-1,1 1 0,-1 0 0,0 1 0,1 4-199,0 0 0,-1 0 0,0 1 0,0 6 0,-1 9 36,1-19 179,0 0 0,-1-1 1,1 1-1,-1 0 0,1-1 1,-1 1-1,0-1 0,0 1 1,0-1-1,0 1 0,0-1 1,-1 0-1,-2 3 0,-4 8-5,0 12 11,-9 1 37,10-11 19,6-11-28,-1 0 0,0 0 0,0-1 1,0 1-1,-1-1 0,1 1 0,-1-1 0,-3 3 0,2-1 40,0 0 0,1 0 0,-1 0 0,1 0 0,-4 9 0,5-9 22,-1 1-1,0-1 0,-1 0 1,1 0-1,-7 7 0,-16 9 343,21-18-344,3-3-60,1 0 0,0 1 0,0-1 0,0 1 0,0-1 0,0 1 1,0-1-1,0 1 0,0 0 0,0-1 0,1 1 0,-1 0 0,0 0 0,0 0 0,1 0 1,-1 0-1,0 0 0,1 0 0,-1 0 0,1 0 0,-1 1 0,-4 8 98,-12 11 237,16-21-352,1 0-1,0 0 0,0 1 1,-1-1-1,1 0 1,0 0-1,-1 0 1,1 1-1,0-1 1,0 0-1,0 1 1,-1-1-1,1 0 1,0 1-1,0-1 0,0 0 1,0 1-1,0-1 1,0 0-1,-1 1 1,1-1-1,0 0 1,0 1-1,0-1 1,0 1-1,0 6 77,0 0-30,-1 0 0,1 0 0,0 0 0,1 0 0,0 0-1,3 12 1,0-17-55,1-1 0,0 0 0,-1 0 0,1 0 0,0-1 0,0 0 0,-1 0 0,1 0 0,0 0-1,0-1 1,-1 1 0,1-1 0,6-3 0,2-4 2,-11 7-5,0-1 0,0 1 0,1-1 0,-1 1 0,0 0 0,0 0 0,1 0 0,-1 0 0,1 1 0,-1-1 0,1 1 0,-1-1-1,5 1 1,8-1-23,-10 1-24,1-1 0,-1 1-1,0 0 1,1 0 0,-1 0 0,0 1-1,0 0 1,0 0 0,6 2 0,-4 8-111,-7-10 140,1 0 1,-1-1 0,0 1 0,1-1 0,-1 1 0,0-1-1,1 1 1,-1 0 0,1-1 0,-1 1 0,1-1-1,-1 0 1,1 1 0,-1-1 0,1 1 0,-1-1-1,1 0 1,-1 1 0,1-1 0,0 0 0,-1 0-1,1 0 1,0 1 0,-1-1 0,1 0 0,0 0-1,-1 0 1,1 0 0,0 0 0,-1 0 0,2 0-1,2 0-754,0 0-262,-3 0 975,0-1-1,0 1 1,-1 0-1,1 0 1,0 0-1,0 0 0,0 1 1,-1-1-1,1 0 1,0 0-1,0 0 1,-1 1-1,1-1 1,0 0-1,0 1 0,-1-1 1,1 1-1,0-1 1,-1 0-1,1 1 1,-1 0-1,1-1 0,0 1 1,-1-1-1,1 1 1,-1 0-1,0-1 1,1 1-1,-1 0 0,1-1 1,-1 1-1,0 0 1,0 0-1,1-1 1,-1 1-1,0 0 0,0 0 1,0 0-1,0-1 1,0 1-1,0 1 1,0-1 30,0-1 1,0 0 0,0 0 0,0 0 0,0 0 0,0 0 0,-1 0 0,1 1 0,0-1 0,0 0-1,0 0 1,0 0 0,0 0 0,0 0 0,1 1 0,-1-1 0,0 0 0,0 0 0,0 0 0,0 0-1,0 0 1,0 0 0,0 1 0,0-1 0,0 0 0,0 0 0,0 0 0,0 0 0,0 0 0,1 0 0,-1 0-1,0 0 1,0 1 0,0-1 0,0 0 0,0 0 0,0 0 0,0 0 0,1 0 0,-1 0 0,0 0-1,0 0 1,0 0 0,0 0 0,0 0 0,0 0 0,1 0 0,-1 0 0,0 0 0,0 0 0,0 0-1,0 0 1,0 0 0,1 0 0,-1 0 0,0 0 0,17 0-2371,-13 0-1408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8.0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52 9888,'0'0'4778,"0"-5"-3743,0-11-198,0 12-74,0-1-59,0-12-80,0 13-139,4 4-128,13 0-85,-13 0-21,-4 4-22,0 13 1,0-12 10,0-1-38,0 245 246,0-246-444,0-1-1,-1 1 1,1 0 0,0-1-1,-1 1 1,0-1-1,0 1 1,0-1-1,0 0 1,0 1-1,-3 3 1,-6 15 12,7 0-89,1-1 0,0 1 0,2 0 0,2 26 0,-1-8-618,-1-18-760,0-16-4506,0-27 1403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8.57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0 9632,'0'0'7973,"0"5"-7397,0 11-123,0-16-447,0 0 0,0 1 0,0-1-1,0 0 1,0 0 0,0 0 0,0 0 0,0 0-1,0 1 1,0-1 0,0 0 0,0 0 0,0 0-1,0 0 1,0 0 0,0 0 0,0 1 0,0-1-1,0 0 1,0 0 0,0 0 0,0 0 0,0 0-1,0 0 1,0 1 0,0-1 0,0 0 0,0 0-1,0 0 1,1 0 0,-1 0 0,0 0 0,0 0-1,0 0 1,0 0 0,0 0 0,0 1 0,0-1-1,1 0 1,-1 0 0,0 0 0,0 0 0,0 0-1,0 0 1,0 0 0,1 0 0,-1 0 0,0 0-1,0 0 1,0 0 0,0 0 0,0 0 0,0 0-1,1 0 1,-1 0 0,0-1 0,17 1 244,-17 0-247,0 0 0,0 0 0,0 0 0,0 0 0,0 0 0,1 0 0,-1 0 0,0 0 0,0 0-1,0 0 1,0 0 0,0 0 0,1 0 0,-1 0 0,0 0 0,0 0 0,0 0 0,0 0 0,0 0-1,0 0 1,1 0 0,-1 0 0,0 0 0,0 1 0,0-1 0,0 0 0,0 0 0,0 0 0,0 0-1,0 0 1,1 0 0,-1 0 0,0 0 0,0 0 0,0 1 0,0-1 0,0 0 0,0 0 0,0 0-1,0 0 1,0 0 0,0 0 0,0 1 0,0-1 0,0 0 0,0 0 0,0 0 0,0 0 0,0 0-1,0 1 1,0-1 0,0 0 0,0 0 0,0 0 0,0 0 0,0 1 0,0 223 66,0-221-94,-1 0 0,1 0 0,0 0 1,-1 0-1,0 0 0,0 0 0,0 0 0,0-1 0,0 1 0,-1 0 0,-2 3 1,3-3-14,-1-1 1,1 1 0,-1 0-1,1-1 1,0 1-1,0 0 1,0 0 0,1 0-1,-1 0 1,0 0 0,1 5-1,0 63-2825,0-66 1545,-4-1-1652,-14 12 1348,14-12-212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9.0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29 10112,'0'0'7343,"-4"4"-6415,0-1-705,-5 9 296,10-11-465,-1 0 0,1-1-1,0 1 1,-1-1 0,1 1-1,0-1 1,-1 1 0,1-1 0,0 0-1,0 1 1,-1-1 0,1 0 0,0 0-1,0 1 1,0-1 0,0 0-1,-1 0 1,1 0 0,0 0 0,0 0-1,0 0 1,0 0 0,0 0 0,-1-1-1,2 1 1,8 0 329,-3 1-282,0-1 1,-1 1-1,1-2 1,0 1-1,-1-1 1,1 0-1,8-2 1,-2-5-78,-11 6-21,0 1 0,0-1 1,1 1-1,-1 0 1,1 0-1,-1 0 0,1 0 1,0 0-1,-1 0 0,1 1 1,0-1-1,0 1 1,-1 0-1,5 0 0,-1 0-1,1-1 0,-1 0 0,0 0 0,0 0 0,0-1 0,0 0 0,0 0 0,0-1 0,0 1 0,5-5 0,-7 6-49,1-1 1,-1 1-1,1 0 1,0 1 0,-1-1-1,1 1 1,0-1 0,0 2-1,-1-1 1,6 1-1,15 0-1186,21-1-2580,-41 4 2175,11 14 12,-15-18 1541,-1 0 1,0 0 0,0 0 0,1 1-1,-1-1 1,0 0 0,1 1-1,-1-1 1,0 0 0,0 0 0,0 1-1,1-1 1,-1 0 0,0 1 0,0-1-1,0 1 1,0-1 0,0 0 0,0 1-1,0-1 1,0 0 0,0 1 0,0-1-1,0 1 1,0 0-103,0 0-1,0 0 1,0 0 0,0 1-1,1-1 1,-1 0-1,0 0 1,0 0 0,1 0-1,-1 0 1,0 0 0,1 0-1,-1 0 1,2 1-1,-1-2-55,0 1 0,0 0 0,0-1 0,1 1 0,-1-1 0,0 0 0,1 1 0,-1-1 0,0 0 0,1 0 0,-1 0 0,0 0 0,3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09.53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77 5472,'0'0'4208,"-4"0"-3131,-12 0-101,11 0 971,1 0-987,-13 0-75,17 0-872,0 0 0,-1 0 0,1 0 1,0 0-1,0 0 0,0 0 0,0 0 0,0 0 1,0 0-1,-1 0 0,1 0 0,0 0 0,0 0 1,0 0-1,0 0 0,0 0 0,-1 0 0,1 0 1,0 0-1,0 0 0,0 0 0,0 0 0,0 0 0,0-1 1,-1 1-1,1 0 0,0 0 0,0 0 0,0 0 1,0 0-1,0 0 0,0 0 0,0 0 0,0-1 1,0 1-1,-1 0 0,1 0 0,0 0 0,0 0 1,0 0-1,0 0 0,0-1 0,0 1 0,0 0 1,0 0-1,0 0 0,0 0 0,0 0 0,0 0 1,0-1-1,0 1 0,0 0 0,0 0 0,0 0 0,0 0 1,0-1-1,0-15 637,0 12-122,5 4 27,12 0-11,-13 0 405,1 0-586,-5 0-348,1 0-1,0 0 1,0 0-1,0 0 1,-1 0 0,1 0-1,0-1 1,0 1-1,-1 0 1,1 0 0,0 0-1,0-1 1,-1 1 0,1-1-1,0 1 1,0 0-1,-1-1 1,1 1 0,-1-1-1,1 1 1,0-1-1,-1 0 1,1 1 0,-1-1-1,1 1 1,-1-1-1,0 0 1,1 1 0,-1-1-1,0 0 1,1 0-1,-1 1 1,0-1 0,0 0-1,0 0 1,1 0-1,-1 1 1,0-1 0,0 0-1,0 0 1,-1-1-1,1 2-9,0 0 0,0 0 1,0-1-1,0 1 0,0 0 0,0 0 0,0 0 0,0 0 0,0 0 0,0 0 0,0-1 0,0 1 0,0 0 0,0 0 0,0 0 0,0 0 0,0 0 0,0-1 0,0 1 0,0 0 0,0 0 1,0 0-1,0 0 0,1 0 0,-1 0 0,0-1 0,0 1 0,0 0 0,0 0 0,0 0 0,0 0 0,0 0 0,0 0 0,1 0 0,-1 0 0,0 0 0,0 0 0,0-1 0,0 1 0,0 0 1,0 0-1,1 0 0,-1 0 0,0 0 0,0 0 0,0 0 0,0 0 0,0 0 0,0 0 0,1 0 0,-1 0 0,0 0 0,0 0 0,0 0 0,0 0 0,1 1 0,41-1 539,-42 0-534,1 0-1,-1 0 1,1 0-1,-1 0 0,0 0 1,1 0-1,-1-1 0,0 1 1,1 0-1,-1 0 1,1 0-1,-1 0 0,0 0 1,1 0-1,-1-1 1,0 1-1,0 0 0,1 0 1,-1-1-1,0 1 0,1 0 1,-1 0-1,0-1 1,1 0-1,1-1 7,0 1 0,0-1 0,1 0 0,-1 0 1,1 1-1,0 0 0,-1-1 0,1 1 0,0 0 0,0 0 0,0 0 0,3 0 0,44-1 178,-40 2-160,11 0-2,-21 0-31,0 0-1,0 0 1,0-1-1,0 1 1,1 0-1,-1 0 1,0 0-1,0 0 1,0 0-1,0 0 0,0 0 1,0 0-1,1 0 1,-1 0-1,0 0 1,0 0-1,0 0 1,0 0-1,0 1 1,1-1-1,-1 0 1,0 0-1,0 0 1,0 0-1,0 0 1,0 0-1,0 0 0,0 0 1,0 0-1,1 0 1,-1 0-1,0 1 1,0-1-1,0 0 1,0 0-1,0 0 1,0 0-1,0 0 1,0 0-1,0 1 1,0-1-1,0 0 0,0 0 1,0 0-1,0 0 1,0 0-1,0 0 1,0 1-1,0-1 1,0 0-1,0 0 1,0 0-1,0 0 1,0 0-1,0 0 1,0 1-1,0 0 0,0-1 0,0 1 0,0 0 0,0 0 0,0 0 0,0-1 0,0 1 0,0 0 0,0 0 0,1 0 0,-1-1 0,0 1 0,1 0 0,-1-1 0,0 1 0,1 0 0,-1-1 0,1 1 0,-1 0 0,1-1 0,-1 1 0,1-1 0,0 1 0,-1-1 0,1 1 0,0-1 0,-1 1 0,1-1 0,0 0 0,-1 1 0,1-1 0,0 0 0,0 0 0,0 1 0,-1-1 0,1 0 0,0 0 0,0 0 0,0 0 0,-1 0 0,3 0 0,-3 0 0,0 0-1,0-1 1,0 1-1,0 0 1,0 0 0,0 0-1,1 0 1,-1 0 0,0 0-1,0 0 1,0 0-1,0 0 1,0 0 0,1 0-1,-1 0 1,0 0 0,0 0-1,0 0 1,0 0-1,0 1 1,0-1 0,1 0-1,-1 0 1,0 0 0,0 0-1,0 0 1,0 0-1,0 0 1,0 0 0,0 0-1,1 0 1,-1 1 0,0-1-1,0 0 1,0 0-1,0 0 1,0 0 0,0 0-1,0 0 1,0 1 0,0-1-1,0 0 1,0 0-1,0 0 1,0 0 0,0 0-1,0 1 1,0-1 0,0 0-1,0 0 1,0 0-1,0 0 1,0 0 0,0 0-1,0 1 1,0-1 0,1 13-14,0-4 19,-1 1 0,0 0 0,0 0 0,0-1 0,-1 1 0,-4 16 0,-7-11 0,-2 0 27,8-9-23,-22 21 80,26-26-78,0 1 0,0-1 0,0 0 0,0 1 0,0-1 0,-1 0 0,1 0 0,0-1 0,-1 1-1,1 0 1,0-1 0,-6 1 0,8-1-5,0 0 0,-1 0 0,1 0-1,0 0 1,-1 0 0,1 0 0,0 0-1,-1 0 1,1 1 0,0-1-1,-1 0 1,1 0 0,0 0 0,-1 0-1,1 0 1,0 1 0,-1-1 0,1 0-1,0 0 1,-1 1 0,1-1 0,0 0-1,0 0 1,0 1 0,-1 0 0,-1 1 16,0 0 1,0 0 0,0-1 0,-1 1-1,1 0 1,0-1 0,-1 1 0,0-1-1,1 0 1,-1 0 0,1 0 0,-1 0-1,0 0 1,-5 0 0,7-1-21,1 0 0,0 0 0,0 0 0,0 0 0,0 0 0,0 0 0,0 0 0,-1 0 0,1 0 1,0 0-1,0 0 0,0 0 0,0 0 0,0 0 0,-1 0 0,1 0 0,0 0 0,0 0 0,0 0 0,0 0 0,0 0 0,0 0 0,-1 0 0,1 0 0,0 0 0,0 0 1,0 0-1,0 1 0,0-1 0,0 0 0,0 0 0,0 0 0,-1 0 0,1 0 0,0 0 0,0 0 0,0 1 0,0-1 0,0 0 0,0 0 0,0 0 0,0 0 0,0 0 1,0 0-1,0 1 0,0-1 0,0 0 0,0 0 0,0 0 0,0 0 0,0 0 0,0 1 0,0-1 0,0 0 0,0 0 0,0 0 0,0 1 0,0 0-1,0 0 1,0-1 0,0 1-1,0 0 1,0 0-1,0-1 1,0 1 0,0 0-1,-1 0 1,1-1-1,0 1 1,-1 0 0,1-1-1,0 1 1,-1 0-1,1-1 1,-1 1-1,1-1 1,-1 1 0,1-1-1,-1 1 1,0-1-1,1 1 1,-1-1 0,1 1-1,-1-1 1,0 0-1,-1 1 1,-24 1-5,18-2 1,3 0-25,10 0-122,1 0 140,-2-1 9,-1 1 0,1 0-1,0 0 1,0 1 0,-1-1 0,1 0 0,0 1 0,-1 0-1,4 1 1,7 7-1,-12-8 2,0 1-1,1-1 1,-1 1 0,0-1-1,1 0 1,-1 0-1,1 0 1,0 0-1,-1 0 1,1-1-1,3 1 1,-6-1-1,0 0 0,0 0 1,0 0-1,1 0 1,-1 0-1,0 0 0,0 0 1,0 0-1,0 0 0,0 0 1,1 0-1,-1 0 1,0 0-1,0 0 0,0 0 1,0 0-1,0 0 0,0 0 1,1 0-1,-1 0 1,0 0-1,0 0 0,0 0 1,0 0-1,0 0 0,0 0 1,0 0-1,1 1 1,-1-1-1,0 0 0,0 0 1,0 0-1,0 0 0,0 0 1,0 0-1,0 0 1,0 0-1,0 1 0,0-1 1,0 0-1,0 0 0,0 0 1,0 0-1,0 0 1,0 1-1,0-1 0,0 0 1,0 0-1,0 0 0,0 0 1,0 0-1,0 0 1,0 1-1,0-1 0,0 0 1,0 0-1,0 1 1,0 0-1,0-1 1,0 1-1,0 0 1,0-1-1,0 1 1,0 0-1,0-1 1,0 1-1,1 0 1,-1-1-1,0 1 1,0-1-1,0 1 1,1 0-1,-1-1 1,1 1-1,-1-1 1,0 1 0,1-1-1,-1 1 1,1-1-1,-1 1 1,1-1-1,-1 1 1,1-1-1,-1 0 1,1 1-1,0-1 1,-1 0-1,2 1 1,9 6 14,-3 11-10,3-11 0,-11-7-5,1 1 1,0-1 0,-1 0 0,1 1-1,0-1 1,-1 1 0,1-1-1,0 1 1,-1-1 0,1 1-1,-1 0 1,1-1 0,-1 1-1,0 0 1,1-1 0,-1 1 0,0 0-1,1 0 1,-1-1 0,0 1-1,0 0 1,1 0 0,-1-1-1,0 1 1,0 0 0,0 0 0,0 0-1,0-1 1,0 1 0,0 0-1,-1 1 1,1 1 0,0-1-1,1 1 1,-1 0-1,0 0 1,1-1 0,0 1-1,0-1 1,0 1-1,0-1 1,0 1-1,0-1 1,1 0 0,-1 1-1,1-1 1,-1 0-1,1 0 1,3 3 0,-5-5-1,0 0 1,1 0 0,-1 0 0,0 1 0,1-1 0,-1 0-1,0 0 1,0 1 0,0-1 0,1 0 0,-1 1-1,0-1 1,0 0 0,0 1 0,1-1 0,-1 0 0,0 1-1,0-1 1,0 0 0,0 1 0,0-1 0,0 0 0,0 1-1,0-1 1,0 1 0,0 66 42,0-66-42,0-1 0,0 1 0,0-1 0,0 0 0,0 1 0,0-1 0,0 0 0,0 1 0,0-1 0,-1 1 0,1-1 0,0 0 0,0 1 1,0-1-1,0 0 0,-1 1 0,1-1 0,0 0 0,0 0 0,-1 1 0,1-1 0,0 0 0,0 0 0,-1 1 0,-1 1 6,0 0-1,0-1 0,1 1 0,-1 0 1,1 0-1,-1 0 0,1 1 0,0-1 0,-1 0 0,1 0 0,0 1 0,1-1 0,-1 1 0,0-1 0,1 1 0,-1-1 0,1 1 0,0-1 0,0 1 0,0 3 0,0-6-3,0 1-1,0 0 0,0 0 1,0-1-1,0 1 1,0 0-1,0-1 0,0 1 1,0 0-1,0-1 1,-1 1-1,1 0 0,0-1 1,0 1-1,-1 0 1,1-1-1,0 1 0,-1-1 1,1 1-1,-1-1 1,1 1-1,-1-1 0,1 1 1,-1-1-1,1 1 1,-1-1-1,0 1 0,1-1 1,-2 1-1,-9 7 28,3 8 23,-10-7-21,12 2-30,0-4-4,-15-4-142,4-3-48,12 0-144,1 0-240,-13 0-400,17 0 949,0 0 0,0 0 0,0 0 1,0 1-1,0-1 0,0 0 0,-1 0 0,1 0 0,0 0 0,0 0 1,0 0-1,0 0 0,0 0 0,-1 0 0,1 0 0,0 0 1,0-1-1,0 1 0,0 0 0,0 0 0,0 0 0,-1 0 0,1 0 1,0 0-1,0 0 0,0 0 0,0 0 0,0 0 0,0 0 0,0 0 1,0-1-1,-1 1 0,1 0 0,0 0 0,0 0 0,0 0 0,0 0 1,0 0-1,0-1 0,0 1 0,0 0 0,0 0 0,0 0 1,0 0-1,0 0 0,0 0 0,0-1 0,0 1 0,0 0 0,0 0 1,0 0-1,0 0 0,0 0 0,0-1 0,0 1 0,0 0 0,0-72-10415,0 47 3429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10.0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12768,'0'0'7461,"0"4"-7056,0 13-48,-1-17-343,1 1-1,0-1 1,0 1 0,0-1-1,0 0 1,1 1-1,-1-1 1,0 0-1,0 1 1,0-1-1,0 0 1,0 1-1,0-1 1,1 0-1,-1 1 1,0-1 0,0 0-1,0 1 1,1-1-1,-1 0 1,0 0-1,0 1 1,1-1-1,-1 0 1,1 1-1,1 1 17,0 0 0,-1 0 0,1 0 0,0 1-1,-1-1 1,0 1 0,1-1 0,-1 1 0,0-1-1,0 1 1,0 0 0,0 4 0,2 42 245,-4-38-266,1 168-398,0-57-1264,1-121 1629,-1-1 0,0 0 0,0 1 0,0-1 0,-1 0 0,1 1 0,0-1 0,0 0 0,0 1 0,0-1 0,0 1 0,0-1 0,0 0 0,-1 1 0,1-1 0,0 0 0,0 0 0,0 1 0,-1-1 0,1 0 0,0 1 0,0-1 0,-1 0 0,1 0 0,-1 1 0,-15 15-867,15-15 841,1-1 0,0 0-1,-1 0 1,1 0 0,0 1 0,0-1-1,-1 0 1,1 0 0,0 1 0,0-1-1,0 0 1,-1 1 0,1-1 0,0 0-1,0 1 1,0-1 0,0 0 0,0 1-1,0-1 1,0 0 0,-1 1 0,1-1-1,0 1 1,0-1 0,1 1-1,-1 11-1080,0-3-4895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10.5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26 12416,'0'0'8975,"9"0"-8356,62 0 336,-68 0-953,0 0 0,-1-1 1,1 1-1,0-1 1,-1 0-1,1 0 1,-1 0-1,1 0 0,-1-1 1,4-1-1,-3 1 2,0 0 0,0 1 0,0-1 0,0 1 0,0 0 0,0 0-1,0 0 1,1 0 0,-1 0 0,7 0 0,86 1-4,-95 0-1,-1 0 1,0 0-1,0 0 0,0 0 1,0 0-1,0 0 0,0 0 1,1 0-1,-1 0 0,0 0 1,0 0-1,0 0 0,0 0 1,0 0-1,0 0 0,1 0 1,-1 0-1,0 0 1,0 0-1,0 0 0,0 0 1,0 0-1,0 0 0,1 0 1,-1 0-1,0 1 0,0-1 1,0 0-1,0 0 0,0 0 1,0 0-1,0 0 0,0 0 1,0 0-1,1 0 0,-1 1 1,0-1-1,0 0 0,0 0 1,0 0-1,0 0 0,0 0 1,0 1-1,0-1 1,0 0-1,0 0 0,0 0 1,0 0-1,0 0 0,0 0 1,0 1-1,0-1 0,0 0 1,0 0-1,0 0 0,0 0 1,0 17-80,0-13 5,0 1-26,0 92-310,0-96 411,0 0-1,0 1 1,0-1 0,0 0-1,0 0 1,-1 0-1,1 0 1,0 0 0,0 0-1,-1 0 1,1 0 0,-1 0-1,1 0 1,-1 0 0,1 0-1,-1 0 1,0 0-1,1 0 1,-1 0 0,0 0-1,0 0 1,0-1 0,1 1-1,-3 1 1,2-2 2,0 1 0,0 0 1,0-1-1,1 1 0,-1 0 1,0 0-1,0-1 0,1 1 0,-1 0 1,0 0-1,1 0 0,-1 0 1,1 0-1,-1 0 0,1 0 0,0 0 1,-1 0-1,1 0 0,0 1 1,0-1-1,-1 0 0,1 0 0,0 0 1,1 2-1,-1 0 10,-1 0-1,1-1 1,0 1 0,-1 0-1,0-1 1,1 1 0,-1-1 0,0 1-1,-1-1 1,1 1 0,0-1-1,-3 5 1,-4 6 55,-1 13 98,-8-1 43,8-6-42,7-15-122,1 0 1,-1-1-1,0 1 0,0-1 1,-5 6-1,7-9-33,-1 1 0,1-1 0,0 0-1,-1 0 1,1 1 0,0-1 0,0 0 0,-1 0 0,1 1 0,0-1 0,0 0 0,0 1-1,-1-1 1,1 0 0,0 1 0,0-1 0,0 0 0,0 1 0,0-1 0,0 1-1,0-1 1,0 0 0,0 1 0,0 0 0,-1 2 18,1 0 1,-1-1-1,0 1 1,1 0 0,-1 0-1,-1 0 1,1-1-1,0 1 1,-1-1-1,1 1 1,-1-1-1,0 1 1,0-1-1,-3 3 1,5-5-24,0 0 0,-1 1 0,1-1 0,0 0 0,-1 0 1,1 1-1,0-1 0,0 0 0,-1 1 0,1-1 0,0 0 0,0 0 1,0 1-1,-1-1 0,1 0 0,0 1 0,0-1 0,0 1 1,0-1-1,0 0 0,0 1 0,0-1 0,0 0 0,0 1 0,0 0 1,0 15 217,0-12-32,0 1-59,0 12-26,0-17-105,0 0 0,0 0 0,0 0 0,0 1 0,0-1 0,0 0 0,-1 0 0,1 0 0,0 0 0,0 0 0,0 1 0,0-1 0,0 0 0,0 0 0,1 0 1,-1 0-1,0 0 0,0 1 0,0-1 0,0 0 0,0 0 0,0 0 0,0 0 0,0 0 0,0 0 0,0 0 0,0 1 0,0-1 0,0 0 0,1 0 0,-1 0 0,0 0 1,0 0-1,0 0 0,0 0 0,0 0 0,0 0 0,0 0 0,1 1 0,-1-1 0,0 0 0,0 0 0,0 0 0,0 0 0,0 0 0,1 0 0,-1 0 0,0 0 0,0 0 1,0 0-1,0 0 0,0 0 0,1 0 0,-1 0 0,0-1 0,0 1 0,17 0 105,-12 0 10,-1 0-21,199 0-752,-201 0 542,1-1 1,0 1 0,0-1-1,0 0 1,-1 0-1,1 0 1,0 0 0,-1 0-1,1-1 1,-1 1-1,0-1 1,1 1-1,-1-1 1,4-4 0,-6 5 66,0 1 1,1 0-1,-1-1 0,0 1 1,0 0-1,1 0 1,-1-1-1,0 1 1,0 0-1,1 0 0,-1 0 1,0-1-1,1 1 1,-1 0-1,0 0 1,1 0-1,-1 0 0,0 0 1,1-1-1,-1 1 1,0 0-1,1 0 1,-1 0-1,0 0 1,2 0-1,40 0-3772,-42 0 3709,1 0 0,-1 0 0,0 0 0,1 0 0,-1 0 0,1 0 0,-1 0 0,0 0 0,1 0 0,-1 0 0,0 0 0,1 0-1,-1-1 1,0 1 0,1 0 0,-1 0 0,0 0 0,1-1 0,-1 1 0,0 0 0,0 0 0,1-1 0,-1 1 0,0-1 0,2-1-251,0 0 1,0 0 0,0 1-1,1-1 1,-1 1 0,0-1 0,1 1-1,-1-1 1,1 1 0,-1 0-1,1 0 1,0 1 0,-1-1 0,1 0-1,0 1 1,-1 0 0,4-1-1,20 1-4097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0.1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13408,'0'0'7439,"4"0"-7316,208 0-1946,0 0-8130,-208 0 6807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0.6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51 12992,'0'0'5631,"4"0"-5540,9 0 43,-7 1-82,-1-1 0,1 1 0,0-1 0,-1-1 0,1 1 1,0-1-1,-1 0 0,9-3 0,-2-3-14,-9 5-34,-1 1 0,0-1 1,1 1-1,-1 0 0,1-1 0,-1 1 0,1 1 1,0-1-1,-1 0 0,1 1 0,0-1 0,0 1 1,-1 0-1,5 0 0,8 1 1,-9-1-5,1 1 0,-1-1 0,0 0 0,0-1 0,0 1 0,0-1 0,0 0 0,6-3 0,6-3 5,-13 5-9,-1 0 0,1 0 0,0 0 0,1 1 0,-1 0 0,0 0 0,0 0 0,9 0-1,139 1-4154,-151 0 3913,1 0 0,0 0 1,0 1-1,-1-1 0,1 1 1,0 0-1,-1 0 1,1 0-1,-1 0 0,1 0 1,-1 0-1,5 4 1,6 2-1032,-11-6 935,0 0-1,0 0 1,0-1-1,1 1 1,-1-1-1,0 1 1,1-1-1,4 0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1.20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29 51 11328,'0'0'7274,"0"-4"-6570,0-38 347,0 38-449,0 8-570,0 13 0,0-13 6,0 1 20,0 117 294,0-119-352,-1-1 0,1 1 0,0-1 0,-1 1 0,0 0 0,1-1 0,-1 1 0,0-1 0,0 0-1,0 1 1,-3 3 0,-6 15 7,7-1-3,0-1 1,2 1 0,0-1 0,3 30-1,0-2-1,-2-45-3,0 1 0,0 0 0,1 0 0,-1-1 0,1 1 0,0 0 0,0-1 0,0 1 0,0-1 0,0 1 0,0-1 0,4 4 0,2 7 0,1 5-3,-6-14 1,-1-1 0,1 1 0,0-1-1,0 0 1,0 0 0,0 1 0,1-2 0,-1 1 0,1 0 0,3 3 0,-3-4-2,0 0-1,0 1 1,1-1 0,-1 0 0,1-1 0,-1 1 0,1 0-1,0-1 1,-1 0 0,1 0 0,0 0 0,0-1 0,0 1 0,0-1-1,0 0 1,0 0 0,6-1 0,-9 1 0,0 1-1,0-1 1,0 0 0,0-1-1,0 1 1,0 0 0,0 0-1,1 0 1,-1-1 0,0 1 0,0 0-1,0-1 1,0 1 0,0-1-1,0 0 1,0 1 0,0-1-1,-1 0 1,1 1 0,0-1-1,0 0 1,0 0 0,-1 0-1,2-1 1,-1 1-6,-1 0 0,1 0 0,0 0 0,-1 0 0,1 1 0,0-1 0,0 0 0,0 0 0,0 1 0,0-1 0,-1 1 0,1-1 0,0 1 0,1-1 0,-1 1 0,0-1 1,0 1-1,0 0 0,0 0 0,0-1 0,0 1 0,0 0 0,0 0 0,2 0 0,-1 0-5,-1 1 0,0-1 0,0-1 0,0 1 1,1 0-1,-1 0 0,0 0 0,0-1 0,0 1 0,0 0 1,0-1-1,0 1 0,1-1 0,-1 0 0,0 1 0,0-1 1,-1 0-1,1 0 0,0 1 0,0-1 0,0 0 0,0 0 1,-1 0-1,2-2 0,-2 2 4,1 1-1,-1-1 1,1 0-1,0 0 1,-1 1 0,1-1-1,-1 0 1,1 1-1,0-1 1,0 1-1,-1-1 1,1 1 0,0-1-1,0 1 1,0-1-1,-1 1 1,1 0 0,0-1-1,0 1 1,0 0-1,0 0 1,0 0 0,0 0-1,1-1 1,-2 2 4,1-1 0,-1 0 1,0 0-1,1 0 1,-1-1-1,1 1 0,-1 0 1,0 0-1,1 0 1,-1 0-1,0 0 0,1 0 1,-1 0-1,0-1 1,1 1-1,-1 0 0,0 0 1,1-1-1,-1 1 0,0 0 1,0 0-1,1-1 1,-1 1-1,0-1 0,18-15-131,-18 15 136,0 1-1,0 0 1,1-1 0,-1 1 0,0 0 0,0 0 0,1-1 0,-1 1 0,0 0-1,1 0 1,-1 0 0,0-1 0,1 1 0,-1 0 0,0 0 0,1 0-1,-1 0 1,0 0 0,1 0 0,-1 0 0,0-1 0,1 1 0,-1 0 0,1 1-1,0-1 2,0 0 0,0-1 0,0 1 0,0 0-1,0 0 1,-1 0 0,1 0 0,0-1 0,0 1-1,0 0 1,0-1 0,-1 1 0,1-1 0,0 1-1,0-1 1,-1 1 0,1-1 0,0 1 0,-1-1-1,1 0 1,0 1 0,-1-1 0,1 0 0,-1 0-1,1 0 1,-1 0-2,1 0 1,0 0-1,-1 0 0,1 0 1,0 0-1,0 0 0,-1 0 1,1 1-1,0-1 0,0 0 0,0 1 1,0-1-1,0 0 0,0 1 1,0-1-1,0 1 0,0 0 1,1-1-1,-1 1 0,0 0 1,0 0-1,0 0 0,0-1 0,0 1 1,2 1-1,-2-1-4,1 0 1,-1 0-1,1 0 0,-1 0 0,0-1 1,1 1-1,-1 0 0,0 0 0,1-1 1,-1 1-1,0-1 0,0 1 0,3-2 1,-4 1-1,1 0 0,-1 1 1,1-1-1,-1 0 1,1 1-1,-1-1 1,0 0-1,1 0 1,-1 0-1,0 1 1,1-1-1,-1 0 1,0 0-1,0 0 1,0 0-1,0 0 0,0 1 1,0-2-1,0 2 5,0 0 0,0-1-1,0 1 1,0 0-1,0 0 1,0 0-1,0 0 1,0 0 0,0 0-1,0-1 1,0 1-1,0 0 1,0 0-1,0 0 1,0 0-1,0 0 1,0-1 0,0 1-1,0 0 1,0 0-1,0 0 1,0 0-1,0 0 1,0 0 0,0 0-1,0-1 1,0 1-1,0 0 1,0 0-1,1 0 1,-1 0 0,0 0-1,0 0 1,0 0-1,0 0 1,0 0-1,0 0 1,0-1 0,1 1-1,-1 0 1,0 0-1,0 0 1,0 0-1,0 0 1,0 0-1,1 0 1,-1 0 0,0 0-1,0 0 1,0 0-1,0 0 1,0 0-1,0 0 1,1 0 0,-1 0-1,0 1 1,1-1-6,0 0-1,-1 0 1,1 0 0,0 0 0,0 0 0,0 0 0,-1 0 0,1-1 0,0 1-1,0 0 1,-1 0 0,1 0 0,0-1 0,-1 1 0,1-1 0,0 1 0,-1 0-1,1-1 1,0 1 0,-1-1 0,1 1 0,-1-1 0,1 0 0,-1 1 0,1-1-1,-1 1 1,1-1 0,-1 0 0,0 0 0,1 1 0,-1-1 0,0 0 0,1 0-1,-1 1 1,0-1 0,0 0 0,0 0 0,0 1 0,0-1 0,0 0 0,0-1-1,0-2-140,4-1 58,13-12 81,-16 17 11,-1 0-1,0-1 1,1 1 0,-1 0 0,0 0 0,0-1-1,1 1 1,-1 0 0,0 0 0,0-1 0,1 1 0,-1 0-1,0-1 1,0 1 0,0 0 0,0-1 0,0 1 0,1 0-1,-1-1 1,0 1 0,0 0 0,0-1 0,0 1-1,0-1 1,0 1 0,-1-11 4,1 6 3,-1 0 0,1 0 0,0 0 0,0 0 0,0 0 0,1 0 0,0 0 0,0 0 0,2-7 0,7 5 85,-9 7-84,0-1 1,-1 1-1,1-1 0,0 1 1,-1-1-1,1 1 0,0-1 0,-1 1 1,1-1-1,-1 0 0,1 1 0,-1-1 1,1 0-1,-1 1 0,1-1 0,-1 0 1,0 0-1,1 1 0,-1-1 1,0 0-1,0 0 0,0 0 0,0 1 1,0-1-1,1 0 0,-1 0 0,-1 0 1,1 1-1,0-1 0,0 0 0,0-1 1,0-95 1355,0 96-1359,0 1 0,0-1-1,0 1 1,0 0 0,0-1-1,0 1 1,0 0 0,0-1 0,0 1-1,0 0 1,0-1 0,0 1 0,1 0-1,-1-1 1,0 1 0,0 0 0,0-1-1,1 1 1,-1 0 0,0 0 0,0-1-1,1 1 1,-1 0 0,0 0 0,1-1-1,16-16 118,-16 17-119,-1 0 0,0 0 0,1 0 0,-1-1 0,0 1-1,0 0 1,1 0 0,-1-1 0,0 1 0,0 0 0,0 0 0,1-1 0,-1 1 0,0 0-1,0-1 1,0 1 0,0 0 0,0-1 0,1 1 0,-1-1 0,0 1 0,0 0 0,0-1 0,0 1-1,0-1 1,0-16 114,0 12 1327,0 10-1104,0 271 1238,-1-261-1578,0 0 1,-1 0-1,0 0 0,-6 16 1,5-18-5,0 1 1,0-1-1,1 1 1,1 14 0,1 179-4782,0-206 4722,-1 0 0,1-1 0,0 1 1,0 0-1,0 0 0,0 0 0,0-1 1,0 1-1,0 0 0,0 0 0,0 0 1,1 0-1,-1-1 0,0 1 0,0 0 1,1 0-1,-1-1 0,1 1 0,-1 0 0,0-1 1,1 1-1,-1 0 0,1-1 0,0 1 1,-1-1-1,1 1 0,-1-1 0,1 1 1,0-1-1,-1 1 0,1-1 0,1 1 1,8 6-1352,-2 4-488,-8-11 1751,1 1 1,-1 0 0,0-1 0,1 1-1,-1-1 1,0 1 0,1-1 0,-1 1-1,1-1 1,-1 1 0,1-1 0,-1 1 0,1-1-1,-1 1 1,1-1 0,-1 0 0,1 1-1,0-1 1,-1 0 0,1 0 0,0 0-1,-1 1 1,1-1 0,-1 0 0,1 0 0,0 0-1,-1 0 1,1 0 0,0 0 0,0 0-1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49.4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160 1 4640,'0'0'9040,"-9"0"-7360,-26 0-161,34 0-1465,1 0 0,-1 0-1,1 0 1,-1 0-1,1 0 1,-1 0-1,1 0 1,-1 0-1,1 0 1,-1 0-1,1 0 1,-1 0-1,1 0 1,-1 0 0,1 1-1,-1-1 1,1 0-1,-1 0 1,1 1-1,-1-1 1,1 0-1,-1 1 1,1-1-1,0 0 1,-1 2-1,-17 16 1174,18-18-1185,0 0-1,0 0 1,0 1 0,-1-1-1,1 0 1,0 1 0,-1-1-1,1 0 1,0 0-1,0 1 1,-1-1 0,1 0-1,0 0 1,-1 0 0,1 0-1,0 1 1,-1-1 0,1 0-1,-1 0 1,1 0 0,0 0-1,-1 0 1,1 0-1,0 0 1,-1 0 0,-17 0 875,13 0 2320,10 0-3167,70 0 314,-74 0-382,0 0 1,0 0 0,1 0 0,-1 0 0,0 0 0,0 0 0,0 0 0,0 1 0,0-1-1,0 0 1,1 1 0,-1-1 0,0 1 0,0-1 0,0 1 0,0 0 0,0-1-1,0 1 1,-1 0 0,1 0 0,0 0 0,0-1 0,0 1 0,0 2 0,0-2-2,0 0 0,-1 0-1,1 0 1,0 0 0,0 0 0,-1-1 0,1 1 0,0 0 0,0-1 0,0 1 0,0 0 0,0-1 0,0 1 0,0-1 0,0 1 0,1-1 0,-1 0 0,0 1 0,0-1 0,0 0 0,0 0 0,1 0 0,-1 0 0,2 0 0,9 0 9,-9-1-8,1 1 0,0 0 1,-1 0-1,1 0 0,-1 1 0,1-1 0,-1 1 0,1 0 0,5 1 1,5 7 7,-12-7-11,0-1 0,0 1-1,1-1 1,-1 0 0,1 1 0,-1-1 0,1 0 0,-1-1 0,1 1 0,0 0 0,-1-1-1,1 1 1,4-1 0,-6 0 0,-1 0 0,1-1 0,0 1 0,0 0 0,0 0 0,0 0 0,-1 0 0,1 0 1,0 0-1,0 0 0,0 1 0,-1-1 0,1 0 0,0 0 0,0 1 0,0-1 0,-1 0 0,1 1 0,0-1 0,-1 1 0,1-1 0,0 1 0,-1-1 0,1 1 0,0-1 0,-1 1 0,1 0 0,-1-1 0,1 1 0,-1 0 0,1 1 0,6 9-10,4-5-18,-3 1 9,-5 15-11,-3 49 95,0-71-63,0 0 0,0 1 0,0-1 0,0 0 1,0 1-1,0-1 0,0 1 0,0-1 1,0 0-1,0 1 0,-1-1 0,1 0 1,0 1-1,0-1 0,0 0 0,0 1 0,-1-1 1,1 0-1,0 1 0,0-1 0,-1 0 1,1 0-1,0 1 0,-1-1 0,1 0 1,-23 25 63,13-13-36,0-1-1,-1 0 1,0-1-1,-25 18 1,18-19-21,14-8-11,0 1 0,0 0 1,1 0-1,-1 0 0,1 0 1,0 1-1,-1-1 0,-2 4 1,-14 15-8,13-13-57,0 0 0,-1 0 0,0 0 0,-1-1 1,-12 8-1,-1-6-552,14 9-373,-4-11 75,11-6 845,1-1 0,-1 0 0,0 1 0,1-1 0,-1 0 0,0 1 0,1-1 0,-1 0 0,1 1 0,-1-1 0,1 1 0,-1-1 0,1 1 0,0 0 0,-1-1 0,1 1 0,-1-1 0,1 1 0,0 0 0,0-1 0,-1 1 0,1 0 0,0-1 0,0 1 0,0 0 0,0-1 0,0 1 0,0 0 0,0-1 0,0 1 0,0 1 0,0-2-16,0 0 0,0 1 0,0-1 0,0 1 0,0-1-1,0 0 1,0 1 0,0-1 0,0 1 0,-1-1 0,1 0 0,0 1 0,0-1 0,0 0-1,0 1 1,-1-1 0,1 0 0,0 1 0,0-1 0,-1 0 0,1 0 0,0 1 0,-1-1 0,1 1-1,-9 7-1078,3-2 290,-1 0 0,1 0 0,1 1 1,-7 8-1,12-13 453,-1 1 1,0-1-1,0 0 1,1 1 0,-1-1-1,1 1 1,0-1-1,0 0 1,0 4 0,0-6 401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1.95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178 1 10976,'0'0'12538,"-4"0"-12501,4 0-36,-1 0 0,0 0 0,1 0 0,-1 0 0,0 0 0,1 0 0,-1 0 0,0 0 0,1 0 0,-1 0 0,0 1 0,1-1 0,-1 0 0,1 0 0,-1 1 0,0-1 0,1 0 0,-1 1 0,1-1 0,-1 1 0,1-1 0,-1 1 0,1-1 0,-1 1 0,1-1-1,0 1 1,-1-1 0,1 1 0,0-1 0,-1 2 0,-7 9 7,-9-3 34,8 14 70,-3-6-19,-1-3 129,5-5-144,2-2-22,0 0 0,0 0 0,1 0-1,-6 9 1,3 11 131,0-13-104,6-11-64,1 0 0,-1 0-1,1 0 1,0 1 0,0-1 0,0 1 0,0-1 0,0 1-1,0-1 1,1 1 0,-1-1 0,1 1 0,0 3 0,0-3-5,-1 0 0,1-1 1,0 1-1,-1 0 0,0 0 1,0 0-1,0-1 1,0 1-1,0 0 0,0-1 1,-1 1-1,-1 2 0,1-3-5,1 1 0,-1-1-1,1 1 1,0-1-1,-1 1 1,1 0 0,1 0-1,-1-1 1,0 1-1,1 0 1,-1 0 0,1 3-1,0 96 120,0-99-127,0-1 0,0 1 0,1 0 0,-1-1 0,1 1 0,0-1 0,0 1 0,0-1 0,0 1 1,0-1-1,0 0 0,1 1 0,2 2 0,3 8-16,2 12-11,8 0 15,-14-17 5,-2-7 4,-1 0 0,0 0 0,1 0 0,-1 0-1,1 0 1,-1 0 0,1 0 0,0 0 0,-1 0 0,1 0 0,0 0-1,0-1 1,0 1 0,0 0 0,0-1 0,-1 1 0,1 0-1,0-1 1,0 1 0,0-1 0,3 1 0,3 3-9,-5-3 7,0 0 0,-1 0 1,0 0-1,1 0 0,-1 1 1,0-1-1,0 0 0,1 1 0,-1-1 1,0 0-1,0 1 0,0 0 0,-1-1 1,1 1-1,0-1 0,0 3 0,9 13-60,11-8-27,-20-8 80,2 0-6,-1 0 0,0 1 1,1-1-1,-1 1 0,0-1 1,0 1-1,0 0 0,0 0 1,2 3-1,1 0-61,-3-3 52,0 0 0,0 0-1,0 0 1,0 0 0,1-1-1,-1 1 1,1-1 0,-1 0-1,1 1 1,-1-1 0,1 0 0,0 0-1,0-1 1,5 2 0,-8-2 15,1 0-1,-1 0 1,1 0 0,-1 0 0,0 0 0,1 0 0,-1 0 0,0 0 0,1 0 0,-1 0 0,0 0 0,1 0 0,-1 0 0,0 1-1,1-1 1,-1 0 0,0 0 0,1 0 0,-1 1 0,0-1 0,0 0 0,1 1 0,-1-1 0,0 0 0,1 1 0,0 0-21,0 1-12,1 0 1,0-1-1,0 1 1,0 0-1,0-1 1,0 0 0,0 1-1,1-1 1,-1 0-1,0 0 1,1 0-1,-1 0 1,0-1-1,1 1 1,-1-1-1,1 1 1,-1-1-1,1 0 1,4 0-1,-1 0-23,-3 0 44,0 0 0,0 1 0,0-1 0,0-1 0,0 1 0,0 0 0,0-1 0,0 1 0,0-1 0,4-2 0,1-13-57,9 7 27,-9-8 42,10 9 11,-10-9-5,3 10-6,-11 6 10,1 1 1,0 0-1,-1-1 1,1 1-1,0-1 1,-1 1-1,1-1 1,0 0-1,-1 1 1,1-1-1,-1 1 1,1-1-1,-1 0 1,0 0 0,1 1-1,-1-1 1,0 0-1,1 0 1,-1 1-1,0-1 1,0 0-1,1 0 1,-1 0-1,0 1 1,0-1-1,0 0 1,0 0-1,0 0 1,0 1-1,-1-1 1,1-1-1,0-146 17,0 144 70,0 0 52,-1 1-69,1 2-29,0-1-1,0 1 1,-1 0 0,1 0 0,0-1 0,0 1 0,0 0 0,0-1-1,0 1 1,1 0 0,-1 0 0,1-3 0,-5 4 51,3 0-90,0 0 0,1 0 0,-1 0 1,0 0-1,1 0 0,-1 0 1,0 0-1,1 0 0,-1 0 0,1 1 1,-1-1-1,0 0 0,1 0 1,-1 1-1,0-1 0,1 0 0,-1 1 1,1-1-1,-1 0 0,1 1 0,-1-1 1,1 1-1,-1-1 0,1 1 1,-1-1-1,1 1 0,0-1 0,-1 1 1,1 0-1,0-1 0,-1 2 1,-6 9-1,-11-3-6,10 9-16,-10-6 15,16-11 5,0 1 1,1 0-1,-1 0 0,0-1 1,1 1-1,-1 0 0,1 1 1,-1-1-1,1 0 0,-1 0 0,1 1 1,0-1-1,0 0 0,-2 4 1,-5 12-31,6-13 28,0-1 0,1 1 0,-1-1-1,0 1 1,-1-1 0,1 0 0,0 0 0,-4 3 0,-7 6-10,10-9 7,0-1 1,0 0-1,0 1 0,1 0 0,-1-1 0,1 1 1,0 0-1,-1 0 0,1 1 0,0-1 1,1 0-1,-1 1 0,1-1 0,-1 1 0,1-1 1,0 1-1,1 0 0,-2 5 0,2-6-6,0 0 0,-1 0 0,0 0 0,1 0 0,-1 1-1,0-1 1,-1 0 0,1 0 0,0-1 0,-1 1 0,-2 4 0,2-6-60,1 1 0,-1 0-1,1 0 1,0 0 0,0 0 0,0 1 0,0-1 0,0 0 0,0 0 0,1 0 0,-1 1 0,1-1 0,-1 0 0,1 1 0,0-1 0,0 0 0,0 1 0,0-1 0,1 1 0,-1-1 0,1 0 0,-1 0 0,1 1 0,0-1 0,0 0 0,1 2 0,15 17-1272,-17-20 1268,0-1 1,1 0 0,-1 1 0,0-1-1,0 0 1,1 0 0,-1 1-1,0-1 1,1 0 0,-1 0-1,0 0 1,1 1 0,-1-1-1,0 0 1,1 0 0,-1 0 0,0 0-1,1 0 1,-1 0 0,0 0-1,1 1 1,-1-1 0,1 0-1,0-1 1,10 1-1394,-4 0 788,-1 0-1,0 0 0,1 0 1,-1 1-1,0 0 1,8 2-1,-14-3 493,1 1 0,0-1-1,0 1 1,-1 0 0,1-1-1,-1 1 1,1 0 0,-1 0-1,1-1 1,-1 1 0,1 0-1,-1 0 1,0 0 0,1-1-1,-1 1 1,0 0 0,0 0-1,0 0 1,1 0 0,-1 0-1,0 0 1,0 0 0,0-1-1,0 1 1,-1 1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2.79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52 8512,'-37'0'6206,"27"0"-5916,6 0 5005,8 0-4996,-2 0-289,2 0 66,-1 1 0,1-1 0,-1 0 1,0 0-1,1-1 0,-1 1 0,1-1 0,-1 1 1,0-1-1,4-2 0,0-7 156,-7 9-219,0 0 0,1 1-1,-1-1 1,1 0 0,-1 1-1,1-1 1,-1 0 0,1 1-1,-1-1 1,1 1 0,0-1-1,-1 1 1,1-1 0,0 1-1,-1-1 1,1 1 0,0 0-1,0-1 1,-1 1 0,1 0-1,0 0 1,0-1 0,0 1 0,-1 0-1,1 0 1,0 0 0,0 0-1,0 0 1,-1 0 0,1 0-1,0 0 1,1 1 0,15 0 135,-11-1-93,0 1-1,0-1 0,0 0 0,0-1 0,0 1 0,0-1 0,11-3 0,-4-4-34,-11 6-14,0 1 1,1-1-1,-1 1 0,0 0 0,1 0 1,0 0-1,-1 0 0,1 0 0,-1 0 1,1 1-1,0-1 0,5 1 0,68 0 80,-75 0-89,-1 0 1,1 0 0,0 0-1,0 0 1,0 0 0,0 0 0,0 0-1,0 0 1,0 0 0,0 1-1,0-1 1,0 0 0,0 1 0,0-1-1,0 0 1,0 1 0,-1 0-1,1-1 1,0 1 0,0-1 0,-1 1-1,1 0 1,0-1 0,-1 1-1,1 0 1,0 1 0,0 1-7,0-1-1,-1 1 1,1 0 0,-1 0 0,0 0-1,0 0 1,0 5 0,-1 4-5,1-10 12,0 1 0,0 0 0,-1-1 0,1 1 0,-1-1 0,0 1 0,0 0 0,0-1-1,0 0 1,0 1 0,0-1 0,-1 0 0,-1 4 0,-5 7-1,-1 7 3,-7-11 6,7 7 20,-12-7 17,19-8-36,0 0-1,1 0 1,-1 0 0,0 0 0,0 1-1,1-1 1,-1 0 0,1 1 0,-2 1-1,-9 9 92,-9 4 52,0-7 42,14 2-44,2-4-2,-17-4 600,6-3-583,31 0-157,46 0 251,-48 0-148,-8-1-69,1 1-1,0-1 1,-1 1-1,1 1 1,0-1-1,-1 1 0,1 0 1,7 3-1,1 3 7,-12-5-40,1 0 0,-1-1 0,0 0 0,1 1 0,0-1 0,-1 0 0,1 0 0,0-1 0,-1 1 0,6 0 0,-8-1-5,1 0 0,-1 0 0,0 0 0,1 0 0,-1 0 0,1 0 0,-1 0 0,0 1 0,1-1 0,-1 0 0,0 0 1,1 0-1,-1 0 0,0 0 0,1 1 0,-1-1 0,0 0 0,0 0 0,1 0 0,-1 1 0,0-1 0,0 0 0,1 0 0,-1 1 0,0 0 0,21 16 4,-9-12-5,-11-5 0,0 0 0,0 1 0,-1-1 0,1 0 0,0 1 0,-1-1 0,1 0 0,0 1 0,0-1 0,-1 1 0,1-1 0,-1 1 0,1-1 0,0 1 0,-1 0 0,1-1 0,-1 1 0,0 0 0,1-1 0,-1 1 0,1 0 0,-1 0 0,0-1 0,0 1 0,1 0 0,-1 0 0,0 0 0,0-1 0,0 1 0,0 0 0,0 0 0,0 0 0,0-1 0,0 1 0,0 0 0,0 0 0,-1 0 0,1 1 0,0-1 0,0 0 0,0 0 0,0 0 0,0 0 0,0 0 0,1 0 0,-1 0 0,0 1 0,1-1 0,-1 0 0,0 0 0,1 0 0,0 0 0,-1 0 0,1 0 0,-1-1 0,1 1 0,0 0 0,0 0 0,-1 0 0,1-1 0,0 1 0,2 1 0,-2-2 0,0 1 0,-1 0 0,1-1 0,0 1 0,0 0 0,0 0 0,-1 0 0,1 0 0,0-1 0,-1 1 0,1 0 0,0 0 0,-1 0 0,0 0 0,1 0 0,-1 1 0,1-1 0,-1 0 0,0 0 0,0 0 0,0 0 0,0 0 0,0 0 0,0 2 0,1 16 14,0-14-7,-1 0 1,0 1 0,0-1 0,0 0-1,0 0 1,-1 0 0,0 1-1,0-1 1,-2 5 0,-5 3-1,7-11 6,-1 0 1,1 1-1,-1-1 0,1 1 1,0-1-1,0 1 1,0-1-1,0 1 1,1 0-1,-1-1 0,1 1 1,-1 5-1,1-5 19,0 0 0,-1 0 0,1-1 0,-1 1 0,1 0 0,-1 0 0,0 0 0,0-1 0,-1 1 0,1-1 0,0 1 0,-3 2 0,3-2 9,-1-1-1,1 1 1,-1-1-1,1 1 1,0-1 0,0 1-1,0 0 1,0 0 0,1-1-1,-1 1 1,1 0 0,-1 3-1,1-1 8,-1-1 0,0 0-1,0 0 1,-1-1 0,1 1-1,-1 0 1,0 0 0,1-1-1,-2 1 1,1-1 0,0 1-1,-1-1 1,0 0 0,1 0-1,-1 0 1,-1 0 0,-2 2-1,-1 1 7,6-5-51,1-1 1,0 0-1,0 0 0,-1 0 1,1 1-1,0-1 0,-1 0 0,1 0 1,0 1-1,0-1 0,0 0 1,-1 1-1,1-1 0,0 0 0,0 1 1,0-1-1,0 0 0,0 1 1,0-1-1,-1 0 0,1 1 0,0-1 1,0 0-1,0 1 0,0 0 0,0 0 1,0 0 0,0-1 0,0 1 0,0 0 0,0 0 0,0 0-1,0 0 1,-1-1 0,1 1 0,0 0 0,-1 0 0,1 0 0,-1-1-1,1 1 1,0 0 0,-1 0 0,0-1 0,1 1 0,-1-1-1,1 1 1,-1 0 0,0-1 0,0 1 0,1-1 0,-1 0 0,0 1-1,0-1 1,1 1 0,-1-1 0,0 0 0,0 0 0,-1 1-1,-37 0-9,20-2-88,0 2-145,14 0 0,0-1 0,0 1 0,0-1 0,0 0 0,0-1 0,0 1 0,0-1 0,0 0 0,-7-3 0,-61-43-5228,44 22 342,3 0-2261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7.5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206 1855 4736,'0'0'3024,"0"-8"-2256,0-29 114,0 1 2444,0 36-3280,0-1 1,0 0-1,0 0 1,0 0-1,0 1 0,0-1 1,0 0-1,0 0 1,0 1-1,-1-1 1,1 0-1,0 0 1,0 1-1,-1-1 1,1 0-1,-1 1 1,1-1-1,-1 0 1,1 1-1,-1-1 1,1 1-1,-1-1 1,1 1-1,-1-1 0,1 1 1,-1-1-1,0 1 1,1-1-1,-1 1 1,0 0-1,0-1 1,1 1-1,-1 0 1,0 0-1,0 0 1,1-1-1,-1 1 1,0 0-1,0 0 1,0 0-1,-1 1 1,2-1-30,0 0 1,0 0 0,0 0 0,0 0-1,-1 0 1,1 0 0,0 0 0,0 0 0,0 0-1,0 0 1,0 0 0,0 0 0,-1 0-1,1 0 1,0 0 0,0 0 0,0 0 0,0 0-1,0 0 1,-1 0 0,1 0 0,0 0-1,0 0 1,0-1 0,0 1 0,0 0 0,0 0-1,0 0 1,0 0 0,-1 0 0,1 0-1,0 0 1,0 0 0,0 0 0,0-1 0,0 1-1,0 0 1,0 0 0,0 0 0,0 0-1,0 0 1,0 0 0,0-1 0,0 1 0,0 0-1,0 0 1,0 0 0,0 0 0,0 0-1,0-1 1,0 1 0,0 0 0,0 0-1,0 0 1,0 0 0,0-1 0,0-92 9320,0 110-9231,0-16-105,0-1 1,0 1-1,0-1 1,0 0-1,0 1 1,0-1-1,0 0 1,0 1-1,0-1 1,0 0-1,0 1 0,-1-1 1,1 0-1,0 1 1,0-1-1,0 0 1,-1 1-1,1-1 1,0 0-1,0 1 1,-1-1-1,1 0 0,0 0 1,0 0-1,-1 1 1,-1 1 0,0 0 0,0 0 0,1 1 1,-1-1-1,1 1 0,-1-1 0,1 1 0,0 0 0,0-1 0,0 1 1,0 0-1,0 5 0,-2 45 41,3-43-33,0 71-11,0-67-7,0 1 0,-4 19 0,-14 25 1,16-42 4,1 0-1,0 22 0,1-22-5,0 0 0,-4 21 0,-6-6-11,8-27 11,0-1-1,0 1 1,1 0 0,0 0 0,0 0-1,0 0 1,0 9 0,1 134-189,0-145 196,0 0 1,0 0-1,0 0 1,-1 0-1,0 0 1,1 0-1,-1 0 1,0 0-1,0-1 1,-1 1-1,1 0 1,0-1-1,-4 5 1,4-5 0,0 0 0,-1 0 0,1 0 0,0 1 0,0-1 0,0 0 1,0 1-1,0-1 0,1 1 0,-1-1 0,1 1 0,0-1 0,-1 4 0,1 71-101,5-77 48,-5 0 52,1 0-1,0 0 1,0 0 0,0 0 0,0-1 0,0 1 0,-1 0 0,1 0 0,0-1 0,0 1 0,0 0 0,-1-1 0,1 1 0,0-1 0,0 1 0,-1-1 0,1 1 0,0-1 0,-1 1 0,1-1 0,-1 0 0,1 1 0,-1-1 0,1 0-1,-1 0 1,1 1 0,-1-1 0,0 0 0,1 0 0,-1 0 0,0 0 0,1-1 0,0-37 36,-2 19-14,1-640 176,1 647-197,0 0 0,1 1 0,0-1 0,5-12 0,-4 12 0,0 1 0,-1 0 0,0-1 0,0-13 0,-2-432 198,0 455-197,0 1 1,0-1 0,-1 0 0,1 1 0,-1-1 0,0 1 0,1-1 0,-1 1 0,0-1 0,-1 1 0,1-1 0,-3-2 0,3 2-4,-1 0 0,0 1 0,1-1 0,0 0 0,0 0 0,0 0 0,0 0 0,0 0 0,0 0 0,1 0 0,-1-1 0,1-4 1,0-343-37,0 348 37,1 0 0,-1 0 0,0 0-1,1 0 1,0 0 0,0 0 0,0 0-1,0 0 1,0 1 0,1-1 0,2-3 0,-3 3-1,1 0 0,-1 1 0,1-1 0,-1 0 0,0 0 0,0 1 0,0-1 0,0 0 1,-1 0-1,1 0 0,-1-5 0,0-68-25,0 75 27,0 0 0,0 0 0,0 0 0,0 0 0,0 0 0,0-1 0,1 1 0,-1 0 0,0 0 0,0 0 0,1 0 0,-1 0 0,1 0 0,-1 0 0,1 0 0,-1 0 0,1 0 0,0 1 0,0-1 0,-1 0 0,1 0 0,0 1 0,0-1 0,0 0 0,1 0 0,-1 0 0,0 1 0,0-1 0,0 0 0,0 1 0,-1-1 0,1 0 0,0 0 0,0 0 0,-1 1 0,1-1 0,0 0 0,-1 0 0,1 0 0,-1 0 0,1 0 0,-1 0 0,0 0 0,1 0 0,-1 0 0,0 0 0,0 0 0,0 0 0,0-1 0,0 1 0,0-2 0,0 1 0,0-1 0,-1 0 0,1 0 0,-1 1 0,1-1 0,-1 0 0,0 1 1,0-1-1,0 1 0,0-1 0,-1 1 0,-2-4 0,3 3-1,-1 1 1,1 0-1,-1-1 1,1 1-1,0-1 1,0 0 0,0 1-1,0-1 1,1 0-1,-1 1 1,1-1-1,-1-5 1,1-216 160,0 224-158,0-1-1,0 1 1,0 0 0,0-1-1,0 1 1,0 0 0,0-1 0,0 1-1,0 0 1,0-1 0,0 1-1,-1-1 1,1 1 0,0 0 0,0-1-1,0 1 1,-1 0 0,1 0-1,0-1 1,0 1 0,-1 0-1,1 0 1,0-1 0,-1 1 0,-16-18 56,13 14 65,4 3-115,0-1-1,0 1 1,0-1 0,0 1-1,0-1 1,-1 1 0,1 0-1,-1-1 1,1 1 0,-1-1-1,1 1 1,-2-2 0,1 2-6,0 0 0,0 1 0,1 0 0,-1-1 0,0 1-1,0-1 1,0 1 0,1 0 0,-1 0 0,0-1 0,0 1 0,0 0 0,0 0 0,0 0 0,0 0 0,-1 0 0,1 0-1,1 0-1,0 0 1,0 0-1,0 0 1,0 1-1,0-1 0,0 0 1,-1 0-1,1 0 1,0 0-1,0 0 1,0 0-1,0 0 1,0 0-1,-1 0 1,1 0-1,0-1 1,0 1-1,0 0 1,0 0-1,0 0 1,0 0-1,-1 0 0,1 0 1,0 0-1,0 0 1,0 0-1,0 0 1,0 0-1,0 0 1,0-1-1,0 1 1,-1 0-1,1 0 1,0 0-1,0 0 1,0 0-1,0 0 0,0-1 1,0 1-1,0 0 1,0 0-1,0 0 1,0 0-1,0 0 1,0-1-1,0 1 1,0 0-1,0 0 1,0 0-1,0 0 1,0 0-1,0 0 1,0-1-1,0 1 0,0 0 1,0-3-1,-1 0 0,1 0 0,-1 0 0,0 1 0,0-1 0,0 0 0,0 0 0,0 1 0,-1-1 0,1 1 0,-1-1 0,0 1 0,0 0 0,-3-4 0,5 6-1,0 0 0,0 0 0,-1 0 1,1-1-1,0 1 0,-1 0 0,1 0 0,0-1 1,0 1-1,0 0 0,-1-1 0,1 1 0,0 0 0,0-1 1,0 1-1,0 0 0,0-1 0,-1 1 0,1 0 0,0-1 1,0 1-1,0 0 0,0-1 0,0 1 0,0-1 1,0-7-4,2-19 2,-1 27 2,-1-1 0,0 0 0,1 1 0,-1-1-1,0 0 1,1 1 0,-1-1 0,1 0 0,-1 1 0,1-1-1,-1 1 1,1-1 0,0 1 0,-1-1 0,1 1-1,-1 0 1,1-1 0,0 1 0,-1 0 0,1-1 0,0 1-1,0 0 1,-1 0 0,1 0 0,0-1 0,0 1-1,-1 0 1,1 0 0,1 0 0,-2 1 0,0-1-1,0 0 1,1 0-1,-1 0 1,0 0 0,0 0-1,0 0 1,0 0 0,0 0-1,1 0 1,-1 0-1,0 0 1,0 0 0,0 0-1,0 0 1,0 0 0,1 0-1,-1 0 1,0 0-1,0 0 1,0-1 0,0 1-1,0 0 1,0 0 0,0 0-1,1 0 1,-1 0-1,0 0 1,0 0 0,0 0-1,0 0 1,0-1 0,0 1-1,0 0 1,0 0-1,0 0 1,0 0 0,1 0-1,-1 0 1,0-1 0,0 1-1,0 0 1,0 0-1,0 0 1,0 0 0,0 0-1,0 0 1,0-1 0,0 1-1,0 0 1,0 0-1,0 0 1,0 0 0,0 0-1,-1-1 1,1 1 0,0-68 122,0 64-68,0 8-76,0 119-15,0-120 35,0 0 0,0 0 0,-1 0 0,1 0 0,-1-1 0,0 1 0,0 0 0,0 0 0,0-1 0,-1 1 0,1-1 0,-2 3-1,1-2 4,1-1-1,-1 1 1,1-1-1,0 1 0,0 0 1,0-1-1,0 1 1,0 0-1,0 0 0,1 0 1,0-1-1,-1 4 1,1 151 25,1-134-26,0-7 0,-1-1 0,0 0 0,-1 1 0,-4 17 0,-12 1 0,14-20 2,1 0-1,0 1 1,1-1-1,1 0 1,2 22-1,-1 5-4,-1 133-8,0-168 2,0-1 0,0 0 0,-1 0 0,0 1 1,0-1-1,0 0 0,-1 0 0,-4 9 0,-2 11-60,4-2-204,2 1 0,1 0 0,2 39 0,0-24-251,-1 92-6106,0-129 6213,0 1-1,0-1 0,1 1 0,-1-1 1,0 0-1,1 1 0,-1-1 0,3 5 1,17 18-4159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29.7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9184,'0'0'6074,"0"5"-5690,0 37 715,0-38-982,0 1 0,0-4-106,0 0-1,0 0 1,1-1-1,-1 1 1,0 0-1,0 0 1,0 0-1,1 0 1,-1 0-1,0 0 1,1 0-1,-1 0 1,1-1-1,-1 1 1,1 0-1,0 0 1,-1-1-1,1 1 1,0 0-1,-1-1 0,1 1 1,0 0-1,1 0 1,-1-1 3,0 1 0,0 0 1,0 0-1,0-1 0,-1 1 0,1 0 0,0 0 0,0 0 1,0 0-1,-1 0 0,1 0 0,-1 0 0,1 0 1,-1 0-1,1 1 0,-1-1 0,1 0 0,-1 0 1,0 0-1,0 1 0,0-1 0,0 0 0,0 2 0,0 226 1229,0-226-1234,0 0-1,0 0 0,-1 0 1,0 0-1,1 0 1,-1 0-1,0-1 0,-1 1 1,1 0-1,0 0 1,-3 3-1,2-3-5,1-1-1,-1 1 1,1 0 0,0-1 0,-1 1-1,1 0 1,1 0 0,-1 0-1,0 0 1,1 0 0,-1 4-1,1 69-2103,4-76 672,2 0 919,-3 1-176,1-1 0,-1 0 0,0 0 0,1 0 0,-1-1 0,0 1 0,1-1 0,-1 0 0,4-1-1,-6 1 346,-1 0 0,1-1-1,-1 1 1,1 0 0,-1-1-1,1 1 1,-1 0 0,0-1 0,0 1-1,0-1 1,1 1 0,-1-1-1,-1-2 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30.27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254 356 4032,'0'0'8501,"-4"0"-7498,-10 0 3375,28 0-2805,-14 1-1568,0-1 0,0 0-1,1 0 1,-1 0 0,0 0-1,0 0 1,0 0 0,0 0 0,0 0-1,1 0 1,-1 0 0,0 0-1,0 0 1,0 0 0,0 0-1,0 0 1,1 0 0,-1 0-1,0 0 1,0 0 0,0-1-1,0 1 1,0 0 0,0 0-1,0 0 1,1 0 0,-1 0-1,0 0 1,0 0 0,0 0-1,0 0 1,0 0 0,0-1-1,0 1 1,0 0 0,0 0-1,0 0 1,1 0 0,-1 0 0,0 0-1,0-1 1,0 1 0,0 0-1,0 0 1,0 0 0,0 0-1,0 0 1,0-1 0,0 1-1,0 0 1,0 0 0,0 0-1,0 0 1,0 0 0,-1 0-1,1-1 1,0-41 838,0 42-842,0 0 1,0-1-1,0 1 0,0 0 1,0 0-1,0 0 1,0 0-1,0 0 0,0-1 1,0 1-1,0 0 1,0 0-1,0 0 0,0 0 1,0 0-1,0 0 1,0-1-1,0 1 0,0 0 1,0 0-1,0 0 1,0 0-1,0 0 0,0 0 1,1-1-1,-1 1 1,0 0-1,0 0 0,0 0 1,0 0-1,0 0 1,0 0-1,0 0 0,0 0 1,1 0-1,-1-1 1,0 1-1,0 0 0,0 0 1,0 0-1,0 0 1,0 0-1,1 0 0,-1 0 1,0 0-1,0 0 1,0 0-1,0 0 1,0 0-1,1 0 0,-1 0 1,0 0-1,0 0 1,0 0-1,0 0 0,1 1 1,-1-1 2,1 0-1,0 0 1,0 0 0,-1 0 0,1 0 0,0 0-1,0 0 1,-1 0 0,1-1 0,0 1 0,0 0 0,-1 0-1,1-1 1,0 1 0,-1 0 0,1-1 0,0 1-1,-1-1 1,1 1 0,-1-1 0,1 1 0,-1-1 0,1 1-1,-1-1 1,1 1 0,-1-1 0,1 0 0,-1 1-1,1-2 1,1-31 130,-2 21-78,0 11-54,0 0 0,0 1 1,0-1-1,1 0 0,-1 0 1,0 0-1,0 0 0,1 0 1,-1 0-1,0 0 0,1 0 0,-1 0 1,1 1-1,-1-1 0,1 0 1,-1 0-1,1 1 0,0-1 1,-1 0-1,1 1 0,0-1 1,0 0-1,1 0 0,-1 1-1,0-1 0,0 0 0,0 0-1,-1 1 1,1-1 0,0 0 0,0 0 0,0 0-1,-1 0 1,1 0 0,0 0 0,-1 0 0,1 0-1,-1 0 1,1-1 0,-1 1 0,0 0 0,1 0-1,-1 0 1,0-1 0,0 1 0,0 0 0,0-2-1,0-4-4,-1 4 7,1 0 0,0-1 0,0 1 0,0 0 0,0 0 0,0 0 0,1 0 0,0 0 0,-1 0 0,1 0 0,1-3 0,9 0-2,-3-1-3,-5-14 30,-2 11-23,-1 5-5,1 0 1,-1 0 0,0 0-1,0 0 1,0 0-1,-1 0 1,0 0 0,0 0-1,-2-8 1,-15 5 15,11-2-22,7 9 6,0 0-1,-1 0 1,1 1-1,-1-1 1,1 0-1,-1 1 1,1-1-1,-1 1 1,1-1-1,-1 1 1,0-1-1,1 1 1,-1-1-1,0 1 1,1-1-1,-1 1 1,0 0-1,1-1 1,-1 1-1,0 0 1,0 0-1,0 0 1,1 0-1,-1-1 1,0 1-1,0 0 1,1 0-1,-1 1 1,0-1-1,0 0 1,-1 0-1,-74 0 33,73 0-32,0 0 0,0 0 0,0-1 0,1 1 0,-1-1 0,0 0 0,1 0 0,-1 0 0,1 0 0,-1 0 0,1-1 0,-5-2 0,5 3-2,0-1-1,0 1 1,-1-1-1,1 1 1,-1 0-1,0 0 1,1 0 0,-1 0-1,0 1 1,1-1-1,-1 1 1,-5-1-1,-114 1-1895,118 0 618,8 0-880,13 0-715,-17 0 2750,0 0-1,1 0 1,-1 0-1,0 0 1,1 0-1,-1 0 1,0 0-1,1 1 0,-1-1 1,1 0-1,-1 0 1,0 0-1,0 0 1,1 0-1,-1 1 1,0-1-1,1 0 1,-1 0-1,0 0 1,1 1-1,-1-1 1,0 0-1,0 0 0,0 1 1,1 0-1,20 20-3404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30.69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8928,'0'0'11605,"4"0"-11621,12 0 5,-11 0-32,-1 0-2906,5 0 2203,24 0-7889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31.3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2 432 7808,'0'0'7008,"4"5"-6608,-2-4-363,-1 1-7,1 0 1,0 0 0,0-1 0,-1 1-1,1-1 1,1 1 0,-1-1 0,0 0-1,0 0 1,0 0 0,1 0 0,-1 0-1,0 0 1,1-1 0,-1 1-1,0-1 1,1 0 0,-1 1 0,1-1-1,3-1 1,11 1 39,-17 0-68,0 0 0,1 0 0,-1 0 0,1 0 0,-1 0 0,0 0 0,1 0 0,-1 0 0,0 0 0,1 0 0,-1 0 0,0 0 0,1-1 0,-1 1 0,0 0 0,1 0 0,-1 0 0,0-1 0,1 1 1,-1 0-1,0 0 0,0-1 0,1 1 0,-1 0 0,0-1 0,17-16 19,-16 16-19,-1 1 0,0 0 0,0-1 0,1 1-1,-1 0 1,0 0 0,0-1 0,1 1 0,-1 0 0,0 0-1,1 0 1,-1-1 0,0 1 0,1 0 0,-1 0 0,0 0 0,1 0-1,-1 0 1,0-1 0,1 1 0,-1 0 0,0 0 0,1 0-1,-1 0 1,1 0 0,66 0 761,-62 0-529,-1 0-20,-3 1-208,-1-1 1,1 0-1,0 0 0,0 0 1,-1 0-1,1-1 0,0 1 1,0 0-1,0 0 0,-1 0 1,1 0-1,0-1 0,0 1 1,-1 0-1,1-1 0,0 1 1,-1-1-1,1 1 0,-1-1 1,1 1-1,0-1 0,-1 1 1,1-1-1,-1 1 1,1-1-1,-1 0 0,0 1 1,1-1-1,-1 0 0,1 0 1,-1 1-1,0-1 0,0 0 1,0 0-1,1 1 0,-1-1 1,0 0-1,0 0 0,0 1 1,0-1-1,0-1 0,0 1-4,-1 1-1,1 0 1,0 0-1,0 0 0,0 0 1,0 0-1,0 0 1,0-1-1,0 1 1,0 0-1,0 0 0,0 0 1,0 0-1,0 0 1,0-1-1,0 1 0,0 0 1,0 0-1,0 0 1,1 0-1,-1 0 0,0 0 1,0-1-1,0 1 1,0 0-1,0 0 0,0 0 1,0 0-1,0 0 1,0 0-1,0 0 0,1 0 1,-1 0-1,0-1 1,0 1-1,0 0 0,0 0 1,0 0-1,0 0 1,1 0-1,-1 0 0,0 0 1,0 0-1,0 0 1,0 0-1,0 0 0,0 0 1,1 0-1,-1 0 1,0 0-1,0 0 0,0 0 1,0 0-1,0 0 1,1 0-1,-1 0 0,17 0 21,-17 1-22,0-1 1,1 0-1,-1 0 1,0 0-1,0 0 1,0 0-1,0 0 1,0 0-1,0 0 0,1 0 1,-1 0-1,0 0 1,0 0-1,0 0 1,0 0-1,0 0 1,1 0-1,-1 0 1,0 0-1,0 0 1,0 0-1,0-1 1,0 1-1,0 0 1,1 0-1,-1 0 0,0 0 1,0 0-1,0 0 1,0 0-1,0 0 1,0 0-1,0 0 1,0-1-1,0 1 1,1 0-1,-1 0 1,0 0-1,0 0 1,0 0-1,0 0 0,0-1 1,0 1-1,0 0 1,0 0-1,0 0 1,0 0-1,0 0 1,0-1-1,0 1 1,0 0-1,0 0 1,0 0-1,0 0 1,0 0-1,0-1 0,-1 1 1,1-1 0,0 0 0,0 0 0,0 0 0,0 1 0,0-1 0,1 0 0,-1 0-1,0 0 1,0 1 0,0-1 0,1 0 0,-1 1 0,0-1 0,1 0 0,-1 0 0,1 1-1,-1-1 1,1 1 0,-1-1 0,1 0 0,-1 1 0,1-1 0,-1 1 0,1-1 0,0 1-1,-1 0 1,1-1 0,0 1 0,-1 0 0,1-1 0,0 1 0,0 0 0,-1 0 0,1-1-1,0 1 1,0 0 0,0 0 0,-1 0 0,1 0 0,1 0 0,-2 1-1,1-1 1,-1 0-1,0 0 1,0 0-1,0 0 1,0 0-1,0 0 1,0 0-1,1 0 0,-1 0 1,0 0-1,0 0 1,0 0-1,0 0 1,0 0-1,1 0 1,-1 0-1,0 0 1,0 0-1,0 0 1,0-1-1,0 1 1,0 0-1,1 0 1,-1 0-1,0 0 0,0 0 1,0 0-1,0 0 1,0 0-1,0 0 1,0 0-1,0-1 1,0 1-1,1 0 1,-1 0-1,0 0 1,0 0-1,0 0 1,0 0-1,0-1 0,0 1 1,0 0-1,0 0 1,0 0-1,0 0 1,0 0-1,0-1 1,0 1-1,0 0 1,0 0-1,0 0 1,0 0-1,0 0 1,0 0-1,-1-1 0,2-14 23,-1 11-15,1-1 0,-1 1 0,0 0 0,0 0 1,-1-1-1,1 1 0,-1 0 0,0 0 0,0-1 0,0 1 0,-1 0 0,1 0 0,-1 0 0,0 1 0,0-1 0,-1 0 0,1 1 0,-1-1 0,1 1 0,-5-4 0,-35-35 30,42 42-37,-1-1-1,1 1 1,0 0 0,0 0 0,0-1 0,-1 1 0,1 0-1,0 0 1,-1-1 0,1 1 0,0 0 0,-1 0-1,1 0 1,0-1 0,-1 1 0,1 0 0,0 0 0,-1 0-1,1 0 1,0 0 0,-1 0 0,1 0 0,0 0-1,-1 0 1,0 0 0,-1 0 0,0-1 1,0 1-1,0 0 0,-1-1 1,1 1-1,0-1 0,0 0 0,0 0 1,0 0-1,0 0 0,0 0 1,-3-2-1,3 1 3,-1 0 0,0 0 0,0 1 0,0-1 1,0 1-1,0 0 0,0 0 0,0 0 0,0 0 0,0 1 0,-1-1 0,1 1 1,-4 0-1,-69 0 1201,75 0-1185,0 0-1,1 0 1,-1 0 0,0 0-1,0 0 1,1 0 0,-1 0-1,0-1 1,0 1 0,1 0-1,-1 0 1,0-1 0,0 1-1,1-1 1,-1 1 0,1 0-1,-1-1 1,0 1-1,1-1 1,-1 1 0,1-1-1,-1 0 1,1 1 0,-1-1-1,1 1 1,0-1 0,-1 0-1,1 1 1,-1-2 0,-1-25 1404,2 19-1353,0 4 159,0 0 10,0-3-162,-1 0 30,1 0 0,0 0-1,0 0 1,1 0-1,-1 0 1,4-12 0,13 11-2,-9-9-10,10 9-5,-10-9-32,3 9-47,-10 8-11,-1-1 0,1 1 0,-1 0 0,1-1 0,0 1 0,-1 0 0,1-1 0,-1 1 0,1-1 0,-1 1 0,1-1 0,-1 1 0,0-1 0,1 1 0,-1-1 0,0 1 0,1-1 0,-1 0 0,0 1 0,0-1 0,1 0 0,-1 1 0,0-1 0,0 0-1,0 1 1,0-1 0,0 0 0,0 1 0,0-1 0,0 0 0,0 0 0,0 1-1,0 0 1,0 0-1,0 0 1,0 0-1,0 0 1,0-1-1,0 1 1,0 0-1,0 0 0,0 0 1,0 0-1,0 0 1,0 0-1,0-1 1,0 1-1,0 0 1,0 0-1,0 0 1,0 0-1,0 0 1,0 0-1,0-1 1,0 1-1,0 0 0,0 0 1,0 0-1,0 0 1,1 0-1,-1 0 1,0 0-1,0 0 1,0-1-1,0 1 1,0 0-1,0 0 1,0 0-1,1 0 1,-1 0-1,0 0 1,0 0-1,0 0 0,0 0 1,0 0-1,1 0 1,-1 0-1,0 0 1,0 0-1,0 0 1,0 0-1,0 0 1,0 0-1,1 0 1,-1 0-1,0 0 1,0 0-1,17 0 11,-12 0 15,-1 0 6,139 0-298,-139 0-204,1 0-266,37 0-5493,-38 0 2443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2.29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356 1 4512,'0'0'7445,"-4"0"-6677,-13 0-43,13 0 2256,0 0-2794,-14 0 26,14 0 1286,0 0-1238,-13 0-127,13 0-17,0 0-21,-14 0-32,14 0-21,0 4 10,-13 13-16,17-17-36,0 1 1,-1-1-1,1 0 0,0 0 0,0 1 0,-1-1 0,1 0 0,0 0 0,0 1 0,-1-1 0,1 0 0,0 1 0,0-1 0,0 0 0,0 1 0,0-1 1,-1 1-1,1-1 0,0 0 0,0 1 0,0-1 0,0 0 0,0 1 0,0 0 0,0-1 1,0 1-1,0 0 1,0 0 0,0 0-1,0-1 1,0 1 0,0 0-1,0 0 1,0 0 0,0-1-1,-1 1 1,1 0 0,0-1-1,-1 1 1,1 0-1,0 0 1,-1-1 0,1 1-1,-1-1 1,1 1 0,-1 0-1,1-1 1,-1 1 0,0-1-1,1 1 1,-1-1 0,0 0-1,1 1 1,-1-1 0,0 0-1,1 1 1,-1-1 0,0 0-1,0 0 1,1 1-1,-1-1 1,0 0 0,0 0-1,0 0 1,1 0 0,-3 0-1,3-1 1,0 1 1,-1 0-1,1 0 0,0 0 0,-1 1 0,1-1 0,-1 0 0,1 0 0,0 0 0,-1 0 0,1 0 0,0 0 0,-1 0 0,1 1 0,0-1 0,-1 0 0,1 0 0,0 1 0,0-1 0,-1 0 0,1 0 1,0 1-1,0-1 0,-1 0 0,1 1 0,-17 20 8,8 0-10,-7-12 0,7 12 0,-12 3 9,0 2 9,13-10-13,7-12-4,-1 0-1,0 0 1,0-1 0,0 1-1,0-1 1,-1 1-1,1-1 1,-4 3 0,4-4 2,-1 0 0,1 0 0,0 0 1,1 0-1,-1 0 0,0 0 0,1 1 0,-1-1 1,1 0-1,0 1 0,0-1 0,0 1 0,0 0 1,0-1-1,0 1 0,1 0 0,-1 0 0,1-1 1,0 4-1,-1-3 6,1 0 1,0 0-1,-1 0 1,1-1-1,-1 1 1,0 0-1,0 0 1,0-1-1,0 1 1,0 0-1,-1-1 1,-1 3-1,1-2 5,0-1 1,1 1-1,0-1 0,-1 1 1,1 0-1,0-1 0,0 1 1,1 0-1,-1 0 0,0-1 0,1 1 1,0 4-1,0-4-3,-1-1 1,1 1-1,0 0 0,-1 0 1,0 0-1,0 0 0,0-1 0,0 1 1,0 0-1,0-1 0,-4 6 1,4-6 0,-1 1-1,1-1 1,-1 1 0,1-1 0,0 1 0,0 0-1,0 0 1,0-1 0,1 1 0,-1 0 0,1 6-1,0 295 165,0-301-176,0 0 0,0-1 0,1 1 0,-1 0 0,1-1 0,0 1 0,0 0 0,0-1 0,0 1 0,0-1 0,0 0 0,4 5 0,3 6 0,0 13 0,0-13 0,-6-11 0,-1 0 0,1 0 0,-1 1 0,0-1 0,0 0 0,0 1 0,0-1 0,0 1 0,0-1 0,-1 1 0,1-1 0,-1 1 0,1 3 0,-1-2-3,1 0-1,0 0 0,0 0 0,0-1 1,0 1-1,1 0 0,-1-1 1,1 1-1,0-1 0,0 0 0,0 0 1,1 1-1,-1-2 0,1 1 0,-1 0 1,1 0-1,0-1 0,4 3 1,-2-1-25,-1 0 1,0 0 0,0 0 0,0 0-1,-1 1 1,5 7 0,1 14-176,8-1-58,-8 0 10,7 0-111,-12-17 222,-4-7 78,1 0 0,-1 0 0,0 0 0,1 0 0,-1 0 0,1 0 0,0 0 1,-1 0-1,1 0 0,0 0 0,0 0 0,-1 0 0,1-1 0,0 1 0,0 0 0,0-1 0,0 1 0,0-1 0,0 1 0,0-1 0,2 2 1,5 1-288,-6-2 239,-1 0 0,1 0 0,-1 0-1,0 1 1,1-1 0,-1 0 0,0 0 0,0 1-1,0-1 1,0 1 0,0-1 0,0 1 0,0-1-1,0 1 1,0 3 0,9 13-1705,7-10-633,-9 9-784,-6-16 2937,-1-1 0,0 1 0,1-1 0,-1 1 1,1-1-1,-1 1 0,0-1 0,1 0 0,-1 0 0,1 0 0,-1 0 1,1 0-1,1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3.8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52 2752,'0'-4'1269,"0"-13"-197,0 13 1499,0-1-1686,0-16 9483,4 25-10155,13 13-10,-13-12 10,-4-1-26,1-1-168,-1 0 1,1 0-1,0 0 1,0-1 0,0 1-1,0 0 1,0-1-1,0 1 1,1 0-1,-1-1 1,1 1-1,0-1 1,0 0-1,3 3 1,-5-4-15,1-1-1,-1 0 1,0 0-1,0 0 1,1 1-1,-1-1 1,0 0-1,0 1 1,1-1-1,-1 0 1,0 0-1,0 1 1,0-1-1,1 0 1,-1 1-1,0-1 1,0 0-1,0 1 1,0-1-1,0 1 1,0-1-1,0 0 1,0 1-1,0-1 1,0 1-1,0 1 4,1 1-1,-1 0 0,1-1 0,0 1 0,-1-1 0,1 1 1,0-1-1,0 1 0,1-1 0,2 4 0,-3-3-2,1 0 0,0 0 0,-1 0 0,0 0 0,1 0 0,-1 0 0,0 0 0,-1 0 0,1 0 0,0 0 0,-1 4 0,0-4-3,0 0 0,1 0-1,-1-1 1,1 1 0,-1 0 0,1 0-1,0-1 1,0 1 0,0-1-1,1 1 1,-1-1 0,3 4 0,-2-3-1,-1-1 0,1 0 0,-1 1 0,0-1 0,0 1 0,0 0 1,0-1-1,0 1 0,0 0 0,-1-1 0,1 1 0,-1 5 0,-1 10 4,1-12-1,-1-1-1,1 0 1,0 1-1,0-1 1,1 1 0,-1-1-1,1 0 1,3 10 0,4-2 7,-6-11-6,-1 0 0,1 1-1,-1-1 1,0 1 0,0-1 0,0 1 0,0-1 0,0 1 0,0 0 0,-1 0 0,1-1 0,-1 1 0,0 0 0,0 3 0,0 91 160,0-94-162,0 0-1,1 0 1,-1-1-1,1 1 1,0 0-1,-1 0 0,1 0 1,1-1-1,-1 1 1,0-1-1,1 1 1,1 2-1,-1-2-2,-1-1 0,1 1 0,-1-1 0,0 1 0,0-1 0,0 1 0,0 0 0,0 0 0,0-1 0,-1 1 0,1 0 0,-1 3 0,-1-2-5,1 0 0,0 0 0,0 0 0,0 0 0,1 0 0,-1 0 0,1 0 0,0 0 0,0 0 0,0-1 0,1 1 0,-1 0 0,1-1 0,0 1 0,0-1 0,0 1 0,4 3 0,-6-6-2,0-1 0,1 0 0,-1 0 0,0 0 0,1 1 0,-1-1 0,0 0 0,0 0 0,0 1 0,1-1 0,-1 0 0,0 1 0,0-1 0,0 0 0,0 1 0,1-1 0,-1 0 0,0 1 0,0-1 0,0 0 0,0 1 0,0-1 0,0 1 0,0-1 0,0 1 0,0 30-3130,0-24 451,0-19 1384,0 7-1588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4.30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179 1 8416,'0'0'5152,"-4"4"-4624,-13 14-86,13-14 22,0-4-5,3 0-436,0 0 0,0 0 1,1 0-1,-1 0 0,0 0 0,0 0 1,0 0-1,1 0 0,-1 0 0,0 0 0,0 1 1,1-1-1,-1 0 0,0 1 0,0-1 1,1 0-1,-1 1 0,0-1 0,1 1 1,-1-1-1,1 1 0,-1-1 0,0 1 1,1 0-1,-1-1 0,1 1 0,0 0 1,-1-1-1,1 1 0,-1 0 0,1-1 0,0 1 1,0 0-1,-1 0 0,1-1 0,0 1 1,0 0-1,0 0 0,0 0 0,0-1 1,0 3-1,0 1 435,-4 0-31,-13 13-96,17-16-321,0-1 1,-1 0-1,1 0 1,0 1-1,0-1 1,-1 0-1,1 0 0,0 1 1,0-1-1,-1 0 1,1 1-1,0-1 1,0 0-1,0 1 1,0-1-1,0 0 0,-1 1 1,1-1-1,0 0 1,0 1-1,0-1 1,0 1-1,0-1 1,0 1-1,0 0 3,0 0-1,0 0 0,0 0 1,0 0-1,0-1 1,-1 1-1,1 0 0,0 0 1,0 0-1,-1 0 1,1 0-1,-1-1 0,1 1 1,-1 0-1,1 0 1,-1 0-1,1-1 0,-1 1 1,0 0-1,1-1 1,-1 1-1,0-1 0,0 1 1,-1 0-1,1-1-1,0 1 0,0 0 0,0-1 0,1 1-1,-1 0 1,0 0 0,0 0 0,0 0 0,0 0 0,1 0 0,-1 0-1,1 0 1,-1 0 0,0 0 0,1 0 0,0 0 0,-1 0-1,1 0 1,0 0 0,-1 1 0,1-1 0,0 0 0,0 0 0,0 2-1,0 0 3,0 0-1,0 0 1,-1-1-1,1 1 1,-1 0-1,0 0 1,0-1-1,0 1 0,0-1 1,0 1-1,0-1 1,-1 0-1,1 1 1,-1-1-1,0 0 1,1 0-1,-4 2 0,5-4-9,0 1-1,0-1 0,-1 0 0,1 0 0,0 1 0,-1-1 0,1 0 0,0 0 1,0 1-1,0-1 0,-1 0 0,1 1 0,0-1 0,0 0 0,0 1 1,0-1-1,0 0 0,-1 1 0,1-1 0,0 1 0,0-1 0,0 0 0,0 1 1,0 0-1,0 1-1,0 1 0,-1-1 0,1 1 0,-1-1 0,0 0 0,1 1 0,-1-1 0,0 0 0,-1 1-1,1-1 1,-3 3 0,3-2-1,-1-1 0,0 1 0,1 0 0,0 0 0,-1-1 0,1 1 0,0 0 0,1 0 0,-1 0 0,0 0 0,1 0-1,-1 4 1,2-6 1,-1 0 0,0 0 0,0 0 0,0 0-1,0 0 1,-1 0 0,1 0 0,0 0 0,0 0-1,0 0 1,-1 0 0,1 0 0,-1 0 0,1 0-1,-1-1 1,1 1 0,-1 0 0,1 0 0,-1 0-1,0 0 1,1-1 0,-1 1 0,0 0 0,0-1-1,-1 2 1,1-1-25,0-1 1,0 1-1,0 0 0,0 0 0,0 0 1,0 0-1,0 0 0,0 0 0,1 0 0,-1 0 1,0 0-1,1 0 0,-1 0 0,1 0 1,-1 1-1,1-1 0,0 0 0,-1 0 1,1 1-1,0-1 0,0 0 0,0 0 0,0 1 1,0-1-1,0 2 0,2 11 4,-1-11-2483,21-24-6728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0.2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0 6304,'0'0'2752,"-27"0"-2752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4.8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77 8928,'0'0'6784,"5"0"-6251,-2 0-465,-1-1 0,1 0 0,0 1-1,0-1 1,0 0 0,-1 0 0,1-1 0,0 1 0,-1 0 0,1-1 0,-1 0 0,1 0 0,-1 1 0,3-5-1,-5 6-52,0 0-1,1 0 1,-1-1-1,0 1 0,0 0 1,1-1-1,-1 1 0,0 0 1,0 0-1,1-1 0,-1 1 1,0 0-1,1 0 1,-1 0-1,0 0 0,1-1 1,-1 1-1,0 0 0,1 0 1,-1 0-1,1 0 0,-1 0 1,0 0-1,1 0 0,-1 0 1,6 0 111,-3 1-70,1-1-1,-1 0 0,1 0 0,-1-1 1,1 1-1,-1-1 0,1 1 1,5-3-1,-2-7-24,-7 9-30,1 0 1,-1 0-1,1 1 0,-1-1 0,1 0 0,-1 1 0,1-1 1,-1 1-1,1-1 0,-1 1 0,1-1 0,0 1 1,-1-1-1,1 1 0,0-1 0,-1 1 0,1 0 1,0-1-1,0 1 0,-1 0 0,1 0 0,0 0 0,0-1 1,-1 1-1,1 0 0,0 0 0,0 0 0,0 0 1,-1 1-1,1-1 0,1 0 0,70 0-17,-72 0 9,1 0 0,-1 0 0,0 0 0,1 0 0,-1 0 0,0 0 0,1 0 0,-1 0 0,1 0 0,-1 0 0,0 0 0,1-1 0,-1 1 0,0 0 0,1 0 1,-1 0-1,0-1 0,0 1 0,1 0 0,-1 0 0,0-1 0,0 1 0,1 0 0,-1 0 0,0-1 0,18-16-591,-18 16 557,0 1 0,0 0 0,0-1 0,1 1-1,-1 0 1,0 0 0,0-1 0,1 1-1,-1 0 1,0 0 0,1-1 0,-1 1-1,0 0 1,1 0 0,-1 0 0,0 0 0,1 0-1,-1-1 1,0 1 0,1 0 0,-1 0-1,1 0 1,-1 0 0,0 0 0,1 0-1,41 0-5189,-37 0 2735</inkml:trace>
  <inkml:trace contextRef="#ctx0" brushRef="#br0" timeOffset="1">178 178 8352,'0'0'5472,"25"26"-5216,1-26-128,-1 0-96,1 0-32,-1 0-128,1-26-1888,-1 26-3936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6.9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1 102 7680,'0'0'5514,"4"0"-5210,-3 0-283,0 1 0,0-1-1,-1 0 1,1-1 0,0 1-1,0 0 1,0 0 0,0 0 0,0 0-1,0-1 1,-1 1 0,1 0-1,0-1 1,0 1 0,0-1-1,1 0 1,-2 0 30,1 0 1,0 0-1,-1-1 0,1 1 0,-1 0 0,1 0 1,-1 0-1,0-1 0,0 1 0,1 0 0,-1 0 1,0-1-1,0 1 0,0-3 0,4 4 131,-3 1-178,-1-1 0,1 0 0,0 0 0,0 0 0,0-1 1,-1 1-1,1 0 0,0 0 0,0 0 0,-1 0 1,1-1-1,0 1 0,0 0 0,-1-1 0,1 1 1,0-1-1,-1 1 0,1 0 0,0-1 0,-1 0 1,1 1-1,-1-1 0,1 1 0,-1-1 0,1 0 0,-1 1 1,1-1-1,-1 0 0,0 1 0,1-1 0,-1 0 1,0 0-1,0 1 0,1-1 0,-1 0 0,0 0 1,0 0-1,0 1 0,0-1 0,0 0 0,0-1 1,0-3 101,4 5 44,13 0 10,-12 0-6,-5-4-26,-1 4-123,1-1-1,0 0 1,0 0-1,0 0 0,0 1 1,0-1-1,1 0 1,-1 0-1,0 1 1,0-1-1,0 0 1,1 0-1,-1 1 0,0-1 1,1 0-1,-1 1 1,1-1-1,-1 0 1,1 1-1,-1-1 1,1 0-1,-1 1 0,1-1 1,-1 1-1,1-1 1,0 1-1,-1 0 1,1-1-1,0 1 1,-1 0-1,1-1 0,0 1 1,0 0-1,-1 0 1,1 0-1,0-1 1,0 1-1,0 0 1,-1 0-1,1 0 0,1 1 1,2-1 155,-4-22-112,0 22-48,0 0 1,0 0-1,0-1 0,0 1 1,0 0-1,0 0 0,0 0 1,0 0-1,0 0 1,0-1-1,0 1 0,0 0 1,0 0-1,0 0 0,0 0 1,0 0-1,0 0 1,0-1-1,0 1 0,0 0 1,0 0-1,0 0 0,1 0 1,-1 0-1,0 0 1,0-1-1,0 1 0,0 0 1,0 0-1,0 0 0,0 0 1,0 0-1,1 0 1,-1 0-1,0 0 0,0 0 1,0-1-1,0 1 0,0 0 1,0 0-1,1 0 1,-1 0-1,0 0 0,0 0 1,0 0-1,0 0 0,0 0 1,0 0-1,1 0 1,-1 0-1,0 0 0,0 0 1,0 0-1,0 0 0,0 0 1,1 1-1,16-1 11,-13 0 293,-4 21-357,0-16 15,-4-5-42,-13 0-117,12 0-123,5 24-13925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8.0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52 4768,'0'0'2917,"0"-4"-2037,0-43 12890,-5 47-13690,-12 0-58,17 0-22,0 0 0,0 0 1,-1 0-1,1 0 1,0 0-1,0 0 0,0 0 1,0 0-1,0 0 0,-1 0 1,1 0-1,0 0 1,0 0-1,0 0 0,0 0 1,0 0-1,0 0 0,-1 0 1,1 0-1,0 0 1,0 0-1,0 0 0,0 0 1,0 0-1,0 1 0,-1-1 1,1 0-1,0 0 1,0 0-1,0 0 0,0 0 1,0 0-1,0 0 0,0 0 1,0 1-1,0-1 1,0 0-1,-1 0 0,1 0 1,0 0-1,0 0 0,0 0 1,0 1-1,0-1 1,0 0-1,0 0 0,0 0 1,0 0-1,0 0 0,0 1 1,0-1-1,0 0 1,0 0-1,0 0 0,0 0 1,1 1-1,0 18 2,0-11 2,-1 0 0,1 0 0,-1-1 0,-1 1 0,1 0 0,-1 0 0,-1-1-1,-2 9 1,-3-3-4,5-11 0,1 1 0,-1-1 0,1 0 0,0 1 0,-1-1 0,1 1 0,1 0 0,-1-1 0,0 1 0,1 0 0,-1-1 0,1 6 0,0 292-1786,0-296 890,0 18-3664,0-18 1749,4-4-1018,17 0-688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8.63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1 406 8064,'0'0'4005,"0"5"-2992,0 16-149,4-21-576,14 0 128,-14 0 646,-4-4-561,0 3-482,0 0-1,0 1 1,0-1 0,0 0 0,0 0 0,0 0-1,0 1 1,0-1 0,0 0 0,0 0 0,1 1-1,-1-1 1,0 0 0,1 0 0,-1 1 0,0-1-1,1 0 1,-1 1 0,1-1 0,-1 0-1,1 1 1,-1-1 0,1 1 0,0-1 0,-1 1-1,1-1 1,0 1 0,-1-1 0,1 1 0,0 0-1,-1-1 1,1 1 0,0 0 0,0 0 0,-1 0-1,1-1 1,0 1 0,0 0 0,0 0 0,-1 0-1,3 0 1,1 0 205,-4-4-117,0 3-105,0 1 0,0-1 0,0 0 0,0 0 1,0 0-1,0 1 0,0-1 0,1 0 0,-1 0 0,0 0 0,0 1 1,1-1-1,-1 0 0,1 0 0,-1 1 0,1-1 0,-1 0 1,1 1-1,-1-1 0,1 1 0,-1-1 0,1 1 0,0-1 0,-1 1 1,1-1-1,1 0 0,-1 1-1,0-1 1,0 0-1,0 0 1,0 0-1,0 1 0,0-1 1,0 0-1,0 0 1,0 0-1,-1-1 0,1 1 1,0 0-1,-1 0 1,1 0-1,-1 0 0,1-1 1,-1 1-1,0 0 1,1 0-1,-1-1 0,0 1 1,0 0-1,0-1 1,0 1-1,0 0 0,0-3 1,0-12-13,0 15 12,0 1-1,0 0 1,0-1 0,0 1-1,0 0 1,0-1 0,0 1-1,0-1 1,0 1 0,0 0-1,0-1 1,1 1-1,-1 0 1,0-1 0,0 1-1,0 0 1,1-1 0,-1 1-1,0 0 1,0 0 0,1-1-1,-1 1 1,0 0 0,1-1-1,1-1 1,0-1-1,0 1 1,0-1-1,-1 1 1,1-1-1,-1 0 0,0 0 1,0 0-1,0 0 1,0 0-1,0 0 1,0-4-1,2-46-5,-3 49 4,0 3 0,0 0-1,-1-1 0,2 1 1,-1 0-1,0 0 1,0 0-1,0 0 0,0 0 1,1 0-1,-1 0 1,0 0-1,1 0 0,-1 0 1,1 0-1,-1 0 1,1 0-1,0 0 1,-1 0-1,1 0 0,0 1 1,0-1-1,-1 0 1,1 0-1,0 1 0,2-2 1,-2 2-1,0-1 0,-1 0 0,1 1-1,0-1 1,0 0 0,0 1 0,0-1 0,-1 0 0,1 0 0,0 0 0,-1 0 0,1 0 0,-1 0-1,1 1 1,-1-1 0,0-1 0,1 1 0,-1 0 0,0 0 0,1 0 0,-1 0 0,0 0-1,0 0 1,0 0 0,0-2 0,-1-11-26,0 9 19,1-1-1,0 1 1,0 0-1,0 0 1,0-1-1,1 1 1,0 0-1,0 0 1,2-6-1,8 4 14,-11 6-3,1 1 0,0 0 0,-1-1 0,1 1 0,-1 0 0,1-1 0,-1 1 0,1-1 0,-1 1 0,1-1 0,-1 1 0,1-1-1,-1 1 1,1-1 0,-1 0 0,0 1 0,1-1 0,-1 0 0,0 1 0,0-1 0,0 0 0,1 1 0,-1-1 0,0 0 0,0 1 0,0-1 0,0 0 0,0 1 0,0-2-1,0 1 1,0 1 0,0 0-1,0 0 1,0 0 0,0 0-1,0 0 1,0 0 0,0-1-1,0 1 1,0 0 0,0 0-1,0 0 1,0 0 0,0 0-1,0-1 1,0 1 0,0 0-1,0 0 1,0 0 0,0 0-1,0 0 1,0 0 0,0-1-1,0 1 1,-1 0-1,1 0 1,0 0 0,0 0-1,0 0 1,0 0 0,0 0-1,0 0 1,0-1 0,0 1-1,-1 0 1,1 0 0,0 0-1,0 0 1,0 0 0,0 0-1,0 0 1,0 0 0,-1 0-1,1 0 1,0 0 0,0 0-1,0 0 1,0 0 0,0 0-1,-1 0 1,1 0-1,0 0 1,0 0 0,0 0-1,0 0 1,-1 0 0,-15 0 63,12 0 373,-1-4-240,-12-13-10,17 17-181,0 0 0,-1 0 0,1-1 0,0 1 0,0 0 0,-1-1 0,1 1 0,0 0 0,-1 0 0,1 0 0,0-1 0,0 1 0,-1 0 0,1 0 0,-1 0 0,1 0 0,0-1 0,-1 1 0,1 0 0,0 0 0,-1 0 0,1 0-1,0 0 1,-1 0 0,-42 0 69,43 0-76,0 0 0,0 0 0,0 1 0,0-1 0,-1 0 0,1 0 0,0 0 0,0 0 0,0 0 0,0 0 0,0 0 0,-1 0 0,1 0 0,0 0 0,0 0 0,0 0 0,0 0 0,0 0 0,-1-1 0,1 1-1,0 0 1,0 0 0,0 0 0,0 0 0,0 0 0,0 0 0,0 0 0,-1 0 0,1 0 0,0 0 0,0-1 0,0 1 0,0 0 0,0 0 0,0 0 0,0 0 0,0 0 0,0 0 0,0 0 0,0-1 0,0 1 0,0 0 0,-1 0 0,1 0 0,0 0 0,0 0 0,0-1 0,0 1 0,0 0 0,0 0 0,1 0 0,-1 0 0,0 0 0,0-1-1,0 1 1,0 0 0,0-1-7,0 0 0,0 0 0,0 0 0,0 0 0,0 0 0,0 0 0,-1 0 0,1 0 0,0 0 0,0 0 0,-1 1-1,1-1 1,-1 0 0,1 0 0,-1-1 0,0 1-105,0 0 0,-1 1-1,1-1 1,0 1 0,0-1 0,0 1-1,0-1 1,0 1 0,-1 0 0,1-1-1,0 1 1,0 0 0,0 0 0,-1 0-1,-1 0 1,3-4-676,0 3 739,0 0 0,0 1 0,0-1 1,0 0-1,0 0 0,0 0 0,0 0 0,-1 0 0,1 1 0,0-1 1,0 0-1,-1 0 0,1 0 0,-1 1 0,1-1 0,0 0 1,-2-1-1,1 2-154,0-1 0,-1 0 1,1 1-1,0-1 0,0 1 0,-1-1 1,1 1-1,-1 0 0,1-1 1,0 1-1,-1 0 0,1 0 0,-3 0 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49.1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25 7168,'0'0'5088,"26"0"-2464,-1-25-3456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50.4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0 459 4352,'0'0'9626,"5"0"-9167,11 0 5,-12 0 624,1 0-821,16 0 271,-21 4-293,0-3-237,0 0-1,0 0 0,0-1 0,0 1 0,0 0 0,0 0 0,0-1 0,1 1 0,-1 0 0,0-1 0,0 1 0,1 0 0,-1-1 0,0 1 0,1 0 0,-1-1 0,0 1 0,1 0 0,-1-1 0,1 1 0,-1-1 0,1 1 0,-1-1 0,1 1 0,0-1 0,-1 1 0,1-1 0,-1 0 0,2 1 1,30 1 131,-20-2-127,90 0 52,-101 0-64,-1 0 0,1 0 1,0 1-1,-1-1 0,1-1 0,0 1 0,-1 0 1,1 0-1,0 0 0,-1 0 0,1 0 0,0-1 0,-1 1 1,1 0-1,0 0 0,-1-1 0,1 1 0,-1-1 0,1 1 1,-1 0-1,1-1 0,-1 1 0,1-1 0,-1 1 0,0-1 1,1 1-1,-1-1 0,1 0 0,-1 1 0,0-2 0,8-9-5,3 4-6,-10 7 10,-1 0 1,1-1 0,0 1-1,0-1 1,-1 1-1,1-1 1,-1 1-1,1-1 1,0 1-1,-1-1 1,1 1-1,-1-1 1,1 0-1,-1 1 1,0-1-1,1 0 1,-1 0-1,0 1 1,1-1 0,-1 0-1,0 0 1,0 0-1,1 1 1,-1-1-1,0 0 1,0 0-1,0 0 1,0 1-1,0-1 1,-1 0-1,1 0 1,0 0-1,0-148 7,0 149-5,0-1-1,0 1 1,0 0 0,0-1 0,0 1 0,0 0 0,0-1-1,0 1 1,0-1 0,-1 1 0,1 0 0,0-1-1,0 1 1,0 0 0,0-1 0,0 1 0,-1 0 0,1 0-1,0-1 1,0 1 0,-1 0 0,1 0 0,0-1-1,-1 1 1,1 0 0,-22-17 4,1 8-5,15-1 5,0 2 5,-16 5 2,-101 3 484,123-4-309,0-13 26,0 13-16,5 0 1,11-14 10,-16 18-202,1 0 1,-1 0 0,0-1-1,1 1 1,-1 0-1,0 0 1,0-1 0,1 1-1,-1 0 1,0-1-1,0 1 1,0 0 0,1-1-1,-1 1 1,0 0 0,0-1-1,0 1 1,0 0-1,0-1 1,0 1 0,0 0-1,0-1 1,0 1-1,0-1 1,0 0-1,0 0-1,0 0 1,0 1-1,0-1 1,0 0-1,1 0 1,-1 0-1,0 1 1,0-1-1,1 0 1,-1 0 0,0 1-1,1-1 1,-1 0-1,0 1 1,1-1-1,-1 0 1,1 1-1,-1-1 1,1 0-1,0 1 1,-1-1-1,1 1 1,0-1 0,-1 1-1,2-1 1,-1 0-2,1 1 0,-1-1 0,0 0 0,0 0 1,0 1-1,-1-1 0,1 0 0,0 0 0,0 0 0,0 0 1,-1 0-1,1 0 0,0-1 0,-1 1 0,1 0 1,-1 0-1,1 0 0,-1-1 0,0 1 0,0 0 0,1 0 1,-1-1-1,0 1 0,0 0 0,0 0 0,0-1 1,-1 0-1,1 1 0,0 0 0,0-1 0,1 1 0,-1 0 0,0 0 0,0 0 0,1 0 0,-1 0 0,1 0 0,-1 0 0,1 0 0,-1 0 0,1 0 0,0 1 0,-1-1 0,1 0 0,0 0 0,0 0 0,-1 1 0,1-1 0,2-1 0,-2 2-1,0-1 0,-1 1 0,1-1 0,0 0 0,0 0 0,0 1 0,-1-1 0,1 0 0,0 0 0,-1 0 0,1 0 0,-1 0 0,1 0 0,-1 0 0,1 0 0,-1 0 0,0 0 0,1 0 0,-1 0 0,0 0 0,0-2 0,0 3-2,0 0 0,0-1 0,0 1 1,0-1-1,0 1 0,0 0 0,0-1 0,0 1 0,1 0 0,-1-1 0,0 1 0,0 0 0,0-1 0,0 1 0,1 0 0,-1-1 0,0 1 0,0 0 0,0-1 0,1 1 0,-1 0 0,0 0 0,1-1 0,-1 1 0,1 0 0,16-22 10,-12 11-1,-5 10-10,0 1 0,0-1 0,1 0 1,-1 0-1,0 1 0,1-1 1,-1 0-1,1 0 0,-1 1 1,1-1-1,-1 1 0,1-1 1,-1 0-1,1 1 0,0-1 1,-1 1-1,1-1 0,0 1 0,-1-1 1,1 1-1,0 0 0,0-1 1,-1 1-1,1 0 0,0 0 1,0 0-1,-1-1 0,1 1 1,0 0-1,0 0 0,0 0 0,0 0 1,-1 0-1,1 0 0,0 1 1,1-1-1,-1 0-1,0 1 0,0-1 0,0 0 0,0 0 0,0 0 0,0-1 0,0 1 0,0 0 0,0 0 0,0 0 0,0-1 0,0 1 0,0-1-1,0 1 1,0 0 0,0-1 0,0 0 0,-1 1 0,1-1 0,0 1 0,0-1 0,-1 0 0,1 0 0,0 1 0,-1-1 0,1 0 0,0-1 0,-1 1-11,1 0 1,0 0-1,0 0 1,-1 0-1,1 0 1,0 0-1,0 1 0,0-1 1,0 0-1,0 0 1,0 1-1,0-1 1,0 1-1,0-1 1,1 1-1,-1-1 0,0 1 1,0-1-1,0 1 1,1 0-1,-1 0 1,0 0-1,0 0 0,0 0 1,1 0-1,1 0 1,33 0-1772,30 0-9133,-45 0 7098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1:50.9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152 26 9664,'0'0'2789,"0"-4"-576,0 3-2140,0 0-1,0 0 1,0 0-1,0 0 0,0 1 1,0-1-1,0 0 1,0 0-1,0 0 1,1 0-1,-1 1 1,0-1-1,1 0 1,-1 0-1,0 1 0,1-1 1,-1 0-1,1 0 1,1 0 318,0 0 0,-1 0 1,1 1-1,0-1 0,0 1 1,-1-1-1,1 1 0,0 0 1,0 0-1,0-1 0,0 1 1,2 1-1,-3-1-358,0 0 0,0 0 1,1 0-1,-1 0 0,0 1 0,0-1 0,0 0 0,0 1 0,0-1 1,0 1-1,0-1 0,-1 1 0,1-1 0,0 1 0,0 0 1,0 0-1,0-1 0,-1 1 0,1 0 0,0 0 0,0 1 1,0-1-7,-1 0 1,1 0-1,0 0 0,-1 0 1,1-1-1,0 1 1,0 0-1,0 0 1,0-1-1,-1 1 0,1-1 1,0 1-1,0-1 1,0 1-1,0-1 1,0 1-1,0-1 1,0 0-1,1 0 0,-1 1 1,2-1-1,-3 0-12,0 0-1,1 0 0,-1 0 1,0 0-1,1 0 0,-1 0 1,1 0-1,-1 0 1,0 0-1,1 0 0,-1 0 1,0 0-1,1 1 0,-1-1 1,0 0-1,1 0 0,-1 0 1,0 1-1,0-1 0,1 0 1,-1 0-1,0 1 1,0-1-1,1 0 0,-1 1 1,12 10 219,0 1-51,1 0 1,18 25-1,-23-16-162,3-14-15,-10-6-6,-1-1 0,1 0 0,0 1 0,-1-1 0,1 1 0,0-1 0,-1 0 0,1 1 0,-1 0 0,1-1 0,-1 1 0,1-1 0,-1 1 0,1 0 0,-1-1 0,1 1 0,-1 0 0,0 0 0,1-1 0,-1 1 0,0 0 0,0 0 0,0-1-1,0 1 1,0 0 0,1 0 0,-1 0 0,0-1 0,-1 1 0,1 0 0,0 0 0,0 1 0,0 256-320,0-114 288,0-141 32,0 0 0,0-1 1,-1 1-1,1 0 0,-1-1 0,1 1 0,-1 0 0,0-1 0,0 1 0,0-1 0,0 1 0,0-1 0,-3 3 0,-6 16-6,2 25-21,-9 0 1,-9 13-76,21-37 54,4-19 35,1 1 0,-1 0-1,0 0 1,0-1 0,-1 1-1,1-1 1,-1 1 0,1-1-1,-1 0 1,0 1 0,-1-1-1,1 0 1,-3 3 0,-3 2-67,1 0-1,1 0 1,-12 19 0,13-18-134,-1 0-1,0 0 1,-15 14-1,-55 53-5603,74-73 5454,0-1 1,0 0 0,-1 0 0,1 0 0,-1 0-1,0 0 1,1 0 0,-1-1 0,-4 2 0,0-1-584,1-1 1,-1 0-1,0-1 1,-12 0-1,18 0 864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2.1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28 8448,'0'0'5013,"0"-4"-4746,0-18 1333,5 22-939,37 0 987,-38 0-1014,-3 0-619,-1-1-1,1 1 0,-1 0 0,1 0 0,-1 0 0,1 0 0,-1-1 0,1 1 0,0 0 0,-1 0 0,1 0 1,-1 0-1,1 0 0,-1 0 0,1 1 0,-1-1 0,1 0 0,-1 0 0,1 0 0,0 0 0,0 1 0,-1-1 10,1 0 0,-1 1 0,1-1-1,-1 0 1,1 0 0,-1 0 0,1 0-1,0 1 1,-1-1 0,1 0-1,-1 0 1,1 0 0,-1 0 0,1-1-1,-1 1 1,1 0 0,-1 0 0,1 0-1,-1 0 1,1 0 0,0-1-1,-1 5 340,0 14 32,0-14-27,0 0 5,0 68 651,0-70-1017,0 1-1,0 0 1,-1 0 0,1 0-1,-1 0 1,0 0 0,0-1-1,0 1 1,0 0 0,-1-1-1,1 1 1,-2 2 0,1-3-2,1 1 0,-1-1 0,1 1 1,0-1-1,0 1 0,0 0 0,0-1 1,0 1-1,0 0 0,1 0 0,0 0 0,-1 3 1,1 506-17,1-506-55,-1 1 1,1 0-1,0-1 1,1 1-1,0-1 0,0 0 1,0 1-1,1-1 1,4 8-1,-5-7-238,0 0 0,-1 0 0,0 0 0,0 0 0,0 0 0,-1 0 0,0 0 0,-2 13 0,0 6-1728,2-5-160,0-17-384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2.97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26 686 7904,'0'0'4885,"-5"0"-4250,-11 0-278,12 0 235,8 0-117,17 0 831,-17 0-1119,68 0 309,-51 0-342,-20 0-148,-1 0-1,0 0 0,1 0 1,-1 0-1,0 0 0,1 0 1,-1 0-1,0 0 0,1 0 1,-1 0-1,0 1 0,1-1 1,-1 0-1,0 0 0,1 0 1,-1 0-1,0 1 0,1-1 1,-1 0-1,0 0 0,0 1 1,1-1-1,-1 0 0,0 0 1,1 1-1,15 17 48,-16-18-51,1 0-1,-1 1 0,0-1 0,0 0 1,0 0-1,1 1 0,-1-1 0,0 0 1,1 0-1,-1 1 0,0-1 0,0 0 0,1 0 1,-1 0-1,0 0 0,1 1 0,-1-1 1,0 0-1,1 0 0,-1 0 0,1 0 1,-1 0-1,0 0 0,1 0 0,0 0 0,143 0 159,-144 0-158,1 0-1,-1 0 1,0 0-1,1 0 1,-1 0-1,0 0 1,1 0-1,-1 0 0,1 0 1,-1-1-1,0 1 1,1 0-1,-1 0 1,0 0-1,1 0 0,-1-1 1,0 1-1,0 0 1,1 0-1,-1-1 1,0 1-1,0 0 0,1 0 1,-1-1-1,0 1 1,18-18 56,-18 18-55,0 0 0,1 0-1,-1 0 1,0-1 0,0 1-1,1 0 1,-1-1 0,0 1-1,0 0 1,1 0 0,-1-1-1,0 1 1,0 0 0,0-1-1,0 1 1,1 0 0,-1-1-1,0 1 1,0 0 0,0-1-1,0 1 1,0-1 0,0 1-1,0 0 1,0-1 0,0-2 6,0 1 1,1-1-1,-1 1 0,1-1 1,0 0-1,0 1 0,0 0 1,0-1-1,0 1 1,3-5-1,-2 5 0,0-1 0,-1 0 1,1 0-1,-1 0 0,0 0 0,0 0 0,0 0 0,0 0 1,0 0-1,-1 0 0,1-5 0,-1-170 476,0 167-441,1 8-31,-1-1 1,0 1-1,0-1 0,0 1 0,-1-1 1,1 1-1,-1-1 0,0 1 0,-1-5 0,-6-5 49,6 10-47,1 1 0,-1 0 0,1-1 0,0 1 0,0-1 0,0 1 0,0-1 0,0 1 0,0-1 0,1 0 0,-1 1 0,1-6-1,0 5 7,0 0 0,-1 1 0,1-1 0,-1 1 0,1-1 0,-1 0 0,0 1 0,0-1-1,0 1 1,0 0 0,0-1 0,-1 1 0,-2-3 0,-4-8 92,3 0 20,-1 3 49,-16 7 255,-224 3 1115,242 0-971,4-47-368,0 47-211,0 0-1,-1 0 0,1 0 1,0 0-1,0 0 0,0 0 0,0-1 1,0 1-1,0 0 0,0 0 1,0 0-1,0 0 0,0 0 1,0-1-1,0 1 0,0 0 1,0 0-1,0 0 0,0 0 1,1 0-1,-1 0 0,0-1 0,0 1 1,0 0-1,0 0 0,0 0 1,0 0-1,0 0 0,0 0 1,0 0-1,0-1 0,1 1 1,-1 0-1,0 0 0,0 0 1,0 0-1,0 0 0,0 0 0,0 0 1,1 0-1,-1 0 0,0 0 1,0 0-1,0 0 0,0 0 1,0 0-1,0 0 0,1 0 1,-1 0-1,0 0 0,0 0 0,0 0 1,0 0-1,0 0 0,1 0 1,-1 0-1,1 0 3,0 0 0,-1 0-1,1 0 1,0 0 0,0 0 0,0 0 0,-1 0-1,1 0 1,0 0 0,0 0 0,-1-1 0,1 1 0,0 0-1,0 0 1,-1-1 0,1 1 0,0-1 0,-1 1-1,1-1 1,0 1 0,-1-1 0,1 1 0,-1-1-1,1 1 1,-1-1 0,1 0 0,-1 1 0,1-1-1,-1 0 1,0 0 0,1 1 0,-1-1 0,0 0-1,0 0 1,0 1 0,1-1 0,-1 0 0,0 0 0,0 0-1,0 1 1,0-3 0,-1 3-3,1 0 0,0 0 1,0 0-1,0 0 0,0 0 0,0-1 0,0 1 1,0 0-1,0 0 0,0 0 0,0 0 1,0 0-1,0 0 0,0-1 0,0 1 0,0 0 1,0 0-1,0 0 0,0 0 0,0 0 1,0 0-1,1-1 0,-1 1 0,0 0 0,0 0 1,0 0-1,0 0 0,0 0 0,0 0 0,0 0 1,0-1-1,0 1 0,1 0 0,-1 0 1,0 0-1,0 0 0,0 0 0,0 0 0,0 0 1,0 0-1,1 0 0,-1 0 0,0 0 1,0 0-1,0 0 0,0 0 0,0 0 0,0 0 1,1 0-1,-1 0 0,0 0 0,0 0 0,0 0 1,0 0-1,0 0 0,1 0 0,-1 0 0,1 0 1,0 0-1,0 0 0,0 0 0,-1 0 0,1 0 0,0 0 0,0 0 1,0 0-1,-1 0 0,1-1 0,0 1 0,-1 0 0,1-1 0,0 1 1,0 0-1,-1-1 0,1 1 0,-1-1 0,1 1 0,0-1 0,-1 1 1,1-1-1,-1 0 0,1 1 0,-1-1 0,0 0 0,1 1 0,-1-1 1,0 0-1,1 1 0,-1-1 0,0 0 0,0 0 0,1 1 0,-1-1 1,0 0-1,0 0 0,0 0 0,0 1 0,0-3 0,-1 3 0,1 0 0,0 0 0,0 0-1,0 0 1,0 0 0,0 0 0,0-1-1,0 1 1,0 0 0,0 0 0,0 0-1,0 0 1,0 0 0,0-1 0,0 1-1,0 0 1,0 0 0,0 0 0,0 0-1,0 0 1,1 0 0,-1-1 0,0 1-1,0 0 1,0 0 0,0 0 0,0 0-1,0 0 1,0 0 0,0 0 0,0-1-1,0 1 1,1 0 0,-1 0-1,0 0 1,0 0 0,0 0 0,0 0-1,0 0 1,0 0 0,1 0 0,-1 0-1,0 0 1,0 0 0,0 0 0,0 0-1,0 0 1,1 0 0,-1 0 0,0 0-1,0 0 1,0 0 0,0 0 0,0 0-1,0 0 1,1 0 0,16 0 95,-17 0-90,1 0-1,-1 0 1,1 0 0,-1 0 0,0 0-1,1 0 1,-1 0 0,0 0 0,1 0-1,-1 0 1,0 0 0,1 0 0,-1-1-1,0 1 1,1 0 0,-1 0 0,0 0-1,1-1 1,-1 1 0,0 0 0,0 0-1,1-1 1,-1 1 0,0 0 0,1-1-1,15-16 166,-15 16-163,-1 1 0,0 0 0,0 0 0,1 0-1,-1-1 1,0 1 0,1 0 0,-1-1 0,0 1 0,0 0 0,0-1 0,1 1 0,-1 0-1,0-1 1,0 1 0,0 0 0,0-1 0,0 1 0,0 0 0,0-1 0,0 1 0,0-1-1,0 1 1,0-1 0,0 1-2,0-1 0,0 0 0,0 1 0,0-1 0,0 0-1,0 0 1,0 1 0,0-1 0,1 1 0,-1-1 0,0 0-1,0 1 1,0-1 0,1 0 0,-1 1 0,0-1 0,1 1 0,-1-1-1,1 1 1,-1-1 0,0 1 0,1-1 0,-1 1 0,1-1 0,-1 1-1,1-1 1,0 1 0,-1 0 0,1-1 0,0 1 0,10-8 79,-3-3-18,-8 10-65,0 1 1,1-1-1,-1 0 0,0 1 0,1-1 0,-1 1 0,0-1 0,1 1 0,-1-1 1,1 1-1,-1-1 0,1 1 0,0-1 0,-1 1 0,1-1 0,-1 1 0,1 0 1,0-1-1,-1 1 0,1 0 0,0 0 0,-1 0 0,1-1 0,0 1 1,-1 0-1,1 0 0,0 0 0,-1 0 0,1 0 0,1 0 0,-2 0-1,1 1 0,-1-1 0,0 0 0,1-1 0,-1 1 0,1 0 0,-1 0 0,0 0 1,1 0-1,-1 0 0,0 0 0,1 0 0,-1 0 0,0-1 0,1 1 0,-1 0 0,0 0 0,0 0 0,1-1 0,-1 1 0,0 0 0,1 0 0,-1-1 0,0 1 0,0-1 0,17-15 15,-17 15-14,0 1 0,1 0-1,-1-1 1,0 1 0,0 0 0,1 0 0,-1-1 0,0 1 0,1 0-1,-1 0 1,0 0 0,0-1 0,1 1 0,-1 0 0,0 0-1,1 0 1,-1 0 0,1 0 0,-1 0 0,0-1 0,1 1 0,-1 0-1,0 0 1,1 0 0,0 0 0,-1 1-1,1-2 0,0 1 1,0 0-1,0 0 0,0 0 0,0 0 0,0 0 0,0-1 1,0 1-1,0 0 0,-1-1 0,1 1 0,0-1 1,0 1-1,0-1 0,-1 1 0,1-1 0,0 0 1,-1 1-1,1-1 0,0 0 0,-1 0 0,1 1 0,0-2 1,-1 1-2,1 0 0,0 0 1,-1 0-1,1 0 0,0 0 1,0 0-1,0 0 0,0 0 0,0 1 1,-1-1-1,1 0 0,1 1 1,-1-1-1,0 1 0,0-1 1,0 1-1,0 0 0,0-1 0,0 1 1,0 0-1,1 0 0,-1-1 1,0 1-1,2 1 0,-2-1 0,0 0 0,0 0-1,0 0 1,0 0 0,0 0-1,0 0 1,0 0 0,1-1-1,-1 1 1,-1 0 0,1-1-1,0 1 1,0 0 0,0-1-1,0 1 1,0-1 0,0 1 0,0-1-1,0 0 1,-1 1 0,1-1-1,0 0 1,-1 0 0,1 0-1,0 1 1,0-2 0,-1 1-1,1 0 0,0 0 1,0 0-1,0 0 0,0 0 0,0 0 1,0 0-1,0 1 0,0-1 1,0 0-1,0 1 0,0-1 1,0 0-1,0 1 0,0 0 1,1-1-1,-1 1 0,0 0 0,0-1 1,1 1-1,-1 0 0,0 0 1,0 0-1,1 0 0,1 1 1,125-1-2747,-127-1 2676,-1 1-1,1 0 1,0 0-1,0 0 1,0 0-1,-1 1 1,1-1-1,0 0 1,0 0-1,-1 0 1,1 0-1,0 1 1,0-1-1,-1 0 1,1 1-1,0-1 1,-1 1-1,1-1 1,0 1-1,-1-1 1,1 1-1,-1-1 1,1 1-1,-1-1 1,1 1-1,-1 0 1,1-1-1,-1 1 1,0 0-1,1 0 1,-1-1-1,0 1 1,0 0-1,0 0 1,1-1-1,-1 1 1,0 0-1,0 0 1,0-1-1,0 1 1,0 1-1,0-1 36,0-1-1,-1 0 0,1 0 0,0 0 1,0 0-1,0 0 0,0 0 0,0 1 1,0-1-1,0 0 0,0 0 0,0 0 0,0 0 1,0 0-1,0 0 0,0 1 0,0-1 1,0 0-1,0 0 0,1 0 0,-1 0 1,0 0-1,0 0 0,0 1 0,0-1 0,0 0 1,0 0-1,0 0 0,0 0 0,0 0 1,0 0-1,1 0 0,-1 0 0,0 0 0,0 1 1,0-1-1,0 0 0,0 0 0,0 0 1,0 0-1,1 0 0,-1 0 0,0 0 1,0 0-1,0 0 0,0 0 0,0 0 0,1 0 1,-1 0-1,0 0 0,0 0 0,0 0 1,0 0-1,0 0 0,0 0 0,1 0 1,-1-1-76,1 1 1,0 0-1,-1 0 1,1 0-1,0 0 1,-1 0 0,1 0-1,0 1 1,-1-1-1,1 0 1,0 0-1,-1 0 1,1 1 0,0-1-1,-1 0 1,1 1-1,-1-1 1,1 0 0,-1 1-1,1-1 1,-1 1-1,1-1 1,-1 1-1,1-1 1,-1 1 0,1-1-1,-1 1 1,0-1-1,1 1 1,-1 0-1,0 0 1,8 10-2451,-7-10 2238,0 0 1,1-1-1,-1 1 1,0-1 0,1 1-1,-1-1 1,0 0-1,1 0 1,-1 1 0,1-1-1,-1 0 1,0 0-1,4-1 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3.5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0 8896,'0'0'6245,"-4"0"-5413,-18 0 1738,22 5-2308,0 67 394,0-26-310,0-46-339,0 1-1,0-1 1,0 1-1,0-1 0,0 0 1,0 1-1,0-1 1,0 0-1,0 1 0,0-1 1,0 0-1,-1 1 1,1-1-1,0 0 0,0 1 1,0-1-1,-1 0 1,1 1-1,0-1 0,0 0 1,-1 0-1,1 1 1,0-1-1,-1 0 0,-1 2 8,0 1 0,1-1 0,-1 0 0,0 0-1,1 0 1,0 1 0,-1-1 0,1 1 0,0-1 0,-1 5-1,1 1 5,-1 1 0,2-1 0,-1 14 0,1 177-10017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1.5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291 503 6112,'0'-27'10058,"-4"23"-9141,-14-14-149,13 14 1312,5 0-1477,0 3-577,0 0-1,0 0 1,0 0 0,0 1-1,0-1 1,0 0 0,0 0-1,0 0 1,0 1 0,-1-1-1,1 0 1,0 0-1,-1 0 1,1 1 0,0-1-1,-1 0 1,1 1 0,-1-1-1,1 0 1,-1 1 0,1-1-1,-1 1 1,1-1 0,-1 1-1,0-1 1,1 1 0,-1-1-1,0 1 1,0-1 0,1 1-1,-1 0 1,0 0-1,0-1 1,1 1 0,-1 0-1,0 0 1,0 0 0,0 0-1,0 0 1,1 0 0,-3 0-1,3 0-17,0 0-1,0 0 1,0 0-1,0 0 1,0 0-1,-1 0 1,1 0-1,0 0 1,0 0-1,0 0 1,0 0-1,0 0 1,-1 0-1,1 0 1,0 0-1,0 0 1,0 0-1,0 0 1,0 0-1,-1 0 1,1 0-1,0 0 1,0 0-1,0 0 0,0 0 1,0 0-1,0 0 1,0-1-1,-1 1 1,1 0-1,0 0 1,0 0-1,0 0 1,0 0-1,0 0 1,0 0-1,0-1 1,0 1-1,0 0 1,0 0-1,0 0 1,0 0-1,0 0 1,0-1-1,0 1 1,0 0-1,0 0 1,0 0-1,0 0 1,0 0-1,0-1 1,0 1-1,0 0 1,0 0-1,0 0 1,0 0-1,0-18 382,0 17-382,0 1-1,0 0 0,0 0 1,0 0-1,0 0 0,0 0 1,0-1-1,0 1 1,0 0-1,0 0 0,0 0 1,0 0-1,0 0 0,0-1 1,0 1-1,0 0 0,0 0 1,0 0-1,0 0 1,0 0-1,0-1 0,0 1 1,0 0-1,0 0 0,0 0 1,0 0-1,0 0 0,-1 0 1,1 0-1,0-1 1,0 1-1,0 0 0,0 0 1,0 0-1,0 0 0,0 0 1,-1 0-1,1 0 0,0 0 1,0 0-1,0 0 1,0 0-1,0 0 0,-1 0 1,1 0-1,0 0 0,0 0 1,0 0-1,0 0 0,0 0 1,-1 0-1,1 0 1,0 0-1,0 0 0,0 0 1,0 0-1,-1 0 9,0 0 0,0 0 0,0 0 0,0 0 1,0 0-1,0 0 0,0 0 0,0 0 0,0 0 0,0-1 0,0 1 0,0 0 0,0-1 0,0 1 1,0-1-1,0 0 0,0 0 10,0-1-1,0 1 1,0-1 0,1 0 0,-1 1 0,1-1 0,-1 1-1,1-1 1,0 0 0,0 0 0,0 1 0,0-1 0,0 0-1,0-2 1,0-13 98,0 16-119,0 1 0,0-1 0,0 1 0,0 0 0,0-1 1,0 1-1,0-1 0,0 1 0,0 0 0,0-1 0,-1 1 0,1 0 0,0-1 0,0 1 0,0 0 1,0-1-1,-1 1 0,1 0 0,0-1 0,0 1 0,-1 0 0,1 0 0,0-1 0,-1 1 0,1 0 1,-18-18 112,18 18-113,0 0 0,-1 0 0,1-1 0,0 1 0,0 0 1,-1 0-1,1-1 0,0 1 0,0 0 0,-1-1 0,1 1 0,0 0 0,0-1 0,0 1 0,-1 0 1,1-1-1,0 1 0,0 0 0,0-1 0,0 1 0,0 0 0,0-1 0,0 1 0,0-1 1,0 1-1,0-19 124,0 19-126,0 0 1,0 0-1,0 0 1,0 0 0,0 0-1,0 0 1,0-1 0,0 1-1,0 0 1,0 0-1,0 0 1,0 0 0,0 0-1,0-1 1,0 1 0,0 0-1,0 0 1,0 0-1,0 0 1,0 0 0,0-1-1,0 1 1,0 0-1,0 0 1,0 0 0,0 0-1,0 0 1,-1 0 0,1 0-1,0-1 1,0 1-1,0 0 1,0 0 0,0 0-1,0 0 1,0 0 0,-1 0-1,1 0 1,0 0-1,0 0 1,0 0 0,0 0-1,0 0 1,-1 0-1,1 0 1,0 0 0,0 0-1,0 0 1,0 0 0,0 0-1,-1 0 1,1 0-1,0 0 1,0 0 0,0 0-1,0 0 1,-1 0 4,0 0 0,0 0 1,0 0-1,0 0 0,0 0 0,0 0 0,0 0 1,0 0-1,0 0 0,0-1 0,0 1 1,0 0-1,0-1 0,0 1 0,0-1 0,0 0 1,0 0 14,0-1 0,0 1 0,0-1 0,1 0 0,-1 1 0,1-1 0,-1 1 0,1-1 0,0 0 0,0 0 0,0 1 0,0-1 0,0 0 0,0-1 0,0-15 48,0 17-69,0 1 0,0 0 1,0 0-1,0 0 1,0 0-1,0 0 0,0-1 1,0 1-1,0 0 1,0 0-1,0 0 0,0 0 1,0 0-1,0-1 1,0 1-1,0 0 0,0 0 1,0 0-1,0 0 1,0 0-1,0-1 0,0 1 1,0 0-1,0 0 1,0 0-1,0 0 0,0 0 1,0 0-1,-1 0 1,1-1-1,0 1 1,0 0-1,0 0 0,0 0 1,0 0-1,0 0 1,0 0-1,-1 0 0,1 0 1,0 0-1,0 0 1,0 0-1,0 0 0,0 0 1,-1 0-1,1 0 1,0 0-1,0 0 0,0 0 1,0 0-1,0 0 1,-1 0-1,1 0 0,0 0 1,0 0-1,0 0 1,-1 0-1,0 0 1,0 0-1,1 0 1,-1 0 0,0 0-1,0 0 1,0 0-1,1 0 1,-1-1 0,0 1-1,0 0 1,1 0-1,-1-1 1,0 1 0,1 0-1,-1-1 1,0 1 0,1-1-1,-1 1 1,1-1-1,-1 1 1,1-1 0,-1 0-1,1 1 1,-1-1-1,1 1 1,-1-1 0,1 0-1,-1-1 1,-1-28 23,2 19-24,0-11-6,0 22 4,0 0 0,0-1 0,0 1 0,0-1 0,0 1 0,0 0 0,0-1 0,0 1 0,0 0 0,0-1 0,-1 1 0,1 0 0,0-1 0,0 1 0,0 0 0,0-1-1,-1 1 1,1 0 0,0-1 0,0 1 0,-1 0 0,1 0 0,0-1 0,-1 1 0,0 0 0,-17-18-41,18 18 39,0 0 0,0 0 0,-1 0 0,1-1 0,0 1 0,-1 0 0,1-1 1,0 1-1,0 0 0,-1 0 0,1-1 0,0 1 0,0 0 0,0-1 1,0 1-1,-1 0 0,1-1 0,0 1 0,0-1 0,0 1 0,0 0 0,0-1 1,0 1-1,0 0 0,0-1 0,0-70-301,0 66 219,-4 5-1,-14 0-52,14 0 4,0-4-207,-14-14 261,14 14-5,3 4-19,0 0 101,-1 0 0,1 0 1,0 0-1,0 0 0,-1 0 1,1-1-1,0 1 0,0 0 1,0-1-1,-1 1 1,1-1-1,0 1 0,0-1 1,0 0-1,0 1 0,0-1 1,0 0-1,0 0 0,0 0 1,1 0-1,-1 0 0,0 0 1,-1-2-1,2 2 3,-1 1 1,1-1-1,-1 0 0,0 0 1,1 0-1,-1 1 0,1-1 1,-1 0-1,0 1 0,0-1 0,1 1 1,-1-1-1,0 1 0,0-1 1,0 1-1,0-1 0,0 1 1,0 0-1,1 0 0,-1-1 0,0 1 1,0 0-1,0 0 0,-2 0 1,-1 0 57,8 0-20,14 0 26,-14 0 42,-4 1-96,-1-1 0,1 1 0,0-1-1,-1 1 1,1-1 0,0 1 0,0 0-1,0-1 1,-1 1 0,1 0 0,0-1-1,0 1 1,0 0 0,0-1 0,0 1-1,0 0 1,0-1 0,1 1 0,-1 0-1,0-1 1,0 1 0,0-1 0,1 1-1,-1 0 1,0-1 0,1 1 0,-1-1-1,0 1 1,1-1 0,-1 1 0,1-1-1,-1 1 1,1-1 0,-1 1 0,1 0-1,18 4 136,-19-5-142,0 0 0,0 0-1,0 0 1,0 0 0,0 0 0,0 0-1,1 0 1,-1 0 0,0 0-1,0 0 1,0 0 0,0 0 0,0 0-1,1 0 1,-1 0 0,0 0-1,0 0 1,0 0 0,0 0 0,0 0-1,1 0 1,-1 0 0,0 0-1,0 0 1,0 0 0,0 0 0,0 0-1,0 0 1,0 1 0,1-1-1,-1 0 1,0 0 0,0 0-1,0 0 1,0 0 0,0 0 0,0 0-1,0 1 1,0-1 0,0 0-1,0 0 1,0 0 0,0 0 0,0 0-1,0 1 1,0-1 0,0 0-1,0 0 1,0 0 0,0 0 0,0 0-1,0 1 1,0-1 0,0 0-1,0 0 1,0 0 0,0 6 47,-1-3-31,1 1 1,0-1 0,0 0 0,0 0-1,0 0 1,1 0 0,-1 0-1,1 0 1,0 0 0,1 5 0,9-1 77,-10-7-92,0 1 0,-1-1 0,1 1 0,0-1 0,-1 1 0,1-1 0,0 1 0,-1-1 0,1 1 0,-1-1 0,1 1 0,-1 0 0,1-1-1,-1 1 1,1 0 0,-1 0 0,0-1 0,1 1 0,-1 0 0,0 0 0,0 0 0,1-1 0,-1 1 0,0 0 0,0 0 0,0 0 0,0 0 0,0-1 0,0 1 0,0 0 0,-1 1 0,1 1 5,0 0 1,1-1 0,-1 1-1,0 0 1,1 0 0,0-1-1,0 1 1,0-1 0,0 1-1,0-1 1,0 1 0,3 3-1,-2-4 15,0 1 0,-1 0 0,1 0 0,-1 0 0,0 0 0,0 0 0,0 1 0,0-1 0,0 0 1,-1 0-1,1 1 0,-1 5 0,0-7-14,1 1 0,-1 0 0,1-1 0,-1 1 0,1 0 0,0-1 0,0 1 0,0-1 0,1 1 0,-1-1 0,2 3 0,-1-2 5,0-1 0,0 1 0,-1 0 1,1 0-1,-1 0 0,0 0 0,0 1 0,0-1 0,0 0 0,-1 0 0,1 6 0,-1-6-2,0 0 0,1 0 0,-1 0-1,1 0 1,0 0 0,-1 0 0,1 0 0,1-1 0,-1 1 0,0 0 0,1-1 0,1 4-1,-1-4-1,-1 1 0,1-1 0,-1 1 0,0 0 0,1-1 0,-1 1 0,-1 0 0,1 0 0,0 0 0,-1 0 0,1 0 0,-1 3 0,0-3-1,0 0 1,1 0-1,-1 0 0,1 0 1,0 0-1,0 0 0,0 0 1,0 0-1,0-1 1,0 1-1,1 0 0,2 2 1,-3-3-8,1 1 1,-1 0 0,1-1-1,-1 1 1,0 0-1,0 0 1,0-1 0,0 1-1,0 0 1,-1 0 0,1 0-1,-1 4 1,0-6-4,0 0 0,0 0-1,0 0 1,0 0 0,0 1 0,0-1 0,0 0 0,1 0 0,-1 0-1,0 0 1,1 0 0,-1 0 0,1 0 0,-1 0 0,1 0 0,-1 0-1,1 0 1,0 0 0,0 0 0,-1 0 0,1-1 0,0 1 0,0 0-1,0 0 1,1 0 0,-1 0-1,0-1 1,0 1-1,0 0 1,0-1-1,-1 1 0,1 0 1,0 0-1,0 0 0,-1 0 1,1-1-1,0 1 1,-1 0-1,1 0 0,-1 0 1,1 1-1,-1-1 0,0 0 1,1 0-1,-1 0 1,0 0-1,0 0 0,0 0 1,0 0-1,0 1 1,0 0-1,0-1-1,0 0 0,0 0 0,0 0 0,0 0 0,0 0 0,0 0 0,0 1 0,0-1 0,0 0 0,1 0 0,-1 0 0,0 0 0,1 0 0,-1-1 0,1 1 0,-1 0 0,1 0 0,0 0 0,-1 0 0,1 0 1,0-1-1,-1 1 0,1 0 0,0-1 0,0 1 0,0 0 0,1 0 0,-1-1 2,0 1 0,0 0 0,0 0 1,0 0-1,0-1 0,0 1 0,0 0 0,-1 0 1,1 0-1,0 0 0,0 0 0,-1 1 0,1-1 1,-1 0-1,1 0 0,-1 0 0,1 1 0,-1-1 1,0 0-1,0 0 0,0 1 0,1-1 0,-1 0 1,0 0-1,0 1 0,-1 2 0,1-4 0,0 1 0,0 0 0,0-1 0,0 1 0,0 0 0,0 0 0,0-1 0,0 1 0,0 0 0,0-1 0,1 1 0,-1 0 0,0-1 0,0 1 0,1 0 0,-1-1 0,1 1 0,-1 0 0,0-1 0,1 1 0,-1-1 0,1 1 0,-1-1 0,1 1 0,0-1 0,-1 1 0,1-1 0,-1 0 0,2 1 0,10 7 7,-4 4 7,-8-12-15,0 1 0,1 0 0,-1-1 1,0 1-1,1-1 0,-1 1 0,1 0 0,-1-1 1,1 1-1,-1-1 0,1 1 0,-1-1 0,1 0 1,0 1-1,-1-1 0,1 1 0,0-1 0,-1 0 1,1 0-1,0 1 0,-1-1 0,1 0 0,0 0 1,-1 0-1,1 0 0,0 0 0,0 0 0,-1 0 1,3 0-1,-3 0-1,0 0 1,0 0 0,0 0-1,0 0 1,0 0 0,0 0-1,1 0 1,-1 0-1,0 0 1,0 0 0,0 0-1,0 0 1,0 0 0,1 0-1,-1 0 1,0 0-1,0 0 1,0 0 0,0 0-1,0 0 1,1 0 0,-1 0-1,0 0 1,0 0-1,0 0 1,0 0 0,0 0-1,0 1 1,0-1 0,1 0-1,-1 0 1,0 0-1,0 0 1,0 0 0,0 0-1,0 0 1,0 1 0,0-1-1,0 0 1,0 0-1,0 0 1,0 0 0,0 0-1,0 1 1,0-1 0,0 0-1,0 0 1,0 0-1,0 0 1,0 0 0,0 1-1,0-1 1,0 0 0,0 0-1,0 0 1,0 1 0,-1 14 43,1-24 128,0 6-160,0 0-1,0 0 1,0 0-1,0 0 1,1 0-1,-1 0 1,1 0-1,0 1 1,1-5 0,16-1 10,-10-15-16,11-3-5,-11-1 0,10 1 0,-10 0-5,10-1-11,-11 11 19,-5 12-1,0 0 0,0 0 0,0 0 0,0 0 0,0 1 0,1-1 0,0 1 0,3-4 0,1-2-2,0 0 0,0 0 0,-1-1 0,0 0 0,4-11 0,-4 10 0,2-16-5,0 13-1,-6 12 6,0 0 0,-1-1 0,1 1 0,-1-1 0,0 1 0,0-1 0,0 0 0,0 1 0,-1-1 0,1 0 0,-1 0 0,1-5 1,-1 5-1,0 1 0,1-1 0,-1 1 0,1-1 0,-1 0 0,1 1 0,0-1 0,0 1 0,0-1 0,0 1 0,0 0 0,1-1 0,2-3 0,5-7 0,-1-10-22,10 15-4,-9-14 15,9 0-21,-18 21 30,0 1-1,0 0 1,1 0 0,-1-1 0,0 1-1,1 0 1,-1 0 0,0-1 0,0 1-1,1 0 1,-1-1 0,0 1 0,0 0-1,0-1 1,0 1 0,1 0 0,-1-1-1,0 1 1,0-1 0,0 1-1,0 0 1,0-1 0,0 1 0,0 0-1,0-1 1,0-17-72,0 18 71,0 0 1,0 0 0,0 0 0,0 0 0,0 0 0,0-1 0,0 1 0,0 0 0,0 0 0,0 0 0,0 0 0,0 0 0,0-1 0,0 1 0,0 0 0,0 0 0,0 0-1,0 0 1,0 0 0,0 0 0,0-1 0,0 1 0,0 0 0,0 0 0,0 0 0,0 0 0,0 0 0,0 0 0,1-1 0,-1 1 0,0 0 0,0 0 0,0 0 0,0 0-1,0 0 1,0 0 0,1 0 0,-1 0 0,0 0 0,0 0 0,0 0 0,0 0 0,0 0 0,0 0 0,1 0 0,-1 0 0,0 0 0,0 0 0,0 0 0,0 0 0,0 0-1,1 0 1,-1 0 0,0 0 0,0 0 0,0 0 0,1 0 9,0 0 0,0 0 1,0 0-1,0 0 0,0 0 0,0 0 0,0 0 0,-1 0 0,1-1 0,0 1 0,0 0 0,0-1 0,0 1 1,-1-1-1,1 1 0,0-1 0,1 0 0,-1 0-266,-1-1-1,1 1 1,0 0-1,-1 0 1,1-1 0,-1 1-1,0-1 1,1 1-1,-1 0 1,0-1 0,0 1-1,0-1 1,0-2-1,-4 4 271,-40 0 10,39 0-202,-17 0-9552,18 0 5040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4.0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52 8352,'0'0'6330,"8"-5"-5578,1 1-600,-1 1 1,1 0-1,0 0 0,0 1 1,0 0-1,0 0 0,1 1 1,11 0-1,-18 1-143,0 0 0,-1-1 0,1 1 0,0-1 0,-1 1 0,1-1 1,-1 0-1,1 0 0,-1 0 0,1 0 0,-1 0 0,4-3 0,-4 2-6,1 1 0,0-1 0,0 1-1,0-1 1,0 1 0,-1 0 0,2 0 0,-1 1-1,0-1 1,0 0 0,0 1 0,6 0-1,211 0-9847,-216 0 5323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4.4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386 0 7040,'0'0'6752,"-5"0"-6310,-42 0 4697,-29 0-3238,73 1-1860,0-1 1,0 1-1,0-1 0,0 1 1,0 0-1,0 0 0,1 0 1,-1 0-1,0 1 0,0-1 1,1 1-1,-1-1 0,1 1 0,0 0 1,-1 0-1,1 0 0,-3 4 1,-20 14 366,-1-11-168,1 7-101,19-13-122,5-2-13,0-1 1,0 0-1,0 1 0,0-1 1,0 1-1,0-1 1,0 1-1,0 0 0,0-1 1,0 1-1,0 0 1,0 0-1,1 0 0,-1-1 1,0 1-1,1 0 0,-1 0 1,0 0-1,1 0 1,-1 0-1,0 2 0,-3 6 11,-17 16-2,18-22-13,-1 0-1,1 1 1,0-1-1,0 1 1,-2 4-1,-3 8 1,7-12 0,-1 0 0,0-1 0,0 1 0,0 0 0,0-1 0,-1 0 0,1 1 0,-4 2 0,3-3 0,1-1 0,0 1 0,0 0 0,0-1 0,0 1 0,0 0 0,0 0-1,1 0 1,0 1 0,0-1 0,-2 6 0,2 0 1,0 0 0,0 0 0,1 11 0,0-6 2,-1 12 19,0-19-19,0 0 1,1 0-1,0 0 1,0 0-1,1 1 1,0-1-1,0 0 0,4 12 1,11 2 7,-15-21-11,-1 1 1,0-1 0,1 0 0,-1 0 0,0 1 0,0-1 0,1 0-1,-1 0 1,0 1 0,0-1 0,0 0 0,1 1 0,-1-1 0,0 0-1,0 1 1,0-1 0,0 0 0,0 1 0,0-1 0,0 1 0,0-1-1,0 0 1,1 1 0,-2 0 0,2 1-2,-1 1 0,1-1 0,-1 1 1,1-1-1,0 1 0,0-1 0,0 1 0,0-1 0,0 0 0,1 0 1,2 4-1,4 8-10,1 11 5,7 0 6,-7-3 0,8-14-5,-10 3-10,-1-4 8,14-4-51,48-3-619,-68 0 675,1 0 1,-1 0-1,0 0 1,1 0-1,-1 0 1,1 0-1,-1 0 1,0 0-1,1 0 1,-1 0-1,0 0 1,1-1-1,-1 1 1,0 0-1,1 0 1,-1 0-1,0-1 1,1 1-1,-1 0 1,0 0-1,0-1 1,1 1-1,-1 0 1,0-1-1,22-16-24,-1 9 20,-13-9 6,10 8 0,-10-8 0,9 9 0,-9-13 0,0 8 3,-6 11-1,0 0 0,-1 0 0,0-1-1,0 1 1,1 0 0,-1 0 0,-1-1 0,1 1-1,0-1 1,0 1 0,-1-1 0,0 1 0,1-1 0,-1 1-1,0-5 1,0-61 132,0 64-102,-15 3 64,10 0-87,0 1-1,0 0 1,-1 0-1,1 0 1,0 0-1,0 1 1,-1 0-1,1 0 1,-6 2-1,3 14-3,-10-6-5,16-10 0,0-1 0,0 1 0,1 0 0,-1 0 0,1-1 0,-1 1 0,1 0 0,-1 1 0,1-1 0,-1 0 0,1 0 0,0 1 0,0-1 0,-1 1 0,0 1 0,-2 6 0,3-8 0,1 0 0,-1 0 0,1 0 0,-1 0 0,1 0 0,-1 0 0,0 0 0,1 0 0,-1 0 0,0 0 0,0 0 0,0-1 0,1 1 0,-1 0 0,0-1 0,0 1 0,0 0 0,0-1 0,0 1 0,0-1 0,-2 1 0,-3 2 0,3-1-2,0 1-1,0-1 1,0 1-1,0 0 1,1 0 0,-1 0-1,1 0 1,0 1-1,0-1 1,0 1-1,-2 5 1,-11 16-54,15-25 48,0 0 1,-1 1-1,1-1 0,0 0 1,0 0-1,-1 1 0,1-1 1,0 0-1,0 1 0,-1-1 1,1 0-1,0 1 0,0-1 0,0 0 1,0 1-1,0-1 0,-1 0 1,1 1-1,0-1 0,0 0 1,0 1-1,0-1 0,0 1 1,0-1-1,0 17-493,0-17 465,0 1 1,0-1 0,0 1 0,0-1 0,0 0-1,0 1 1,0-1 0,0 0 0,1 1 0,-1-1-1,0 1 1,0-1 0,0 0 0,0 1 0,1-1-1,-1 0 1,0 0 0,0 1 0,0-1 0,1 0 0,-1 1-1,0-1 1,1 0 0,-1 1 0,17 16-1069,-17-17 1050,0 1 0,1-1 0,-1 0 0,0 0 0,0 1 0,1-1 0,-1 0 0,0 0 0,0 1 0,1-1 0,-1 0 0,0 0 0,1 0 0,-1 1 1,0-1-1,1 0 0,-1 0 0,0 0 0,1 0 0,-1 0 0,0 0 0,1 0 0,-1 0 0,0 0 0,1 0 0,12 1-1153,-7 0 559,0-1 0,-1 0 0,1 0 0,0 0 0,0-1 0,0 0-1,-1 0 1,9-2 0,7-14-3480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5.1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356 635 4864,'0'0'11941,"0"-4"-11328,0-13 32,0 13-42,0 0 5,0 3-581,0 0 0,0 0 0,0 0 1,0 0-1,0 0 0,0 0 0,1 0 0,-1 1 0,0-1 0,1 0 1,-1 0-1,0 0 0,1 0 0,-1 1 0,1-1 0,0 0 0,-1 0 1,1 1-1,0-1 0,-1 0 0,1 1 0,0-1 0,0 1 0,1-1 0,-1 0-10,0 0 0,0 1 0,-1-1 0,1 0 0,0 0-1,0 1 1,0-1 0,0 0 0,-1 0 0,1 0-1,0 0 1,-1 0 0,1 0 0,-1 0 0,1 0-1,-1 0 1,1-1 0,-1 1 0,0 0 0,0 0-1,1 0 1,-1 0 0,0-1 0,0-1 0,0-18 121,0 20-133,-1 1-1,1 0 1,0-1-1,1 1 1,-1 0-1,0-1 1,0 1-1,0-1 1,0 1 0,0 0-1,0-1 1,0 1-1,0 0 1,1-1-1,-1 1 1,0 0-1,0-1 1,0 1-1,1 0 1,-1 0-1,0-1 1,0 1-1,1 0 1,-1 0-1,1-1 1,1-1 9,0 0 0,-1-1 1,1 1-1,0-1 1,-1 1-1,1-1 0,-1 0 1,0 0-1,0 1 1,0-1-1,0 0 0,0-5 1,2-44 231,-3 46-231,0 4-12,0-1-1,0 0 1,1 0 0,-1 0 0,1 0 0,0 1 0,0-1 0,0 0 0,0 1-1,1-1 1,-1 0 0,2-2 0,-1 3-3,0-1 1,-1 1-1,1-1 1,-1 1-1,0-1 0,0 0 1,0 1-1,-1-1 1,1 0-1,0 0 1,-1 0-1,0-3 0,0-13 1,-1 14-2,0-1 1,1 1-1,0 0 1,0 0-1,1 0 0,-1 0 1,1 0-1,0 0 1,3-6-1,3-2-9,-5 11 8,-1-1 1,1 1 0,-1 0 0,0-1-1,1 1 1,-1-1 0,-1 1 0,1-1-1,0 0 1,-1 1 0,1-1 0,-1-5-1,0-216 50,0 224-46,1 0 0,-1-1 0,0 1 0,0 0 0,0 0 0,0 0-1,0 0 1,0 0 0,0-1 0,0 1 0,0 0 0,0 0 0,0 0 0,0 0-1,0 0 1,0 0 0,0-1 0,0 1 0,0 0 0,0 0 0,-1 0 0,1 0-1,0 0 1,0 0 0,0-1 0,0 1 0,0 0 0,0 0 0,0 0-1,0 0 1,0 0 0,0 0 0,-1 0 0,1 0 0,0 0 0,0 0 0,0-1-1,0 1 1,0 0 0,0 0 0,-1 0 0,1 0 0,0 0 0,0 0 0,0 0-1,0 0 1,0 0 0,0 0 0,-1 0 0,1 0 0,0 0 0,0 0 0,0 0-1,0 0 1,0 0 0,-1 1 0,-75-1 931,74 0-925,-1 0 1,1 1-1,0-1 0,-1 1 0,1 0 0,0-1 0,-1 1 0,1 0 1,0 1-1,-2 0 0,-20 9 4,-18-2 9,-17 17-16,16-10-5,35-13 0,0 0 0,1 0 1,-12 7-1,6-3-6,11-6 2,0 0 0,0-1 0,-1 1 0,1 0 1,0-1-1,-1 0 0,1 1 0,0-1 0,-4 0 0,4-1-9,0 1 0,-1 0 1,1 1-1,0-1 0,-1 0 0,1 1 0,0-1 0,-5 3 0,-7 5-111,12-7 67,0 1-1,-1-1 1,1 0-1,0 1 1,-1-1-1,0 0 0,1 0 1,-1-1-1,0 1 1,-4 0-1,2-1-555,1 0-177,-12 0-314,11 0-533,10 0-485,11 0-65,-12 0-112,1 0 97,20 0-1206,-4 0 624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5.6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4800,'0'0'5557,"0"4"-4640,0 18 950,4-22-950,13 0 43,-13 0 32,1 0-85,194 0 1295,-196 0-2226,-1 0-1,1-1 0,0 1 0,-1-1 0,1 1 0,-1-1 0,1 0 0,0 0 0,-1 0 1,0 0-1,1-1 0,-1 1 0,0-1 0,0 1 0,1-1 0,-1 0 0,2-3 0,-3 5-10,-1 0-1,0-1 0,0 1 0,0 0 0,1 0 0,-1-1 0,0 1 0,1 0 0,-1 0 0,0-1 1,0 1-1,1 0 0,-1 0 0,0 0 0,1 0 0,-1-1 0,0 1 0,1 0 0,-1 0 0,1 0 1,-1 0-1,0 0 0,1 0 0,-1 0 0,1 0 0,48 0-3754,-22 0-2590,-6 0-484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6.1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304 2 10496,'0'0'3290,"-8"0"-2106,5 0-1108,-3 0 82,0-1 1,0 1-1,0 0 1,-1 0-1,1 1 1,0 0 0,-11 3-1,16-3-145,1 0 0,-1-1 1,1 1-1,-1 0 0,1 0 0,-1 1 0,1-1 0,0 0 1,0 0-1,0 0 0,-1 0 0,1 0 0,0 0 0,1 1 0,-1-2-13,0 1 10,0-1-1,0 0 0,0 1 0,0-1 0,0 1 0,-1-1 0,1 0 0,0 1 0,0-1 0,0 0 0,0 1 0,0-1 0,0 0 0,-1 1 0,1-1 0,0 0 0,0 1 0,0-1 0,-1 0 0,1 0 0,0 1 0,-1-1 0,1 0 0,0 0 0,-1 1 0,-1 2 22,-1 0 0,1 0 0,0 1 1,0-1-1,0 1 0,0-1 0,1 1 0,-1 0 0,1 0 0,0 0 0,0 0 0,1 0 1,-1 0-1,1 0 0,0 0 0,0 0 0,1 5 0,-1 2 18,0-7-40,1-1 0,-1 1 0,0-1 0,-1 1 0,1-1 0,-1 1 0,1-1 0,-1 0 0,-2 5 0,-4 5 16,5-11-20,1 0 1,-1 1 0,1-1 0,0 1 0,-1-1-1,1 1 1,1-1 0,-1 1 0,0 0 0,1 0 0,-1-1-1,1 1 1,0 0 0,0 3 0,0 206-435,0-119-3675,0-92 4016,-1 0 1,1-1-1,0 1 1,0 0-1,0-1 1,0 1-1,1 0 1,-1-1-1,0 1 1,0 0-1,0-1 1,0 1 0,1 0-1,-1-1 1,0 1-1,1-1 1,-1 1-1,0 0 1,1-1-1,-1 1 1,1-1-1,-1 1 1,1-1-1,-1 0 1,1 1 0,-1-1-1,1 1 1,-1-1-1,1 0 1,1 1-1,8 7-1707,-9-7 1612,0 0 0,-1 1-1,1-1 1,-1 0 0,1 1 0,-1-1-1,0 0 1,1 1 0,-1-1 0,0 1 0,0-1-1,0 1 1,0 1 0</inkml:trace>
  <inkml:trace contextRef="#ctx0" brushRef="#br0" timeOffset="1">0 282 10464,'0'0'2848,"51"0"-2752,-26 0 0,26 0-96,-25 0 0,24 0-32,0 0-320,27 0-864,-26 0-928,0 0-768,-26 0-2592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6.7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77 637 6624,'0'0'9349,"8"5"-8928,-4-3-349,21 12 201,-24-13-246,0 0 1,0 0-1,0 0 0,0 0 1,0 0-1,0 0 0,0 0 1,-1 1-1,1-1 0,0 0 0,0 1 1,-1-1-1,1 0 0,-1 1 1,0-1-1,1 1 0,-1-1 1,0 3-1,0-4-21,0 0 0,0 0 0,0 1 0,0-1 0,0 0 0,0 0 0,0 0 0,0 0 0,0 0 0,0 0 0,0 1 0,0-1 0,0 0 0,0 0 0,0 0 0,0 0 0,0 0 0,0 1 0,0-1 0,0 0 0,0 0 0,1 0 0,-1 0 0,0 0 0,0 0 0,0 0 0,0 1 0,0-1 0,0 0 0,0 0 0,0 0 0,0 0 0,1 0 0,-1 0 0,0 0 0,0 0 0,0 0 0,0 0 0,0 0 0,0 0 0,1 0 0,-1 1 0,0-1 0,0 0 0,0 0 0,0 0 0,0 0 0,1 0 0,-1 0 0,0 0 0,0 0 0,0-1 0,0 1-1,0 0 1,0 0 0,1 0 0,16 0 304,-17 0-299,1 0 0,-1 0-1,1 0 1,-1 0 0,0 0 0,1 0 0,-1 0 0,0 0 0,1 0-1,-1 1 1,0-1 0,1 0 0,-1 0 0,0 0 0,1 0 0,-1 1 0,0-1-1,1 0 1,-1 0 0,0 0 0,0 1 0,1-1 0,-1 0 0,0 1 0,1-1-1,15 18 316,-16-18-315,1 0 0,-1 1-1,0-1 1,0 0 0,0 1 0,1-1 0,-1 0 0,0 0 0,1 0-1,-1 1 1,0-1 0,0 0 0,1 0 0,-1 0 0,0 1 0,1-1 0,-1 0-1,0 0 1,1 0 0,-1 0 0,1 0 0,-1 0 0,0 0 0,1 0 0,0 0-1,0 0 0,-1 0-1,1 0 1,0 0-1,0 0 0,0 0 1,0 0-1,0 1 1,-1-1-1,1 0 1,0 0-1,0 1 0,0-1 1,-1 1-1,1-1 1,0 1-1,-1-1 0,1 1 1,0-1-1,-1 1 1,1-1-1,0 1 0,-1 0 1,1-1-1,-1 1 1,1 1-1,0-1 0,-1 0-1,1 0 1,0 0 0,0 0-1,0 0 1,0 0 0,0 0-1,0 0 1,0-1-1,0 1 1,1 0 0,-1-1-1,0 1 1,0-1 0,0 1-1,1-1 1,-1 1 0,0-1-1,1 0 1,-1 0 0,0 0-1,1 0 1,-1 0-1,0 0 1,2 0 0,2 0-6,-1 0 1,0 0-1,0 0 0,1-1 1,-1 1-1,0-1 1,0 0-1,0-1 0,0 1 1,0-1-1,0 1 1,0-1-1,0 0 1,-1-1-1,1 1 0,-1-1 1,1 1-1,-1-1 1,0 0-1,0 0 0,-1 0 1,1-1-1,0 1 1,2-6-1,-4 5 1,1-1-1,-1 0 1,0 0-1,-1 0 1,1 0-1,-1 0 0,0 0 1,0 0-1,-1-8 1,0-6 9,1 17-9,0-1 0,-1 0 0,1 1-1,-1-1 1,1 0 0,-1 1 0,0-1 0,0 1 0,0-1-1,0 1 1,0 0 0,-1 0 0,-2-4 0,-4-7 1,0-16 16,-9-13-10,12 28-10,0 1 0,-1 0 1,-1 0-1,-15-22 1,12 21-9,5 7 2,0 0 0,-1 1 0,0-1-1,-1 1 1,1 1 0,-1-1 0,-12-7 0,-17-15-18,11-5 16,20 25 8,-1 0-1,-13-15 0,-1 5 12,-18-20 71,36 36-72,0-1 0,0 0-1,0 1 1,1-1 0,-1 0 0,1 0-1,0 0 1,0 0 0,0 0 0,0 0-1,0 0 1,1-1 0,-1-3 0,1-65 1423,0 71-1423,0 1-1,0 0 1,0-1-1,0 1 1,0 0-1,0-1 1,0 1-1,0-1 0,0 1 1,0 0-1,0-1 1,1 1-1,-1 0 1,0-1-1,0 1 1,0 0-1,1-1 1,-1 1-1,0 0 0,0 0 1,1-1-1,-1 1 1,0 0-1,1-1 1,11-8 102,1 1 0,0 0 1,21-9-1,-29 15-103,0 1 1,0 0-1,1 0 0,-1 0 0,0 1 1,1 0-1,-1 0 0,11 1 1,2 0-3,-15-1-6,0 0 0,0 0 0,0 1 0,0-1 0,0 1 0,-1 0 0,1 0 0,0 0 0,-1 0 0,1 1 0,4 2 0,-4-2 2,-1-1-1,1 1 0,-1-1 1,1 0-1,0 0 0,-1 0 1,1 0-1,0 0 0,0 0 1,0-1-1,5 1 0,-3-1 2,1 0 0,-1 1 0,0 0 1,0 0-1,0 0 0,0 1 0,-1-1 0,1 1 0,5 3 0,7 2 8,-3-2-2,-12-5-10,0 0 0,0 1 0,0-1 0,0 1 0,0 0 0,0 0 0,0-1 0,0 1 0,-1 0 0,1 0 0,0 1 0,0-1 0,-1 0 0,1 1 0,-1-1 0,0 1 0,1-1 0,-1 1 0,0-1 0,2 4 0,1 3 0,-4-7 0,0 0 0,1 0 0,-1 0 0,1 0 0,-1 0 0,1 0 0,-1 0 0,1 0 0,0 0-1,-1-1 1,1 1 0,0 0 0,0 0 0,0-1 0,0 1 0,0 0 0,0-1 0,0 1 0,0-1 0,0 1 0,0-1 0,1 1 0,6 3 3,-7-3-3,1 0-1,0 0 1,-1 0-1,1 0 1,-1 0 0,0 0-1,1 1 1,-1-1-1,0 1 1,0-1 0,0 1-1,0-1 1,0 1-1,0 0 1,0 0 0,0-1-1,-1 1 1,1 0-1,0 3 1,0 4 12,0 0 0,0 0 0,-2 12 1,1-4-4,0-14-9,0-1 1,-1 1 0,1 0 0,-1-1 0,1 1 0,-1-1-1,0 1 1,0-1 0,0 1 0,0-1 0,0 0 0,-1 1-1,-1 1 1,-5 9-6,1 3-11,5-12 11,1 0 1,-1 0-1,0-1 0,-1 1 0,1 0 0,-1-1 0,1 0 0,-1 1 1,-4 2-1,-9 9-2,6-6 6,0 0 0,1 0 0,1 1 0,-11 15 0,9-8 0,7-11-5,0-1 1,0 0 0,0 0 0,0 0 0,-1 0-1,0-1 1,0 0 0,0 1 0,-10 6 0,-4 0-27,9-6-44,0 1 1,0 0-1,1 1 0,0-1 0,0 1 0,0 1 0,1 0 1,-6 8-1,-13 22-539,11-27 116,7-5 40,6 15-1503,2-9 797,0-3-1682,4-9 446,17 0-1216,4 0-1632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7.23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54 10048,'0'0'5738,"0"-4"-3722,0-17-304,5 21-1323,11 0-186,-12 0-123,1-4-48,-2 1-28,0 1-1,0-1 1,1 1-1,-1 0 1,1 0-1,-1 1 1,1-1-1,0 1 1,0 0 0,0 0-1,0 0 1,-1 0-1,1 1 1,0-1-1,0 1 1,0 0-1,6 1 1,168-1-191,-162-1-130,-12 1 40,1-1 0,-1 1 0,1 0 0,-1 0 0,1 0 0,-1 0 0,0 1-1,1 0 1,-1 0 0,7 2 0,-3 8-973,-8-10 1164,1 0 0,-1-1 0,0 1 1,1 0-1,-1-1 0,0 1 0,1-1 1,-1 1-1,1-1 0,-1 1 0,1-1 1,-1 1-1,1-1 0,-1 1 0,1-1 0,0 0 1,-1 1-1,1-1 0,0 0 0,-1 0 1,1 1-1,0-1 0,-1 0 0,1 0 1,0 0-1,-1 0 0,1 0 0,0 0 0,-1 0 1,2 0-1,-2 0 37,0 0 0,1 0 0,-1 0 1,0 0-1,0 0 0,0 0 0,0 0 0,0 0 0,1 0 1,-1 0-1,0 0 0,0 0 0,0 0 0,0 0 0,0 0 1,0 0-1,1 0 0,-1 0 0,0 0 0,0 0 0,0 0 0,0 0 1,0 0-1,0 0 0,1 0 0,-1 0 0,0 0 0,0 0 1,0 0-1,0 1 0,0-1 0,0 0 0,0 0 0,0 0 1,1 0-1,-1 0 0,0 0 0,0 0 0,0 1 0,0-1 0,0 0 1,0 0-1,0 0 0,0 0 0,0 0 0,0 1 0,0-1 1,0 0-1,0 0 0,0 0 0,0 0 0,0 0 0,0 0 1,0 1-1,0-1 0,0 0 0,0 21-3908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07.7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51 11200,'0'0'7327,"50"0"-6495,1 0-96,-26 0-96,26-25-352,-25 25-288,25 0-64,0 0-960,-1 0-1024,1-26-767,0 26-577,-26 0-1760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13.3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483 991 9696,'0'0'10143,"0"-5"-9785,0-37 948,0 38-970,0 0-101,0-449 314,0 330-543,0-33 159,0 153-159,0 0 1,0 0-1,-1 1 1,1-1-1,-1 0 1,0 0-1,0 1 1,0-1-1,0 1 1,0-1-1,-1 1 1,-2-4-1,3 3-3,-1 1-1,1 0 0,-1-1 0,1 1 0,0-1 0,0 0 0,0 1 0,0-1 0,1 0 1,-1 1-1,1-1 0,-1-5 0,2 8-2,-1-1 0,0 0 1,0 0-1,0 0 0,0 1 0,0-1 0,0 0 0,0 0 1,0 0-1,0 0 0,0 1 0,-1-1 0,1 0 0,0 0 1,0 1-1,-1-1 0,1 0 0,0 0 0,-1 1 0,1-1 1,-1 0-1,1 1 0,-1-1 0,0 0 0,1 1 0,-1-1 1,1 1-1,-1-1 0,0 1 0,1 0 0,-2-1 1,-8-6 4,1-14 21,5 14-22,0 1 0,-1-1 0,1 1 0,-2 0 0,1 1 0,-8-7 0,10 9-8,0 0-1,0 1 1,-1-1 0,1 1 0,-1 0-1,0 0 1,0 0 0,0 0 0,0 1-1,0-1 1,0 1 0,0 0 0,-5 0-1,-118 1-59,124 0 64,1 0 0,-1 0 0,1 1 0,-1-1 0,0 1 0,1 0 0,-1 0 0,1 0 0,0 0 0,-1 0 0,1 0 0,0 1 0,-3 1 0,-8 5 0,-4-1 0,15-7 0,0 1 0,0-1 0,0 1 0,1 0 0,-1 0 0,0-1 0,1 1 0,-1 0 0,1 1 0,-1-1 0,1 0 0,-1 0 0,1 1 0,0-1 0,0 0 0,-1 1 0,1-1 0,-1 3 0,-5 12 0,6-13 0,-1 1 0,0 0 0,0 0 0,0-1 0,0 1 0,-1-1 0,0 0 0,-3 4 0,-1 2 0,0 0 0,1 0 0,0 0 0,-9 21 0,10-20 0,-4 16-5,6-21 2,0 1 1,0 0-1,1 1 0,0-1 1,0 0-1,0 1 0,1-1 1,0 1-1,-1 9 0,2-10 2,0 1-1,1-1 0,-1 0 0,1 1 0,1-1 1,-1 0-1,1 0 0,2 6 0,-2-9 1,0 1 0,-1-2 0,1 1 0,1 0 0,-1 0 0,0 0 0,1-1 0,-1 0 0,1 1 0,0-1 0,0 0 0,0 0-1,0 0 1,3 1 0,10 4 1,-12-5 0,0-1 0,-1 1 0,1 0 0,0 1 0,-1-1 0,1 0 0,-1 1 0,3 3 0,2 1-4,1-1 0,0 1 0,0-2 0,20 10-1,-17-8 0,-9-6 2,0 0 1,-1-1 0,1 1-1,0 0 1,0-1 0,0 1-1,0-1 1,0 0 0,0 0-1,0 0 1,3-1 0,-3 0-26,0 1 1,0 0-1,0 0 1,0 0-1,0 0 1,1 1-1,-1-1 1,0 1-1,0-1 1,4 3-1,6 5-170,-11-7 129,0 1 0,1-1 0,-1 1 0,1-1 1,-1 0-1,1 0 0,-1 0 0,1 0 0,0-1 0,-1 1 0,1-1 1,5 1-1,98-1-7926,-104 0 7721,1 1 1,0-1-1,-1 1 0,1 0 0,0-1 0,-1 1 0,1 1 1,-1-1-1,0 0 0,1 0 0,2 3 0,9 4-1245,-12-7 1226,0 0-1,0 0 1,0-1 0,1 1-1,-1-1 1,0 1 0,1-1-1,-1 0 1,3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14.01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229 102 7936,'0'0'2954,"5"0"-1972,12 0-289,-17 0-685,0 0 0,0 0 1,0 0-1,1 0 0,-1 0 0,0 0 1,0 0-1,0 0 0,0 0 0,0 0 1,0 0-1,1 0 0,-1 0 0,0 0 0,0 0 1,0 0-1,0 0 0,0 0 0,1 0 1,-1 0-1,0 0 0,0 0 0,0 0 1,0 0-1,0 0 0,0 0 0,0 0 1,1 0-1,-1-1 0,0 1 0,0 0 0,0 0 1,0 0-1,0 0 0,0 0 0,0 0 1,0 0-1,0-1 0,0 1 0,0 0 1,0 0-1,1 0 0,-1 0 0,0 0 0,0-1 1,0 1-1,0 0 0,0 0 0,0 0 1,0 0-1,0 0 0,0 0 0,-1-1 1,1 1-1,0 0 0,0 0 0,0-17 344,0 13 624,0 0-256,0-14 70,0 14 857,0 0-884,0-13-128,0 13 309,0 0-539,0-14 22,0 14 949,-26 4-864,26 4-443,0-3-67,0 0 0,0 0 0,0 0-1,0 0 1,0 0 0,0 0 0,-1 0 0,1 0 0,0 0-1,-1 0 1,1 0 0,-1-1 0,1 1 0,-1 0 0,1 0 0,-1 0-1,1-1 1,-1 1 0,0 0 0,0-1 0,1 1 0,-1-1-1,-1 2 1,1-2-1,0 1 0,0 0 0,0-1 0,0 1 1,0 0-1,0 0 0,1 0 0,-1 0 0,0 0 0,0 0 0,1 0 0,-1 0 0,1 0 0,-1 0 0,1 0 0,-1 1 0,1-1 0,0 0 0,0 0 0,-1 0 0,1 1 0,0-1 0,0 2 0,0 0-1,0-1 0,0 1 0,-1 0 0,1-1 0,-1 1 0,0-1 0,1 1 0,-1-1 0,-1 1 0,1-1 0,0 1 0,0-1 0,-3 3 0,-4 8 0,-1 13 0,2-13 0,5-11 0,0 0 0,1 1 0,0-1 0,-1 1 0,1-1 0,0 1 0,0-1 0,1 1 0,-1 0 0,0-1 0,1 1 0,-1 5 0,2 3 0,-1-7 0,0-1 0,1 0 0,-2 1 0,1-1 0,0 1 0,-1-1 0,1 1 0,-1-1 0,-2 5 0,-5 6 0,6-12 0,1 0 0,0 0 0,-1 0 0,1 1 0,0-1 0,0 1 0,0-1 0,0 1 0,0-1 0,1 1 0,-1-1 0,1 1 0,0 3 0,0-2 3,0 0-1,-1 0 1,1 0-1,-1 0 1,1 0 0,-1-1-1,0 1 1,-1 0-1,1-1 1,-1 1-1,-1 4 1,1-5 2,0 1 1,0 0-1,0 1 1,1-1-1,0 0 1,0 0-1,0 1 0,0-1 1,1 1-1,-1-1 1,2 6-1,-1 109 182,0-10-144,0-11 10,-1-96-54,1-1 0,0 1-1,0 0 1,0 0 0,1 0 0,-1 0 0,0-1 0,1 1-1,-1 0 1,1 0 0,-1 0 0,1-1 0,0 1-1,0 0 1,0-1 0,0 1 0,0-1 0,0 1 0,0-1-1,1 0 1,-1 1 0,0-1 0,1 0 0,-1 0-1,1 0 1,-1 0 0,1 0 0,0 0 0,-1 0 0,1-1-1,0 1 1,3 0 0,11 7-19,5 9-12,-21-17 31,1 1 0,-1-1 0,0 0 0,0 0 0,1 1 0,-1-1 0,0 0 0,0 1 0,1-1 0,-1 0 0,0 0 0,1 0 0,-1 0 0,0 1 0,1-1 0,-1 0 0,0 0 0,1 0 0,-1 0 0,0 0 0,1 0 0,-1 0 0,0 0 0,1 0 0,0 0 0,26 1-1,39-2-16,-63 1 16,1-1 1,-1 1-1,1-1 0,0 0 1,-1 0-1,1 0 0,-1-1 1,0 1-1,1-1 1,-1 0-1,0 0 0,0 0 1,4-3-1,25-25-1,-26 24 4,0 1 0,0-1 0,0 0 1,-1 0-1,0-1 0,6-8 0,-3-10 5,9 0 15,-9-1-16,0 13-6,-7 11 2,1 0-1,-1-1 1,1 1-1,-1 0 1,0-1-1,0 1 1,0-1-1,0 1 0,-1-1 1,1 1-1,-1-1 1,1 0-1,-1-2 1,0-13 13,-1 11-12,1 0 0,0-1 0,1 1 0,0 0 0,2-12 0,14-14-2,-15 26 2,-1 0 0,0 1 0,0-1-1,-1 0 1,1 0 0,-2 0 0,1 0 0,-3-13-1,-2 0 7,-9-29 0,13 44-8,-1 0 0,1 0 0,0 0 0,0-1 0,1 1 0,0 0 0,0-8 0,-2-14 0,-23-33 27,22 53-29,0-1 1,-1 1-1,0 0 0,0 0 1,0 0-1,-1 0 0,0 1 1,0 0-1,-1 0 1,1 0-1,-1 1 0,-12-9 1,-8 6-10,1-10-16,-1 10 1,21 5 25,-1 0 1,0 0-1,0 1 0,0-1 1,0 2-1,-1-1 1,1 1-1,-1 0 1,-9-1-1,-90 2-473,103 0 408,0 0 0,1 1 0,-1-1 0,0 0 1,1 1-1,-1 0 0,1 0 0,-1 0 1,1 0-1,0 0 0,-1 0 0,-3 3 0,-15 6-1845,-2-7-2143,22-3 3738,0 0 1,0 0-1,0 0 1,0 0 0,0 0-1,0 0 1,-1 1 0,1-1-1,0 0 1,0 1-1,0-1 1,0 1 0,0-1-1,-1 1 1,1 1-261,1-1-1,-1 0 1,1 0 0,-1 1-1,1-1 1,-1 0-1,1 1 1,0-1 0,0 1-1,0-1 1,-1 0 0,1 1-1,1 2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2.1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53 53 7968,'-22'0'1610,"17"0"1100,1 0-1804,-14 0-164,14 0-60,4-4 76,0-18 2180,4 18-2367,14-14 10,-14 13 2155,1 10-2192,13 13-37,-14-14 389,0-4-523,-3 0-362,0 0 0,0 0 0,0 0 0,-1 0 0,1 0 0,0 0 0,0 0 0,0 0 0,-1 0 0,1 1 0,0-1 0,0 0 1,0 1-1,-1-1 0,1 0 0,0 1 0,-1-1 0,1 1 0,0-1 0,-1 1 0,1-1 0,-1 1 0,1-1 0,-1 1 0,1 0 0,-1-1 0,1 1 0,-1 0 0,1 0 0,-1-1 0,0 1 0,0 0 0,1 0 0,-1-1 1,0 1-1,0 0 0,0 0 0,0 0 0,0 0 0,0-1 0,0 3 0,0-3-8,0 0 0,0 0-1,0 0 1,0 0 0,0 0 0,0 1 0,0-1-1,0 0 1,0 0 0,0 0 0,0 0 0,0 0-1,0 1 1,0-1 0,0 0 0,0 0 0,0 0-1,0 0 1,0 0 0,0 1 0,0-1 0,0 0-1,0 0 1,0 0 0,0 0 0,0 0 0,0 0-1,1 0 1,-1 1 0,0-1 0,0 0 0,0 0 0,0 0-1,0 0 1,0 0 0,1 0 0,-1 0 0,0 0-1,0 0 1,0 0 0,0 0 0,0 0 0,0 0-1,1 0 1,-1 0 0,0 0 0,0 0 0,0 0-1,0 0 1,0 0 0,1 0 0,-1 0 0,0 0-1,0 0 1,0 0 0,1 0 0,78 0 381,-65 1-378,-8-1-2,0 1 0,0-1 0,0 0 0,0 0 0,0-1 0,0 0 1,0 0-1,7-2 0,9-15 22,-22 18-25,0 0 0,0-1 0,1 1 0,-1 0 0,0 0 0,0-1 0,1 1 0,-1 0 0,0 0 0,1-1 0,-1 1 1,0 0-1,1 0 0,-1 0 0,0-1 0,1 1 0,-1 0 0,0 0 0,1 0 0,-1 0 0,0 0 0,1 0 0,-1 0 0,1 0 0,0 0 0,157 0 255,-155 0-254,0-1-1,-1 1 1,1-1-1,-1 1 1,1-1 0,-1 0-1,1 0 1,-1 0-1,1 0 1,-1-1 0,3-1-1,-2 1 1,0 0 0,-1 0 0,1 1 0,0-1 0,0 1 0,0 0 0,0 0 0,0 0 0,1 0 0,-1 1 0,6-1 0,60 1 31,-36 0-2994,-29 0 1526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39.1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54 255 864,'0'0'2331,"-5"-4"-1851,3 2-428,0 0 0,0-1 0,0 1 1,1 0-1,-1-1 0,0 1 0,1-1 1,0 0-1,-1 1 0,1-1 0,0 0 1,1 0-1,-1 1 0,0-6 1,1 4 192,-1 3-239,1 1 0,0-1 0,-1 0 1,1 1-1,0-1 0,0 0 0,0 0 0,0 0 0,-1 1 1,1-1-1,0 0 0,0 0 0,0 0 0,1 1 1,-1-1-1,0-1 0,2-14-148,-2-1-2,0 13 48,0 0 58,0-18-26,4 22 27,-3 0 24,0 1 0,0-1 0,0 0-1,0-1 1,0 1 0,0 0 0,0 0 0,0 0 0,0-1 0,0 1 0,-1 0 0,1-1 0,0 1-1,0 0 1,1-2 0,-1 1 156,0 0 0,-1 0 1,1 0-1,-1 0 0,1 0 0,-1 0 0,1-1 0,-1 1 0,0 0 0,1 0 0,-1 0 0,0-1 1,0 1-1,0 0 0,0-3 0,-5 4 502,5 1-621,-1-1 1,0 0-1,0 0 0,0 0 0,0 0 1,1 0-1,-1-1 0,0 1 0,0 0 1,0 0-1,1 0 0,-1-1 0,0 1 1,0 0-1,1-1 0,-1 1 0,0-1 1,1 1-1,-1-1 0,0 1 0,1-1 1,-1 1-1,1-1 0,-1 0 0,1 1 1,-1-1-1,1 0 0,0 1 0,-1-1 1,1 0-1,0 0 0,-1 1 0,1-1 1,0 0-1,0 0 0,0 0 0,0 1 1,-1-1-1,1 0 0,0 0 1,1-6 7263,-1 12-7112,0 12 64,0-17-231,0 1 1,0-1-1,0 1 1,0-1 0,0 0-1,0 1 1,0-1 0,0 0-1,-1 1 1,1-1 0,0 0-1,0 1 1,0-1-1,0 0 1,0 1 0,-1-1-1,1 0 1,0 1 0,0-1-1,-1 0 1,1 0 0,0 1-1,0-1 1,-1 0 0,1 1-1,-17 15 231,17-16-229,-1 1 0,1-1-1,0 0 1,-1 0 0,1 1-1,0-1 1,0 0 0,-1 0-1,1 1 1,0-1 0,0 0-1,0 1 1,-1-1 0,1 0-1,0 1 1,0-1 0,0 0-1,0 1 1,0-1 0,0 0-1,0 1 1,0-1-1,0 0 1,0 1 0,0 0-1,-1 9 159,1-5-101,-1 1 1,1-1-1,0 0 0,0 1 1,0-1-1,1 0 1,0 0-1,3 11 0,6-9 31,-9-7-95,0 1 1,-1-1-1,1 1 1,0-1-1,-1 0 1,1 1-1,0 0 0,-1-1 1,1 1-1,-1-1 1,1 1-1,-1 0 0,1-1 1,-1 1-1,1 0 1,-1-1-1,0 1 1,0 0-1,1 0 0,-1-1 1,0 1-1,0 0 1,0 0-1,0-1 1,1 1-1,-1 0 0,0 0 1,-1 0-1,1-1 1,0 1-1,0 1 0,-1 37 109,-1-23-95,2 0 0,0 0 0,1 0 0,5 29 0,5-23 11,-10-20-27,0 0 0,1 0 1,-1 0-1,0 1 0,0-1 1,0 0-1,-1 1 0,1-1 1,0 1-1,-1-1 0,0 1 0,1 2 1,-1 220 567,0-237-548,1 6-21,-1 0 0,1 1 0,-1-1 0,-1 0 1,1 1-1,-1-1 0,0 0 0,-3-8 0,-4 1-1,7 11 0,-1 0 0,1 0 0,-1-1 0,1 1 0,0 0 0,0-1 0,0 1 0,0-1 0,1 1 0,-1-1 0,0 0 0,1 1 0,0-5 0,0-420 550,0 426-546,0 1 0,0-1 1,0 1-1,0 0 0,0-1 0,0 1 1,0 0-1,-1-1 0,1 1 0,0-1 1,0 1-1,0 0 0,0-1 0,0 1 1,-1 0-1,1-1 0,0 1 1,0 0-1,-1 0 0,1-1 0,0 1 1,0 0-1,-1 0 0,1-1 0,-17-16 50,17 17-52,-1-1 0,1 1 0,0 0 0,-1 0 0,1-1 1,0 1-1,0 0 0,-1 0 0,1-1 0,0 1 0,0 0 0,0-1 0,-1 1 1,1 0-1,0-1 0,0 1 0,0 0 0,0-1 0,0 1 0,0-1 1,0 1-1,0 0 0,0-1 0,0 0 0,0-15 35,0 12 54,0-1-54,0-12-5,0 13 128,0 8-133,0 13-11,0-12 69,0-1-53,0-3-30,0-1 0,0 1-1,0 0 1,0 0-1,0 0 1,0 0 0,0-1-1,1 1 1,-1 0-1,0 0 1,0 0-1,1-1 1,-1 1 0,1 0-1,-1-1 1,1 1-1,-1 0 1,1-1 0,-1 1-1,1 0 1,0-1-1,-1 1 1,1-1 0,0 1-1,0 0 1,0-1 0,1 1 0,-1 0-1,0 0 1,0 0 0,0 0 0,0 0 0,-1 0 0,1 0 0,0 0 0,0 0 0,-1 0 0,1 1-1,0-1 1,-1 0 0,1 0 0,-1 1 0,0-1 0,1 0 0,-1 1 0,0-1 0,0 0-1,0 1 1,0-1 0,0 0 0,0 3 0,0 67 9,0 183 47,0-251-58,0 0 0,0 0 0,1-1-1,-1 1 1,1 0 0,0-1-1,0 1 1,0-1 0,0 1-1,0-1 1,0 0 0,1 1 0,-1-1-1,1 0 1,-1 0 0,1 0-1,3 3 1,0 0-27,-1-5-383,12 0 399,-15 0 11,-1 0-1,0 0 1,0 0 0,0 0-1,0 0 1,0 0-1,0 0 1,1 0 0,-1 0-1,0 0 1,0 0 0,0 0-1,0 0 1,0 0-1,1 0 1,-1 0 0,0 0-1,0 0 1,0 0 0,0 0-1,0 0 1,0-1-1,1 1 1,-1 0 0,0 0-1,0 0 1,0 0 0,0 0-1,0 0 1,0 0-1,0 0 1,0 0 0,1-1-1,-1 1 1,0 0 0,0 0-1,0 0 1,0 0-1,0 0 1,0 0 0,0-1-1,0 1 1,0 0 0,0 0-1,0 0 1,0 0-1,0 0 1,0-1 0,0 1-1,0 0 1,0 0 0,0 0-1,0 0 1,0 0-1,0 0 1,0-1 0,0-1-5,0-1 2,0-1 0,1 1-1,-1-1 1,-1 1 0,1-1 0,0 1-1,-1-1 1,0 1 0,-2-6-1,-7 2 4,9 6 0,1 1 0,-1-1 0,0 1 0,1 0 0,-1-1 0,0 0 0,1 1 0,-1-1 0,1 1 0,-1-1 0,0 0 0,1 1 0,0-1 0,-1 0 0,1 1 0,-1-1 0,1 0 0,0 0 0,0 1 0,-1-1 0,1 0 0,0 0 0,0 0 0,0 1 0,0-1 0,0 0 0,0 0 0,0 0 0,0 0 0,0 1 0,1-2 0,-1-379 6,0 380-5,0 0 0,0 0 1,0 1-1,1-1 0,-1 0 0,0 0 1,0 0-1,0 0 0,0 1 0,-1-1 1,1 0-1,0 0 0,0 0 1,0 0-1,-1 1 0,1-1 0,0 0 1,-1 0-1,1 1 0,0-1 1,-1 0-1,1 1 0,-1-1 0,0 0 1,1 1-1,-1-1 0,1 1 0,-1-1 1,0 1-1,1-1 0,-1 1 1,0-1-1,0 1 0,1 0 0,-1-1 1,0 1-1,0 0 0,0 0 0,1 0 1,-1-1-1,0 1 0,0 0 1,0 0-1,0 0 0,-1 1 0,2-1 0,0 0-1,0-1 1,0 1-1,-1 0 0,1 0 1,0 0-1,0 0 0,0 0 1,0 0-1,0 0 1,-1 0-1,1 0 0,0 0 1,0 0-1,0 0 0,0 0 1,0 0-1,0 0 1,-1 0-1,1 0 0,0 1 1,0-1-1,0 0 0,0 0 1,0 0-1,0 0 1,-1 0-1,1 0 0,0 0 1,0 0-1,0 0 0,0 0 1,0 1-1,0-1 1,0 0-1,0 0 0,0 0 1,0 0-1,0 0 0,0 0 1,-1 1-1,1-1 1,0 0-1,0 0 0,0 0 1,0 0-1,0 0 0,0 0 1,0 1-1,0-1 1,0 0-1,0 0 0,0 0 1,1 0-1,-1 0 0,0 1 1,0 369-356,0-215-5919,0-151 5506,0 17-3595,0-17 2150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4.2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1 6528,'-5'0'298,"-15"0"6220,20 4-6028,0 13 38,0-13 875,0 0-1051,0-3-338,0 0 0,0 0 0,0 0 0,0-1 0,0 1 0,0 0 0,0 0-1,0 0 1,1 0 0,-1-1 0,0 1 0,1 0 0,-1 0 0,1-1 0,-1 1 0,1 0 0,-1-1 0,1 1 0,-1 0 0,1-1 0,-1 1 0,1-1 0,0 1 0,0-1 0,0 1 0,0 0 1,1 0 1,-1 0-1,0 0 1,0-1 0,0 1-1,-1 0 1,1 0-1,0 1 1,0-1 0,0 0-1,-1 0 1,1 0-1,-1 0 1,1 1-1,-1-1 1,1 0 0,-1 0-1,0 1 1,1-1-1,-1 0 1,0 1 0,0-1-1,0 0 1,0 1-1,0 1 1,0 39 58,0-41-72,0-1-1,0 0 0,0 1 1,0-1-1,0 1 0,0-1 0,-1 0 1,1 1-1,0-1 0,0 0 1,0 1-1,0-1 0,0 0 0,-1 1 1,1-1-1,0 0 0,0 1 1,0-1-1,-1 0 0,1 1 0,0-1 1,0 0-1,-1 0 0,0 1 0,0 1 4,-1-1-2,0 1 0,0 0-1,1 0 1,-1 0 0,1 0 0,-1 1-1,1-1 1,0 0 0,0 0-1,0 1 1,0-1 0,0 1-1,1-1 1,-1 1 0,1-1-1,0 1 1,-1-1 0,1 1-1,1 3 1,-1 138-1373,0-144 1345,0 1 0,0-1 0,0 0 0,0 1 0,0-1 1,0 0-1,0 1 0,-1-1 0,1 0 0,0 1 1,0-1-1,0 0 0,0 1 0,0-1 0,-1 0 0,1 1 1,0-1-1,0 0 0,0 0 0,-1 1 0,1-1 0,0 0 1,-1 0-1,1 1 0,-1-1 0,-16 17-689,17-17 684,-1 0 0,1 0 1,0 1-1,0-1 1,-1 0-1,1 0 1,0 1-1,0-1 1,-1 0-1,1 0 1,0 1-1,0-1 1,0 0-1,-1 1 1,1-1-1,0 0 0,0 1 1,0-1-1,0 0 1,0 1-1,0-1 1,0 1-1,0-1 1,0 0-1,0 1 1,0 41-3352,0-7-3814,0-14 5051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4.8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0 102 4992,'0'0'5178,"0"-5"-4527,0-11-123,0 12 912,5 4-1184,12 0-48,-17 0-204,0 0-1,0 0 1,0 0 0,1 0 0,-1 0-1,0 0 1,0 0 0,0 0 0,0 0-1,0 0 1,1 0 0,-1 0 0,0 0-1,0 0 1,0 0 0,0 0 0,0 0-1,1 0 1,-1 0 0,0 0 0,0 0-1,0 0 1,0 0 0,0 0 0,0-1-1,0 1 1,1 0 0,-1 0-1,0 0 1,0 0 0,0 0 0,0 0-1,0 0 1,0 0 0,0-1 0,0 1-1,0 0 1,0 0 0,1 0 0,-1 0-1,0 0 1,0 0 0,0-1 0,0 1-1,0 0 1,0 0 0,0 0 0,0 0-1,0 0 1,0-1 0,0 1 0,0 0-1,0 0 1,0 0 0,-1 0 0,1-1-1,0 0 8,0 0 0,0 0 1,0 0-1,0 1 0,0-1 0,0 0 0,1 0 0,-1 0 0,0 0 0,0 0 0,1 0 1,-1 0-1,1 0 0,-1 0 0,2-1 0,-1 1 14,0 1 0,0-1 1,0 1-1,0-1 0,0 1 0,0-1 1,0 1-1,0-1 0,1 1 0,-1 0 0,0 0 1,0 0-1,1 0 0,-1 0 0,2 0 1,1-4 160,13-13-26,-17 17-155,0-1 0,1 1-1,-1 0 1,0-1 0,0 1 0,1 0-1,-1 0 1,0-1 0,0 1-1,1 0 1,-1 0 0,0 0 0,1 0-1,-1-1 1,0 1 0,1 0-1,-1 0 1,0 0 0,1 0 0,-1 0-1,1 0 1,-1 0 0,0 0-1,1 0 1,0 0 0,-1 0-1,1 0-1,0 0 1,0 0-1,0 0 1,0 0 0,-1-1-1,1 1 1,0 0 0,0 0-1,0-1 1,0 1 0,-1 0-1,1-1 1,0 1 0,0-1-1,-1 1 1,1-1-1,0 1 1,-1-1 0,1 1-1,-1-1 1,1 0 0,-1 1-1,1-1 1,0-1 0,0 1 0,-1 0 0,1 0-1,0 0 1,0 0 0,0 0 0,0 0 0,0 0 0,0 0 0,0 1 0,0-1 0,0 0 0,1 1 0,-1-1 0,0 0 0,0 1 0,1 0 0,-1-1 0,0 1 0,0 0 0,1 0-1,-1-1 1,1 1 0,-1 0 0,0 0 0,2 1 0,15-1 7,-14 0 16,0 0-1,13 0-10,-17 0-15,0 0 0,0 0 0,0 0 0,0 0 0,1 0 0,-1 0 0,0-1 0,0 1 0,0 0 0,0 0 0,0 0-1,0 0 1,1 0 0,-1 0 0,0 1 0,0-1 0,0 0 0,0 0 0,0 0 0,1 0 0,-1 0 0,0 0 0,0 0 0,0 0 0,0 0 0,0 0-1,0 0 1,0 0 0,0 0 0,1 1 0,-1-1 0,0 0 0,0 0 0,0 0 0,0 0 0,0 0 0,0 0 0,0 0 0,0 1 0,0-1 0,0 0 0,0 0-1,0 0 1,0 0 0,0 0 0,0 0 0,0 1 0,0-1 0,0 0 0,0 0 0,0 0 0,0 0 0,0 0 0,0 1 0,0-1 0,0 0 0,0 17 68,0-17-66,0 0 0,0 1-1,0-1 1,0 0 0,0 1 0,0-1 0,0 1 0,0-1 0,0 0 0,0 1-1,-1-1 1,1 0 0,0 1 0,0-1 0,0 0 0,0 0 0,-1 1 0,1-1-1,0 0 1,0 1 0,-1-1 0,1 0 0,0 0 0,-1 1 0,1-1 0,-17 17 23,17-17-24,0 0 0,-1 0 0,1 0 0,0 1-1,-1-1 1,1 0 0,0 0 0,0 1 0,-1-1 0,1 0 0,0 1-1,0-1 1,0 0 0,0 1 0,-1-1 0,1 0 0,0 1-1,0-1 1,0 0 0,0 1 0,0-1 0,0 0 0,0 1 0,0-1-1,0 1 1,0 2 3,-1 0 0,0 0-1,0 0 1,0 0 0,0 0 0,0-1-1,-1 1 1,1 0 0,-1-1-1,1 1 1,-1-1 0,0 1 0,0-1-1,0 0 1,-3 3 0,-17 22 21,14-6-26,-9-12 0,8 8 0,-8-8 0,9 7 5,-3-8 10,11-8-15,-1 1 1,0-1-1,1 0 0,-1 1 0,1-1 0,-1 0 1,1 1-1,-1-1 0,0 1 0,1-1 0,0 1 1,-1-1-1,1 1 0,-1 0 0,1-1 0,0 1 1,-1-1-1,1 1 0,0 0 0,0-1 0,-1 1 1,1 0-1,0-1 0,0 1 0,0 0 0,0 0 1,0-1-1,0 1 0,0 1 0,0 2-26,4-4 20,38 0 17,-42 0-11,0 0 1,0 0-1,1 1 0,-1-1 1,0 0-1,0 0 0,0 0 1,0 0-1,0 0 1,0 0-1,1 0 0,-1 0 1,0 0-1,0 0 0,0 0 1,0 0-1,0 0 1,1-1-1,-1 1 0,0 0 1,0 0-1,0 0 0,0 0 1,0 0-1,0 0 1,0 0-1,1 0 0,-1 0 1,0 0-1,0 0 0,0-1 1,0 1-1,0 0 1,0 0-1,0 0 0,0 0 1,0 0-1,0 0 0,0 0 1,1-1-1,-1 1 1,0 0-1,0 0 0,0 0 1,0 0-1,0 0 0,0-1 1,0 1-1,0 0 1,0 0-1,0 0 0,0 0 1,-1 0-1,1-1 0,0 1 1,0 0-1,0-1 1,0 0 0,0 1-1,0-1 1,0 0 0,0 0-1,0 1 1,0-1 0,1 0-1,-1 0 1,0 1 0,0-1-1,1 0 1,-1 0 0,0 1-1,1-1 1,-1 0 0,1 1-1,-1-1 1,1 1 0,-1-1-1,1 1 1,-1-1 0,1 1-1,-1-1 1,1 1 0,0-1-1,-1 1 1,1-1 0,1 1-1,28-3 17,-21 3-16,-8 0 0,1 0 0,-1 0 0,0 0 0,0 0 0,0 1 0,1-1 0,-1 0 0,0 0 0,0 1 0,0-1 0,0 1 0,0-1 0,0 1 0,0-1 0,0 1 0,0 0 1,0 0-1,0-1 0,0 1 0,0 0 0,0 0 0,-1 0 0,1 0 0,1 2 0,-2-3 0,1 1 1,-1 0-1,1 0 1,-1-1-1,1 1 1,0 0-1,-1-1 1,1 1-1,0 0 1,-1-1-1,1 1 1,0-1-1,0 1 1,0-1-1,-1 1 1,1-1-1,0 0 1,0 1 0,0-1-1,0 0 1,0 0-1,0 0 1,0 0-1,1 0 1,-2 0-1,1 0 0,-1 0 0,0 0 1,1 0-1,-1 0 0,0 0 0,1 0 1,-1 1-1,1-1 0,-1 0 1,0 0-1,1 0 0,-1 0 0,0 0 1,1 1-1,-1-1 0,0 0 1,0 0-1,1 1 0,-1-1 0,0 0 1,1 0-1,-1 1 0,0-1 1,18 17 30,-18-17-31,0 0 0,0 1 0,1-1 0,-1 0 1,0 0-1,1 1 0,-1-1 0,0 0 1,0 0-1,1 1 0,-1-1 0,0 0 1,0 1-1,0-1 0,0 0 0,0 1 0,1-1 1,-1 0-1,0 1 0,0-1 0,0 0 1,0 1-1,0-1 0,0 1 0,0 0 1,0-1-1,0 1 0,0 0 0,0 0 0,0 0 0,0 0 0,0 0 0,0-1 0,1 1 0,-1 0 0,0 0 0,1 0 1,-1-1-1,0 1 0,1 0 0,-1 0 0,1-1 0,-1 1 0,1 0 0,-1-1 0,1 1 0,0-1 0,-1 1 1,1-1-1,0 1 0,1 0 0,-1 0 1,0-1 1,0 1-1,0 0 0,0 0 1,0 0-1,0 0 1,0 0-1,-1 0 0,1 0 1,0 0-1,0 0 1,-1 1-1,1-1 0,-1 0 1,1 0-1,-1 1 1,0-1-1,1 0 0,-1 1 1,0-1-1,0 0 1,0 1-1,0-1 0,0 0 1,0 2-1,0 15 9,0-18-10,0 0 0,0 1 0,0-1 0,0 1 0,0-1 0,0 0 0,0 1 0,0-1 0,0 0 0,0 1 0,0-1 0,1 0 0,-1 1 0,0-1 0,0 0 0,0 1 0,0-1 0,1 0 0,-1 0 0,0 1 0,0-1 0,1 0 0,-1 0 0,0 1 0,1-1 1,16 17 40,-16-17-38,-1 0 0,0 0 0,1 1 0,-1-1 0,0 0 0,0 0-1,1 1 1,-1-1 0,0 0 0,0 0 0,1 1 0,-1-1 0,0 0 0,0 1 0,0-1 0,0 0-1,0 1 1,1-1 0,-1 0 0,0 1 0,0-1 0,0 0 0,0 1 0,0-1 0,0 1 0,0 5 47,0-3 12,0 0 0,0 1 0,0-1 1,0 1-1,0-1 0,-1 0 0,1 0 0,-1 1 0,-2 3 0,-7-1 104,2 0-25,5 15 136,2-19-267,1 0 0,-1-1 0,1 1 1,-1-1-1,0 1 0,1-1 0,-1 1 0,0-1 1,0 1-1,0-1 0,-1 0 0,1 1 0,0-1 0,0 0 1,-1 0-1,1 0 0,0 0 0,-1 0 0,1 0 1,-1 0-1,1-1 0,-3 2 0,-16 11 41,20-13-51,0 0 1,-1 0-1,1 0 0,0 1 0,0-1 1,-1 0-1,1 0 0,0 1 0,0-1 0,-1 0 1,1 1-1,0-1 0,0 0 0,0 0 1,-1 1-1,1-1 0,0 1 0,0-1 1,0 0-1,0 1 0,0-1 0,0 0 0,0 1 1,0-1-1,0 1 0,0 0 0,0 0 0,0-1 0,0 1 1,0 0-1,0 0 0,0-1 0,0 1 0,0 0 0,0 0 0,-1-1 0,1 1 1,0 0-1,0-1 0,-1 1 0,1 0 0,-1-1 0,1 1 0,0 0 0,-1-1 0,1 1 1,-1-1-1,0 1 0,1-1 0,-1 1 0,1-1 0,-1 1 0,0-1 0,1 1 1,-2-1-1,-31 3-579,22-3 77,-6 0-187,13 0-251,0 0-1157,-9 0 1267,4 0-4891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5.3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77 9152,'0'4'1530,"0"13"-47,0-12 1098,0-10-2298,0-12-64,-1 17-217,1 0 0,0 0 0,0-1 0,0 1 0,0 0 0,0 0 1,0 0-1,0 0 0,0 0 0,0-1 0,0 1 0,0 0 1,0 0-1,0 0 0,0 0 0,0 0 0,0 0 0,0-1 0,0 1 1,0 0-1,0 0 0,1 0 0,-1 0 0,0 0 0,0 0 0,0-1 1,0 1-1,0 0 0,0 0 0,0 0 0,0 0 0,0 0 1,1 0-1,-1 0 0,0 0 0,0 0 0,0 0 0,0-1 0,0 1 1,0 0-1,1 0 0,-1 0 0,0 0 0,0 0 0,0 0 1,0 0-1,0 0 0,1 0 0,-1 0 0,0 0 0,0 0 0,0 0 1,0 0-1,0 0 0,1 0 0,-1 1 0,1-1 0,0 0-1,-1 0 0,1 0 1,0 0-1,0 0 1,0 0-1,0 0 0,-1 0 1,1-1-1,0 1 1,0 0-1,0 0 0,-1-1 1,1 1-1,0-1 0,0 1 1,-1 0-1,1-1 1,0 1-1,-1-1 0,1 0 1,-1 1-1,1-1 1,-1 1-1,1-1 0,-1 0 1,1 0-1,-1 1 1,1-1-1,-1 0 0,0 0 1,1 1-1,-1-1 1,0 0-1,0 0 0,0 0 1,0 1-1,1-1 0,-1 0 1,0 0-1,-1 0 1,1 0-1,0 1 0,0-1 1,-1-1-1,1 0-13,0 1 0,0 0 0,0-1-1,0 1 1,0-1 0,1 1 0,-1 0 0,0 0 0,0-1-1,1 1 1,-1 0 0,1-1 0,-1 1 0,2-1 0,-1 1-14,0 1 1,0-1 0,0 0-1,0 1 1,0-1 0,0 1-1,0 0 1,0-1 0,0 1-1,1 0 1,-1 0 0,0 0-1,0-1 1,0 1 0,1 0-1,0 1 1,-2-5-551,0-13-181,0 13-390,0 8-858,0 13-923,0-13-1088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5.8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178 433 6208,'0'0'5744,"4"-5"-5232,14-11-96,-14 12-86,-4-1-42,0 3-260,-1-1 29,1-1 1,0 1-1,0-1 1,0 1-1,1-1 1,-1 1-1,1-1 1,-1 1-1,3-6 1,8 2 14,-4 1-21,-4-15 55,-3-275 486,0 295-591,0 1 0,0 0-1,0 0 1,0 0 0,0 0 0,0 0-1,0 0 1,0-1 0,0 1 0,0 0-1,0 0 1,0 0 0,0 0 0,0 0-1,0 0 1,0-1 0,0 1 0,0 0-1,0 0 1,0 0 0,0 0 0,0 0-1,0 0 1,0-1 0,0 1 0,0 0-1,0 0 1,-1 0 0,1 0 0,0 0-1,0 0 1,0 0 0,0 0 0,0 0-1,0-1 1,0 1 0,0 0 0,-1 0-1,1 0 1,0 0 0,0 0 0,0 0-1,0 0 1,0 0 0,-1 0 0,1 0-1,0 0 1,0 0 0,0 0 0,0 0-1,0 0 1,0 0 0,-1 0 0,1 0-1,0 0 1,0 0 0,-17 0 15,17 0-15,-1 0 0,1 1-1,0-2 1,-1 1 0,1 0 0,0 0 0,-1 0-1,1 0 1,-1 0 0,1 0 0,0 0 0,-1 0 0,1 0-1,0-1 1,-1 1 0,1 0 0,0 0 0,0-1-1,-1 1 1,1 0 0,0 0 0,0-1 0,-1 1 0,1 0-1,0-1 1,-2-1 0,0 0 0,-1 0-1,1 0 1,0 0 0,-1 1-1,1-1 1,-1 1 0,0-1 0,1 1-1,-1 0 1,0 0 0,0 0-1,0 1 1,-4-1 0,7 0 0,0 1 0,-1 0-1,1 0 1,-1 0 0,1 1 0,0-1 0,-1 0-1,1 0 1,0 0 0,-1 0 0,1 0 0,0 0 0,-1 0-1,1 1 1,0-1 0,-1 0 0,1 0 0,0 1-1,-1-1 1,1 0 0,0 0 0,0 1 0,-1-1 0,1 0-1,0 1 1,-17 16 10,16-17-10,1 1 0,0-1-1,0 0 1,-1 1 0,1-1 0,0 0 0,0 0-1,-1 1 1,1-1 0,0 0 0,-1 0 0,1 0 0,0 1-1,-1-1 1,1 0 0,0 0 0,-1 0 0,1 0-1,0 0 1,-1 0 0,1 0 0,0 0 0,-1 1 0,1-1-1,-1-1 1,-13 1 7,-32-1-21,43 1 9,0 0-1,0 0 1,0 0 0,0 1-1,0-1 1,0 1 0,0-1 0,0 1-1,-3 2 1,5-3-5,1 1-1,-1 0 0,1 0 1,-1 0-1,1 0 1,-1 0-1,1 0 0,0 0 1,0 0-1,0 0 1,-1 0-1,1 0 0,0 1 1,0 0-1,1-2 4,-1 0-1,0 1 1,0-1-1,0 0 1,0 0-1,0 0 1,0 0 0,0 0-1,0 1 1,0-1-1,0 0 1,0 0-1,0 0 1,0 0-1,0 0 1,0 0-1,0 1 1,0-1 0,0 0-1,0 0 1,0 0-1,-1 0 1,1 0-1,0 0 1,0 1-1,0-1 1,0 0-1,0 0 1,0 0 0,0 0-1,0 0 1,0 0-1,-1 0 1,1 0-1,0 0 1,0 0-1,0 1 1,0-1-1,0 0 1,0 0 0,-1 0-1,1 0 1,0 0-1,0 0 1,0 0-1,0 0 1,0 0-1,0 0 1,-1 0-1,1 0 1,0 0 0,0 0-1,0 0 1,0 0-1,0 0 1,-1-1-1,-15 1-611,11 0-97,10 0-2154,11 0 421,-12 0-416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6.4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1 381 6400,'0'0'2016,"0"5"-1334,0 11-207,0-12-123,0 1 0,0 11 43,0-12 69,4-4 10,39 0 652,-43 0-1125,0 0 0,1 0 0,-1 0 1,0 0-1,1 0 0,-1 0 1,1 0-1,-1 0 0,0 0 0,1 0 1,-1 0-1,0 0 0,1-1 1,-1 1-1,0 0 0,1 0 0,-1 0 1,0-1-1,0 1 0,1 0 0,-1 0 1,0-1-1,0 1 0,1-1 1,2-1 9,1-1 1,-1 1 0,1 0-1,0 0 1,-1 0 0,1 1-1,0-1 1,0 1 0,0 0-1,0 0 1,1 0 0,-1 1-1,0-1 1,0 1 0,6 0-1,-6 0 149,1 0-117,-4 0-40,-1 1 0,1-1 0,0 0 0,0 0 0,0-1 0,0 1-1,0 0 1,0 0 0,0 0 0,-1-1 0,1 1 0,0 0 0,0-1 0,0 1 0,-1-1 0,2 0 0,-1 0 2,0 0-1,-1 0 1,1-1 0,-1 1 0,1 0 0,-1 0 0,1 0 0,-1-1-1,0 1 1,0 0 0,1 0 0,-1-1 0,0 1 0,-1-3 0,6 4 27,12 0 5,-17 1-36,0-1 0,0 0 0,1 0 0,-1 0 0,0 0 0,0 0-1,0 0 1,0 0 0,0 0 0,1 0 0,-1 0 0,0 0 0,0 0 0,0 0 0,0 0 0,0 0 0,0 0 0,1 0 0,-1 0 0,0 0 0,0 0 0,0-1-1,0 1 1,0 0 0,0 0 0,1 0 0,-1 0 0,0 0 0,0 0 0,0 0 0,0 0 0,0 0 0,0-1 0,0 1 0,0 0 0,0 0 0,0 0-1,1 0 1,-1 0 0,0 0 0,0-1 0,0 1 0,0 0 0,0 0 0,0 0 0,0 0 0,0 0 0,0-1 0,0 1 0,0 0 0,0 0 0,0 0 0,0 0-1,0 0 1,0-1 0,-1 1 0,1-93 165,0 92-165,0 1 0,0 0 1,0-1-1,0 1 1,0 0-1,0-1 1,0 1-1,0 0 1,0-1-1,0 1 0,0-1 1,0 1-1,-1 0 1,1-1-1,0 1 1,0 0-1,0 0 0,-1-1 1,1 1-1,0 0 1,0-1-1,-1 1 1,1 0-1,0 0 0,-1-1 1,-16-16 78,16 17-74,1 0 1,0-1 0,0 1-1,-1 0 1,1 0-1,0-1 1,-1 1-1,1 0 1,0 0 0,0-1-1,0 1 1,-1 0-1,1-1 1,0 1-1,0 0 1,0-1 0,0 1-1,0 0 1,0-1-1,-1 1 1,1 0-1,0-1 1,0 1-1,0-1 1,0 1 0,1-8 73,-4-19 301,3 27-379,0-1 0,0 0 0,-1 1 0,1-1 0,-1 0 0,1 1 0,0-1 0,-1 0 0,1 1 0,-1-1 0,1 1 0,-1-1 0,0 1 0,1-1 0,-1 1 0,1-1 1,-1 1-1,0 0 0,1-1 0,-1 1 0,0 0 0,0-1 0,1 1 0,-1 0 0,0 0 0,0 0 0,1 0 0,-1 0 0,-1 0 0,-3 0 238,6-1-238,-1 0-1,0 0 1,0 0 0,0-1-1,-1 1 1,1 0-1,0 0 1,0 0-1,0 0 1,-1 0 0,1 0-1,-1 0 1,1 0-1,-1 0 1,1 0-1,-1 0 1,1 0 0,-1 1-1,0-1 1,0 0-1,1 0 1,-1 1 0,0-1-1,0 0 1,-1 0-1,1 0-1,0 1 0,0-1-1,0 0 1,0 1 0,0-1-1,0 0 1,1 0-1,-1 0 1,0 1 0,1-1-1,-1 0 1,1 0 0,-1 0-1,1 0 1,-1 0 0,1 0-1,-1 0 1,1 0 0,0 0-1,0 0 1,0-1 0,-1 1-1,1 0 1,0 0 0,1-2-1,-2-11-10,0 9 26,1 0 0,0-1 0,0 1 0,0 0 0,0 0 0,1 0 0,0-1 0,0 1 0,2-6 0,8 5 68,-3 0-16,-6-15 487,-2-1-122,5 18-293,11-13-1,-12 13 619,1 4-565,12 0-16,-13 0-64,1 0-26,87 0-1201,-88 0-143,0 0-465,39 0-3882,-39 0 1397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7.9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129 51 10144,'0'0'2688,"-5"0"-1680,-16 0 554,21 5-1412,-1 14-10,0-12-10,0 1 0,1-1 0,-1 1 0,2-1 1,-1 1-1,1-1 0,1 1 0,2 10 0,-2-15-76,1 2 23,-1 0 0,1 1 0,-1-1 0,0 0 0,0 1-1,0-1 1,-1 1 0,0 0 0,0 0 0,-1-1 0,1 12-1,0 10 220,2 0-1,6 28 0,-2-15 25,2 40 202,7 13-111,-7-12-107,8-1-48,-15-57-158,-1 30-1,-1-27 54,6 45-1,1-31-51,-2-14-11,-1 0 0,0 31 0,-4 129 210,-1-145-277,-1-20 12,2 0 0,0-1 1,1 1-1,6 28 0,0-22 58,-3-17-9,-1 1 0,-1 0 0,0 0 0,1 17 0,-3 61 308,0-80-383,-1-4-4,0 0-1,1 0 1,0 0 0,0 0 0,0-1-1,1 1 1,-1 0 0,1 0-1,0 0 1,3 5 0,3 3 2,-5-11-3,-1 0 0,1 0 0,-1 1 0,0-1 0,0 1 0,0-1 0,0 1 0,0 0 1,0-1-1,-1 1 0,1 0 0,-1 4 0,0-4-1,0 0 0,1-1 0,-1 1 1,1-1-1,-1 1 0,1-1 0,0 0 0,-1 1 0,1-1 0,1 0 0,-1 1 1,0-1-1,2 3 0,-1-3-16,0 1 1,-1-1-1,1 1 1,-1 0 0,0 0-1,0-1 1,0 1-1,0 0 1,0 0-1,-1 0 1,1 0-1,-1 0 1,0 5-1,0-8 9,0 1 0,0 0 0,0 0-1,0 0 1,0 0 0,1 0-1,-1-1 1,0 1 0,0 0 0,1 0-1,-1 0 1,0-1 0,1 1 0,-1 0-1,1 0 1,-1-1 0,1 1-1,-1 0 1,1-1 0,-1 1 0,1-1-1,0 1 1,-1-1 0,1 1 0,1 0-1,-1 0-8,0-1-1,0 1 0,0 0 1,0 0-1,0 0 0,0 0 1,0 0-1,0 0 0,-1 0 1,1 0-1,0 0 0,0 1 0,-1-1 1,1 0-1,-1 0 0,0 1 1,1-1-1,-1 0 0,0 1 1,0-1-1,1 0 0,-1 1 1,0-1-1,0 0 0,-1 2 1,1 15-97,0-18 109,0 0 1,0 0 0,0 0-1,0 0 1,1 1 0,-1-1-1,0 0 1,0 0 0,0 0-1,0 0 1,0 0 0,0 0-1,0 1 1,0-1 0,0 0-1,0 0 1,0 0 0,-1 0-1,1 0 1,0 1 0,0-1-1,0 0 1,0 0 0,0 0-1,0 0 1,0 0-1,0 0 1,0 0 0,0 1-1,0-1 1,-1 0 0,1 0-1,0 0 1,0 0 0,0 0-1,0 0 1,0 0 0,0 0-1,0 0 1,-1 0 0,1 0-1,0 0 1,0 0 0,0 0-1,0 0 1,0 0 0,-1 0-1,1 0 1,0 0 0,0 0-1,0 0 1,0 0 0,0 0-1,0 0 1,-1 0 0,1 0-1,-17 0-77,13 0 16,0 0-32,-13 0 54,17 0 40,-1 0 1,1 0 0,0 0 0,0 0 0,0 0-1,0 0 1,0 0 0,-1 0 0,1 0 0,0 0-1,0 0 1,0 0 0,0 0 0,0 0-1,-1 0 1,1 0 0,0 0 0,0 0 0,0 0-1,0 0 1,0 0 0,0 0 0,-1 0-1,1 0 1,0 0 0,0 0 0,0 0 0,0 0-1,0-1 1,0 1 0,0 0 0,0 0 0,-1 0-1,1 0 1,0 0 0,0 0 0,0 0-1,0-1 1,0 1 0,0 0 0,0 0 0,0 0-1,0 0 1,0 0 0,0-1 0,0 1-1,0 0 1,0 0 0,0 0 0,0 0 0,0 0-1,0 0 1,0-1 0,0 1 0,0 0 0,0 0-1,0-1 1,1 0 1,-1 1-1,0-1 0,0 0 0,0 1 0,0-1 0,-1 0 0,1 1 0,0-1 0,0 0 0,0 0 0,-1 1 0,1-1 0,0 1 1,0-1-1,-1 0 0,1 1 0,-1-1 0,1 1 0,0-1 0,-1 1 0,1-1 0,-1 1 0,1-1 0,-1 1 0,0-1 1,1 1-1,-1 0 0,-1-1 0,-8-7-14,1-13 4,1 8 1,6 11 9,1 0-1,0 0 1,-1-1 0,1 1 0,0 0 0,0-1 0,0 1-1,0-1 1,0 1 0,1-1 0,-1 0 0,1 1 0,-1-5-1,1 2 2,0 0 0,-1-1 0,0 1 0,0 0 0,0 0 0,-1-1 0,-3-7 0,-4-13-5,7 18 1,1-1-1,0 0 1,0-15 0,1 12 1,0 1-1,-4-22 1,0 13 2,-2-6-7,1 0-1,-1-50 1,6-555 93,-1 616-84,0 0 1,0 0-1,-1 0 0,-6-19 1,4 20-3,1-1 1,1 0 0,0 1 0,1-20-1,1 6 4,1 13 2,0 0 0,-2 1-1,0-1 1,-4-21 0,-2 9 5,4 16-7,0 0 0,0 0 1,1-1-1,0-13 1,2 22-3,0 0 0,-1 0 0,1 0 0,0 0 0,-1 0 0,0 0 0,0 0 1,0 0-1,0 0 0,0 1 0,0-1 0,-1 0 0,-2-3 0,2 4 1,1 0-1,0 0 1,-1-1 0,1 1-1,0 0 1,0-1-1,0 1 1,1 0-1,-1-1 1,1 1-1,-1-1 1,1 0-1,0-3 1,-1 1-1,1-1-1,-1 1 1,0-1 0,0 1-1,0 0 1,-1-1 0,0 1-1,-3-7 1,-2-5-2,-19-59 65,25 73-55,0-1-1,0 1 0,1-1 1,-1 0-1,1 1 1,0-6-1,0 7-4,0 0-1,0 0 1,0-1 0,0 1 0,-1 0-1,1 0 1,-1-1 0,1 1 0,-2-3-1,-6-8 13,6 11-12,1 0-1,-1-1 1,1 1 0,0-1 0,0 1-1,0-1 1,0 1 0,0-1-1,0 0 1,1 1 0,-1-1 0,1-5-1,0 6 1,0-1 1,-1 0-1,1 1 0,-1-1 0,1 0 0,-1 1 0,0-1 1,0 1-1,0-1 0,0 1 0,-1-1 0,1 1 0,0 0 0,-1 0 1,0 0-1,0 0 0,-3-3 0,1 0 209,8 5-159,-2 1-54,-1-1 1,0 0 0,0 0-1,1 1 1,-1-1 0,0 1-1,0-1 1,1 1 0,-1 0-1,0 0 1,0-1 0,0 1-1,0 0 1,0 0 0,0 0-1,0 0 1,0 0 0,-1 0-1,2 2 1,16 28-4,-16-27 3,-1-1 0,-1-1 0,1 0 0,0 0 0,-1 1 0,0-1-1,1 0 1,-1 1 0,0 3 0,0-3 1,0-1-1,0 0 1,0 1 0,0-1-1,0 0 1,1 1 0,0-1-1,-1 0 1,2 3 0,15 25 20,-8 20-16,10 16-3,-11-42-6,7 35 1,-12-40-6,-1 38 1,-2-36 3,4 34 0,4-15 6,-4-25-2,-1 1-1,-1-1 1,2 30-1,-4 307-25,0-335 27,-1 0 0,-3 21 0,-12 21 0,12-24 0,2 0 0,3 45 0,0-35 0,-1 234 27,0-173-22,0-103-5,0 0 0,0 0 0,1 0 0,-1 0 0,1 0 0,0 0 0,0-1 0,0 1 0,0 0 0,1-1 0,2 6 0,-2-6 0,-1 0 0,1 1 0,-1 0 0,0-1 0,0 1 0,0 0 0,0-1 0,0 1 0,-1 0 0,1 0 0,0 5 0,-1 46-473,0-38 145,0-35 175,0-159-1559,0 174 1687,0 0 0,-1 0 0,1 0 0,-1 0 0,0-1 0,0 1 0,0 0 0,0 0 0,-1 0 0,-3-5 0,3 5-49,0 0-1,1 0 1,-1 0-1,1 0 1,0 0 0,0 0-1,0 0 1,0 0-1,1 0 1,0-7-1,0 8-40,-1 1 0,1-1-1,0 1 1,-1-1-1,1 1 1,-1-1-1,0 1 1,0 0 0,0-1-1,0 1 1,0 0-1,-2-3 1,-8-16-870,3-22-951,-9 13-1226,16 28 2598,0 0 1,1 0-1,-1-1 1,1 1-1,-1 0 0,1-1 1,0 1-1,0-5 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49.58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52 357 5568,'0'0'3061,"0"-5"-2549,0-12-325,0 17-186,0 0 0,0 0 1,0 0-1,0 0 0,0-1 1,0 1-1,0 0 0,0 0 1,0 0-1,0 0 0,0 0 0,0-1 1,0 1-1,0 0 0,0 0 1,0 0-1,0 0 0,0 0 1,0 0-1,0-1 0,0 1 1,0 0-1,0 0 0,1 0 0,-1 0 1,0 0-1,0 0 0,0-1 1,0 1-1,0 0 0,0 0 1,0 0-1,0 0 0,0 0 1,1 0-1,-1 0 0,0 0 0,0 0 1,0 0-1,0 0 0,0 0 1,0 0-1,1 0 0,-1 0 1,0-1-1,0 1 0,0 0 1,0 0-1,0 0 0,1 1 1,-1-1-1,0 0 0,0 0 0,0 0 1,0 0-1,1 0 0,-1 0 1,1 0 0,0 0 0,0 0-1,0 0 1,-1 0 0,1 0 0,0 0 0,0 0-1,-1-1 1,1 1 0,0 0 0,0 0-1,-1-1 1,1 1 0,0 0 0,-1-1 0,1 1-1,0-1 1,-1 1 0,1-1 0,-1 1-1,1-1 1,-1 1 0,1-1 0,-1 0 0,1 1-1,-1-1 1,1 0 0,-1 1 0,0-1-1,1 0 1,-1 0 0,0 1 0,0-1 0,0 0-1,1 0 1,-1 1 0,0-1 0,0 0-1,0 0 1,-1-1 0,1-2 99,5 0 187,12-14 91,-13 14 448,0 0-401,13-13 49,-13 13 1034,-2 4-1427,-1 0 0,0 0 0,1 0 0,-1 0 0,1 0 0,-1 0 0,0-1 0,1 1 0,-1 0 0,0-1 0,1 1 0,-1-1 0,2-1 0,-2 2-53,-1-1 1,1 0-1,-1 0 0,1 1 1,-1-1-1,1 0 0,-1 0 0,0 0 1,1 1-1,-1-1 0,0 0 0,0 0 1,0 0-1,0 0 0,0 0 0,0 1 1,0-3-1,0-1 2083,0 8-1616,0 13-11,0-13-96,0 0-95,0 246 287,0-240-580,-1 0 0,0 0 0,-1-1 0,-6 19 0,-1 11-1,5-12 4,2 0 0,1 1 1,3 39-1,0-39 0,-1 0-1,-2 0 1,-5 35 0,-11-3 2,14-25 25,1 0 0,3 44 0,-1-34 36,0 188 482,1-219-483,0 0 1,0 0-1,6 22 0,-2-19-9,-2-1-1,0 1 0,1 33 1,-4 47 60,0-94-110,0 0 1,1 0-1,-1 0 0,0 0 0,1 0 1,0 0-1,0 0 0,0 0 1,0 0-1,0 0 0,0-1 0,1 1 1,2 3-1,-2-4-4,-1 0 1,0 1-1,1-1 0,-1 0 1,0 0-1,0 1 1,-1-1-1,1 1 0,0-1 1,-1 1-1,1-1 1,-1 1-1,0 3 0,0 5 12,-1-8-11,1 1 0,0-1 1,0 1-1,0-1 1,1 1-1,-1-1 1,1 1-1,0-1 1,1 5-1,6 5 1,-6-11-5,-1 1 0,1-1 0,-1 1 0,0-1 0,0 0 0,0 1 0,0 0 0,0-1 0,0 1 0,-1 0 0,1-1 0,-1 6 0,0-4 0,-1 0 0,1 0 0,0 0-1,0-1 1,1 1 0,-1 0-1,1 0 1,0 0 0,0-1 0,0 1-1,0 0 1,1-1 0,0 1-1,-1-1 1,1 0 0,0 1 0,1-1-1,2 3 1,-1-2-27,-4-5-71,0 0 96,0 0 0,0 0 1,0 0-1,0 0 0,0 0 0,0 0 0,-1-1 0,1 1 0,0 0 0,-1 0 0,1 0 0,0 0 0,-1 0 0,0 1 0,1-1 0,-1 0 0,1 0 0,-1 0 0,0 0 0,0 1 0,0-1 0,1 0 0,-1 1 0,-2-2 0,2 1 2,0 1-1,0-1 1,1 1-1,-1-1 1,0 0-1,0 0 1,0 1-1,1-1 1,-1 0-1,0 0 1,1 0-1,-1 0 1,1 0-1,-1 0 1,1 0-1,-1 0 1,1 0-1,0 0 1,-1 0-1,1 0 1,0 0-1,0 0 1,0 0-1,0-1 1,0-1-1,0 1 1,0-1 0,0 1 0,-1-1 0,1 0 0,-1 1 0,0-1 0,0 1 0,0-1 0,0 1 0,0 0 0,-3-5 0,-6-14 0,2-21 0,-9 8 0,15 28 0,1-1 0,0 0 0,0 1 0,1-1 0,0-7 0,0 4 0,0 1 0,-1 0 0,-2-13 0,-14-33 0,9-13 0,-9 9 0,14 35 0,1-1 0,2-38 0,0 31 0,0 21 2,-1 1 1,0-1-1,0 1 0,-2-1 0,-2-9 0,-4-17 12,6 23-10,1 1 0,1 0 0,1-1 0,0 1 0,0-1 0,1 1 0,4-16 0,11-26 1,-13 27 1,-1 0-1,-3-51 0,0 52 1,1-1-1,6-53 0,11 22-5,-13 16 6,-1 1 0,-4-59 0,-1 42 3,3 47-8,-1 1 0,2 0 0,0 0 0,0 0 0,1 0 1,4-13-1,-3 13 2,-2 5 0,-1 0 0,0 0 0,0 0 0,0 0 0,-1 0 0,1 0 0,-2 0 0,0-7 0,0-3 2,1-263 64,0 275-21,-4 8-11,3-3-34,-1 1-2,0 0 1,0 0-1,1 0 1,-1 0-1,1 0 1,-1 0-1,1 1 1,0-1-1,0 0 1,0 1-1,0-1 1,0 1-1,1-1 1,-1 1-1,1 0 0,-1-1 1,1 1-1,0-1 1,0 4-1,0 0 2,-1 1 0,0-1-1,0 0 1,0 0 0,-1 1-1,0-1 1,0 0 0,-1 0-1,-5 10 1,7-13-2,0 0-1,0 0 1,0 0-1,1 0 1,-1 0-1,1 0 1,0 0-1,0 0 1,0 4-1,0 8 0,0 0 0,-4 19 0,-12 29 0,11-7 0,4 88 0,2-77 0,-1 348 0,0-399 0,1 0 0,3 19 0,12 24 0,-14-43 0,-1-1 0,-1 29 0,-1-28 0,1 0 0,0 0 0,2 0 0,3 19 0,2-8-3,-3-17-2,-1 1 1,-1 0-1,0 0 0,1 16 1,-3 130-98,0-154 100,1-1 0,-1 1 0,0 0 0,1 0 0,0-1 0,-1 1 0,1 0 0,0-1 0,0 1 0,1-1 0,-1 1-1,0-1 1,1 0 0,0 0 0,-1 1 0,1-1 0,2 2 0,-4-4 1,1 0 0,-1 0 0,0 1 0,1-1 0,-1 0 0,0 0 0,0 1-1,1-1 1,-1 0 0,0 1 0,0-1 0,0 0 0,1 1 0,-1-1 0,0 0 0,0 1 0,0-1 0,0 0 0,0 1 0,0-1 0,0 0 0,0 1-1,0-1 1,0 1 0,1 13-73,0-21-97,-1 2 158,0 1 1,-1 0-1,1 0 0,-1 0 1,1 0-1,-1 0 0,-2-4 1,-5-5 7,7 11 5,-1 0-1,1-1 1,-1 1-1,1 0 1,0-1 0,0 0-1,0 1 1,0-1-1,1 0 1,-1 1 0,1-1-1,-1 0 1,1 0-1,0-3 1,0-1285 5,0 1290-4,0 0-1,0 0 1,0 0-1,0-1 0,0 1 1,0 0-1,0 0 1,-1 0-1,1 0 0,-1-1 1,1 1-1,-1 0 1,1 0-1,-1 0 1,1 0-1,-1 0 0,0 0 1,0 0-1,1 1 1,-1-1-1,0 0 0,0 0 1,0 1-1,-2-2 1,2 1-1,1 1 1,-1-1 0,0 1-1,0-1 1,1 1 0,-1-1-1,0 0 1,1 1 0,-1-1-1,0 0 1,1 0 0,-1 1-1,1-1 1,0 0-1,-1 0 1,1 0 0,-1 0-1,1 0 1,0 1 0,0-1-1,0 0 1,-1 0 0,1 0-1,0-1 1,0 3-1,0-1-1,0 1 1,0 0 0,0 0-1,0 0 1,0 0 0,-1 0-1,1 0 1,0 0 0,-1 0-1,1 0 1,-1 0 0,1-1-1,-1 1 1,1 0 0,-1 0-1,1-1 1,-1 1 0,0 0-1,1-1 1,-1 1 0,0-1-1,-1 2 1,1-2-1,0 1 1,0 0-1,0 0 0,0-1 0,0 1 0,0 0 1,1 0-1,-1 0 0,0 0 0,1 0 0,-1 0 1,0 0-1,1 0 0,-1 0 0,1 1 1,0-1-1,-1 0 0,1 0 0,0 0 0,0 0 1,-1 1-1,1-1 0,0 2 0,0 0 0,0-1 0,0 1 0,0-1 0,-1 1 0,1-1 0,-1 1 0,0-1 0,0 1 0,0-1 0,0 0 0,0 1 0,0-1-1,-3 2 1,3-1 0,-1-1 0,0 1 0,1 0 0,0 0-1,-1-1 1,1 1 0,0 0 0,1 0-1,-1 0 1,0 0 0,1 0 0,0 0 0,0 4-1,0 17 2,0 2 0,-5 47 0,-11 8 0,10-14 0,6 99 0,2-73 0,-2 106-5,0-183 1,1 1-1,1-1 0,8 32 1,-7-34 2,0-1 0,-1 1 0,2 26-1,-5-36 3,1 0 0,1 1 0,-1-1 0,1 0 0,-1 1 0,1-1 0,1 0 0,-1 0 0,0 0 0,1 0 0,3 6 0,-3-7 0,0 1 0,-1-1 0,1 1 0,-1-1 0,0 1 0,0 0 0,0 0 0,0-1 0,-1 1 0,0 0 0,0 5 0,0 11 0,-1-15-5,0 0 1,1 0 0,0 0 0,0 0 0,1 0-1,-1 1 1,1-1 0,0 0 0,3 6 0,3 1-34,-5-9 18,-1-1-1,1 0 1,-1 1 0,0-1 0,1 1 0,-1-1 0,-1 1 0,1 0 0,0-1 0,-1 1 0,1 0 0,-1 4 0,0 40-855,0-43 107,0 0-320,0 1 608,0 3-62,0 0-4238,-4-8 2908,3 0 1747,1 0 1,-1 0-1,0 0 0,0 0 1,1 0-1,-1 0 0,0 0 0,0 0 1,0 0-1,1 0 0,-1-1 1,0 1-1,1 0 0,-1-1 1,0 1-1,0 0 0,1-1 1,-1 1-1,1-1 0,-1 1 0,0-1 1,1 1-1,-1-1 0,1 0 1,-1 1-1,1-1 0,0 0 1,-1 1-1,1-1 0,0 0 1,-1 1-1,1-1 0,0 0 0,0 0 1,-1 0-1,1 1 0,0-1 1,0 0-1,0 0 0,0 1 1,0-3-1,0-1-4563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1.89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52 1952,'0'0'3445,"-4"0"-2464,-9 0-443,4 0 4738,9-4-4940,0-13-54,0 12 1217,4 5-1088,2 1-270,-3-1-81,0 0 0,0 0-1,0 0 1,0 0 0,0 0 0,0 0 0,0-1 0,-1 1 0,1-1 0,5-2 0,-1-7 190,-7 9-235,1 0 0,-1 1 0,1-1-1,-1 0 1,1 1 0,-1-1 0,1 0 0,-1 1 0,1-1-1,-1 1 1,1-1 0,0 1 0,0-1 0,-1 1 0,1 0-1,0-1 1,-1 1 0,1 0 0,0-1 0,0 1 0,0 0-1,-1 0 1,1 0 0,0 0 0,0 0 0,0 0 0,0 0 0,-1 0-1,1 0 1,0 0 0,1 0 0,205 0 1691,-195 1-1620,0 1-1,0-1 0,21 7 0,-20-4-14,1-1 0,-1 0 0,26 0-1,-10-2-20,-8-1-20,0 0-1,31-5 1,7-11 7,-36 13-26,1 1 0,25 2 0,-22 0-12,121 0-41,-144 0-38,0 0 16,3 0 101,-13 0-63,-33 0-164,-54 0-362,64 0 437,5 0 50,0 0 0,-26 5 1,-26 11 37,0-7 6,4 8 15,17-9 12,30 1 5,20-7-8,0 0 0,0 0 1,-1 0-1,1-1 0,0 0 1,-1 0-1,-8 0 0,2-1 19,8 0-3,1-1-1,-1 1 1,1 0-1,-1 1 1,1-1 0,-1 0-1,1 1 1,-1 0 0,-3 1-1,-6 6 49,11-6-48,-1-1 0,1 1 1,0-1-1,-1 0 1,0 0-1,1 0 0,-1 0 1,1 0-1,-1 0 1,0-1-1,0 1 0,1-1 1,-1 0-1,-3 0 0,-8-1 63,9 0-45,0 1 0,1 0 0,-1-1 1,1 1-1,-1 1 0,0-1 0,1 1 0,-1 0 1,1 0-1,-8 3 0,-9 13 150,21-17-181,0 0 0,-1 1 0,1-1 0,0 0 1,0 1-1,0-1 0,-1 0 0,1 0 0,0 1 0,-1-1 0,1 0 1,0 0-1,-1 0 0,1 0 0,0 1 0,-1-1 0,1 0 1,0 0-1,-1 0 0,1 0 0,0 0 0,-1 0 0,1 0 0,0 0 1,-1 0-1,-7 0 21,-19 2 34,27-2-61,-1 1 0,0-1 0,1 0 0,-1 1 0,0-1 0,1 0-1,-1 1 1,0-1 0,1 1 0,-1-1 0,1 1 0,-1 0 0,1-1 0,-1 1 0,1-1-1,-1 1 1,1 0 0,0-1 0,-1 1 0,1 0 0,0 0 0,0-1 0,-1 1 0,1 0 0,0 0-1,0-1 1,0 1 0,0 0 0,0 1 0,0-2 0,0 0-1,0 0 1,0 0 0,0 1-1,0-1 1,0 0-1,0 0 1,0 0 0,0 0-1,0 0 1,0 0 0,0 1-1,0-1 1,0 0-1,0 0 1,0 0 0,0 0-1,0 0 1,0 1 0,0-1-1,0 0 1,0 0-1,0 0 1,0 0 0,0 0-1,0 0 1,0 0 0,0 1-1,1-1 1,-1 0-1,0 0 1,0 0 0,0 0-1,0 0 1,0 0 0,0 0-1,0 0 1,1 0-1,-1 0 1,0 0 0,0 0-1,0 0 1,0 0 0,0 0-1,0 0 1,1 0-1,-1 0 1,0 0 0,0 0-1,0 0 1,0 0 0,0 0-1,1 0 1,-1 0-1,0 0 1,0 0 0,13-1-4,-8 1 1,1-1-1,-1 1 1,1 0 0,-1 0 0,1 1 0,-1-1 0,1 1 0,9 3 0,-2 4-1,-11-6 6,0 0 0,0-1 0,0 0 0,1 1 1,-1-1-1,1 0 0,-1 0 0,1-1 0,-1 1 1,1 0-1,-1-1 0,1 1 0,4-1 0,225 0 105,-202 2-74,0 1 0,37 9 0,-49-8-20,4-1 4,1-1 1,0 0-1,39-4 1,-11 1 8,-19 0-19,34 2 20,-62 0-27,0-1 1,-1 1 0,1 0-1,-1 0 1,1 0 0,-1 0-1,1 0 1,-1 1 0,0 0-1,0-1 1,1 1-1,-1 1 1,3 2 0,-6-5 0,0 0-1,0 0 1,1 1 0,-1-1 0,0 0 0,0 1-1,1-1 1,-1 0 0,0 0 0,1 1 0,-1-1 0,0 0-1,0 0 1,1 0 0,-1 0 0,1 1 0,-1-1 0,0 0-1,1 0 1,-1 0 0,0 0 0,1 0 0,-1 0-1,0 0 1,1 0 0,46 0 36,-47 4 1,0 13 15,0-17-52,0 0-1,0 0 1,0 0 0,0 0-1,0 0 1,0 1 0,0-1-1,0 0 1,0 0 0,0 0-1,0 0 1,0 0 0,0 1-1,0-1 1,0 0 0,0 0-1,0 0 1,0 0 0,0 0-1,0 0 1,0 1-1,0-1 1,0 0 0,0 0-1,0 0 1,0 0 0,0 0-1,-1 0 1,1 0 0,0 1-1,0-1 1,0 0 0,0 0-1,0 0 1,0 0 0,0 0-1,-1 0 1,1 0 0,0 0-1,0 0 1,0 0 0,0 0-1,0 0 1,-1 0 0,1 0-1,0 0 1,0 0-1,0 0 1,0 0 0,0 0-1,0 0 1,-1 0 0,1 0-1,0 0 1,0 0 0,0 0-1,-3 0 4,0 0 0,1 1 0,-1-1 0,1 1 0,-1 0-1,1 0 1,-1 0 0,1 0 0,0 0 0,-1 1 0,-1 1-1,1-1-1,0-1-1,1 1 0,-1-1 0,0 1 0,0-1 0,0 0 0,0 0 0,0 0 0,0-1 0,-1 1 0,-4 0 0,3-1-8,0 0 1,0 1-1,0 0 1,-1 0-1,1 0 1,0 1-1,0-1 0,-4 4 1,-17 4-31,-29-1-48,-17 9 21,-4-8 32,35-1 26,26-4 0,-1-1-1,0 0 0,-23 0 1,32-4 5,0 1 0,0 1 0,0-1-1,-11 4 1,-16 12 7,18-13 25,0-1-1,-1 0 1,1-2 0,-28-1 0,4 0 209,-57 1 342,93 0-604,8 4-36,-1-1 58,-1-1 1,-1 0 0,1-1-1,0 1 1,0-1 0,0 1 0,0-1 0,0 0 0,0 1 0,0-1 0,1 0 0,-1-1 0,0 1 0,1 0 0,-1-1 0,0 1 0,1-1 0,-1 0 0,1 0 0,-1 0 0,1 0 0,3-1 0,3 1 3,-4-1-3,0 0-1,0 1 1,0 0-1,0 0 1,-1 0 0,1 1-1,0-1 1,0 1-1,0 0 1,5 3 0,-5-1 4,1 0 0,0-1 1,0 1-1,0-1 0,0 0 1,0 0-1,1-1 0,-1 0 1,1 0-1,8-1 0,10 0 11,-11-1 4,1 1 0,-1 1 0,24 4 0,-19-1-2,7 2 7,1-2-1,49 3 0,280-7 40,-353 0-66,-1 1 0,1-1 1,0 0-1,-1 1 0,1 0 0,0-1 1,-1 1-1,1 0 0,-1 1 0,1-1 0,-1 0 1,5 4-1,6 2-2,2-1 12,-30-8 16,3 2-9,7 0-9,1-1-1,-1 1 1,1 1-1,0-1 1,-1 1-1,1-1 1,-8 4-1,-35 13 0,-8-9-5,35-4 0,-8 2 0,1-1 0,-46 1 0,56-6 0,1 0 0,-23 5 0,-20 12 0,13-12-8,0-3-1,-65-3 0,38-1 3,-50 2-26,130 0 20,-4-1 9,1 1 0,0 0 1,0 0-1,0 1 0,-1-1 0,1 1 1,0-1-1,6 3 0,3 5-7,-11-6 9,0-1 0,1 1-1,-1-1 1,0 0 0,1 0-1,0 0 1,-1 0 0,1 0 0,-1 0-1,1-1 1,0 1 0,5-1-1,-4 0 4,0 0 1,0 0-1,0 1 0,0 0 0,0-1 0,0 1 0,0 1 0,0-1 0,-1 0 0,1 1 1,3 2-1,-3-2 0,0 0 1,-1 0 0,1-1 0,0 0 0,0 1-1,0-1 1,0-1 0,0 1 0,0 0-1,0-1 1,4 0 0,-2 0-4,-1 1 0,0-1-1,1 1 1,-1 0 0,0 1-1,0-1 1,9 5 0,11 3-10,-13-7 13,-1-1-1,1 0 1,0-1 0,16-1 0,-19 1 0,0-1 1,1 1-1,-1 1 1,0-1-1,0 2 1,10 1-1,15 15-2,-23-16 4,0-1-1,-1 0 0,1 0 1,20-2-1,-12 1 7,-16 0-10,0 0 1,-1 0-1,1 0 1,0 1-1,-1-1 1,1 1-1,-1-1 1,1 1-1,-1 0 1,1 0-1,-1 0 1,1 1-1,2 1 0,15 7-1,7-8 0,-23-3 2,0 1-1,0 0 1,0 0 0,0 1-1,0-1 1,0 1 0,-1 0-1,1 0 1,6 2 0,11 14 31,-20-17-22,-1 1 1,1-1-1,-1 1 1,0 0-1,1-1 1,-1 1-1,1 0 1,-1-1-1,0 1 1,1 0-1,-1 0 1,0-1-1,0 1 1,0 0-1,0 0 1,0-1-1,0 1 1,0 0-1,0 0 1,0 0-1,0-1 1,0 1-1,0 0 1,0 0-1,-1-1 1,1 1-1,0 0 1,0 0-1,-1-1 1,1 1-1,-1 0 1,1-1-1,-1 1 0,0 0 1,1-1-10,-1 1 25,0 0 1,-1-1 0,1 1 0,0 0-1,-1-1 1,1 0 0,0 1 0,-1-1-1,1 0 1,0 0 0,-1 1-1,1-1 1,-1 0 0,-1-1 0,0 1 8,1 0 0,-1 0 0,1 0 0,-1 1 1,1-1-1,-1 1 0,-4 1 0,2 1-15,-1 0-1,1 0 1,-1-1-1,0 0 0,0 0 1,0 0-1,-1-1 0,1 0 1,0 0-1,-11 0 1,2-1-17,0 2 0,-1 0 0,-24 7 0,0-1-5,10-4-12,1-2-1,-54-2 1,21-1-97,51 0-70,-1 0 0,1-1 1,0 0-1,-1-1 1,1 0-1,-10-4 0,13 4-37,-35-16-3079,31 13 1693,-9-3-3505,20 8 4473,0 0 1,1-1-1,-1 1 1,1 0 0,-1-1-1,1 1 1,0 0-1,0-1 1,-1 1 0,1-1-1,0 1 1,0-1-1,1-1 1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3.63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888 0 10720,'0'0'5866,"-9"4"-5183,1 0-537,4-1-70,0-1 1,-1 0-1,0 0 0,1 0 0,-1 0 1,0-1-1,0 0 0,0 0 0,0 0 1,0-1-1,-6 0 0,10 0-53,0 0-1,0 0 0,0 1 1,0-1-1,-1 0 1,1 0-1,0 1 1,1-1-1,-1 1 0,0-1 1,0 0-1,0 1 1,0 0-1,0-1 1,0 1-1,1 0 0,-1-1 1,0 1-1,0 0 1,1 0-1,-1 0 1,0 1-1,0-1-4,1 0-1,-1 0 1,0 0 0,1-1-1,-1 1 1,0 0 0,1 0 0,-1-1-1,0 1 1,0 0 0,0-1-1,0 1 1,0-1 0,0 1-1,0-1 1,0 1 0,0-1-1,0 0 1,0 1 0,0-1-1,0 0 1,-2 0 0,3 0-11,0 0 1,-1 0-1,1 0 0,-1 0 1,1 0-1,0 0 0,-1 0 1,1 0-1,0 0 1,-1 0-1,1 1 0,0-1 1,-1 0-1,1 0 1,0 0-1,-1 0 0,1 1 1,0-1-1,-1 0 0,1 0 1,0 1-1,0-1 1,-1 0-1,1 1 0,0-1 1,-30 19 177,23-15-149,1-1-1,0 1 0,-1 0 1,-9 9-1,13-11-22,1 1-1,-1-1 0,0 0 1,0 0-1,0 0 0,0 0 1,0-1-1,0 1 0,-1-1 1,1 0-1,-1 0 0,-6 1 1,-24 8 77,16 0-30,0 0 0,-24 17-1,-28 16 221,-2-9 210,32-4-89,21-14-199,-12 8 97,0 0 200,-30 29-1,32-24 2,1 2-1,-42 58 1,54-66-307,12-17-167,0-1-1,0 1 0,0 0 0,1 0 0,0 0 0,0 0 0,-2 10 0,-4 35 55,1-25-63,6-21-17,0 0 0,0 0 0,1 0 0,0 0 0,0 0 0,0 1 0,0-1-1,1 0 1,0 1 0,0-1 0,0 1 0,2 6 0,15 35-10,-14-39-2,-2-4-11,0 0-1,0-1 0,1 1 0,-1 0 1,1-1-1,0 1 0,0-1 0,0 0 1,0 0-1,1 1 0,-1-1 0,4 2 1,39 42-1229,42 39-910,-72-74 1605,0 1 1,1-2-1,0 0 0,18 8 0,39 15-2418,-18 4-353,-51-36 2887,1 0 1,0-1-1,0 1 1,-1-1-1,6 0 1,7 3-1120,-6-1 235,-1 1 0,0 0-1,10 6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3.1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81 107 8992,'0'0'2506,"0"-4"-196,0 3-2237,0 0 0,0 0 0,0 0 0,0 1 0,0-1 0,0 0 0,0 0 0,0 0 0,-1 0 0,1 1 0,0-1 0,0 0 0,-1 0 0,1 1 0,-1-1 0,1 0 0,-1 0 0,1 1 0,-1-1 0,1 1 0,-1-1 0,1 0 0,-1 1 0,0-1 0,1 1 0,-1-1 0,0 1 0,1 0 0,-1-1 0,0 1 0,0 0 0,0-1 0,1 1 0,-1 0 0,0 0 0,0 0 0,0 0 0,0 0 0,1 0 0,-1 0 0,-1 0 0,-3 0 5031,5 4-4763,0 521 3067,0-524-3405,0 0 0,0 1 0,0-1 0,0 0 0,0 0 0,-1 1 0,1-1 1,0 0-1,-1 0 0,1 1 0,-1-1 0,1 0 0,-1 0 0,1 0 0,-1 0 0,0 0 0,0 0 0,1 0 0,-1 0 0,0 0 0,0 0 0,0 0 0,-2 0 0,2 0 7,0 0 0,0-1 0,1 1 0,-1-1 0,0 1 1,0 0-1,1-1 0,-1 1 0,0 0 0,1 0 0,-1 0 0,1 0 0,-1-1 0,1 1 0,0 0 0,-1 0 0,1 0 0,0 0 0,-1 0 1,1 0-1,0 0 0,0 0 0,0 2 0,1-16 7,-1 7-14,1-1-1,-1 1 0,0 0 0,0 0 0,-1 0 1,0 0-1,0 0 0,-3-8 0,-4 0-2,6 12 0,1 0 0,-1 0 0,1-1 0,0 1 0,-1-1 0,1 1 0,0-1 0,1 1 0,-1-1 0,0 0 0,1 1 0,-1-1 0,1-4 0,0-284-37,0 288 35,0 0 0,1 1 0,-1-1 0,1 0 0,-1 0 0,1 0 0,0 1 0,0-1 0,0 0 0,1 1 0,-1-1 0,3-3 0,-2 4-1,-1-1 0,1 1 0,-1-1 1,1 1-1,-1-1 0,0 0 0,0 0 0,0 1 0,-1-1 0,1 0 0,-1 0 0,1-5 0,-1 5-3,0 0 0,1 0 1,-1 0-1,1 1 0,-1-1 1,1 0-1,0 0 0,0 1 0,0-1 1,1 1-1,-1-1 0,4-4 1,3-6-6,0-6 0,-7 16 3,1-1-1,0 0 0,0 1 1,0 0-1,0-1 1,0 1-1,1 0 1,0 0-1,5-5 1,10-10-8,-18 18 14,0 0 0,0-1 0,1 1 0,-1 0 0,0 0 0,0-1 1,1 1-1,-1 0 0,0 0 0,1-1 0,-1 1 0,0 0 1,1 0-1,-1 0 0,0-1 0,1 1 0,-1 0 0,0 0 0,1 0 1,-1 0-1,0 0 0,1 0 0,-1 0 0,1 0 0,0 0 1,-1 0-1,1 0 1,0 0-1,0 0 1,0 0-1,0 0 1,0-1-1,0 1 1,0 0-1,0-1 1,0 1-1,0 0 1,0-1 0,-1 1-1,1-1 1,0 0-1,0 1 1,0-1-1,-1 1 1,1-1-1,0 0 1,-1 0-1,1 1 1,-1-1-1,2-1 1,-2 1 0,1 0-1,0 0 1,-1 0 0,1 0-1,0 0 1,0 0 0,0 0-1,0 0 1,0 0 0,0 1 0,0-1-1,0 0 1,0 1 0,0-1-1,0 1 1,0-1 0,0 1-1,1 0 1,-1-1 0,0 1-1,0 0 1,0 0 0,1 0 0,1 0-1,46 0-35,-49 0 36,0 0 0,1 0 0,-1 0 1,1 0-1,-1 0 0,0 0 0,1 0 0,-1 0 1,0 0-1,1 0 0,-1 1 0,1-1 0,-1 0 0,0 0 1,1 0-1,-1 1 0,0-1 0,1 0 0,-1 0 0,0 1 1,0-1-1,1 0 0,-1 0 0,0 1 0,0 0 1,3 0-1,-1 1 1,0 0 0,-1 1-1,1-1 1,0 0 0,-1 0-1,1 1 1,-1-1 0,0 1 0,0-1-1,0 1 1,0 0 0,0-1-1,0 1 1,-1 0 0,1 0 0,-1 4-1,0-6 1,0 1 0,0-1 0,0 0 0,0 0 0,0 0 0,0 0 0,0 1 0,1-1 0,-1 0 0,0 0 0,1 0 0,-1 0 0,1 0 0,-1 0 0,1 0 0,0 0 0,-1 0 0,1 0 0,0 0 0,0 0 0,0 0 0,0-1 0,-1 1 0,3 1 0,-2-2 0,0 1 0,0 0 0,0-1 0,0 1 0,0 0 0,-1 0 0,1 0 0,0 0 0,-1 0 0,1 0 0,0 0 0,-1 0 0,1 0 0,-1 0 0,1 0 0,-1 0 0,0 0 0,1 0 0,-1 0 0,0 0 0,0 1 0,0-1 0,0 0 0,0 2 0,1 14 0,-1-12 0,1-1 1,-1 1-1,1 0 1,-2 0-1,1-1 1,0 1-1,-1 0 1,0-1-1,0 1 1,-2 6 0,-15-2 25,10 13 1,3-15-26,0 0 0,-1 0 0,1 0 0,-1-1 0,0 0 0,-8 6 0,-19 20-35,31-30 26,0 0 0,-1 0 0,1 0 0,0-1-1,-1 1 1,1 0 0,-1-1 0,0 1 0,1-1-1,-1 0 1,0 0 0,0 0 0,0 0 0,-5 0 0,7-1-1,1 0 1,-1 0 0,1 0 0,0 0 0,-1 0-1,1 0 1,-1 0 0,1 0 0,0 0 0,-1 0-1,1 1 1,0-1 0,-1 0 0,1 0-1,0 0 1,-1 0 0,1 1 0,0-1 0,-1 0-1,1 0 1,0 1 0,0-1 0,-1 0 0,1 1-1,0-1 1,-18 18-317,18-18 308,0 0-1,0 1 1,-1-1 0,1 0 0,0 0 0,0 1-1,-1-1 1,1 0 0,0 0 0,-1 1-1,1-1 1,0 0 0,-1 0 0,1 0-1,0 1 1,-1-1 0,1 0 0,0 0 0,-1 0-1,1 0 1,0 0 0,-1 0 0,1 0-1,-1 0 1,1 0 0,-18 0-548,17 0 553,1 0 1,0 0 0,0 0-1,0 0 1,0 0 0,0 0-1,-1 0 1,1 0 0,0 0-1,0 0 1,0 0 0,0 0-1,0 0 1,-1 0 0,1 0-1,0 0 1,0 0 0,0 0-1,0 0 1,0 0 0,-1 0 0,1 0-1,0 0 1,0 0 0,0 0-1,0 0 1,0 0 0,0 1-1,0-1 1,-1 0 0,1 0-1,0 0 1,0 0 0,0 0-1,0 0 1,0 0 0,0 1-1,0-1 1,0 0 0,0 0-1,0 0 1,0 0 0,0 0-1,0 1 1,0-1 0,0 0-1,0 0 1,0 0 0,0 0 0,0 0-1,0 1 1,0-1 0,0 0-1,0 0 1,0 0 0,0 1-1,0-1-24,0 1-1,0 0 1,0 0 0,0 0-1,0-1 1,0 1-1,0 0 1,0 0-1,0 0 1,0 0-1,-1-1 1,1 1 0,0 0-1,-1 0 1,1-1-1,-1 1 1,1 0-1,0 0 1,-1-1-1,0 1 1,1-1 0,-1 1-1,1 0 1,-1-1-1,0 1 1,1-1-1,-1 1 1,0-1-1,1 0 1,-1 1 0,0-1-1,0 0 1,0 0-1,1 1 1,-1-1-1,0 0 1,0 0-1,0 0 1,0 0 0,1 0-1,-3 0 1,-1 0-1116,4 17-6800,0-8 3056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4.1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79 0 10176,'0'0'7637,"-9"0"-6507,-25 0-399,27 1-408,6 3-11,1 12 264,0-15-557,0-1 1,0 0-1,0 1 1,0-1-1,0 0 1,0 1-1,0-1 1,0 0-1,-1 1 1,1-1-1,0 0 1,0 1-1,0-1 0,0 0 1,-1 1-1,1-1 1,0 0-1,0 1 1,0-1-1,-1 0 1,1 0-1,0 1 1,0-1-1,-1 0 1,0 1-1,-16 15 392,17-16-400,-1 1 1,1-1-1,0 0 1,0 0-1,-1 1 1,1-1-1,0 0 1,0 0-1,-1 1 1,1-1-1,0 0 1,0 0-1,0 1 1,-1-1-1,1 0 1,0 1-1,0-1 1,0 0-1,0 1 1,0-1-1,0 1 1,0-1-1,0 0 1,0 1-1,0 0 1,-1 13 147,0-7-129,1 0-1,0 0 1,0 0-1,1-1 0,0 1 1,0 0-1,2 7 0,5 3 3,-6-12-29,0-1 0,0 1 0,0 0 0,-1 0-1,0 0 1,1 0 0,-2 0 0,1 0 0,0 0 0,-1 5 0,0-5-5,0 0 0,0 0 0,1 0 0,-1 0 0,1 0 0,1 0-1,-1 0 1,1-1 0,-1 1 0,1 0 0,1-1 0,-1 1 0,1-1-1,4 6 1,3 6-34,-1 1-1,-1 0 0,0 0 0,9 33 1,-14-40-10,5 11-110,2-1-1,18 32 1,-24-46 97,-1-1 0,1 1 1,-1 0-1,-1 0 0,0 1 1,1-1-1,0 7 0,3 8-175,11 9-497,-9-5-330,0-12 428,-6-11 424,-1 0 0,1 1 0,-1-1 0,0 1 0,0-1 0,0 1 0,0-1 0,0 1 0,0-1 0,-1 1 0,1 0 0,-1 5 1,0-7 96,0-1 0,0 1 0,-1 0 0,1 0 0,0 0 0,0 0 0,0-1 0,0 1 1,0 0-1,0 0 0,1 0 0,-1-1 0,0 1 0,0 0 0,1 0 0,-1 0 1,0-1-1,1 1 0,-1 0 0,0 0 0,1-1 0,-1 1 0,1 0 0,-1-1 1,1 1-1,0-1 0,-1 1 0,1-1 0,0 1 0,-1-1 0,1 1 0,0-1 0,0 1 1,-1-1-1,1 0 0,0 0 0,0 1 0,0-1 0,-1 0 0,1 0 0,0 0 1,0 0-1,0 0 0,0 0 0,1 0 0,2 0-3653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4.5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356 77 13440,'0'0'6415,"-8"8"-5417,-3 2-783,4-4-147,0 0 0,0 0 1,1 1-1,0-1 0,0 2 1,-7 11-1,7-7-26,-18 31 1,-3-1-49,-27 39-116,12-27-176,8 14-204,-4-12-15,27-26 268,11-26 114,-1-1-1,0 1 1,0-1 0,0 1-1,-1-1 1,0 0 0,1 1-1,-1-1 1,0 0-1,0 0 1,-1 0 0,1 0-1,-5 4 1,5-5-229,0-1 202,0 1 1,0 0-1,1 0 0,-1 0 0,1 0 0,0 0 0,-1 0 0,-1 4 1,-1 22-5427,4-8 1514</inkml:trace>
  <inkml:trace contextRef="#ctx0" brushRef="#br0" timeOffset="1">813 102 9184,'0'0'10095,"-4"0"-9636,3 0-444,1 0-1,-1 0 1,0 0 0,1 0-1,-1 0 1,0 0 0,1 0-1,-1 0 1,0 0 0,1-1-1,-1 1 1,1 0 0,-1 0-1,0-1 1,1 1 0,-1 0-1,1-1 1,-1 1 0,0 0-1,1-1 1,-1 1 0,1-1-1,-1 1 1,1-1 0,0 1-1,-1-1 1,1 1 0,0-1-1,-1 1 1,1-1 0,0 0-1,-1 1 1,1-1 0,0-1-1,0 2-3,0-1 1,0 0-1,0 1 0,1-1 0,-1 0 0,0 1 0,1-1 0,-1 1 0,0-1 0,1 0 0,-1 1 0,1-1 0,-1 1 1,0-1-1,1 1 0,0 0 0,-1-1 0,1 1 0,-1-1 0,1 1 0,-1 0 0,1 0 0,0-1 0,-1 1 1,1 0-1,0 0 0,-1 0 0,1-1 0,0 1 0,-1 0 0,1 0 0,0 0 0,-1 0 0,2 1 0,-2-1-1,1 0-1,-1 0 1,1 0-1,-1 0 1,0 0-1,1 0 0,-1 0 1,0-1-1,1 1 1,-1 0-1,0 0 1,1 0-1,-1 0 0,0 0 1,1-1-1,-1 1 1,0 0-1,1 0 1,-1-1-1,0 1 1,0 0-1,1 0 0,-1-1 1,0 1-1,1-1 1,10-6 65,1 0 1,0 1-1,1 0 1,0 1-1,19-6 1,-29 10-68,1 0 1,-1 0-1,1 1 1,0-1-1,-1 1 0,6 0 1,20-4 1,-12-3-12,-12 4-6,0 1 1,0 0 0,0 0-1,0 1 1,0 0-1,1 0 1,-1 0-1,9 0 1,32 1-1465,-45 0 1419,-1 0-1,1 0 0,-1 0 1,0 0-1,1 0 1,-1 0-1,0 0 1,1 0-1,-1 0 1,1 0-1,-1 0 1,0 1-1,1-1 0,-1 0 1,0 0-1,1 0 1,-1 1-1,0-1 1,0 0-1,1 0 1,-1 1-1,0-1 1,0 0-1,1 1 0,8 8-584,24 24-6414,-28-29 2327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5.0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 9696,'0'0'8335,"9"0"-6964,23 1-344,54 1-99,-73-2-927,-1 0-1,1-1 1,21-5-1,0-11-112,-14 14-528,-1 1-1,1 1 0,36 2 0,-27 0-614,26-1-4809,-30 0 1291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5.5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76 0 11552,'0'0'4997,"0"5"-4251,0 198 2182,-1-182-2899,-1 0-1,-7 34 0,5-33-26,0 0 0,-1 36 0,6-20-14,0-15 2,-1 1 0,-6 40-1,-4-26-40,7-29 12,1 1 0,0-1 0,0 1 1,-1 19-1,4-10-37,0-14 32,0-1 0,-1 1 0,0 0 0,0 0 0,0 0 0,-1 0 0,0-1 0,0 1 0,0 0 0,-2 5 0,-13 10-436,15-19 455,1-1-1,0 0 1,-1 0-1,1 1 1,0-1-1,0 0 1,-1 0 0,1 1-1,0-1 1,0 0-1,-1 1 1,1-1-1,0 0 1,0 1 0,0-1-1,0 0 1,0 1-1,0-1 1,-1 0-1,1 1 1,0-1 0,0 0-1,0 1 1,0-1-1,0 1 1,0 41-4455,0-37 1968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6.0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52 153 8160,'0'0'4965,"0"-13"-3936,0-72 1371,0 81-421,0 0-1121,0-18 1206,4 22-1834,-3 0-221,0 0 0,0 0 0,0 0 0,0 0 0,0 0 1,0 0-1,0-1 0,0 1 0,0 0 0,-1-1 0,1 1 1,0-1-1,0 1 0,0-1 0,-1 1 0,1-1 0,0 0 1,0 1-1,-1-1 0,1 0 0,0 1 0,-1-1 0,1-1 1,0 1-3,0 0 0,-1 0 0,1 0 0,0 0 0,0 0 0,0 0 0,0 1 0,0-1 0,0 0 0,0 0 0,0 1 0,0-1 0,0 1 0,0-1 0,0 1 1,0-1-1,0 1 0,1 0 0,-1 0 0,0-1 0,0 1 0,1 0 0,1 0 0,73 0 180,-75 0-187,1 0 1,-1 0-1,0 0 1,0 0-1,0 0 1,0 1-1,0-1 0,0 0 1,0 0-1,1 1 1,-1-1-1,0 1 1,0-1-1,0 1 1,0-1-1,-1 1 1,1 0-1,0-1 1,0 1-1,0 0 1,0 0-1,-1-1 1,1 1-1,1 2 1,-2-2-2,1 0 1,0 0 0,-1-1 0,1 1-1,0 0 1,0 0 0,0 0 0,-1-1-1,1 1 1,0 0 0,0-1-1,0 1 1,0-1 0,0 1 0,0-1-1,0 0 1,1 1 0,-1-1 0,0 0-1,0 0 1,0 0 0,0 0 0,0 0-1,2 0 1,0 0-7,0 1 0,-1-1 0,1 0 0,0 1-1,-1-1 1,1 1 0,-1 0 0,1 0 0,-1 0 0,1 0 0,-1 1 0,0-1 0,1 1-1,-1-1 1,0 1 0,0 0 0,3 3 0,-5-5 2,1 0 0,-1 0 0,0 1-1,0-1 1,1 0 0,-1 0 0,0 1 0,0-1 0,1 0 0,-1 1 0,0-1-1,0 0 1,0 1 0,1-1 0,-1 0 0,0 1 0,0-1 0,0 0 0,0 1-1,0-1 1,0 0 0,0 1 0,0-1 0,0 1 0,0-1 0,0 3-11,1-1 1,-1 0 0,0 1 0,1-1 0,0 0-1,-1 0 1,1 1 0,0-1 0,0 0-1,0 0 1,3 3 0,-2-2-1,0 0 1,-1 0-1,1 0 1,-1 0 0,0 0-1,1 1 1,-1-1-1,-1 0 1,1 1-1,0-1 1,-1 0-1,0 5 1,1-4 2,-1 0 0,0 0 1,0 0-1,-1-1 1,1 1-1,-1 0 0,0 0 1,1 0-1,-2-1 0,1 1 1,0-1-1,-1 1 0,0-1 1,0 1-1,0-1 1,0 0-1,0 0 0,-5 5 1,-21 21 16,16-15 35,-2 0 0,0-1 0,-24 18 0,23-21 6,-42 26 198,32-27-62,-1 8-16,7-8-40,15-7-104,0-1 1,1 1 0,-1 0 0,1 0 0,0 0 0,-4 3 0,3-1 95,8-4-149,10 1 22,-7 0 10,1-1 0,-1 0 0,0 0-1,0-1 1,0 0 0,13-3 0,-3-3 1,-12 5-2,0 0 1,0 0-1,0 0 0,0 1 1,0-1-1,0 1 0,1 0 1,8 0-1,134 1-58,-145 0 60,-1 0 1,1 1-1,0-1 0,0 0 0,-1 1 0,1-1 0,0 1 0,0 0 0,-1 0 1,1 0-1,-1 0 0,1 0 0,-1 1 0,3 2 0,8 3 9,8 2-5,-13 8-5,10-7 5,-16-9-4,0-1 1,-1 1-1,1 0 1,-1 0-1,1-1 0,0 1 1,-1 0-1,0 0 0,1 1 1,-1-1-1,0 0 1,1 0-1,-1 1 0,0-1 1,2 3-1,-1 3 3,0 0 1,-1 0-1,0 0 0,0 0 1,-1 1-1,0-1 0,0 0 1,-2 12-1,1 7 0,1-16 5,1-7-5,-1 0 0,0 0-1,0-1 1,0 1 0,0 0-1,0-1 1,-1 1-1,1 0 1,-1 0 0,0-1-1,-1 5 1,-15 1 1,9 13-5,6-18 0,0 0 0,0 1 0,0-1 0,0 0 0,0-1-1,0 1 1,-1 0 0,1-1 0,-1 1 0,0-1 0,0 0-1,0 0 1,-5 3 0,2-3-9,0 0 0,0 0-1,-1 0 1,1-1 0,0 0 0,-1-1-1,1 1 1,-7-1 0,-114 0-3138,124-1 2915,0 1 0,1-1 0,-1 1 0,0-1 0,0 0-1,0 0 1,1 0 0,-1-1 0,1 1 0,-1-1 0,1 1-1,-1-1 1,1 0 0,-3-3 0,5 5 157,-1-1 1,1 1-1,0 0 0,0-1 1,-1 1-1,1 0 0,0 0 1,0-1-1,-1 1 0,1 0 1,0 0-1,-1 0 0,1 0 1,0-1-1,-1 1 0,1 0 1,0 0-1,-1 0 0,1 0 1,0 0-1,-1 0 0,1 0 1,0 0-1,-1 0 0,0 0 1,0 0-22,1 0-1,-1 0 1,0 0 0,0 0 0,0 0 0,0 0 0,0 0 0,0 0 0,0-1 0,0 1 0,1 0 0,-1 0 0,0-1 0,0 1 0,0-1-1,1 1 1,-2-1 0,1-1-270,0 1 0,1-1-1,-1 0 1,0 1-1,1-1 1,-1 0 0,1 1-1,0-1 1,0 0 0,-1 0-1,1 1 1,0-1-1,1-2 1,-1-17-2519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6.5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 8448,'0'0'5056,"25"25"1983,-25-50-7103,-25 25-2368,25-26-255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6.9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407 610 3040,'0'0'12784,"0"-13"-12742,0-76 166,0 86-170,0 1-1,0-1 0,1 0 1,-1 0-1,1 0 1,0 1-1,0-1 0,0 0 1,0 1-1,0-1 1,1 1-1,2-4 0,-3 4-17,1-1 0,-1 1-1,1 0 1,-1-1 0,0 0-1,0 1 1,0-1-1,0 0 1,-1 1 0,1-1-1,-1 0 1,1-4-1,-2-4 9,1 7-23,0 1 0,0-1-1,0 1 1,0-1 0,0 0-1,1 1 1,0-1 0,-1 1-1,3-5 1,0 3-5,0-1 0,0 0 0,-1 0 0,0 0 0,0 0 0,0-1 0,-1 1 0,0 0 0,1-11 0,-3 0-12,1 14 4,-1 0 1,1 0-1,0 0 1,0-1-1,1 1 0,-1 0 1,1 0-1,-1 0 0,1 0 1,2-5-1,5-4-33,-7 9 30,1 1 1,-1 0-1,1 0 0,-1-1 0,0 1 0,0 0 1,0-1-1,0 1 0,0-1 0,-1 0 1,1 1-1,-1-1 0,0-3 0,1-10-71,0 11 55,-1 1 1,1-1 0,-1 1-1,0-1 1,0 1-1,-1-1 1,0 1-1,1-1 1,-1 1-1,-3-7 1,-13 3-59,8-14 69,-7 1 32,15 21-13,1 0 0,0 0 0,0-1 1,-1 1-1,1 0 0,0 0 0,0-1 1,-1 1-1,1 0 0,0-1 1,0 1-1,-1 0 0,1-1 0,0 1 1,0 0-1,0-1 0,0 1 1,0 0-1,0-1 0,0 1 0,0 0 1,0-1-1,0 1 0,0-1 1,0 1-1,0-1 3,0 0 1,0 0 0,0 0-1,0 1 1,0-1-1,0 0 1,0 0 0,-1 0-1,1 1 1,0-1-1,0 0 1,-1 0 0,1 0-1,0 1 1,-1-1-1,1 0 1,-1 1 0,1-1-1,-1 0 1,1 1 0,-1-1-1,1 1 1,-1-1-1,0 1 1,1-1 0,-1 1-1,0-1 1,1 1-1,-1-1 1,0 1 0,0 0-1,1 0 1,-1-1-1,0 1 1,0 0 0,1 0-1,-1 0 1,0 0-1,0 0 1,0 0 0,-1 0-1,2 0-1,-1 0 0,1 0 1,0 0-1,-1 0 0,1 0 0,-1 0 0,1 0 0,0 0 0,-1 0 0,1 0 1,0 0-1,-1-1 0,1 1 0,0 0 0,-1 0 0,1 0 0,0-1 0,-1 1 1,1 0-1,0 0 0,0-1 0,-1 1 0,1 0 0,0 0 0,0-1 0,-17-16 139,17 17-136,-1 0-1,1-1 1,0 1-1,0 0 0,0-1 1,-1 1-1,1 0 1,0 0-1,-1 0 0,1-1 1,0 1-1,-1 0 0,1 0 1,0 0-1,-1 0 1,1-1-1,0 1 0,-1 0 1,1 0-1,0 0 1,-1 0-1,1 0 0,0 0 1,-1 0-1,0 0 0,-5 0 53,2 1-38,1-1 1,-1 0-1,0 0 0,1 0 1,-1-1-1,0 1 0,1-1 1,-1 0-1,-3-1 0,-6-6 62,11 6-50,0 1 0,0-1-1,-1 1 1,1 0-1,0-1 1,-1 1 0,1 1-1,-1-1 1,1 0-1,-1 0 1,0 1 0,1 0-1,-5-1 1,-171 1 510,175 0-568,0 1 0,1-1 1,-1 0-1,0 1 0,0 0 1,0 0-1,1 0 0,-1 0 1,0 0-1,1 0 0,-1 1 1,-2 1-1,3-1-32,-1-1 0,1 1 0,-1-1 0,0 0 0,1 1 0,-1-1 1,0-1-1,1 1 0,-1 0 0,0-1 0,0 1 0,-3-1 0,-15 0-744,17 0-389,8 4-3270,12 13 1670,-11-13-176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7.4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0 509 6944,'0'0'7381,"5"0"-6533,16 0 395,-17 4-902,13 13-91,-17-17-243,0 0 0,1 1-1,-1-1 1,0 0-1,0 0 1,1 1-1,-1-1 1,0 0 0,0 0-1,1 0 1,-1 1-1,0-1 1,1 0-1,-1 0 1,0 0 0,1 0-1,-1 1 1,0-1-1,1 0 1,-1 0-1,0 0 1,1 0-1,-1 0 1,1 0 0,-1 0-1,17 0 143,-13 0 43,0 0-53,-1 0-117,0-1-12,0 1 1,1 0 0,-1 0-1,1 0 1,-1 0 0,0 1-1,1-1 1,-1 1-1,0 0 1,4 1 0,0 9 4,-7-11-14,1 1 1,-1 0-1,0 0 0,1-1 0,-1 1 0,1 0 0,-1-1 0,1 1 1,0-1-1,-1 1 0,1-1 0,-1 1 0,1-1 0,0 1 0,-1-1 1,1 1-1,0-1 0,0 0 0,0 1 0,-1-1 0,1 0 1,0 0-1,0 0 0,0 0 0,-1 0 0,1 0 0,0 0 0,0 0 1,0 0-1,-1 0 0,1 0 0,1 0 0,100 0 458,-98-5-401,13-12 6,-13 13 16,0 0 54,13-13-22,-16 17-108,-1 0 0,0-1 0,0 1 0,1 0 0,-1 0 0,0-1 0,1 1 1,-1 0-1,0 0 0,0-1 0,0 1 0,1 0 0,-1-1 0,0 1 0,0 0 0,0-1 0,0 1 1,0 0-1,1-1 0,-1 1 0,0 0 0,0-1 0,0 1 0,0 0 0,0-2 0,0-146 108,0 146-112,-1-1 0,1 0 0,0 1 0,-1-1 0,0 1 0,1-1 0,-1 0 0,0 1-1,0 0 1,-1-1 0,1 1 0,0 0 0,-3-4 0,-4-7-9,0-5-32,7 14 25,-1 1 0,1 0 0,-1 0 0,1 0-1,-1 0 1,0 0 0,0 1 0,0-1 0,-1 0-1,1 1 1,-4-3 0,-62-37-53,68 42 70,0-1 0,0 1 0,-1 0 0,1-1 0,0 1 0,0 0 0,-1 0 0,1-1 0,0 1 0,-1 0 0,1 0 0,0-1 0,0 1 0,-1 0 0,1 0 0,-1 0 0,1 0 0,0 0 0,-1 0 0,1 0 0,0 0 0,-1-1 0,1 1 0,0 0 0,-1 1 0,-42-1 37,39 0-12,0 0 6,-13 0 6,13 0 212,4-1-245,0 1 0,-1-1 0,1 1 0,0-1 0,0 0 0,0 1 0,0-1 0,0 1 0,-1-1 0,1 1 0,0-1 0,0 1 0,1-1 0,-1 1 0,0-1 0,0 0 0,0 1 0,0-1 0,0 1 0,0-1 0,1 0 0,-1 1 1,1-1 1,-1 1-1,0-1 1,0 1-1,0-1 1,0 0-1,1 1 0,-1-1 1,0 1-1,0-1 1,0 1-1,0-1 0,0 1 1,0-1-1,0 0 1,-1 1-1,1-1 0,0 1 1,0-1-1,0 1 1,-1-1-1,5-4 191,13-12 49,-17 17-233,1 0-1,-1-1 1,0 1 0,0 0 0,1 0 0,-1-1-1,0 1 1,0 0 0,1-1 0,-1 1 0,0 0-1,0-1 1,0 1 0,0 0 0,1-1 0,-1 1-1,0 0 1,0-1 0,0 1 0,0 0 0,0-1-1,0 1 1,0-1 0,0 0 0,0 0 3,0 0 0,0 0 1,0 0-1,1 0 0,-1 0 1,0 0-1,1 0 0,-1 0 1,0 0-1,1 0 0,-1 1 1,1-1-1,0 0 1,-1 0-1,1 0 0,-1 0 1,1 1-1,0-1 0,0 0 1,0 1-1,-1-1 0,3-1 1,-2 2-10,0-1 1,0 1-1,-1-1 1,1 1-1,0-1 1,0 0-1,0 0 1,-1 1-1,1-1 1,0 0 0,-1 0-1,1 0 1,-1 0-1,1 0 1,-1 0-1,1 0 1,-1 0-1,0 0 1,0 0-1,1 0 1,-1 0 0,0-2-1,0 3-4,0-1-1,0 1 0,0 0 1,0-1-1,0 1 1,0 0-1,0-1 1,0 1-1,0-1 1,0 1-1,0 0 1,1-1-1,-1 1 0,0 0 1,0-1-1,0 1 1,1 0-1,-1 0 1,0-1-1,0 1 1,1 0-1,-1 0 1,0-1-1,0 1 1,1 0-1,42-42 195,-43 42-195,0-1-1,0 1 1,0 0-1,1-1 1,-1 1-1,0 0 1,0 0-1,1-1 1,-1 1-1,0 0 1,1 0-1,-1 0 1,0 0-1,1-1 1,-1 1-1,0 0 1,1 0-1,-1 0 1,1 0-1,-1 0 1,0 0-1,1 0 1,-1 0-1,1 0 1,2-1 4,0 1 0,0-1 1,0 1-1,-1-1 1,1 0-1,0-1 0,0 1 1,-1 0-1,1-1 1,-1 1-1,1-1 0,-1 0 1,0 0-1,3-3 1,-4 5-5,-1 0 0,0-1 0,0 1 0,0 0 0,1-1 0,-1 1 0,0 0 0,1 0 0,-1-1 0,0 1 0,0 0 0,1 0 0,-1 0 0,0 0 0,1-1 1,-1 1-1,1 0 0,-1 0 0,0 0 0,1 0 0,-1 0 0,0 0 0,1 0 0,-1 0 0,1 0 0,2 0 2,0-1 0,0 0 1,0 1-1,0-1 0,-1 0 0,1-1 0,0 1 1,0 0-1,-1-1 0,1 1 0,-1-1 0,1 0 1,3-4-1,-6 6-5,1-1 0,-1 1 0,0 0 0,0 0 0,1-1 1,-1 1-1,0 0 0,1 0 0,-1-1 0,0 1 0,0 0 0,1 0 1,-1 0-1,0 0 0,1-1 0,-1 1 0,1 0 0,-1 0 0,0 0 1,1 0-1,-1 0 0,0 0 0,1 0 0,0 0 0,15 0-47,-15 0 45,-1 0 0,0 0 0,0 0 0,0 0 0,0 0 0,0 0 0,0 0 0,1 0 0,-1 0 0,0 0 0,0 0 0,0 0 0,0 0 0,0 0 0,0 0 0,1 0 0,-1 0 0,0 0 0,0 0 0,0 0 0,0 0 0,0 0 0,0 0 1,1 0-1,-1 0 0,0 0 0,0 0 0,0 0 0,0 1 0,0-1 0,0 0 0,0 0 0,0 0 0,0 0 0,1 0 0,-1 0 0,0 0 0,0 1 0,0-1 0,0 0 0,0 0 0,0 0 0,0 0 0,0 0 0,0 0 0,0 1 0,0-1 0,0 0 0,0 0 0,0 0 0,0 0 0,0 0 0,0 1 0,0-1 0,0 0 0,0 0 0,-1 1-24,1 0 0,0-1 1,1 1-1,-1 0 1,0 0-1,0-1 0,0 1 1,0 0-1,0 0 1,1-1-1,-1 1 0,0 0 1,1-1-1,-1 1 1,0 0-1,1-1 0,-1 1 1,1 0-1,-1-1 1,1 1-1,-1-1 0,1 1 1,0-1-1,-1 1 0,1-1 1,0 0-1,-1 1 1,1-1-1,1 1 0,25 1-2219,-20-2 1696,-3 0-1071,1 4-208,11 14-417,-12-14-612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22:57.9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127 1 9440,'0'0'11397,"4"4"-10581,68 68 1754,81 80-623,-143-141-1932,0 1 1,0 0-1,14 25 0,-2-3-7,-20-31-8,1 1 0,-1 0 0,1 0 0,-1 0 0,1 0 0,-1 1 0,-1-1 0,1 1 0,-1-1 0,0 1 0,0 0 0,0 0 0,0-1 0,-1 1 0,0 6 0,0 163-245,0-169 207,1 0-1,-2 0 1,1 0 0,-1 0-1,1 0 1,-1 0 0,-1-1-1,1 1 1,-1 0 0,1-1-1,-1 1 1,-1-1 0,1 0-1,-1 1 1,-4 4 0,3-1-31,0-1 1,1 1 0,0 0 0,0 0 0,1 0-1,-2 12 1,2-11-7,0-1-1,0 1 0,-1 0 1,0-1-1,0 0 0,-1 0 1,-9 15-1,-15 7-141,19-22 51,0 1 1,1 0-1,-10 15 0,2-1-369,0-1 0,-28 30 0,23-29 32,10-11-111,-1-1-1,0 0 1,-17 13 0,10-11-106,4-2-396,-1 0 0,1 1 1,1 1-1,-22 24 0,29-26-690,0 1 0,-8 16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6.65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26 7136,'-4'0'2554,"-31"0"7355,26 0-9919,4 0 4362,10 0-4299,127 0-1168,-132 0 1056,1 0-1,0 0 0,0 0 0,0 0 0,0 0 1,0 0-1,0-1 0,-1 1 0,1 0 1,0 0-1,0-1 0,0 1 0,0-1 1,-1 1-1,1-1 0,0 1 0,-1-1 0,1 1 1,0-1-1,-1 1 0,1-1 0,0 0 1,-1 0-1,1 1 0,0-2 0,-1 1-156,1 0-1,0 0 1,-1 0-1,1 0 1,0 0-1,0 0 0,0 0 1,0 1-1,0-1 1,0 0-1,0 1 1,2-2-1,17-1-4661,-2 3 920,-14 0-916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7.1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9216,'0'0'9503,"0"5"-9065,0 13-209,0-14-74,4-4-65,103 0-1010,-33 0-4085,-71 0 4663,0 0 0,-1-1 0,1 1 0,0-1-1,0 1 1,-1-1 0,1 0 0,-1 0 0,1 0-1,-1 0 1,1-1 0,-1 1 0,3-3 0,9-4-1961,-12 7 1648,1 0 0,-1 0 0,0 0 0,1 1 1,-1-1-1,1 1 0,-1 0 0,1 0 0,2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6:34.32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320 320 6656,'1'2'65,"-1"1"0,0-1 0,0 0 0,-1 0 0,1 0 1,0 1-1,-1-1 0,1 0 0,-1 0 0,1 0 0,-1 0 0,0 0 0,0 0 0,0 0 1,-2 3-1,1-4 9,1 0 0,-1 0 0,1-1 1,-1 1-1,1 0 0,-1 0 0,1-1 1,-1 1-1,0-1 0,1 0 0,-1 1 1,0-1-1,1 0 0,-1 0 0,0 0 0,-1 0 1,-5 0 1749,8-8-1558,0-21 49,0 29-310,0-1 1,0 1-1,0 0 1,0 0-1,1-1 1,-1 1-1,0 0 0,0 0 1,0-1-1,0 1 1,0 0-1,0 0 1,0-1-1,0 1 0,0 0 1,0 0-1,-1 0 1,1-1-1,0 1 1,0 0-1,0 0 0,0-1 1,0 1-1,0 0 1,0 0-1,-1 0 1,1-1-1,0 1 0,0 0 1,0 0-1,0 0 1,-1 0-1,1 0 0,0-1 1,0 1-1,0 0 1,-1 0-1,1 0 1,0 0-1,0 0 0,-1 0 1,1 0-1,0 0 1,0 0-1,0 0 1,-1 0-1,1 0 0,0 0 1,0 0-1,-1 0 1,1 0-1,0 0 1,0 0-1,-1 0 0,1 0 1,0 0-1,-30 0 161,22 0 346,1 0-75,-39 0 1782,1 0 20,6 0-1311,39-7-901,0-5-23,-1 6-3,1-1 0,0 0-1,0 1 1,0-1-1,1 1 1,0-1 0,0 1-1,1-1 1,2-6 0,27-33 20,-24 27-16,1 1-5,22 3 0,-29 13 1,0 0-1,0 0 1,0 1-1,-1-1 0,1 0 1,0 0-1,-1 0 0,1 0 1,-1-1-1,0 1 1,0 0-1,0 0 0,0-3 1,0 4 0,0 1-1,0-1 1,0 0 0,0 1 0,0-1 0,0 0 0,0 1-1,0-1 1,1 1 0,-1-1 0,0 0 0,0 1-1,1-1 1,-1 1 0,0-1 0,1 1 0,-1-1 0,0 1-1,1-1 1,-1 1 0,1-1 0,-1 1 0,1-1-1,-1 1 1,2-1 0,74-75 15,-69 68 37,1 8 11,23 0 0,-24 0-5,1 0-16,-7 0-41,1 0 1,-1 0-1,1 0 1,-1 0-1,1 0 1,-1 0-1,1 0 1,-1 1-1,1-1 1,-1 0 0,1 1-1,-1-1 1,0 1-1,1 0 1,-1-1-1,0 1 1,1 0-1,0 1 1,0 1 5,-1 0 0,0 0 0,1 0 1,-2 0-1,1 0 0,0 1 0,0-1 0,-1 0 1,0 0-1,0 1 0,0-1 0,0 5 0,0 37 99,0 1 128,0-36-158,0 26 110,0-33-174,0-1 1,0 0 0,0 0-1,0 1 1,-1-1-1,1 0 1,-1 0-1,0 0 1,0 0-1,0 0 1,-2 4-1,-26 9 163,28-14-170,0 0 0,0 0-1,0 0 1,1 0-1,-1 0 1,0 0 0,1 1-1,-1-1 1,1 0-1,-1 0 1,1 1 0,0-1-1,-1 0 1,1 0-1,0 1 1,0-1 0,0 0-1,0 1 1,0-1-1,0 0 1,0 1 0,1 1-1,-1 12 101,0 16-15,0-31-91,1 0 1,-1 0 0,0 0 0,0 1-1,0-1 1,0 0 0,0 0 0,0 1-1,0-1 1,0 0 0,0 0 0,0 1-1,0-1 1,0 0 0,0 0 0,0 1-1,0-1 1,0 0 0,0 0 0,0 1-1,-1-1 1,1 0 0,0 0 0,0 0-1,0 1 1,0-1 0,0 0 0,-1 0-1,1 0 1,0 1 0,0-1 0,0 0-1,-1 0 1,1 0 0,0 0 0,0 0-1,0 1 1,-1-1 0,1 0 0,0 0-1,0 0 1,-1 0 0,1 0 0,0 0-1,0 0 1,-1 0 0,1 0 0,0 0-1,0 0 1,-1 0 0,1 0 0,0 0-1,0 0 1,-1 0 0,1 0 0,0-1-1,-2 1 3,1 0-1,-1 0 0,1 0 0,-1 0 0,1 0 0,0 0 0,-1 0 1,1 0-1,-1 1 0,1-1 0,0 1 0,-1-1 0,1 1 1,0-1-1,-1 1 0,1 0 0,0-1 0,0 1 0,0 0 1,0 0-1,0 0 0,0 0 0,0 0 0,0 0 0,0 0 1,0 0-1,0 1 0,1-1 0,-1 0 0,0 1 0,1-1 0,-1 0 1,1 1-1,0-1 0,-1 0 0,1 1 0,0-1 0,0 1 1,0-1-1,0 0 0,0 3 0,0-3-1,0-1 0,0 0 0,0 0-1,0 1 1,1-1 0,-1 0 0,0 0 0,0 0 0,0 1-1,0-1 1,0 0 0,0 0 0,0 1 0,0-1 0,0 0 0,0 0-1,-1 1 1,1-1 0,0 0 0,0 0 0,0 0 0,0 1-1,0-1 1,0 0 0,0 0 0,-1 0 0,1 1 0,0-1-1,0 0 1,0 0 0,0 0 0,-1 0 0,1 1 0,0-1 0,0 0-1,0 0 1,-1 0 0,1 0 0,0 0 0,0 0 0,-1 0-1,1 0 1,0 0 0,0 1 0,0-1 0,-1 0 0,1 0-1,0 0 1,0 0 0,-1-1 0,1 1 0,0 0 0,0 0 0,-1 0-1,1 0 1,0 0 0,-30 0 84,22 0 27,1 0 59,-39 0 181,44 0-345,1 0-1,0 0 1,-1 0 0,1 0 0,-1 0-1,1 0 1,0 0 0,-1 0 0,1-1-1,-1 1 1,1-1 0,0 1 0,0-1-1,-1 1 1,1-1 0,0 0-1,0 0 1,0 1 0,-1-1 0,1 0-1,0 0 1,0 0 0,1 0 0,-1 0-1,0 0 1,0-1 0,0 1-1,1 0 1,-1 0 0,1-1 0,-1 1-1,1 0 1,-1-1 0,1 1 0,0 0-1,-1-1 1,1 1 0,0-1 0,0 1-1,0 0 1,1-3 0,-1 4-6,0-1 0,0 1 0,0 0 1,0 0-1,0-1 0,0 1 0,0 0 0,0 0 1,0-1-1,0 1 0,0 0 0,0 0 1,0-1-1,0 1 0,0 0 0,0 0 0,0-1 1,0 1-1,0 0 0,0 0 0,0 0 0,-1-1 1,1 1-1,0 0 0,0 0 0,0 0 1,0-1-1,0 1 0,-1 0 0,1 0 0,0 0 1,0 0-1,0-1 0,-1 1 0,1 0 0,0 0 1,0 0-1,0 0 0,-1 0 0,1 0 1,0 0-1,0 0 0,-1 0 0,1 0 0,0 0 1,0 0-1,-1 0 0,1 0 0,0 0 1,0 0-1,-1 0 0,1 0 0,0 0 0,0 0 1,0 0-1,-1 0 0,-30 0 36,31 0-36,0 1-1,-1-1 1,1 0 0,0 0-1,0 0 1,-1 0-1,1 0 1,0 0-1,0 0 1,-1 0 0,1 0-1,0 0 1,0 0-1,-1 0 1,1 0-1,0 0 1,0 0-1,-1 0 1,1 0 0,0 0-1,0-1 1,0 1-1,-1 0 1,1 0-1,0 0 1,0 0-1,0 0 1,-1-1 0,1 1-1,0 0 1,0 0-1,0 0 1,0-1-1,-1 1 1,1 0 0,0 0-1,0 0 1,0-1-1,0 1 1,0 0-1,0 0 1,0-1-1,0 1 1,0 0 0,0 0-1,0-1 1,0 1-1,0 0 1,0 0-1,0-1 1,0 1-1,0 0 1,0 0 0,0-1-1,0 1 1,0 0-1,0 0 0,0-3 2,1 1 0,-1 0 0,-1 0 0,1 0 0,0 0 0,0 0 0,-1 0 0,1 0-1,-1 0 1,0 0 0,0 0 0,0 0 0,-1-2 0,-28-11-2,29 13-1,0 0-1,0 1 1,0-1 0,0 0-1,1 0 1,-1 0 0,0 1-1,1-1 1,0 0 0,-1 0 0,1 0-1,0-4 1,0-32-9,1 20 10,-1-65-5,0 82 4,0 1 0,0-1 1,0 0-1,0 1 0,0-1 0,0 0 0,0 1 0,0-1 1,0 1-1,0-1 0,1 0 0,-1 1 0,0-1 1,1 1-1,-1-1 0,0 0 0,1 1 0,-1-1 0,0 1 1,1-1-1,-1 1 0,1-1 0,-1 1 0,1 0 1,0-1-1,4-4 0,0 0 0,0 1-1,1-1 1,11-6 0,2 4 1,0-1-5,-9-7-6,-12 10 1,-1 10 5,13 10 10,9-6 8,-1-3 0,-15-5-11,0 1 0,0 0 0,0-1 0,-1 1 0,1 0 0,-1 0 0,1 0 0,-1 0-1,0 1 1,0-1 0,0 1 0,3 4 0,-3-2 6,0 0-1,0 0 1,-1 0 0,1 0-1,-1 1 1,0-1 0,-1 0-1,0 1 1,0 7 0,0 32 157,0 1 139,1-44-295,-1 0 0,0 0 0,0-1 0,-1 1-1,1 0 1,0 0 0,-1 0 0,1 0 0,-1 0 0,1-1 0,-1 1 0,0 0 0,0-1-1,-1 4 1,-29 10 119,30-14-122,0 0-1,0 0 1,0 0 0,1 0-1,-1 0 1,0 1-1,1-1 1,-1 0 0,1 1-1,-1-1 1,1 0-1,-1 1 1,1-1-1,0 0 1,0 1 0,0-1-1,0 1 1,0-1-1,0 0 1,0 1-1,0-1 1,1 2 0,-1 12 79,0 14-43,0-21-10,-7 0 0,-23 22 0,23-22 32,-47-8-5,51 0-58,0 1 0,0-1 0,0 0 0,0-1 0,0 1 0,0 0 0,0-1 1,1 0-1,-1 1 0,0-1 0,0 0 0,1-1 0,-1 1 0,0 0 0,1-1 0,-1 0 0,1 1 0,0-1 0,-1 0 0,1 0 0,0 0 1,0 0-1,1-1 0,-1 1 0,0-1 0,-2-3 0,1-6 1,0 1-1,0 0 1,1-1 0,0 0-1,1 1 1,1-1 0,0-14 0,0 23-2,0-8-8,0 0 1,1-1 0,4-21 0,-4 30 5,0 0 0,0 0 0,0 0 0,0 0 0,1 0 1,-1 0-1,1 0 0,0 0 0,0 1 0,0-1 0,0 1 1,0-1-1,1 1 0,-1 0 0,1 0 0,-1 0 0,1 0 1,4-2-1,-1 2 1,0 0 0,1 0 1,-1 1-1,0 0 1,0 0-1,1 1 0,-1 0 1,0 0-1,9 1 1,5 0 0,-1-2 0,19 1-1,-36 0 2,0 0-1,0 0 1,0 0-1,0 1 1,0-1-1,-1 1 1,1-1-1,0 1 1,0 0-1,0 0 1,0-1-1,2 3 1,-3-2 0,0 0 0,-1 0 0,1 0 1,0 0-1,0 0 0,-1 0 0,1 1 1,-1-1-1,1 0 0,-1 0 0,1 0 1,-1 1-1,0-1 0,1 0 1,-1 1-1,0-1 0,0 0 0,0 1 1,0-1-1,0 0 0,-1 1 0,1-1 1,0 2-1,-1 11 27,1 32 63,0-1 53,0 1 165,0-1-26,0-15-192,0-22-49,-7 0-10,3-5-30,1 1 0,-1-1 0,0 0-1,0 0 1,0 0 0,0-1 0,0 1-1,-1-1 1,1 0 0,-1 0 0,1-1 0,-1 1-1,0-1 1,0 0 0,0 0 0,0-1-1,-5 1 1,8-1-2,-1 0 0,1 0 0,-1 0 0,0 0 0,1 0 0,-1 0 0,1-1 0,-1 1 0,1-1 0,-1 0 0,1 0 0,-1 0 0,-2-2 0,-10-26-5,-15 13-22,28 13 24,1-1-1,0 1 0,-1-1 0,1 0 0,1 1 1,-1-1-1,0 0 0,1 0 0,0 0 1,0-5-1,1-52-51,0 47 50,-2 8 1,1 1 0,0-1 1,1 1-1,-1-1 0,1 1 0,0 0 0,1-1 1,2-7-1,0 7-3,0 0 1,1 0-1,0 0 0,0 0 1,9-7-1,-7 7-4,24-24 0,-31 29 10,1 1 0,-1-1 0,0 1 1,1-1-1,-1 1 0,1-1 0,-1 1 0,1 0 0,-1-1 0,1 1 1,0-1-1,-1 1 0,1 0 0,-1 0 0,1-1 0,0 1 0,-1 0 1,1 0-1,0 0 0,-1 0 0,1 0 0,0-1 0,-1 1 0,2 1 1,0-2-1,0 1 1,0 0 0,0 0-1,0 1 1,0-1-1,0 0 1,-1 1 0,1-1-1,0 1 1,0-1 0,0 1-1,0 0 1,-1 0 0,3 1-1,11 28 7,16-15 20,-30-14-24,0 0 0,-1 0 0,1 0 0,0 0 0,0 1 0,-1-1 0,1 0 0,0 0 0,-1 1 0,0-1-1,1 0 1,-1 1 0,0-1 0,1 0 0,-1 1 0,0-1 0,0 1 0,0-1 0,0 0 0,0 1 0,-1-1 0,1 2-1,-1 12 46,1 15-10,0-23-5,0 1 6,0 30 79,-7-30-80,-24 21-5,23-21 0,8 0 0,0 22 0,0-29-31,0-1-1,0 0 1,1 0 0,-1 1-1,0-1 1,0 0-1,0 0 1,0 0-1,0 1 1,0-1-1,0 0 1,0 0 0,0 1-1,0-1 1,0 0-1,0 0 1,0 1-1,0-1 1,0 0-1,-1 0 1,1 1 0,0-1-1,0 0 1,0 0-1,0 0 1,0 1-1,0-1 1,-1 0 0,1 0-1,0 0 1,0 0-1,0 1 1,-1-1-1,1 0 1,0 0-1,0 0 1,0 0 0,-1 0-1,1 0 1,0 1-1,0-1 1,-1 0-1,1 0 1,0 0-1,0 0 1,0 0 0,-1 0-1,1 0 1,0 0-1,0 0 1,-1 0-1,1 0 1,0 0 0,0 0-1,-1-1 1,1 1-1,-45 0 123,43 0-122,0 0-1,0 0 1,0 0 0,0 0-1,0 0 1,0-1 0,0 1 0,0-1-1,0 1 1,0-1 0,0 0-1,0 1 1,1-1 0,-3-2 0,-11-27 25,-15 14 1,29 15-26,0-1-1,0 0 1,0 1 0,1-1-1,-1 0 1,0 0 0,1 0 0,-1 0-1,1 0 1,0 1 0,0-1-1,-1 0 1,1 0 0,1-2 0,-1-4 25,-3 9-22,1-1 0,0 0 0,0 0 0,-1 0 0,1 0 0,0 0 0,-1-1 0,1 1 0,0-1 0,0 1 0,-1-1 0,1 0 0,0 0-1,0 0 1,-2-1 0,2-1-5,1 0-1,0 1 0,0-1 0,0 0 0,0 0 0,0 0 0,1 0 1,-1 0-1,1 0 0,0-1 0,0 1 0,0 0 0,0-4 1,0-23-10,0 22-16,0 1 1,0-24 15,0 31 11,0-1-1,0 1 1,0 0-1,0 0 1,0-1 0,0 1-1,0 0 1,0 0 0,0-1-1,0 1 1,0 0-1,0 0 1,0 0 0,0-1-1,0 1 1,0 0 0,0 0-1,0-1 1,0 1-1,0 0 1,0 0 0,0-1-1,1 1 1,-1 0 0,0 0-1,0 0 1,0-1-1,0 1 1,0 0 0,1 0-1,-1 0 1,0 0 0,0-1-1,0 1 1,1 0-1,-1 0 1,0 0 0,0 0-1,1 0 1,-1 0 0,0 0-1,0 0 1,1 0-1,-1-1 1,0 1 0,0 0-1,1 0 1,-1 0 0,0 0-1,0 1 1,1-1-1,-1 0 1,0 0 0,0 0-1,0 0 1,1 0 0,45 0-38,-1 0-164,-6 0-540,-39 8 113,0 23-208,0-24-139,0 1-422,0-1 710,0 7-32,0 10-3882,0 14 197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7.62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319 27 8864,'0'0'9007,"0"-4"-7929,0-14-150,0 14 3968,-4 4-4736,-14 0-102,18 0-57,0 0-1,0 0 1,0 0-1,0 0 1,0 0-1,-1 0 1,1 0-1,0 0 0,0 0 1,0 0-1,0 0 1,0 0-1,-1 0 1,1 0-1,0 0 1,0 0-1,0 0 1,0 0-1,0 0 1,0 0-1,-1 0 1,1 0-1,0 0 0,0 0 1,0 0-1,0 0 1,0 0-1,0 0 1,-1 1-1,1-1 1,0 0-1,0 0 1,0 0-1,0 0 1,0 0-1,0 0 1,0 1-1,0-1 0,0 0 1,0 0-1,0 0 1,0 0-1,0 0 1,0 0-1,0 1 1,0-1-1,0 0 1,0 0-1,0 0 1,0 0-1,0 0 1,0 1-1,0-1 0,0 0 1,0 0-1,0 0 1,0 2-1,-1-1 0,1 0 1,0 1-1,-1-1 0,1 0 1,-1 1-1,0-1 0,1 0 1,-1 0-1,0 1 0,0-1 0,0 0 1,0 0-1,0 0 0,0 0 1,0 0-1,0 0 0,-2 1 0,-30 16 3,29-15 0,-18 5 18,13 10-21,-13-10-21,-5 11 21,8-11 22,15-7-11,1 0 0,0 1 0,-1 0 0,1-1 0,0 1 0,0 0 0,1 1 0,-1-1 0,0 0 0,1 1 0,-3 2 0,-17 13 59,0-9 26,13 9 10,-9-10-47,10 10 10,-4-11-54,4-1-13,5 17-29,3 100-16,0-123 43,0 0-1,0 0 1,0 0-1,0 0 1,0 0 0,0 1-1,0-1 1,0 0 0,0 0-1,0 0 1,0 0-1,0 0 1,0 1 0,0-1-1,0 0 1,0 0 0,0 0-1,0 0 1,0 0-1,0 1 1,0-1 0,0 0-1,0 0 1,0 0 0,0 0-1,0 0 1,0 0-1,1 0 1,-1 1 0,0-1-1,0 0 1,0 0 0,0 0-1,0 0 1,0 0-1,0 0 1,1 0 0,-1 0-1,0 0 1,0 0 0,0 0-1,0 0 1,0 0-1,1 0 1,-1 0 0,0 0-1,0 0 1,0 0 0,0 0-1,0 0 1,1 0-1,-1 0 1,0 0 0,0 0-1,0 0 1,1 0 0,-1 0 1,1 0 0,0 0 1,0 0-1,0 0 1,0 0-1,-1 0 0,1 0 1,0 0-1,0 0 1,0 1-1,0-1 0,-1 0 1,1 1-1,0-1 1,0 0-1,-1 1 0,1-1 1,0 1-1,-1-1 0,1 1 1,0-1-1,-1 1 1,1 0-1,-1-1 0,1 1 1,-1 0-1,1 0 1,-1-1-1,0 1 0,1 0 1,-1 0-1,0-1 1,1 1-1,-1 0 0,0 0 1,0 0-1,0 0 1,0-1-1,0 1 0,0 0 1,0 2-1,0-3 0,0 0 0,0 0 1,0 0-1,0 0 0,0 0 0,0 0 0,0 1 0,0-1 0,0 0 0,0 0 1,0 0-1,0 0 0,0 0 0,0 1 0,0-1 0,0 0 0,0 0 0,0 0 1,0 0-1,0 0 0,0 1 0,0-1 0,0 0 0,0 0 0,0 0 0,0 0 1,0 0-1,0 0 0,1 0 0,-1 1 0,0-1 0,0 0 0,0 0 0,0 0 1,0 0-1,0 0 0,0 0 0,1 0 0,-1 0 0,0 0 0,0 0 0,0 0 1,0 0-1,0 0 0,1 0 0,-1 0 0,0 0 0,0 0 0,0 0 0,0 0 0,0 0 1,1 0-1,-1 0 0,0 0 0,0 0 0,0 0 0,1 0 2,0 0 0,0 0 0,0 0 0,-1 0 0,1 0 1,0 0-1,0 0 0,0 0 0,-1 0 0,1 1 0,0-1 0,0 0 0,0 1 0,-1-1 0,1 0 0,0 1 0,-1-1 0,1 1 0,0-1 0,-1 1 0,1-1 0,-1 1 0,1-1 0,-1 1 0,1 0 0,-1-1 0,1 1 1,-1 0-1,1 0 0,-1-1 0,0 1 0,0 0 0,1 0 0,-1-1 0,0 1 0,0 0 0,0 0 0,0 0 0,0 0 0,0-1 0,0 3 0,0 1 61,5-4 11,-4 0-68,0 0 0,0 0 0,0 0 0,0 1 0,0-1 0,0 0 0,0 1 0,0-1 0,0 0 0,0 1 0,0-1 0,0 1 0,0 0 0,0-1 0,0 1 0,0 0 0,-1 0 0,1-1 0,0 1 0,0 0 0,-1 0 0,2 2 0,-2-2 0,1-1 0,-1 1 0,1 0 0,0 0-1,0 0 1,-1 0 0,1-1 0,0 1 0,0 0 0,0-1 0,-1 1 0,1 0 0,0-1 0,0 1 0,0-1-1,0 0 1,0 1 0,0-1 0,1 0 0,-1 1 0,0-1 0,2 0 0,1 0 142,1 0 1,-4 0-145,0 0 1,0 0-1,0 0 1,0 1 0,0-1-1,0 0 1,0 1-1,0-1 1,0 1 0,0-1-1,0 1 1,0-1-1,0 1 1,0 0 0,0-1-1,0 1 1,0 0 0,0 0-1,-1 0 1,1-1-1,1 3 1,-2-2-1,1 0-1,0 0 1,-1 0-1,1 0 1,0-1-1,0 1 1,-1 0 0,1 0-1,0-1 1,0 1-1,0 0 1,0-1-1,0 1 1,0-1 0,0 0-1,0 1 1,0-1-1,0 0 1,0 1-1,1-1 1,1 0 0,-3 0-4,0 0 0,1 0 1,-1 0-1,1 0 1,-1 0-1,0 0 1,1 0-1,-1 0 0,0 0 1,1 0-1,-1 1 1,1-1-1,-1 0 1,0 0-1,1 0 0,-1 1 1,0-1-1,1 0 1,-1 0-1,0 1 1,0-1-1,1 0 1,-1 0-1,0 1 0,1-1 1,21 18 9,0-9 10,-13 9-16,9-9-5,-11 2 0,-6-10 0,-1-1 0,0 1-1,1 0 1,-1-1 0,0 1-1,1 0 1,-1-1 0,0 1-1,1-1 1,-1 1 0,1-1-1,-1 1 1,1-1 0,0 0-1,-1 1 1,1-1 0,-1 1-1,1-1 1,0 0 0,-1 0-1,1 1 1,0-1 0,-1 0-1,1 0 1,0 0 0,-1 0-1,1 0 1,0 0 0,-1 0-1,1 0 1,1 0 0,-2 0-2,0 0 1,0 0 0,0 0 0,0 0 0,0 0 0,1 0 0,-1 0 0,0 0 0,0 0 0,0 0 0,0 0 0,0 0 0,1 0 0,-1 0 0,0 0 0,0 0 0,0 0 0,0 0 0,0 0 0,0 0 0,1 0 0,-1 0 0,0 0 0,0 0 0,0 0 0,0 0 0,0 0 0,0 0 0,1 1 0,-1-1 0,0 0 0,0 0 0,0 0 0,0 0-1,0 0 1,0 0 0,0 1 0,0-1 0,0 0 0,0 0 0,0 0 0,0 0 0,0 0 0,0 0 0,0 1 0,0-1 0,0 0 0,0 0 0,0 0 0,0 0 0,0 0 0,0 1 0,0-1 0,0 0 0,0 0 0,0 0 0,0 1-8,0 0 1,0 0-1,0 0 1,0-1-1,0 1 1,0 0-1,0 0 1,0 0-1,1 0 1,-1-1-1,0 1 1,0 0-1,1 0 1,-1-1-1,1 1 1,-1 0-1,1 0 1,-1-1-1,1 1 1,-1-1-1,1 1 1,-1 0-1,1-1 1,0 1-1,-1-1 1,1 1-1,0-1 1,-1 0-1,1 1 1,0-1-1,0 0 1,0 1-1,-1-1 1,1 0-1,0 0 1,0 0-1,0 0 1,0 0-1,-1 0 1,1 0-1,2 0 1,1 0-462,18 0-10089,-18 0 8111,-4-4-742,0-18-804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8.08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22 10592,'0'0'2704,"0"-4"-982,0-14 7547,0 19-9242,0 0-1,0 0 1,0 0 0,0 0-1,0-1 1,0 1-1,1 0 1,-1 0-1,0 0 1,0 0-1,1-1 1,-1 1 0,0 0-1,1 0 1,-1-1-1,1 1 1,-1 0-1,1-1 1,0 1 0,-1 0-1,1-1 1,-1 1-1,1-1 1,0 1-1,0-1 1,0 1 0,1 0 6,-1 0 0,0-1 0,0 1 1,0 0-1,0 0 0,0 0 1,0 0-1,0 0 0,0 0 0,-1 0 1,1 1-1,0-1 0,-1 0 0,1 0 1,-1 0-1,1 1 0,-1-1 1,1 0-1,-1 1 0,0-1 0,0 0 1,0 1-1,1-1 0,-1 1 1,-1-1-1,1 2 0,0 232 577,0-77-6846,0-155 5777,0 0 1,1-1 0,-1 1-1,1 0 1,-1 0 0,1 0-1,0-1 1,0 1 0,0 0-1,1-1 1,-1 1-1,0-1 1,1 1 0,0-1-1,0 0 1,-1 0 0,4 3-1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8.5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1 8352,'0'0'8591,"0"9"-7604,0 66 2165,0-69-3053,1-2-78,-1 0-1,0 0 0,0 0 1,0 0-1,-1 0 0,0 0 1,1 0-1,-3 6 1,-15 13-21,18-23-4,0 0 1,-1 0-1,1 0 1,0 1 0,-1-1-1,1 0 1,0 1-1,0-1 1,-1 0 0,1 0-1,0 1 1,0-1-1,0 1 1,0-1-1,-1 0 1,1 1 0,0-1-1,0 0 1,0 1-1,0-1 1,0 1 0,0-1-1,0 0 1,0 1-1,0 17-278,0-18 258,0 0 0,0 1 0,0-1 0,0 1 0,0-1 0,0 0 0,0 1 0,0-1 0,0 0 0,0 1 0,-1-1 0,1 1 0,0-1 0,0 0 0,0 1 0,-1-1 0,1 0 0,0 1 0,0-1 0,-1 0 0,1 0 0,0 1 0,0-1 0,-1 0 0,1 1 0,-18 17-1096,17-18 1046,1 0 0,0 0 1,-1 0-1,1 1 1,0-1-1,-1 0 0,1 0 1,0 1-1,0-1 0,-1 0 1,1 1-1,0-1 0,0 0 1,0 1-1,0-1 1,-1 0-1,1 1 0,0-1 1,0 1-1,0-1 0,0 0 1,0 1-1,0-1 0,0 0 1,0 1-1,0 43-6704,0-39 1690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8.9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 8736,'0'0'9077,"5"-4"-7627,13-14-170,-14 13 582,-4 10-1254,0 149 1178,0-151-1790,0 0 0,-1 0 0,1-1 0,-1 1 0,1 0 0,-1 0 0,0 0-1,0-1 1,0 1 0,-1-1 0,1 1 0,-3 4 0,2-5-12,0 0-1,1 1 1,-1-1-1,1 1 1,0 0-1,0-1 1,0 1 0,0 0-1,0 0 1,1 0-1,0-1 1,-1 6 0,1 121-3561,0-73-4249,5-51 3512,17 17-1494</inkml:trace>
  <inkml:trace contextRef="#ctx0" brushRef="#br0" timeOffset="1">265 371 10624,'0'0'7589,"0"9"-6763,0-5-737,0 0-1,0 0 1,0 0-1,-1 0 0,0 0 1,-1 6-1,1-9-65,0 1 0,1-1 0,-1 0 1,0 0-1,0 0 0,0 0 0,1 0 0,-1-1 0,0 1 0,0 0 0,0 0 1,-2 0-1,2 0-16,1-1 0,-1 1-1,0-1 1,0 1 0,1-1 0,-1 1 0,1 0 0,-1-1 0,0 1 0,1 0 0,-1-1 0,1 1 0,0 0 0,-1 0 0,1-1-1,0 1 1,-1 0 0,1 0 0,0 0 0,0 0 0,0 0 0,-1-1 0,1 1 0,0 0 0,0 0 0,0 0 0,1 0-1,-1 1 1,0 11 6,1-6-36,0-1 0,-1 0 0,0 1 0,-1-1 0,1 0 0,-1 1 1,-3 10-1,-7-10-134,3-1-38,5 16-1251,3-9 578,0-4-6055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9.4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0 7712,'0'0'10431,"0"9"-8932,0 88 2586,0-96-4069,0 0 0,0 0 0,0 1 0,0-1-1,0 0 1,0 0 0,0 0 0,-1 0 0,1 0 0,0 0 0,-1 0-1,1 0 1,-1 0 0,1 0 0,-1 0 0,1 0 0,-1 0-1,0 0 1,0 0 0,1 0 0,-1 0 0,0-1 0,0 1-1,0 0 1,-1 0 0,1 0-10,0-1-1,0 1 1,0 0-1,0 0 1,0-1-1,0 1 1,0 0-1,1 0 1,-1 0-1,0 0 1,1 0-1,-1 0 1,1 0-1,-1 0 1,1 0-1,-1 0 0,1 0 1,0 0-1,-1 0 1,1 0-1,0 0 1,0 0-1,0 1 1,0-1-1,0 2 1,0 172-199,0-63-4702,0-108 2074,0 0-982,0 18-1055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59.8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185 28 4096,'0'0'6986,"5"-4"-5679,17-19 11077,-18 23-12038,14 0-42,-14 0 59,1 0-278,-5 0-84,1 0 0,0 0 1,0 0-1,0 0 0,0 0 0,-1 0 0,1 0 0,0 0 0,0 0 1,0 1-1,0-1 0,-1 0 0,1 1 0,0-1 0,0 0 0,-1 1 1,1-1-1,0 1 0,-1-1 0,1 1 0,0-1 0,-1 1 0,1 0 1,-1-1-1,1 1 0,-1 0 0,1 0 0,-1-1 0,0 1 0,1 0 1,-1 0-1,0-1 0,1 1 0,-1 0 0,0 0 0,0 0 0,0 0 1,0-1-1,0 1 0,0 0 0,0 2 0,0-3 0,0 0-1,0 0 1,0 0-1,0 0 1,0 0 0,0 0-1,0 1 1,0-1-1,0 0 1,0 0-1,0 0 1,0 0-1,0 0 1,0 1 0,0-1-1,0 0 1,0 0-1,0 0 1,0 0-1,0 0 1,0 1 0,0-1-1,0 0 1,0 0-1,0 0 1,0 0-1,0 0 1,0 0-1,1 0 1,-1 1 0,0-1-1,0 0 1,0 0-1,0 0 1,0 0-1,0 0 1,0 0 0,1 0-1,-1 0 1,0 0-1,0 0 1,0 0-1,0 0 1,0 0-1,1 0 1,-1 0 0,0 0-1,0 0 1,0 0-1,0 0 1,0 0-1,1 0 1,-1 0-1,0 0 1,0 0 0,0 0-1,1 0 1,0 0 0,0 0 0,0 0 0,-1 0 0,1 0 0,0 0-1,0 0 1,0 0 0,-1 0 0,1 1 0,0-1 0,0 0 0,0 1 0,-1-1 0,1 0-1,0 1 1,-1-1 0,1 1 0,0-1 0,-1 1 0,1-1 0,-1 1 0,1-1 0,-1 1-1,1 0 1,-1-1 0,1 1 0,-1 0 0,1 0 0,-1-1 0,0 1 0,0 0 0,1 0-1,-1-1 1,0 1 0,0 0 0,0 0 0,0 0 0,0 0 0,0-1 0,0 3 0,0-3-1,0 0 0,0 0 1,0 0-1,0 0 0,0 0 1,0 1-1,0-1 1,0 0-1,0 0 0,0 0 1,0 0-1,0 0 0,0 1 1,0-1-1,0 0 1,0 0-1,0 0 0,0 0 1,0 0-1,0 1 0,0-1 1,0 0-1,0 0 1,0 0-1,0 0 0,0 0 1,0 0-1,1 0 0,-1 1 1,0-1-1,0 0 1,0 0-1,0 0 0,0 0 1,0 0-1,1 0 0,-1 0 1,0 0-1,0 0 1,0 0-1,0 0 0,0 0 1,0 0-1,1 0 0,-1 0 1,0 0-1,0 0 1,0 0-1,0 0 0,0 0 1,1 0-1,-1 0 0,0 0 1,0 0-1,0 0 1,1 0-1,-1 0 1,1 0 0,0 0 0,0 0-1,0 0 1,0 0 0,-1 0 0,1 0 0,0 0 0,0 0 0,0 1 0,0-1 0,-1 0-1,1 1 1,0-1 0,0 0 0,-1 1 0,1-1 0,0 1 0,-1-1 0,1 1 0,0-1-1,-1 1 1,1 0 0,-1-1 0,1 1 0,-1 0 0,1 0 0,-1-1 0,0 1 0,1 0-1,-1 0 1,0-1 0,1 1 0,-1 0 0,0 0 0,0 0 0,0 0 0,0-1 0,0 1-1,0 0 1,0 1 0,0-1 0,0-1 0,0 1 0,0-1 0,0 0 0,0 1 0,0-1 0,0 1 0,0-1 0,0 0 0,0 1 0,1-1 1,-1 0-1,0 1 0,0-1 0,0 0 0,0 1 0,1-1 0,-1 0 0,0 1 0,0-1 0,1 0 0,-1 0 0,0 1 0,1-1 0,-1 0 0,3 2 1,-1 1 1,0-1-1,-1 0 1,1 1-1,0-1 1,-1 1-1,1 0 1,-1 0-1,0-1 1,0 1-1,0 0 1,0 0-1,0 0 1,0 5-1,-1-8-1,0 0 0,0 1 0,0-1 0,0 0 0,0 1 0,0-1 0,0 1 0,0-1 0,0 0 0,0 1 0,1-1 1,-1 0-1,0 1 0,0-1 0,0 0 0,0 1 0,1-1 0,-1 0 0,0 0 0,0 1 0,1-1 0,-1 0 0,0 1 0,1-1 0,0 0 0,17 18 10,-18-18-10,0 0 0,0 0 0,1 0 0,-1 1 0,0-1 0,1 0 0,-1 0 0,0 1 0,0-1 0,1 0 0,-1 1 0,0-1 0,0 0 0,0 1 0,0-1 0,1 0 0,-1 1 0,0-1 0,0 0 0,0 1 0,0-1 0,0 1 0,0-1 0,0 0 0,0 1 0,0 2 2,1 0 0,-1 0 0,1 0 0,0 0 0,0 0 0,0-1 0,0 1 0,1 0 0,-1-1-1,4 5 1,3 7 3,1 12 15,-1-13-16,-6-10-3,-1-1 0,1 0-1,-1 0 1,0 1 0,1-1-1,-1 1 1,0-1 0,-1 1-1,1-1 1,0 1 0,-1 0-1,1 0 1,-1-1 0,0 1-1,0 4 1,0 72 734,0-78-736,0 0 1,0-1-1,0 1 1,0 0-1,0 0 1,0-1 0,0 1-1,0 0 1,0-1-1,0 1 1,-1 0-1,1-1 1,0 1-1,0 0 1,-1-1-1,1 1 1,0-1-1,-1 1 1,1-1-1,-1 1 1,1-1-1,-1 1 1,1-1 0,-1 1-1,1-1 1,-1 1-1,0-1 1,1 0-1,-1 1 1,1-1-1,-2 1 1,-9 7 14,2 14-10,-9 4-5,14-18-1,4-7 0,0 1 0,-1-1 0,1 0 0,-1 0 1,1 0-1,-1 0 0,0 0 0,1 0 0,-1 0 0,0 0 0,0-1 0,1 1 0,-1 0 0,0 0 0,0-1 0,0 1 0,0 0 0,0-1 0,0 1 0,0-1 0,-3 1 0,-4 3-3,0 2-35,0 0 1,0 0-1,1 0 1,0 1-1,0 0 1,1 0 0,0 1-1,-10 15 1,-21 25-214,3-23 9,25-19-65,1 0 0,-16 14-1,21-17 149,0-1 0,0 0-1,0 1 1,0-1 0,0 0 0,0 0-1,-1 0 1,1-1 0,-1 0 0,1 1-1,-1-1 1,0 0 0,1 0 0,-7 0-1,-13 4-747,16-3 400,0 0-1,0 1 1,1 0 0,-1 0-1,-8 6 1,-16 17-4457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1.7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281 44 9056,'0'0'4816,"-7"0"-3910,-21 0-186,27 0-710,1 0 1,0 0-1,0 1 0,0-1 1,0 0-1,-1 0 0,1 0 0,0 0 1,0 0-1,0 0 0,0 0 1,-1 0-1,1 0 0,0 0 0,0 0 1,0 0-1,-1 0 0,1 0 0,0 0 1,0 0-1,0 0 0,0 0 1,-1 0-1,1 0 0,0 0 0,0 0 1,0 0-1,0 0 0,-1 0 1,1-1-1,0 1 0,0 0 0,0 0 1,0 0-1,0 0 0,-1 0 0,1 0 1,0-1-1,0 1 0,0 0 1,0 0-1,0 0 0,0 0 0,0-1 1,0 1-1,0 0 0,-1 0 1,1 0-1,0 0 0,0-1 0,0 1 1,0 0-1,0 0 0,0-1 1,0-13 383,0 10 1,0 1-326,0-12-32,0 12 2961,-9 3-2673,7 0-277,-1-1-1,1 1 1,-1 0-1,1 0 1,-1 0-1,1 1 1,0-1-1,-1 1 1,1-1-1,-4 2 1,-1 13 96,-7-8-32,7 7 21,-9-4 32,15-10-156,-1 1 0,1-1 0,-1 1 0,1-1 0,0 1 0,-1 0 0,1 0 0,0 0 0,0 0 0,0 0 0,-1 0 0,1 0 0,0 0 0,0 1 0,0 0 0,-3 6 34,3-7-36,1 0-1,0 0 0,-1 0 0,1 0 1,-1 0-1,1-1 0,-1 1 0,0 0 1,1 0-1,-1-1 0,0 1 0,1 0 1,-1-1-1,0 1 0,0-1 0,1 1 1,-1-1-1,0 1 0,0-1 0,0 1 1,-1-1-1,-3 3 5,3-2-7,1-1-1,0 1 0,0 0 1,-1 0-1,1 0 1,0 0-1,0 1 0,0-1 1,0 0-1,0 0 0,0 1 1,1-1-1,-1 0 0,0 1 1,0 2-1,-8 11 7,-6-6-10,13-9 0,1 1 0,-1-1 0,1 1 0,0 0 0,-1 0 0,1-1 0,0 1 0,-1 0 0,1 0 0,0 0 0,0 1 0,0-1 0,0 0 0,-2 2 0,-18 40 0,18-21 0,3-21 0,0 0 0,0 0 0,0 0 0,0 1 0,0-1 0,0 0 0,0 0 0,-1 0 0,1 0 0,0 0 0,-1 0 0,1 0 0,-1 1 0,0 0 0,-8 4 5,8-6-5,1 1 1,-1-1 0,0 0-1,1 1 1,-1-1 0,1 0 0,-1 1-1,1-1 1,-1 1 0,1-1-1,-1 1 1,1-1 0,0 1-1,-1-1 1,1 1 0,0 0-1,-1-1 1,1 1 0,0-1-1,0 1 1,-1 0 0,1-1-1,0 1 1,0 0 0,0-1-1,0 1 1,0 0 0,0-1-1,0 1 1,0 0 0,0-1-1,1 2 1,-1 127-33,0-126 31,0-1-1,0 0 1,1 1 0,-1-1-1,1 0 1,-1 0 0,1 1-1,0-1 1,0 0 0,0 0-1,0 0 1,3 3 0,-3-3 0,0 0 0,0 0 1,1 0-1,-1 0 0,0 1 0,-1-1 1,1 0-1,0 0 0,-1 1 0,1-1 1,-1 0-1,1 5 0,-1-3 1,1 1 0,0 0 1,1-1-1,-1 1 0,1-1 0,0 0 0,0 1 0,0-1 0,0 0 0,1 0 0,3 4 0,9 18-6,-9-9 6,0-1 0,11 20 0,-15-32-2,2 1-1,-1-1 1,0 0 0,1 0-1,0 0 1,0-1-1,0 1 1,7 3 0,-3-3-2,-7-4 4,0 1 0,0-1-1,0 1 1,-1-1 0,1 1 0,0-1 0,0 1-1,0-1 1,-1 1 0,1 0 0,0-1 0,-1 1-1,1 0 1,0 0 0,-1-1 0,1 1 0,-1 0-1,1 0 1,-1 0 0,0 0 0,1 1 0,1 3-3,0-3 2,-1-1-1,0 1 1,1 0-1,-1-1 1,0 1 0,1-1-1,0 0 1,-1 1 0,1-1-1,0 0 1,0 0-1,0 0 1,-1 0 0,1-1-1,0 1 1,0 0 0,0-1-1,0 1 1,1-1-1,2 0 1,9 1-9,1 0 1,15-3-1,0 1-17,-24 1 24,1-1 0,-1 1 1,0-1-1,0-1 0,0 1 0,0-1 1,0 0-1,-1 0 0,1-1 1,0 0-1,-1 0 0,7-5 1,6-6-18,-1-1 1,19-20-1,-21 20 12,-10 9-1,-1 0-1,1 0 0,-1 0 0,0-1 0,-1 1 1,1-1-1,2-9 0,6-10-66,-6 15 56,-4 9 14,-1 0 1,0 0-1,0 0 1,0 0-1,0 0 1,0-1 0,0 1-1,-1 0 1,1 0-1,0-1 1,-1 1 0,0 0-1,0-1 1,0-2-1,0 5 6,-2-62-108,1 56 106,0 0 1,0 0-1,0 0 0,-1 0 1,0 0-1,0 0 1,-1 1-1,-3-8 1,-10-15 22,13 22-20,-1 0 0,1 0 0,-1 1-1,0-1 1,-5-5 0,-77-75 10,83 83-9,0 1 1,0 0-1,0-1 0,-1 2 1,1-1-1,-1 0 1,1 0-1,-1 1 0,0 0 1,1 0-1,-1 0 0,0 0 1,0 1-1,1-1 0,-1 1 1,0 0-1,0 0 1,-6 1-1,-2-1-15,-2 0 16,6 0-5259,8 4 2184,0 10-1589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2.3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44 4736,'0'3'6229,"0"33"-1386,0-32-3441,4-4-399,-4 0-954,1 0 1,0 0-1,0 0 1,0 0-1,-1 0 1,1 1-1,0-1 1,0 0-1,-1 0 1,1 1-1,0-1 1,0 1-1,-1-1 1,1 0-1,0 1 1,-1 0-1,1-1 1,-1 1-1,1-1 1,-1 1-1,1 0 1,-1-1-1,1 1 1,-1 0-1,1-1 0,-1 2 1,1-4 486,-1-5-552,3 0 26,11-8-116,-10 12-369,-4-1-677,0-22-1850,0 9-1964,0-1 828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2.7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194 88 7936,'0'0'4122,"0"-7"-3178,0-69 3685,0 72-3429,-4 4-762,2 0-655,0 0 475,-1 0 0,0 0 0,0 0 0,0 0 0,0 0 0,0 0 0,0 1-1,0 0 1,-5 1 0,-13 37 142,20-37-385,0 0-1,0 0 0,1 0 0,-1 0 1,1 0-1,0 0 0,0 0 0,0 0 1,0 3-1,-4 16 83,-9 2-10,8-14-71,0 0-1,-8 18 1,8-9-6,4-13-8,0 0 0,-1 1 0,0-1 0,0 0 0,0 0 0,-1 0 0,-4 5 0,-1 7 5,0 1 0,1 0 0,-6 19 0,10-26 8,-4 39 113,2-38-106,3-9-15,0 1 1,1-1-1,-1 1 1,1-1-1,0 1 1,0 0-1,0 0 1,0 0-1,1 0 1,0-1-1,-1 1 1,1 0-1,1 0 1,-1 0-1,0 0 1,3 7-1,2-4-12,0 0 0,0 0 0,1 0 0,0-1 0,11 9 0,-1 0-2,-14-13 1,0 0 1,0 0-1,0 0 1,1-1-1,-1 1 1,0-1-1,1 1 1,-1-1-1,1 0 0,3 1 1,34 1-169,-33-3 48,0-1-1,0 0 1,0-1-1,0 1 1,1-1-1,-2-1 1,1 1 0,0-1-1,-1 0 1,1-1-1,-1 0 1,0 0-1,10-8 1,-14 10 48,1-1 1,0 1-1,-1 0 1,1 1-1,0-1 1,0 1 0,0-1-1,0 1 1,0 0-1,0 0 1,7-1-1,6-4-214,-8-3 30,-5 4 151,12-4-37,-13 9 146,-1-1 1,1 0-1,-1 1 1,0-1-1,1 0 1,-1 0-1,0 0 1,1 0-1,-1 0 1,0 0-1,0 0 1,0 0-1,0 0 1,2-3-1,4-14 8,2 12 16,-3 1 6,-3-13 268,-6-26 752,3 41-999,0 1 1,-1-1-1,0 0 1,0 1 0,0-1-1,0 0 1,0 1 0,0-1-1,0 1 1,-1 0-1,-3-5 1,4 7-41,1-1 0,-1 0 0,1 1 0,-1-1 0,1 0 0,-1 1 0,1-1 0,0 0 0,-1 0 0,1 1 0,0-1 0,-1 0 0,1 0 0,0 0 0,0 1 0,0-1 0,0 0 0,0 0 0,0 0 0,0-1 0,-1-6 5,-3 0-9,0-1-7,-1 1 0,0-1 0,0 1-1,-12-14 1,11 14-168,0 0 0,1 0-1,-1 0 1,-6-16-1,8 15-145,2 1-666,0 0 0,1 0 0,1-1 0,-1 1 0,1 0 0,2-15 0,-2 12-869,0 8-645,4 3-314,14 0-1078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3.2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1 367 6368,'0'0'4650,"3"0"-4164,8 0-157,-4 0 3672,-7 3-3121,0 12-112,0-15-756,0 0-1,0 0 0,0 0 1,0 0-1,0 0 1,0 0-1,0 0 0,0 1 1,0-1-1,0 0 1,0 0-1,0 0 1,0 0-1,0 0 0,0 0 1,0 0-1,0 1 1,0-1-1,0 0 0,0 0 1,0 0-1,0 0 1,0 0-1,0 0 1,0 0-1,0 0 0,0 1 1,0-1-1,1 0 1,-1 0-1,0 0 0,0 0 1,0 0-1,0 0 1,0 0-1,0 0 1,0 0-1,0 0 0,1 0 1,-1 0-1,0 0 1,0 0-1,0 0 0,0 0 1,0 0-1,0 0 1,0 0-1,1 0 1,-1 0-1,0 0 0,0 0 1,0 0-1,0 0 1,0 0-1,0 0 0,1 0 1,13 0 558,-14 0-561,0 0-1,0 0 1,0 0-1,0 0 1,0 0-1,0 0 0,1 0 1,-1 0-1,0 0 1,0 0-1,0 0 0,0 0 1,0 0-1,0 0 1,0 0-1,1 0 1,-1 0-1,0 0 0,0 0 1,0 0-1,0 0 1,0 0-1,0 0 1,0 0-1,0 0 0,1 0 1,-1 0-1,0 0 1,0 1-1,0-1 1,0 0-1,0 0 0,0 0 1,0 0-1,0 0 1,0 0-1,0 0 0,0 0 1,0 1-1,0-1 1,0 0-1,0 0 1,1 0-1,-1 0 0,0 0 1,0 0-1,0 0 1,0 1-1,0-1 1,0 0-1,-1 0 0,1 0 1,0 0-1,0 0 1,0 0-1,0 1 0,0-1 8,0 1 0,0 0 0,0-1 0,0 1 0,0 0 0,0-1 0,0 1 0,0 0 0,1-1 0,-1 1 0,0 0 0,0-1 0,1 1 0,-1-1 0,0 1 0,1 0 0,-1-1 0,0 1 0,1-1 0,-1 1 0,1-1 0,-1 1 0,1-1 0,-1 1 0,1-1 0,0 0 0,-1 1 0,1-1 0,-1 0 0,1 0 0,0 1 0,-1-1 0,1 0 0,0 0 0,-1 0 0,1 0 0,0 0 0,-1 0 0,1 0 0,0 0 0,1 0 0,1 0 187,1 4-59,10 11-91,-7-12-26,137-3 144,-144 0-170,0 0 0,0 0 0,0 0 0,1 0 0,-1 0 0,0 0 0,0 0 0,0 1 0,0-1 0,0 0 0,0 0 0,0 0 0,1 0 0,-1-1 0,0 1 0,0 0 0,0 0 0,0 0 0,0 0 0,0 0 0,0 0 0,1 0 0,-1 0 0,0 0 0,0 0 0,0 0 1,0 0-1,0 0 0,0 0 0,0 0 0,0 0 0,0-1 0,1 1 0,-1 0 0,0 0 0,0 0 0,0 0 0,0 0 0,0 0 0,0 0 0,0-1 0,0 1 0,0 0 0,0 0 0,0 0 0,0 0 0,0 0 0,0 0 0,0 0 0,0-1 0,0 1 0,0 0 0,0 0 0,0 0 0,0 0 0,0 0 0,0-1 4,-1 0-1,1 1 0,0-1 1,0 0-1,0 0 0,0 1 1,1-1-1,-1 0 0,0 1 1,0-1-1,0 0 0,0 1 1,1-1-1,-1 1 0,0-1 0,1 0 1,-1 1-1,0-1 0,1 1 1,-1-1-1,1 1 0,-1-1 1,1 1-1,-1-1 0,1 1 1,-1 0-1,1-1 0,0 1 1,-1 0-1,1-1 0,-1 1 1,1 0-1,0 0 0,-1-1 1,1 1-1,0 0 0,-1 0 0,1 0 1,0 0-1,-1 0 0,2 0 1,-2 0-4,0 0 1,1 0-1,-1 0 0,0 0 1,0 0-1,0 0 1,0 1-1,0-1 0,0 0 1,0 0-1,1 0 1,-1 0-1,0 0 0,0 0 1,0-1-1,0 1 1,0 0-1,0 0 0,0 0 1,1 0-1,-1 0 1,0 0-1,0 0 0,0 0 1,0 0-1,0 0 1,0 0-1,0 0 0,0 0 1,0 0-1,1 0 1,-1-1-1,0 1 0,0 0 1,0 0-1,0 0 1,0 0-1,0 0 0,0 0 1,0 0-1,0 0 1,0-1-1,0 1 0,0 0 1,0 0-1,0 0 1,0 0-1,0 0 1,0 0-1,0 0 0,0-1 1,0 1-1,0 0 1,0 0-1,0 0 0,0 0 1,0-82 115,0 81-118,0 0 0,0 1 1,0-1-1,0 0 0,0 1 0,0-1 0,0 0 1,0 0-1,0 1 0,0-1 0,0 0 0,0 1 1,0-1-1,-1 0 0,1 1 0,0-1 0,0 0 1,-1 1-1,1-1 0,-1 1 0,1-1 0,0 1 1,-1-1-1,1 1 0,-1-1 0,1 1 0,-1-1 1,1 1-1,-1-1 0,0 1 0,0-1 0,-8-5-10,-13-33-160,21 31 108,1 7 43,0 0-1,0 0 1,0 0 0,0 1-1,0-1 1,0 0 0,0 0-1,0 0 1,0 0-1,-1 1 1,1-1 0,0 0-1,-1 0 1,1 1 0,0-1-1,-1 0 1,1 0-1,-1 1 1,0-1 0,0 0-1,-13-17-256,10 10 186,4 7 83,0 0 0,0 1 0,0-1 0,-1 0 1,1 1-1,0-1 0,0 0 0,-1 1 0,1-1 0,0 1 1,-1-1-1,1 1 0,-1-1 0,1 1 0,-1-1 0,1 1 1,-1-1-1,1 1 0,-1 0 0,1-1 0,-1 1 0,1 0 1,-1-1-1,0 1 0,1 0 0,-1 0 0,0 0 0,1-1 1,-1 1-1,0 0 0,1 0 0,-1 0 0,0 0 0,1 0 1,-2 0-1,-5-3-40,-7-12 37,7 11-5,4 4 26,1 0 0,0-1 0,-1 1 0,1-1 0,0 0 0,-1 1 0,1-1 0,0-1 0,0 1 0,0 0 0,0 0 0,0-1-1,0 1 1,-3-4 0,1 1 97,-14 4 266,18 0-369,0 0 0,0 0 0,0 1 0,-1-1 1,1 0-1,0 0 0,0 0 0,0 0 0,0 0 0,0 0 0,0 0 0,0 0 0,-1 0 0,1 0 0,0 0 0,0 0 0,0 0 0,0 0 0,0-1 0,0 1 0,0 0 0,-1 0 0,1 0 0,0 0 0,0 0 0,0 0 0,0 0 0,0 0 0,0 0 0,0 0 0,0 0 0,0 0 0,-1-1 0,1 1 0,0 0 0,0 0 0,0 0 0,0 0 0,0 0 0,0 0 0,0 0 0,0-1 0,0 1 0,0 0 0,0 0 0,0 0 0,0 0 1,0 0-1,0 0 0,0 0 0,0-1 0,0 1 0,0 0 0,0 0 0,0 0 0,0 0 0,0-6 29,-1-5 275,1-1 0,0 0 0,1 0 0,3-18 0,11 12-111,-12 11-79,-3 7-114,0-1 0,0 1 0,0-1 1,0 0-1,0 1 0,0-1 0,0 1 0,0-1 1,0 0-1,1 1 0,-1-1 0,0 1 1,0-1-1,1 1 0,-1-1 0,0 1 0,0-1 1,1 1-1,-1-1 0,0 1 0,1-1 1,-1 1-1,1-1 0,-1 1 0,1 0 0,-1-1 1,1 1-1,-1 0 0,2-1 0,7-6 35,-3-2 15,-1 3-31,13 4 311,61 2 306,-72 3-619,7 11-37,-13-13 11,-1-1-1,0 1 1,0-1-1,1 0 1,-1 1-1,0-1 1,0 0 0,1 0-1,-1 1 1,1-1-1,-1 0 1,0 0-1,1 1 1,-1-1 0,0 0-1,1 0 1,-1 0-1,1 0 1,-1 0 0,1 1-1,-1-1 1,0 0-1,1 0 1,-1 0-1,1 0 1,-1 0 0,1 0-1,-1 0 1,0-1-1,1 1 1,-1 0 0,1 0-1,-1 0 1,1 0-1,-1-1 1,1 1-1,-1 0-8,1-1 0,-1 1-1,0 0 1,1 0 0,-1 0-1,1 0 1,-1-1-1,0 1 1,1 0 0,-1 0-1,1 0 1,-1 0 0,1 0-1,-1 0 1,0 0-1,1 0 1,-1 0 0,1 0-1,-1 1 1,0-1 0,1 0-1,-1 0 1,1 0 0,-1 0-1,0 1 1,1-1-1,-1 0 1,1 0 0,-1 1-1,0-1 1,0 0 0,1 0-1,-1 1 1,0-1-1,1 0 1,-1 1 0,0 0-1,2 0-88,0 1 0,0-1 0,0 1 0,0-1 0,0 1-1,0-1 1,0 0 0,1 0 0,-1 0 0,0 0 0,1-1 0,-1 1-1,3 0 1,41 1-4755,-43-2 4467,16 0-2835,-16 0-1094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17.25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28 1696,'0'0'6602,"-4"0"-5652,-9 0-372,4 0 3078,9-4-3448,0-19 7344,4 27-7440,18 19 331,-22-19-294,0 18 139,4-18-165,14 14-49,-13-13-15,-5-1-16,0-3-40,0 0-1,0 0 1,0 0 0,0 0 0,1 0 0,-1 0 0,0 0 0,0 0 0,1 0-1,-1 0 1,0-1 0,1 1 0,-1 0 0,1 0 0,0 0 0,-1-1-1,1 1 1,-1 0 0,1 0 0,0-1 0,0 1 0,-1-1 0,3 2 0,-2-2-3,0 1 1,0 0 0,0 0 0,0-1 0,0 1 0,0 0 0,-1 0 0,1 0-1,0 0 1,0 0 0,-1 0 0,1 0 0,-1 0 0,1 0 0,-1 1-1,1-1 1,-1 0 0,0 0 0,1 0 0,-1 1 0,0-1 0,0 0 0,0 0-1,0 2 1,0 8 12,3 42 62,-3-50-72,1 0 0,0 0 0,0-1 0,0 1 0,0 0 1,0-1-1,0 1 0,1-1 0,-1 1 0,1-1 0,0 1 0,4 3 0,-6-6-2,0 0 0,0 0 0,1 0 0,-1 1 0,0-1 0,1 0 0,-1 1 1,0-1-1,0 0 0,1 0 0,-1 1 0,0-1 0,0 0 0,0 1 0,0-1 0,1 0 0,-1 1 0,0-1 0,0 1 0,0-1 0,0 0 0,0 1 0,0-1 0,0 0 0,0 1 0,0 101 10,0-99-10,0 0 1,1-1 0,-1 1 0,0 0 0,1 0-1,0-1 1,0 1 0,0-1 0,0 1 0,0-1-1,0 1 1,3 3 0,-2-4 0,0 1 1,-1 0-1,1 0 0,-1 0 0,0 0 1,0 0-1,0 1 0,0-1 1,0 0-1,-1 0 0,1 1 1,-1 4-1,0-7-1,0 0 0,0 0-1,0 0 1,0 0 0,0 0 0,1 0 0,-1 0 0,0 0-1,1 0 1,-1 0 0,0 0 0,1 0 0,-1-1 0,1 1-1,0 0 1,-1 0 0,1 0 0,-1-1 0,1 1 0,0 0-1,0-1 1,-1 1 0,1-1 0,1 2 0,-1-2 0,0 1 1,0 0 0,0-1 0,0 1-1,0 0 1,0 0 0,0 0 0,0 0-1,0 0 1,-1 0 0,1 0-1,0 0 1,-1 0 0,1 0 0,-1 0-1,1 0 1,-1 0 0,0 1 0,1-1-1,-1 0 1,0 0 0,0 0-1,0 1 1,0 1 0,-1 12 11,1-9-7,-1-1 0,1 1 1,0 0-1,0-1 0,1 1 0,-1-1 1,1 1-1,3 10 0,7-9-6,-10-7 0,0 1 0,-1-1 0,1 1 0,0-1 0,-1 1 0,1-1 0,0 1 0,-1-1 0,1 1 0,-1-1 0,1 1 0,-1 0 0,1-1 0,-1 1 0,1 0 0,-1 0 0,0-1 0,1 1 0,-1 0 0,0 0 0,0 0 0,1-1 0,-1 1 0,0 0 0,0 0 0,0 0 0,0 0 0,0-1 0,0 1 0,0 0 0,-1 1 0,1 9 0,-1-9 0,1 1 0,0 0 0,0 0 0,0 0 0,0 0 0,0-1 0,1 1 0,-1 0 0,1 0 0,0-1 0,1 6 0,9-1 0,-10-6 0,0-1 0,-1 0 0,1 1 0,0-1 0,0 1 0,-1-1 0,1 1 0,-1 0 0,1-1 0,0 1 0,-1 0 0,1-1 0,-1 1 0,0 0 0,1 0 0,-1-1 0,1 1 0,-1 0 0,0 0 0,0 0 0,0-1 0,1 1 0,-1 0 0,0 0 0,0 0 0,0 0 0,0-1 0,0 1 0,0 0 0,-1 0 0,1 1 0,0 9 0,-1-8 0,1-1 0,0 1 0,0 0 0,0 0 0,0-1 0,0 1 0,1 0 0,-1 0 0,1-1 0,0 1 0,2 4 0,8 1-1,-11-8 2,1 1-1,0-1 0,0 0 0,-1 1 0,1-1 0,0 1 1,-1-1-1,1 1 0,-1-1 0,1 1 0,0 0 1,-1-1-1,1 1 0,-1 0 0,0-1 0,1 1 1,-1 0-1,0-1 0,1 1 0,-1 0 0,0 0 1,0 0-1,1-1 0,-1 1 0,0 0 0,0 0 0,0 0 1,0 0-1,0-1 0,0 1 0,-1 0 0,1 1 1,-1 19 16,1 27 49,-1-45-62,1 0 0,0 0 0,1-1 1,-1 1-1,0 0 0,1-1 0,-1 1 0,1 0 0,0-1 0,1 4 0,10 2 11,-12-8-15,1 0 0,0 0 1,-1 1-1,1-1 0,-1 1 0,1-1 0,0 0 1,-1 1-1,1-1 0,-1 1 0,1-1 0,-1 1 1,0-1-1,1 1 0,-1 0 0,0-1 0,1 1 1,-1-1-1,0 1 0,1 0 0,-1-1 0,0 1 0,0 0 1,0 0-1,0-1 0,0 1 0,0 0 0,0-1 1,0 1-1,0 1 0,0 2-27,0-8-42,0 3 69,0 0 0,0 0 0,0 0 1,0 0-1,0 1 0,0-1 0,1 0 0,-1 0 0,0 0 0,0 0 0,1 1 1,-1-1-1,0 0 0,1 0 0,-1 1 0,1-1 0,-1 0 0,1 1 1,0-1-1,-1 0 0,1 1 0,-1-1 0,1 1 0,0-1 0,0 1 1,0-1-1,1 0 1,-1 0 0,0 1 0,0-1 1,0 0-1,0 0 0,0 0 0,0 0 1,0 0-1,0 0 0,-1 0 0,1-1 1,0 1-1,-1 0 0,1 0 0,-1 0 1,1-1-1,-1 1 0,1 0 0,-1-1 1,0 1-1,0 0 0,0-1 0,1 1 1,-1-1-1,-1 1 0,1-2 0,0 2 0,0 0 0,0 0 0,0 0 0,0 1 0,0-1 0,0 0 0,0 0-1,0 0 1,0 1 0,1-1 0,-1 0 0,0 0 0,1 0 0,-1 1 0,0-1 0,1 0-1,-1 1 1,1-1 0,-1 0 0,1 1 0,-1-1 0,1 1 0,-1-1 0,1 1 0,0-1-1,-1 1 1,1-1 0,0 1 0,0-1 0,-1 1 0,1 0 0,0 0 0,0-1 0,0 1-1,-1 0 1,1 0 0,0 0 0,0 0 0,0 0 0,-1 0 0,3 0 0,1 0 31,-4-4 32,0-3-28,-1-1 13,1 1 0,0 0 0,0 0 0,0 0-1,1 0 1,4-14 0,6 14-28,-11 7-20,1-1 0,0 1 1,0-1-1,-1 1 0,1-1 1,0 1-1,-1-1 0,1 1 1,0-1-1,-1 1 0,1-1 1,-1 0-1,1 1 0,-1-1 1,1 0-1,-1 0 0,0 1 1,1-1-1,-1 0 0,0 0 0,0 0 1,1 0-1,-1 1 0,0-1 1,0 0-1,0 0 0,0 0 1,0 0-1,0 1 0,0-1 1,-1 0-1,1-1 0,0-20 31,0 22-31,0 0 0,0-1 0,0 1 1,0-1-1,0 1 0,0 0 0,0-1 0,0 1 0,0-1 0,0 1 0,1 0 0,-1-1 0,0 1 0,0 0 0,0-1 0,1 1 0,-1 0 0,0-1 1,0 1-1,1 0 0,-1 0 0,0-1 0,1 1 0,-1-1 0,3-2-1,0 0 1,-1-1-1,0 0 0,0 1 1,0-1-1,0 0 0,-1 0 0,1 0 1,-1-1-1,0 1 0,-1 0 1,1 0-1,0-1 0,-1 1 1,0 0-1,-1-8 0,1 9 0,0 1 0,1-1 0,-1 0 0,1 0 0,-1 1 0,1-1 0,0 0 0,0 1 0,0-1 0,0 1 0,1-1 0,-1 1 0,3-3 0,4-9 0,1-12 0,9-1 6,-10 1 15,10-1-16,-9 1-5,9 0 0,-10-1 0,0 13 0,-6 12 0,0 0 0,-1-1 0,1 1 0,-1-1 0,0 1 0,0-1 0,0 0 0,0 1 0,-1-1 0,1 0 0,-1 0 0,1-5 0,-1-14 6,0 22-6,0 0 1,0-1 0,0 1 0,0-1 0,0 1 0,0 0-1,0-1 1,0 1 0,0 0 0,1-1 0,-1 1-1,0-1 1,0 1 0,0 0 0,0-1 0,1 1 0,-1 0-1,0-1 1,0 1 0,1 0 0,-1 0 0,0-1-1,0 1 1,1 0 0,0-1 0,1 0-1,0-1 1,0 0-1,-1-1 0,1 1 0,0 0 1,-1 0-1,1-1 0,-1 1 1,0-1-1,0 1 0,0-1 1,0 0-1,0 1 0,0-1 0,-1 0 1,1 0-1,-1-4 0,0 6 0,0-1 0,0 1 0,0 0 0,0 0 0,0 0 0,0 0 0,0 0 0,1-1 0,-1 1 0,0 0 0,1 0 0,-1 0 0,1 0 0,-1 0 0,1 0 0,0 0 0,-1 0 0,1 0 0,0 0 0,0 0 0,0 1 0,-1-1 0,1 0 0,2-1 0,-2 2 0,0-1 0,0 0 0,0 1 0,0-1 0,0 0 0,-1 0 0,1 0 0,0 0 0,-1 0 0,1 0 0,0 0 0,-1 0 0,1 0 0,-1 0 0,1 0 0,-1 0 0,0 0 0,1 0 0,-1 0 0,0-1 0,0 1 0,0 0 0,0 0 0,0-2 0,0-19-5,0 17-22,0 1-138,0-14 26,0 14-69,-22 4-9525,18 0 7909,0 0-400,-14 0-453,13 0-1088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4.4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44 44 8608,'0'0'6186,"-4"-8"-5514,-10-20 11,11 20 586,3 12-1189,0 10-37,0-10 10,0-1 0,0 59 966,0 368 1536,1-446-2555,-1 12 2,1 0 1,-1-1 0,0 1-1,0 0 1,-1 0 0,1-1-1,-1 1 1,0 0 0,-2-6-1,-4-1-2,6 9 0,0 0 0,-1 1 0,1-1 0,0 0 0,0-1 0,0 1 0,1 0 0,-1 0 0,0 0 0,1 0 0,-1-1 0,1 1 0,0 0 0,0-5 0,0-141 144,0 144-120,0-1 0,1 0 0,-1 1 0,1-1-1,0 1 1,1-1 0,-1 1 0,3-7 0,4-9 65,-1-16 23,-3 26-94,0 1 0,1 0-1,6-10 1,1-2-9,-5 6-8,-6 12-1,1 0-1,-1 0 0,1 0 0,-1 0 1,1 0-1,0 0 0,0 1 1,3-4-1,-4 6-1,5-7-14,0 1 0,0 1 0,13-9-1,-16 12-13,1 0 0,-1 1-1,0 0 1,1 0 0,-1 0 0,1 0-1,0 0 1,-1 1 0,1-1-1,6 1 1,-7 0-77,1 4 17,4 6 82,-1 1 0,-1 0 0,9 18 0,-13-23 30,-1 0 0,0-1-1,0 1 1,0 0 0,-1 0 0,0 0 0,0 0 0,-1 11 0,-1 5 79,3-6 31,0-11-92,-1-1 1,0 1-1,0-1 1,0 1-1,0-1 1,-1 1-1,0-1 1,-2 9-1,-4-1 26,6-10-52,-1-1 0,1 1 0,0 0 0,0 0 0,0 1-1,0-1 1,1 0 0,-1 0 0,0 0 0,0 5 0,-2 0 50,-12 11-27,11-8-23,4-10-12,-1 1-1,1 0 0,0-1 0,0 1 0,-1 0 1,1-1-1,0 1 0,-1-1 0,1 1 0,-1 0 1,1-1-1,0 1 0,-1-1 0,1 0 1,-1 1-1,0-1 0,1 1 0,-1-1 0,1 0 1,-1 1-1,0-1 0,1 0 0,-1 1 0,1-1 1,-1 0-1,0 0 0,0 0 0,1 0 0,-1 0 1,0 0-1,1 0 0,-1 0 0,0 0 0,1 0 1,-1 0-1,-1-1 0,1 1-2,1 0 1,-1 0-1,0 0 0,1 0 1,-1 0-1,0 0 0,0 0 0,1 0 1,-1 0-1,0 0 0,0 0 1,1 0-1,-1 0 0,0 0 1,1 1-1,-1-1 0,0 0 0,1 1 1,-1-1-1,0 0 0,1 1 1,-1-1-1,1 1 0,-1-1 1,1 1-1,-1-1 0,1 1 1,-1-1-1,1 1 0,-1-1 0,1 1 1,0 0-1,-1-1 0,1 1 1,0 0-1,0-1 0,-1 1 1,1 0-1,0-1 0,0 1 0,0 0 1,0 0-1,0-1 0,0 1 1,0 1-1,0-2 0,0 0-1,0 0 1,0 0 0,0 0-1,0 0 1,0 1 0,0-1-1,1 0 1,-1 0 0,0 0 0,0 0-1,0 0 1,0 0 0,0 0-1,-1 1 1,1-1 0,0 0-1,0 0 1,0 0 0,0 0-1,0 0 1,0 0 0,0 0 0,0 1-1,0-1 1,0 0 0,0 0-1,0 0 1,0 0 0,0 0-1,0 0 1,-1 0 0,1 0-1,0 0 1,0 0 0,0 0-1,0 0 1,0 1 0,0-1 0,0 0-1,0 0 1,-1 0 0,1 0-1,0 0 1,0 0 0,0 0-1,0 0 1,0 0 0,0 0-1,0 0 1,-1 0 0,1 0 0,0 0-1,0 0 1,0 0 0,0-1-1,-11 1 93,25 0-15461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5.00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 1 11904,'0'0'2805,"0"4"-331,0 3-1707,1 6 321,-1-1 1,0 0-1,-4 23 0,-5-29-1087,8-6-1,0 0 0,1 1 0,-1-1 0,1 0-1,-1 1 1,1-1 0,-1 1 0,1-1 0,-1 1-1,1-1 1,-1 1 0,1-1 0,0 1 0,-1-1-1,1 1 1,0-1 0,-1 1 0,1 0 0,0-1-1,0 1 1,0 0 0,-1-1 0,1 1 0,0 0-1,0-1 1,0 1 0,0 0 0,0-1 0,0 1-1,0 0 1,1 0 0,-1 12-83,0 83-2515,0-36-5537,0-60 8067,0 0 0,0 1-1,0-1 1,0 0-1,0 0 1,0 0 0,0 0-1,0 0 1,0 0-1,0 0 1,0 1 0,0-1-1,0 0 1,0 0-1,0 0 1,0 0 0,0 0-1,0 0 1,0 0-1,0 1 1,0-1 0,0 0-1,0 0 1,0 0-1,0 0 1,0 0 0,0 0-1,0 0 1,0 0-1,0 0 1,1 1 0,-1-1-1,0 0 1,0 0-1,0 0 1,0 0 0,0 0-1,0 0 1,0 0-1,0 0 1,1 0 0,-1 0-1,0 0 1,0 0 0,0 0-1,0 0 1,0 0-1,0 0 1,0 0 0,1 0-1,-1 0 1,0 0-1,0 0 1,0 0 0,0 0-1,0 0 1,18 0-6076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5.6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66 0 416,'-4'0'3376,"-14"0"12293,18 4-15168,0 10-234,0-14-265,0 1 0,0-1 0,-1 0 0,1 0 0,0 0 0,0 0-1,0 0 1,0 0 0,0 1 0,0-1 0,0 0 0,0 0 0,0 0 0,0 0 0,0 0 0,0 0 0,0 0 0,0 1 0,1-1 0,-1 0 0,0 0 0,0 0 0,0 0 0,0 0 0,0 0 0,0 0 0,0 0 0,0 1 0,0-1 0,0 0 0,0 0 0,0 0 0,1 0 0,-1 0-1,0 0 1,0 0 0,0 0 0,0 0 0,0 0 0,0 0 0,0 0 0,1 0 0,-1 0 0,0 0 0,0 0 0,0 0 0,0 0 0,0 0 0,0 0 0,0 0 0,1 0 0,-1 0 0,0 0 0,0 0 0,0 0 0,0 0 0,1 0 2,0 1 0,0-1 0,0 0 1,0 1-1,0-1 0,0 1 0,0-1 0,0 1 1,0-1-1,0 1 0,0 0 0,-1-1 0,1 1 1,0 0-1,0 0 0,-1-1 0,1 1 0,-1 0 1,1 0-1,-1 0 0,1 0 0,-1 0 0,1 0 1,-1 0-1,0 0 0,0 0 0,1 0 1,-1 0-1,0 0 0,0 0 0,0 0 0,0 2 1,0 53 64,-1-28-75,0-23 3,1 1 0,-1-1-1,0 0 1,0 0-1,0 0 1,-1 0 0,0 0-1,0 0 1,0 0-1,-4 5 1,5-8-4,0 0 0,0 1 1,1-1-1,-1 0 0,0 1 0,1-1 0,-1 0 1,1 1-1,0-1 0,0 1 0,0-1 0,0 0 0,0 1 1,1-1-1,-1 1 0,2 2 0,-2-3-11,1 1 0,-1-1 0,1 1 0,-1-1 0,0 1 0,0-1 0,0 1-1,0-1 1,0 1 0,-1-1 0,1 1 0,-1-1 0,1 0 0,-1 1 0,-2 3 0,-3 5-132,4-9 80,1 0 1,0 0-1,0 0 0,0 0 0,0 0 1,0 0-1,0 0 0,0 1 1,1-1-1,-1 0 0,1 1 0,0 3 1,-1-4-48,1 1 0,0-1 0,0 0 0,-1 0 0,1 1 0,-1-1 0,0 0-1,0 0 1,0 0 0,0 0 0,0 0 0,0 0 0,0 0 0,-1 0 0,1 0 0,-1 0 0,-2 2 0,1-1-1051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6.0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44 9504,'0'0'11039,"22"21"-10879,0-21-128,0 0-32,-1 0-160,22 0-448,-21-21-768,20-1-1119,1 22-641,-21-22-1504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6.5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109 1 12832,'0'0'9050,"-3"0"-8661,-11 0-149,10 0 128,4 3-346,0 0-25,-1-1 0,1 1 0,-1-1 0,0 0 0,1 1 1,-1-1-1,0 0 0,-1 1 0,1-1 0,0 0 0,-1 0 1,1 0-1,-1 0 0,-2 2 0,0 0 72,4-1 54,0 11 64,0-10 37,-3-4 16,-11 0-43,13 0-194,1 0 0,0 0 0,0 0 0,0 0-1,0 0 1,0 0 0,0 0 0,0 0 0,-1 0 0,1 0 0,0 0 0,0 0 0,0 0 0,0 0-1,0 0 1,0 0 0,0 0 0,-1 0 0,1 0 0,0 0 0,0 0 0,0 0 0,0 0 0,0 0-1,0 0 1,0 0 0,0 0 0,-1 0 0,1 1 0,0-1 0,0 0 0,0 0 0,0 0 0,0 0-1,0 0 1,0 0 0,0 0 0,0 0 0,0 1 0,0-1 0,0 0 0,0 0 0,0 0 0,0 0-1,0 0 1,0 0 0,0 0 0,0 1 0,0-1 0,0 0 0,0 0 0,0 0 0,0 0 0,0 0-1,0 0 1,0 1 0,0 78 600,-1-62-621,1-13 21,-1 0 0,1 0-1,0-1 1,0 1-1,0 0 1,1 0-1,-1 0 1,1 0-1,0 0 1,2 4 0,5-2 8,-7-6-11,0 1 1,-1-1-1,1 0 1,-1 1-1,1-1 1,-1 1-1,1-1 1,-1 1-1,1-1 1,-1 1-1,1-1 1,-1 1-1,1-1 1,-1 1-1,0 0 1,0-1-1,1 1 0,-1 0 1,0-1-1,0 1 1,1 0-1,-1-1 1,0 1-1,0 0 1,0-1-1,0 1 1,0 0-1,0-1 1,0 1-1,0 0 1,-1 0-1,1 9 0,-1 0 0,0-1 0,-1 1 0,0-1 0,-7 18 0,7-19 0,0-1-5,0 0-1,1 0 1,0 0 0,1 0-1,0 0 1,1 13-1,-1-14-1,1-1-1,-1 0 1,0 1-1,-1-1 1,1 0-1,-3 8 1,-5 5-22,6-17 17,1 1 0,0 0 0,0 0 0,0 0 0,0 1 0,1-1 0,-1 0 0,0 0 0,1 0 0,-1 1-1,1-1 1,0 0 0,0 4 0,0-1-54,-1 1-1,0-1 0,0 1 1,0-1-1,0 0 0,-1 1 1,0-1-1,0 0 0,-5 8 1,3 11-587,5-5-6422,2-19 3230,15 0-683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7.0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66 0 6624,'0'0'15039,"0"4"-14681,0 10-161,0-11-117,-4 1-48,2-1-33,0-1-1,0 1 1,0 0-1,1 0 1,-1 0-1,1 0 1,-1 0-1,1 0 1,0 1-1,0-1 1,1 0-1,-1 1 1,1-1-1,-1 0 1,1 1-1,0-1 1,1 5-1,-1-6 2,0 1-1,0-1 1,-1 0 0,1 0-1,-1 0 1,1 0-1,-1 0 1,0 0-1,0 3 1,-1-3-2,0 1 0,0 0 0,0 0 0,1 0 1,-1 0-1,1 1 0,0-1 0,0 0 0,0 0 0,1 1 1,-1 3-1,2 9-4,-1-12 9,1 0-1,-1 1 1,0-1 0,0 1 0,-1-1-1,1 1 1,-1-1 0,0 0-1,-2 6 1,-4 1 1,6-10-4,0 1 0,-1 0-1,1 0 1,0 0 0,0 0 0,0 0-1,1 0 1,-1 1 0,0-1-1,1 0 1,-1 0 0,1 0 0,0 1-1,0 3 1,0 76-27,0-79 27,0-1 0,0 0 0,1 0 0,-1 1 0,1-1 0,-1 0 1,1 0-1,0 0 0,0 0 0,0 0 0,0 0 0,0 0 0,2 2 0,4 8-6,0 3-13,-6-12 13,0 0-1,1 0 1,-1 0-1,1-1 1,0 1-1,-1-1 0,1 1 1,0-1-1,0 0 1,4 3-1,8 10-30,-13-15 34,0 1-1,-1 0 1,1-1-1,0 1 1,0-1-1,0 0 1,-1 1 0,1-1-1,0 0 1,0 1-1,0-1 1,0 0-1,0 0 1,0 0 0,-1 0-1,1 0 1,0 0-1,0 0 1,0 0-1,0 0 1,0 0 0,0 0-1,1-1 1,1 1-11,37 0-178,-40 0 190,0 0 1,0 0-1,0 0 1,0 0-1,0 0 0,0 0 1,1 0-1,-1 0 1,0 0-1,0 0 1,0 0-1,0 0 0,0 0 1,0 0-1,1 0 1,-1 0-1,0 0 0,0 0 1,0 0-1,0 0 1,0 0-1,0-1 0,0 1 1,0 0-1,1 0 1,-1 0-1,0 0 0,0 0 1,0 0-1,0 0 1,0 0-1,0 0 1,0 0-1,0 0 0,0-1 1,0 1-1,0 0 1,0 0-1,0 0 0,1 0 1,-1 0-1,0 0 1,0 0-1,0-1 0,0 1 1,0 0-1,0 0 1,0 0-1,0 0 1,0 0-1,0 0 0,0 0 1,-1-1-1,1 1 1,0 0-1,0 0 0,0-1-2,0 0 0,0 1 1,0-1-1,0 0 0,0 1 0,0-1 0,0 0 0,0 0 0,1 1 0,-1-1 0,0 0 0,0 1 0,1-1 0,-1 0 0,0 1 0,1-1 0,-1 1 0,1-1 0,-1 0 1,1 1-1,-1-1 0,1 1 0,-1-1 0,1 1 0,-1 0 0,1-1 0,0 1 0,-1-1 0,1 1 0,-1 0 0,1 0 0,0-1 0,0 1 0,-1 0 0,1 0 0,0 0 1,-1 0-1,1 0 0,0 0 0,0 0 0,-1 0 0,1 0 0,0 0 0,-1 0 0,2 1 0,-1-1 1,-1 0 0,1 0 0,0 0 0,-1 0 0,1 0 0,0 1 0,0-1 0,-1 0 0,1-1 0,0 1 0,-1 0 0,1 0 0,0 0 0,-1 0 0,1 0 0,0-1 0,-1 1 0,1 0 0,0-1 0,-1 1 0,1 0 0,-1-1 0,1 1 0,-1-1 0,1 1 0,-1-1 0,1 1 0,-1-1 0,1 1 0,-1-1 0,0 1 0,1-1 0,-1 0 0,0 1 0,1-1 0,-1 0 0,0 1-1,0-1 1,0 0 0,0 1 0,1-1 0,-1 0 0,0 0 0,0 1 0,-1-2 0,5-5-130,32-29-939,-36 35 1053,1 1-1,-1-1 1,0 1-1,1 0 1,-1-1-1,1 1 1,-1-1-1,1 1 1,-1 0-1,1-1 1,-1 1-1,1 0 1,-1 0-1,1 0 1,-1-1-1,1 1 1,-1 0-1,1 0 1,0 0-1,-1 0 1,1 0-1,-1 0 1,1 0-1,-1 0 1,1 0-1,1 0 1,4-1-68,-5 0 71,-1 0 1,1 0 0,-1 0 0,0 0 0,1 0-1,-1 0 1,0 0 0,0 0 0,1 0-1,-1 0 1,0 0 0,0 0 0,0-1-1,0-2-117,0 1 64,0-37 287,-4 40-111,-32 0 293,29 4-304,6-2-88,-1-1 1,0 1-1,1-1 1,-1 1-1,0-1 1,1 0-1,-1 0 0,0 0 1,0 0-1,0 0 1,0 0-1,0 0 1,0-1-1,-1 1 0,1-1 1,0 1-1,0-1 1,-3 0-1,3 0-3,-1 1 1,1-1-1,-1 0 0,1 1 1,-1 0-1,1-1 0,0 1 1,-1 0-1,1 0 0,0 1 1,0-1-1,0 0 0,0 1 1,0-1-1,0 1 0,0 0 1,-3 3-1,-17 13 0,7-12-5,13-5 0,1-1 0,-1 1-1,1-1 1,-1 1 0,1 0 0,-1-1-1,1 1 1,0 0 0,-1 0-1,1 0 1,0 0 0,0 0 0,0 0-1,0 1 1,0-1 0,0 0-1,-1 3 1,-5 11-18,7-14 16,-1 1-1,1-1 0,-1 1 0,1-1 1,-1 1-1,0-1 0,1 0 1,-1 1-1,0-1 0,0 0 0,0 0 1,0 0-1,0 1 0,-1-1 1,1 0-1,0 0 0,0-1 0,-2 2 1,-8 2-227,2 2 482,7 13-3760,2-5 905,0-10-1777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7.8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9856,'0'0'7877,"0"4"-7227,0 10-223,0-11-64,3-3-193,55 0 3142,-54 0-3226,-1 0-44,109 0-714,-73 0-3369,0 0-5117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8.3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 23 6080,'0'0'10789,"-4"0"-9744,-8 0-66,19 0 570,24 0-621,-22 0-879,-6 0-43,0 1-1,0-1 1,0 0 0,0-1 0,0 1 0,0 0-1,0-1 1,0 0 0,4-1 0,4-5 5,-10 6-8,1 0 0,0-1 0,0 1 0,0 0 0,0 0 0,0 0 0,0 1 0,0-1 0,0 0 0,0 1 0,0 0 0,0-1 0,4 1 0,85 0-670,-34 0-3764,-50 3 1252,11 16-986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9.1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0 174 5408,'0'0'5754,"0"-4"-4394,0-58 8246,0 45-9660,4 10 257,60-58 522,-63 64-712,1 0 0,-1-1 0,1 1 1,-1-1-1,1 1 0,0 0 0,0 0 0,0-1 1,-1 1-1,1 1 0,0-1 0,0 0 1,0 0-1,0 1 0,1-1 0,-1 1 0,0 0 1,0-1-1,0 1 0,4 1 0,55-1 35,-60-1-48,0 1 0,-1 0 0,1 0-1,0 0 1,-1 0 0,1 0 0,0 0-1,0 0 1,-1 0 0,1 0 0,0 0 0,-1 0-1,1 0 1,0 0 0,-1 1 0,1-1-1,0 0 1,-1 0 0,1 1 0,0-1-1,-1 1 1,1-1 0,-1 0 0,1 1-1,-1-1 1,1 1 0,-1-1 0,1 1 0,-1 0-1,1-1 1,-1 1 0,0-1 0,1 1-1,-1 0 1,0-1 0,0 1 0,1 0-1,-1-1 1,0 1 0,0 0 0,0-1 0,0 1-1,0 0 1,0 0 0,0 0 0,4 6-43,4 6 39,0-1 1,10 22-1,-16-31 4,-1 3 0,1 0 0,-1 0 0,0 1 0,0-1 0,-1 1 0,0-1 0,0 0 0,-2 12 0,1-4 0,1 0 0,-1-11 0,1 0 0,0-1 0,0 1 0,0 0 0,1-1 0,-1 1 0,0 0 0,1-1 0,0 1 0,1 2 0,1 1 0,-1 0 0,1 0 0,-1 0 0,0 0 0,0 0 0,-1 1 0,0-1 0,0 1 0,0-1 0,-1 0 0,-1 13 0,1-3 5,-1-12-2,1 1 1,-1-1 0,1 1-1,1-1 1,-1 1 0,1-1-1,0 1 1,2 8 0,3-2 7,-4-9-8,-1 0 1,0 0 0,0 0-1,0 0 1,0 0 0,0 0-1,0 0 1,0 0 0,-1 1-1,1-1 1,-1 0 0,0 5-1,1-5 3,-1 0 0,0 1 0,0-1 0,1 0 0,-1 0 0,1 0 0,0 1 0,0-1 0,0 0 0,0 0-1,0 0 1,0 0 0,0 0 0,0 0 0,1-1 0,-1 1 0,4 2 0,-2 3 111,-2-4-101,-1-1 0,1 0 0,-1 0 0,1 1-1,0-1 1,-1 0 0,1 0 0,0 0 0,0 0 0,3 4 0,3 5 39,-1 4 24,-5-14-72,-1 1 0,1-1 0,-1 1-1,1-1 1,0 1 0,-1-1 0,1 1 0,0-1 0,0 0-1,0 1 1,0-1 0,0 0 0,1 0 0,-1 0 0,0 0 0,0 0-1,3 2 1,14 4 9,-11 8-16,3-9 2,-10-6-2,1 0 0,-1 1-1,1-1 1,-1 0-1,1 1 1,-1-1 0,1 0-1,-1 1 1,1-1-1,-1 0 1,1 1 0,-1-1-1,0 1 1,1-1-1,-1 1 1,0-1 0,0 1-1,1-1 1,-1 1-1,0-1 1,0 1 0,1-1-1,-1 1 1,0-1-1,0 1 1,0-1 0,0 1-1,0 0 1,0-1-1,0 1 1,0 0 0,0-1-1,0 0 0,0 0 0,0 0-1,-1 0 1,1 1 0,0-1 0,0 0 0,0 0 0,0 0 0,0 0 0,0 0 0,0 0 0,0 0 0,0 1 0,0-1 0,0 0 0,0 0 0,1 0 0,-1 0 0,0 0 0,0 0 0,0 0 0,0 1 0,0-1 0,0 0 0,0 0 0,0 0 0,0 0 0,0 0 0,0 0 0,0 0 0,0 0 0,1 0 0,-1 0 0,0 0 0,0 1 0,0-1-1,0 0 1,0 0 0,0 0 0,0 0 0,0 0 0,1 0 0,-1 0 0,0 0 0,0 0 0,0 0 0,0 0 0,0 0 0,0 0 0,0 0 0,1 0 0,-1 0 0,0 0 0,0 0 0,0-1 0,1 1-6,0 0 1,-1 0 0,1 0-1,0 0 1,-1 0-1,1 0 1,0 1-1,-1-1 1,1 0-1,0 0 1,-1 0-1,1 1 1,-1-1-1,1 0 1,0 1-1,-1-1 1,1 0-1,-1 1 1,1-1-1,-1 1 1,1-1-1,-1 1 1,1-1 0,-1 1-1,1-1 1,-1 1-1,0-1 1,1 1-1,-1 0 1,0-1-1,0 1 1,1 0-1,-1-1 1,0 1-1,0 0 1,0-1-1,0 1 1,0 0-1,0-1 1,0 1-1,0 1 1,0-2 1,0 0-1,0 0 1,0 0 0,0 0 0,0 0 0,0 1-1,0-1 1,0 0 0,0 0 0,0 0-1,0 0 1,0 0 0,0 0 0,0 0-1,0 1 1,0-1 0,0 0 0,0 0-1,0 0 1,0 0 0,0 0 0,0 0-1,0 0 1,0 1 0,0-1 0,0 0-1,0 0 1,0 0 0,0 0 0,0 0 0,1 0-1,-1 0 1,0 0 0,0 0 0,0 0-1,0 0 1,0 1 0,0-1 0,0 0-1,0 0 1,1 0 0,-1 0 0,0 0-1,0 0 1,0 0 0,0 0 0,0 0-1,0 0 1,1 0 0,-1 0 0,0 0-1,0 0 1,0 0 0,0 0 0,0 0-1,1-1 1,13 1-448,-10 0-96,-5-6-6204,1 4 6278,0-1 0,-1 1 0,1 0 0,-1 0 0,0 0 0,0 0 0,0 0 1,0 0-1,0 0 0,0 0 0,0 0 0,-1 1 0,1-1 0,-1 0 0,-1-1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19.6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151 1 11136,'0'0'6234,"-3"0"-4757,-33 0 1275,36 0-2743,0 0 0,0 0 1,-1 0-1,1 0 0,0 0 0,0 0 0,0 0 0,0 0 0,0 0 0,0 0 0,0 0 0,-1 0 0,1 0 0,0 0 0,0 0 1,0 0-1,0 0 0,0 0 0,0 0 0,0 0 0,-1 0 0,1 0 0,0 0 0,0 0 0,0 0 0,0 0 0,0 0 0,0 0 1,0 0-1,0 0 0,0 1 0,0-1 0,-1 0 0,1 0 0,0 0 0,0 0 0,0 0 0,0 0 0,0 0 0,0 0 0,0 1 1,0-1-1,0 0 0,0 0 0,0 0 0,0 0 0,0 0 0,0 0 0,0 0 0,0 1 0,0-1 0,0 0 0,0 0 0,0 0 1,0 0-1,0 0 0,0 15 369,0-12-175,-3 1-123,2-3-78,-1 0-2,1 1 0,-1-1 0,1 1 1,0-1-1,-1 1 0,1 0 0,0 0 0,0 0 0,0 0 1,0 0-1,1 0 0,-1 0 0,0 0 0,1 0 0,0 0 1,-1 0-1,1 0 0,0 0 0,0 5 0,0-5-3,0 0-1,-1 0 0,1 0 0,-1 0 0,1 0 1,-1 0-1,0 0 0,0 0 0,0 0 0,0 0 1,-2 3-1,2-3-3,-1 0 0,1 0 1,0 0-1,0 1 0,-1-1 0,2 1 1,-1-1-1,0 1 0,0-1 0,1 1 0,0-1 1,-1 4-1,2 3-34,-1-6 13,0 0-1,0 0 1,0 0-1,0 0 1,0 0-1,-1 0 1,1 0 0,-1 0-1,-1 4 1,-5 4-150,6-9 118,0-1 0,-1 1 0,1 0 1,0 1-1,0-1 0,0 0 0,1 0 1,-1 0-1,0 1 0,1-1 0,0 0 1,-1 5-1,1-5-25,0 0 0,0 1 0,-1-1 0,1 0 0,-1 0 0,1 0 0,-1 0 0,0 1 0,0-1 0,0 0 0,0 0 0,0-1 0,-3 4 0,-2 6-373,-2 6-404,-6 5-649,11-18-286,3 11-3724,0-12 4044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17.9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80 4384,'0'0'2160,"0"4"-1654,0 14 28,0-14 2426,0-8-2336,0-18 10901,4 18-11307,14-14 1,-14 14-16,19 4 181,-23 0-378,0 0 1,1 0 0,-1 0 0,0 0-1,1 0 1,-1 0 0,1 0 0,-1 0 0,0 0-1,1 0 1,-1-1 0,0 1 0,1 0-1,-1 0 1,0 0 0,1 0 0,-1-1-1,0 1 1,0 0 0,1 0 0,-1-1 0,0 1-1,1 0 1,-1-1 0,0 0 0,18-17 126,-18 18-129,0 0-1,0 0 1,0-1 0,1 1-1,-1 0 1,0-1 0,1 1-1,-1 0 1,0 0 0,0-1 0,1 1-1,-1 0 1,0 0 0,1 0-1,-1 0 1,0-1 0,1 1-1,-1 0 1,1 0 0,-1 0-1,0 0 1,1 0 0,-1 0 0,0 0-1,2 0 1,16 0 65,-18 0-68,0 0 0,0 0 0,0 0 0,0 0 0,0 0 0,0 0 0,1 0 0,-1 0 0,0 0 0,0 0 0,0 0-1,0 0 1,0 0 0,1 0 0,-1 0 0,0 0 0,0 0 0,0 0 0,0 0 0,0 0 0,1 0 0,-1 0 0,0 0 0,0 0 0,0 0 0,0 0 0,0 0-1,0 0 1,0-1 0,1 1 0,-1 0 0,0 0 0,0 0 0,0 0 0,0 0 0,0 0 0,0 0 0,0-1 0,0 1 0,0 0 0,0 0 0,0 0-1,0 0 1,0 0 0,0-1 0,0 1 0,0 0 0,0 0 0,0 0 0,0 0 0,0 0 0,0-1 0,0 1 0,0 0 0,0 0 0,0 0 0,0-1 0,0 0 1,0 0-1,0 1 1,0-1-1,0 0 1,0 0-1,0 1 1,0-1-1,0 0 1,1 0-1,-1 1 1,0-1-1,0 0 1,1 1 0,-1-1-1,1 0 1,-1 1-1,0-1 1,1 0-1,-1 1 1,1-1-1,0 1 1,-1-1-1,1 1 1,-1-1-1,1 1 1,0 0-1,-1-1 1,2 0-1,31-1 188,-20 2-130,5 0-16,-14 0 10,0 0-10,76 0 437,123 0-363,-199 0-218,0 0-59,26 0-1741,-11 0-2310,-19 4 3155,0 14-123,0-18 1155,0 0 0,0 0 0,0 0 0,0 0 0,0 0 0,0 1 0,0-1 0,0 0 0,0 0 0,0 0 0,0 0 0,0 0 0,0 1 0,0-1-1,0 0 1,0 0 0,0 0 0,0 0 0,0 0 0,0 0 0,0 1 0,0-1 0,0 0 0,0 0 0,0 0 0,0 0 0,0 0 0,0 0 0,1 1 0,-1-1 0,0 0 0,0 0 0,0 0 0,0 0 0,0 0-1,0 0 1,1 0 0,-1 0 0,0 0 0,0 0 0,0 0 0,0 0 0,0 0 0,0 0 0,1 0 0,-1 0 0,0 0 0,0 0 0,0 0 0,0 0 0,0 0 0,1 0 0,-1 0 0,0 0 0,0 0 0,0 0 0,13 0-990,-4 0-5108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4.9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259 1 2464,'-4'0'3877,"-2"0"-2763,-35 0 8491,30 4-10356,5 5 899,6-9-138,-1 1-1,1-1 1,0 1-1,0-1 1,-1 1-1,1-1 1,0 1-1,-1-1 1,1 1-1,-1-1 1,1 0-1,0 1 1,-1-1-1,1 0 1,-1 1-1,1-1 1,-1 0-1,1 0 1,-1 1-1,1-1 1,-1 0-1,0 0 1,1 0-1,-1 0 1,1 0-1,-1 0 1,1 0-1,-1 0 1,0 0-1,0 0 0,-6 4 279,4-1-242,-2 3 58,0-1 0,-1 1 0,0-1 0,-9 6 0,-3-4 88,11 8 5,-7-8-64,7 7 33,-8-7-17,8 7 43,-7-7 48,7 11-32,-11 4-41,16-20-150,0 0-1,1-1 1,-1 1-1,0 0 1,1 0-1,-1 0 1,1 0-1,0 1 1,-1-1-1,1 0 1,0 1-1,0-1 1,1 0-1,-1 1 1,0-1-1,1 1 1,-1 3-1,1 102 219,0-106-232,0 0 1,1 1 0,-1-1 0,0 0 0,1 0-1,0 0 1,-1 1 0,1-1 0,0 0-1,0 0 1,0 0 0,0 0 0,3 2-1,2 7 3,2 7 0,6-11 20,-5 8 0,-9-13-26,1-1 1,-1 0-1,1 1 1,0-1-1,-1 1 0,1-1 1,0 0-1,0 0 1,0 1-1,0-1 0,0 0 1,0 0-1,0 0 1,1 0-1,1 1 0,8 3-14,1 0 0,23 6 0,-11-4-8,-3 1 2,-16-6 18,-1 0 0,1-1 0,-1 1 0,1-1-1,-1 0 1,1 0 0,7 0 0,14-1-19,-17 0 20,-1 1 0,0-1 0,0-1 0,1 0 0,9-2 0,4-5-1,-18 6-2,0 0 0,0 1-1,1-1 1,-1 1-1,1 0 1,-1 1-1,9-1 1,-11 1-3,0 0-1,1-1 1,-1 1 0,0 0-1,1 0 1,-1-1 0,0 0-1,0 1 1,1-1 0,-1 0 0,0 0-1,0 0 1,0 0 0,3-3-1,5-2-31,4 0-13,-11 4 26,0 1 1,0-1-1,0 1 0,0-1 1,0 0-1,0 0 0,0-1 1,2-1-1,17-14-273,-13 14 159,-8 4 129,0-1 1,-1 1 0,1 0-1,0 0 1,-1-1-1,1 1 1,0 0-1,-1-1 1,1 1-1,-1 0 1,1-1-1,-1 1 1,1-1-1,-1 1 1,1-1-1,-1 1 1,1-1-1,-1 1 1,0-1-1,1 0 1,-1 1-1,0-1 1,1 0-1,-1 1 1,0-1 0,0 0-1,0 1 1,0-1-1,0 0 1,0 1-1,0-1 1,0 0-1,0 1 1,0-1-1,0 0 1,0 1-1,0-2 1,0-15-57,1 10 70,0-1 1,-1 1 0,0-1 0,0 1-1,-1-1 1,0 1 0,-3-10-1,-61-113 56,56 118-395,-1 0 0,0 1 0,-1 0 0,0 0 0,-21-14 0,17 18-336,-9-7-464,24 13 1093,-1 1-1,0-1 1,1 1-1,-1-1 1,0 1 0,1-1-1,-1 1 1,0 0-1,0-1 1,0 1-1,0 0 1,1 0 0,-1 0-1,0-1 1,0 1-1,0 0 1,0 0-1,1 0 1,-1 0 0,0 1-1,0-1 1,0 0-1,0 0 1,-1 1-1,2-1-32,-8 4-394,-6 10-362,11-11-746,3 1-502,0 11-416,0-12-1760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5.3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61 10080,'0'0'2554,"0"-4"-847,0-24 2971,0 20-5084,0 4 283,0 1-576,0-7 659,0 7-3383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5.9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174 23 6496,'0'0'5210,"-4"0"-4938,-10 0 54,14 0-319,0 0 0,0 0 0,0 0 0,0 0 0,-1 0 0,1 0 0,0 0 0,0 0 0,0 0 0,0 0 0,0 0 0,0 0 0,0 0 0,-1 0 0,1 0 0,0 0 0,0 0 0,0 0 0,0 0 0,0 0 0,0 0 0,0-1 0,-1 1 0,1 0 0,0 0 0,0 0 0,0 0 0,0 0 0,0 0 0,0 0 0,0 0 0,0 0 0,0 0 0,0 0 0,0-1 0,-1 1 0,1 0 0,0 0 0,0 0 0,0 0 0,0 0 0,0 0 0,0 0 0,0-1 0,0 1 0,0 0 0,0 0 0,0 0 0,0 0 0,0 0 1,0 0-1,0 0 0,0-1 0,0 1 0,0 0 0,1 0 0,-2-3 117,1 2-70,0 0 1,-1 0-1,1 0 1,0 0-1,0 0 1,0 0-1,0 0 0,0 0 1,0 0-1,1-1 1,-1 1-1,1-1 1,16 2 990,-13 0 1131,-8 3-1680,-10 12-160,11-11-91,-1-1-96,1-1-131,-2 3 39,-1 1-1,1-1 0,0 1 0,-7 10 0,9-10-30,3-5-16,-1 0 0,1 0 1,0-1-1,-1 1 0,1 0 0,-1 0 0,1 0 1,-1-1-1,1 1 0,-1 0 0,0-1 1,1 1-1,-1 0 0,0-1 0,1 1 0,-1-1 1,0 1-1,0-1 0,0 1 0,1-1 1,-3 1-1,-4 2 43,3 1-7,0 0-1,1 0 0,-1 0 1,1 0-1,0 1 1,0-1-1,0 1 0,1 0 1,-4 9-1,2-5 13,-3 9 70,-8-11-27,8 11-5,-7 0 11,13-18-99,0 1 0,1 0 0,-1 0 0,1-1 0,-1 1 0,1 0 0,0 0 0,-1 0 0,1 0 0,0 0 0,0 0 0,-1 0 0,1 0 0,0-1 0,0 1 0,0 0 0,0 0 0,0 0 0,0 0 0,1 0 0,-1 0 0,0 2 0,1 0 11,-1 6-11,-1-7-13,1 0 0,0 0 0,0 1-1,0-1 1,0 0 0,0 0 0,1 0 0,-1 1 0,1-1 0,-1 0 0,3 4-1,11 1-63,-8 2 17,-6-8 50,0-1 1,1 1-1,-1 0 1,0-1-1,1 1 1,-1-1-1,1 1 1,-1-1-1,1 1 1,-1-1-1,1 1 1,-1-1-1,1 1 1,-1-1-1,1 0 1,0 1-1,-1-1 1,1 0-1,-1 0 1,1 1 0,0-1-1,-1 0 1,1 0-1,0 0 1,0 0-1,-1 0 1,1 0-1,0 0 1,-1 0-1,1 0 1,0 0-1,0-1 1,2 1-9,-1 1 0,0-1 1,1 0-1,-1 1 1,1 0-1,-1-1 0,0 1 1,1 0-1,-1 0 0,0 0 1,4 3-1,-4-3-5,0 1 1,1-1-1,-1 0 0,0 0 0,0 0 0,1 0 0,-1-1 1,0 1-1,1 0 0,-1-1 0,5 1 0,-4-1-6,-1 0 0,0 0-1,1 0 1,-1 1 0,0-1-1,0 1 1,0 0 0,1 0-1,-1 0 1,0 0 0,0 0-1,0 0 1,0 0 0,-1 1-1,1-1 1,0 1 0,2 2-1,-3-4-1,-1 1 0,1 0 0,0-1 0,0 1 1,-1-1-1,1 0 0,0 1 0,0-1 0,0 0 0,0 1 0,-1-1 0,1 0 0,0 0 0,0 0 0,0 0 0,0 0 0,0 0 0,0 0 0,0 0 0,0 0 0,-1 0 0,1 0 0,1-1 0,2 1-82,-2 0 27,1 0-1,-1 0 0,0 1 0,1-1 0,-1 1 0,0-1 0,1 1 0,-1 0 0,0 0 0,0 0 0,0 0 0,4 3 0,4 2-4,-9-5 50,1 0-1,0-1 0,-1 1 1,1-1-1,-1 1 0,1-1 1,0 1-1,-1-1 0,1 0 1,0 0-1,-1 0 0,1 0 1,0 0-1,-1 0 1,1-1-1,2 0 0,-3 1 20,0 0-1,-1-1 0,1 1 0,0 0 0,-1-1 1,1 1-1,0-1 0,-1 1 0,1-1 1,0 1-1,-1-1 0,1 1 0,-1-1 1,1 0-1,-1 1 0,0-1 0,1 0 0,-1 1 1,1-1-1,-1 0 0,0 0 0,0 1 1,1-1-1,-1 0 0,0 0 0,0-1 1,0 2 10,0 0 0,0 0 0,0 0 0,0 0 0,0-1 0,0 1 0,0 0 0,0 0 0,0 0 0,0 0 0,0 0 0,0 0 0,0-1 0,0 1 1,0 0-1,0 0 0,0 0 0,0 0 0,0 0 0,0 0 0,0 0 0,0 0 0,0-1 0,0 1 0,0 0 0,0 0 0,0 0 0,0 0 1,1 0-1,-1 0 0,0 0 0,0 0 0,0 0 0,0 0 0,0-1 0,0 1 0,0 0 0,0 0 0,1 0 0,-1 0 0,0 0 0,0 0 1,0 0-1,0 0 0,0 0 0,0 0 0,0 0 0,1 0 0,-1 0 0,0 0 0,0 0 0,0 0 0,0 0 0,0 0 0,0 0 0,1 1 1,-1-1-7,1 0 1,0 0-1,-1 0 1,1 0-1,-1 0 1,1 0-1,0 0 1,-1 0-1,1-1 1,0 1-1,-1 0 1,1 0-1,-1 0 1,1-1-1,-1 1 1,1 0 0,0-1-1,-1 1 1,1 0-1,-1-1 1,1 1-1,-1-1 1,0 1-1,1-1 1,-1 1-1,1-1 1,-1 1-1,0-1 1,1 1-1,-1-1 1,0 0-1,0 1 1,0-1 0,1 1-1,-1-1 1,0 0-1,0 1 1,0-1-1,0 0 1,0 1-1,0-1 1,0 1-1,0-1 1,0 0-1,-1 0 1,1-2-8,1 1 0,-1-1 0,0 1 0,1-1 1,-1 1-1,1-1 0,1-4 0,5-4 12,-6 9 5,1 1-1,-1-1 1,0-1-1,0 1 1,0 0-1,0 0 1,0 0-1,-1 0 1,1-1 0,-1 1-1,1 0 1,-1-5-1,0-79-644,0 85 636,0 0 0,0 0-1,0 0 1,0 0 0,0 0 0,0 1 0,0-1 0,-1 0 0,1 0-1,0 0 1,0 0 0,-1 0 0,1 0 0,-1 0 0,1 1 0,-1-1 0,1 0-1,-1 0 1,0 1 0,1-1 0,-1 0 0,0 1 0,1-1 0,-2 0-1,1 0 7,0 1 0,0-1 0,0 0-1,1 1 1,-1-1 0,0 0 0,1 1 0,-1-1-1,1 0 1,-1 0 0,1 1 0,-1-1-1,1 0 1,-1 0 0,1 0 0,0 0-1,-1 0 1,1 0 0,0 0 0,0 0 0,0 1-1,0-1 1,0 0 0,0-2 0,0 1 13,0 1 0,0-1 1,0 0-1,0 1 1,0-1-1,0 0 0,-1 0 1,1 1-1,-1-1 1,1 1-1,-1-1 1,0 0-1,1 1 0,-1-1 1,0 1-1,0-1 1,0 1-1,0 0 0,0 0 1,-1-1-1,1 1 1,0 0-1,0 0 0,-1 0 1,1 0-1,-1 0 1,1 0-1,-1 1 1,1-1-1,-1 0 0,0 1 1,1-1-1,-1 1 1,0 0-1,1-1 0,-1 1 1,0 0-1,1 0 1,-1 0-1,0 0 0,-2 1 1,3-1-2,1 0 1,-1 0-1,0 0 1,0 0-1,0 0 1,1 0-1,-1 1 1,0-1-1,0 0 1,1 0 0,-1 1-1,0-1 1,1 1-1,-1-1 1,0 1-1,1-1 1,-1 1-1,0-1 1,1 1-1,-1-1 1,1 1-1,-1 0 1,1-1-1,-1 2 1,1-1-3,-1 0 0,0-1 0,1 1 0,-1 0 0,0 0 0,1-1 1,-1 1-1,0 0 0,0-1 0,1 1 0,-1 0 0,0-1 0,0 0 0,0 1 1,0-1-1,0 1 0,0-1 0,0 0 0,0 0 0,0 1 0,0-1 0,0 0 1,0 0-1,-1 0 0,-1 0-5,1 0 0,0 0 0,-1 1 0,1-1 0,0 1 0,0-1 0,0 1 0,-1 0 1,1 0-1,0 0 0,0 0 0,0 0 0,0 0 0,0 1 0,1-1 0,-1 1 0,-2 1 0,1 1-258,3-1-2714,0-2 2862,0 0 0,0-1 1,0 1-1,-1 0 0,1-1 0,1 1 1,-1 0-1,0-1 0,0 1 0,0 0 1,0-1-1,0 1 0,0 0 0,1-1 1,-1 1-1,0 0 0,1-1 0,-1 1 1,0-1-1,1 1 0,-1-1 0,1 1 1,-1-1-1,1 1 0,-1-1 0,1 1 0,-1-1 1,1 1-1,0-1 0,-1 0 0,1 1 1,-1-1-1,1 0 0,0 0 0,-1 0 1,1 1-1,0-1 0,-1 0 0,1 0 1,0 0-1,-1 0 0,1 0 0,0 0 1,0 0-1,-1 0 0,1 0 0,0-1 1,0 1-1,21 0-3892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6.4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194 367 6688,'0'0'6352,"0"-4"-5611,0-53 2197,4 50-2799,10-8-32,-10 12 10,-4-1 0,0-117 49,3 113-652,12-6 38,-15 13 426,1 0-1,-1 1 1,1-1-1,-1 0 1,0 1-1,1-1 0,-1 0 1,1 1-1,-1-1 1,0 0-1,0 0 0,0 0 1,1 1-1,-1-1 1,0 0-1,0 0 0,0 0 1,0 1-1,0-1 1,0 0-1,0 0 1,-1 0-1,1 0 0,0 1 1,-1-2-1,1 1-29,0-2-146,0-1-127,0 4 325,0-1 0,0 0 0,0 1 0,0-1 0,0 0 0,0 1 0,0-1 0,0 0 0,0 1 0,0-1 0,-1 0 0,1 1 0,0-1 0,0 0 0,-1 1 0,1-1 0,0 1 0,-1-1 0,1 0 0,-1 1 0,1-1 0,-1 1 0,1 0 0,-1-1 0,1 1 0,-1-1 0,1 1 0,-1 0 0,1-1 0,-1 1 0,0 0 0,1 0 0,-1-1 0,0 1 0,1 0 0,-1 0 0,0 0 0,1 0 0,-1 0 0,0 0 0,-1 0 0,-1 0 80,3-1-65,0 1 0,0-1 0,0 0 1,0 0-1,0 1 0,0-1 0,0 0 0,0 1 0,0-1 1,0 0-1,0 1 0,0-1 0,0 0 0,-1 1 1,1-1-1,0 0 0,-1 1 0,1-1 0,0 1 0,-1-1 1,1 0-1,-1 1 0,1-1 0,-1 1 0,1-1 0,-1 1 1,1 0-1,-1-1 0,1 1 0,-1 0 0,0-1 1,1 1-1,-2-1 0,-26-1 200,25 2-214,1 0 0,-1 0 1,0 0-1,0 0 0,0-1 1,1 1-1,-5-2 0,-11-13-27,11 12-1,2 3 22,3 0-4,-1 1 1,1-1-1,-1 0 0,1 0 0,-1-1 1,1 1-1,-1 0 0,1-1 0,-1 0 0,-3-1 1,0-6-145,6 7 131,-1 0-1,1 1 1,0-1 0,-1 1 0,1-1-1,-1 0 1,1 1 0,-1-1 0,1 1 0,-1-1-1,1 1 1,-1 0 0,1-1 0,-1 1-1,0 0 1,1-1 0,-1 1 0,0 0-1,1 0 1,-1-1 0,0 1 0,1 0 0,-1 0-1,0 0 1,1 0 0,-1 0 0,0 0-1,1 0 1,-1 0 0,0 0 0,0 1 0,0-1-21,0 0 1,0 0-1,0 0 1,1 0 0,-1 0-1,0 0 1,0 0 0,0 0-1,0-1 1,1 1 0,-1 0-1,0 0 1,0-1 0,0 1-1,1-1 1,-1 1-1,0-1 1,1 1 0,-1-1-1,0 1 1,1-1 0,-1 1-1,0-1 1,1 0 0,-1 1-1,1-1 1,-1-1 0,0 2-39,1-1 1,-1 0 0,1 0 0,-1 0 0,0 0 0,0 1 0,1-1 0,-1 0-1,0 1 1,0-1 0,0 1 0,0-1 0,0 1 0,0-1 0,0 1 0,0-1 0,0 1-1,0 0 1,0 0 0,0-1 0,0 1 0,0 0 0,0 0 0,0 0 0,0 0 0,0 0-1,-1 1 1,-12-1-986,10 0 26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6.8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9408,'0'0'4725,"3"0"-4192,62 0 438,-4 0-3449,-21 0-4196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7.6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 22 10656,'0'0'3397,"-4"-4"-2421,-10-10-96,11 11 1285,3 6-2128,0 2-27,-1-2 17,1 0-1,0 0 1,0 0 0,1 0 0,-1 0 0,0 0-1,1-1 1,1 6 0,7-2 22,-8-5-45,-1-1 0,1 0 0,0 1 0,-1-1 0,1 0 0,-1 1 0,1-1 0,-1 1 0,1-1 0,-1 1 0,0-1 0,1 1 0,-1-1 0,1 1 0,-1-1 0,0 1 0,0 0 0,1-1 0,-1 1 0,0 0-1,0-1 1,0 1 0,0 0 0,1-1 0,-1 1 0,0 0 0,0-1 0,0 1 0,-1 0 0,1-1 0,0 2 0,-1 20 135,0-16-109,0 0 0,1 0-1,0 0 1,0 0-1,1 0 1,-1 0-1,1 0 1,3 10-1,3-5 31,-6-9-45,1 0 0,-1 0 1,0 0-1,0 0 0,0 0 0,0 0 1,0 1-1,-1-1 0,1 0 0,-1 0 0,1 1 1,-1-1-1,0 0 0,0 4 0,0 141 759,0-91 17,0-35-501,0-21-325,0-9-179,0-235-144,0 239 362,1 0-1,0-1 0,0 1 0,0 0 0,0-1 1,1 1-1,0 0 0,0 0 0,5-9 0,-3-8-13,-4 21 9,0 0 0,0 0 1,0 0-1,0 0 0,0 0 1,0-1-1,0 1 0,0 0 0,1 0 1,-1 0-1,0 0 0,1 0 0,-1 0 1,2-1-1,12-6 17,-7-6-11,8 7-5,-10-2-4,0 2-6,13 5-2,18 2-26,-29 3 6,8 12-16,-12-11-58,1-1-1,-2-1 91,-1 0-1,1 0 1,-1 0 0,1 0-1,-1 1 1,0-1-1,0 0 1,0 1 0,0-1-1,0 0 1,-1 1 0,1 4-1,2 38-84,-3-41 111,0-2-3,-1 1 1,1-1-1,0 0 1,-1 0-1,1 1 1,-1-1-1,0 0 0,0 0 1,0 1-1,0-1 1,0 0-1,0 0 0,0 0 1,-1 0-1,1-1 1,-1 1-1,-1 1 0,2-2 2,1 0 0,-1-1 0,1 1-1,-1 0 1,1-1 0,-1 1-1,1 0 1,0-1 0,-1 1 0,1 0-1,0 0 1,-1 0 0,1-1-1,0 1 1,0 0 0,0 0 0,0 0-1,0-1 1,0 1 0,0 1 0,-1 6 5,-1-5-11,0-1 0,0 0 1,0 0-1,0 0 0,0 0 0,-1 0 1,1 0-1,-1-1 0,1 1 0,-1-1 1,-4 3-1,2-2 6,1 0 1,0 0-1,0 1 1,0 0-1,-5 3 1,2 0-20,0 0 0,-1-1 0,0 0 0,0 0 0,-9 3 0,8-3-58,4-4-354,-1 0 1,1 0 0,-1 0-1,1 0 1,-1-1-1,0 0 1,-6-1 0,2 1-1221,7 0-1990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8.4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65 7456,'0'0'6858,"0"-3"-6602,0-12 22,0 15-273,0 0-1,0 0 1,-1 0 0,1 0 0,0 0 0,0 0 0,0 0 0,0-1 0,0 1 0,0 0 0,0 0 0,0 0 0,0 0 0,0 0 0,0 0 0,0 0 0,0-1 0,0 1 0,1 0 0,-1 0 0,0 0 0,0 0 0,0 0 0,0 0 0,0 0-1,0 0 1,0-1 0,0 1 0,0 0 0,0 0 0,0 0 0,0 0 0,1 0 0,-1 0 0,0 0 0,0 0 0,0 0 0,0 0 0,0 0 0,0 0 0,0 0 0,0 0 0,1 0 0,-1 0 0,0 0 0,0 0 0,0 0 0,0 0 0,0 0-1,0 0 1,0 0 0,1 0 0,-1 0 0,0 0 0,0 0 0,0 0 0,14 0 257,-14 0-258,1 0 0,-1 0 1,0 0-1,0 0 1,0 0-1,0 0 0,0 0 1,0 0-1,0 0 1,1 0-1,-1 0 0,0 0 1,0 0-1,0 0 0,0 0 1,0 0-1,0 0 1,0 0-1,1 0 0,-1 0 1,0 0-1,0 0 1,0 0-1,0 0 0,0 0 1,0 0-1,0-1 1,0 1-1,0 0 0,1 0 1,-1 0-1,0 0 1,0 0-1,0 0 0,0 0 1,0 0-1,0 0 1,0-1-1,0 1 0,0 0 1,0 0-1,0 0 1,0 0-1,0 0 0,0 0 1,0 0-1,0-1 1,0 1-1,0 0 0,0 0 1,0 0-1,0 0 1,0 0-1,0 0 0,0 0 1,0-1-1,0-13 226,0 13-226,0 1 0,0 0 0,0 0 0,0 0 0,0 0 0,0 0 0,0 0 0,0 0 1,0-1-1,0 1 0,0 0 0,0 0 0,0 0 0,0 0 0,0 0 0,0 0 1,0 0-1,0-1 0,0 1 0,0 0 0,0 0 0,0 0 0,0 0 0,0 0 0,0 0 1,0 0-1,0 0 0,0-1 0,0 1 0,0 0 0,1 0 0,-1 0 0,0 0 0,0 0 1,0 0-1,0 0 0,0 0 0,0 0 0,0 0 0,0 0 0,1 0 0,-1 0 1,0 0-1,0 0 0,0 0 0,0 0 0,0 0 0,0 0 0,0 0 0,1 0 0,-1 0 1,0 0-1,0 0 0,0 0 0,0 0 0,0 0 0,36 0 748,-35 0-748,-1 0-1,0 0 1,0 0-1,0 0 1,0 0-1,0 0 1,0 0 0,0 0-1,1 0 1,-1 0-1,0 0 1,0 0-1,0 0 1,0 0-1,0 0 1,0 0 0,0 0-1,1 0 1,-1 0-1,0 0 1,0 0-1,0 0 1,0 0-1,0 0 1,0 0 0,0 0-1,0 0 1,0 0-1,1-1 1,-1 1-1,0 0 1,0 0-1,0 0 1,0 0 0,0 0-1,0 0 1,0 0-1,0 0 1,0-1-1,0 1 1,0 0-1,0 0 1,0 0 0,0 0-1,0 0 1,0 0-1,0 0 1,0-1-1,0 1 1,0 0-1,0 0 1,0 0 0,0 0-1,0 0 1,0 0-1,0-1 1,0 1 4,0-1 0,0 1 0,0-1 0,0 0 0,0 1 1,0-1-1,0 0 0,0 1 0,0-1 0,0 1 0,1-1 0,-1 0 1,0 1-1,0-1 0,1 1 0,-1-1 0,0 1 0,1-1 0,-1 1 0,1-1 1,-1 1-1,1-1 0,-1 1 0,1 0 0,-1-1 0,1 1 0,-1 0 0,1-1 1,-1 1-1,1 0 0,26-2 267,-16 2-200,46 0 80,-53 0-198,0 0-47,-4 0 91,1-1-1,-1 1 1,1 0 0,-1 0 0,1 0-1,-1 0 1,1 0 0,-1 0 0,1 0-1,-1 0 1,1 0 0,-1 0 0,1 1-1,-1-1 1,1 0 0,-1 0 0,1 0-1,-1 1 1,1-1 0,-1 0 0,0 0-1,1 1 1,-1-1 0,1 0 0,-1 1-1,0-1 1,1 1 0,-1-1 0,0 0-1,1 1 1,-1-1 0,0 1 0,0-1-1,1 1 1,-1-1 0,0 1 0,0-1-1,0 1 1,0-1 0,0 1 0,0-1-1,0 1 1,0-1 0,0 1 0,0-1-1,0 1 1,0-1 0,0 1 0,0 0-1,-1 2 8,0-1 0,-1 1-1,1-1 1,0 1 0,-1-1-1,1 0 1,-1 0 0,-2 3-1,3-4-5,1-1 0,-1 0 0,1 1 0,-1-1 0,1 1 0,0-1 0,-1 0 0,1 1-1,0-1 1,-1 1 0,1-1 0,0 1 0,0 0 0,-1-1 0,1 1 0,0-1 0,0 1 0,0-1-1,0 1 1,0 0 0,0-1 0,0 1 0,0-1 0,0 1 0,0-1 0,0 2 0,-2 5 5,-12 0 4,7 10 15,3-11-18,0 0 0,0-1 0,-1 0 0,0 1 0,0-2 0,-7 7 0,-18 18 27,28-27-31,1 0-1,-1 0 1,1 0-1,0-1 0,0 1 1,0 0-1,0 1 1,0-1-1,0 0 0,1 0 1,-1 0-1,1 0 1,-1 5-1,-3 0 56,-10 7 26,14-13-82,-1-1-1,1 1 1,-1 0-1,1 0 1,-1 0 0,1 0-1,-1-1 1,1 1-1,0 0 1,0 0 0,-1 0-1,1 0 1,0 0-1,0 0 1,0 0 0,0 0-1,0 0 1,0 0-1,0 0 1,0 0 0,0-1-1,1 3 1,0 0-4,-1-2-2,-1 0 0,1-1 0,0 1 0,0 0 0,0-1 0,0 1 0,0 0 0,0 0 0,0-1 0,0 1 0,0 0 0,0-1 0,0 1 0,1 0 0,-1-1 0,0 1 0,0 0 0,1-1 0,-1 1 0,0-1-1,1 1 1,-1 0 0,1-1 0,-1 1 0,1-1 0,-1 1 0,1-1 0,-1 1 0,1-1 0,-1 0 0,1 1 0,-1-1 0,1 0 0,0 1 0,-1-1 0,1 0 0,0 0 0,-1 0 0,1 1 0,0-1 0,-1 0 0,1 0 0,0 0 0,0 0 0,0 0 0,7 3-40,-6-1 36,0 0 0,0-1 0,0 1-1,0-1 1,0 1 0,1-1-1,-1 0 1,0 0 0,1 0 0,-1-1-1,1 1 1,4 0 0,38 2-781,-42-3 689,35 0-1147,54 0-8244,-71 0 6264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8.97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66 1 7328,'0'0'5349,"0"3"-4752,0-2-570,0 0 0,0-1 0,0 1 0,0 0 0,0-1 0,0 1 0,0 0 0,-1 0 0,1-1-1,0 1 1,0 0 0,0-1 0,-1 1 0,1-1 0,0 1 0,-1 0 0,1-1 0,0 1 0,-1-1 0,1 1 0,-1-1 0,1 1-1,-1-1 1,1 1 0,-1-1 0,0 0 0,1 1 0,-1-1 0,1 0 0,-1 1 0,0-1 0,1 0 0,-1 0 0,0 1-1,1-1 1,-1 0 0,0 0 0,1 0 0,-1 0 0,0 0 0,-1 0 0,2 0-17,0 0 0,0 0 0,0-1 0,0 1 0,0 0 1,0 0-1,-1 0 0,1 0 0,0 0 0,0 0 0,0 0 0,0 0 0,0 0 0,0 0 0,0 0 1,-1 0-1,1 0 0,0 0 0,0 0 0,0 1 0,0-1 0,0 0 0,0 0 0,0 0 1,0 0-1,-1 0 0,1 0 0,0 0 0,0 0 0,0 0 0,0 0 0,0 0 0,0 0 0,0 1 1,0-1-1,0 0 0,0 0 0,0 0 0,0 0 0,0 0 0,-1 0 0,1 0 0,0 1 1,0-1-1,0 0 0,0 0 0,0 0 0,0 0 0,0 0 0,0 0 0,0 0 0,0 1 0,0-1 1,1 0-1,-1 0 0,0 0 0,-1 3 58,1-1 0,-1 1 0,1-1 1,-1 1-1,0-1 0,0 0 0,0 1 0,0-1 1,0 0-1,-3 3 0,-2 6-55,5-9 7,0 1 0,1 0 0,-1 0 0,1-1 0,-1 1 0,1 0 0,0 0 0,0 0 1,1 3-1,-1-3-2,0 0 0,0 0 1,0 0-1,0-1 0,0 1 0,-1 0 1,1 0-1,-1 0 0,-1 4 1,-5 4 25,6-9-41,-1 0 1,1 0 0,0 0 0,0 0-1,0 0 1,0 0 0,0 0-1,1 0 1,-1 0 0,1 0-1,-1 1 1,1-1 0,0 3 0,0 130-119,0-80-2746,0-51 1410,0-1-501,0 2 1323,0 9-2838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29.4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21 9952,'0'0'4496,"4"-3"-4384,-2 1-97,0 0 1,0 1 0,0-1 0,1 1 0,-1 0 0,1-1 0,-1 1-1,1 0 1,-1 1 0,1-1 0,-1 0 0,4 0 0,39-1 98,-42 2-114,191 0-540,-68 0-7128,-101 0 2404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1.2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195 539 7040,'0'0'6698,"0"-4"-6362,0-57 800,0-327-704,0 387-432,0 1-1,0-1 1,0 0-1,0 0 1,0 0-1,0 0 1,0 0-1,0 0 1,-1 0 0,1 0-1,0 0 1,-1 0-1,1 0 1,-1 1-1,1-1 1,-1 0-1,1 0 1,-1 0-1,1 1 1,-1-1-1,0 0 1,1 1 0,-1-1-1,-1 0 1,1 0-4,0 1 1,0-1-1,1 1 1,-1-1 0,0 0-1,1 1 1,-1-1 0,0 0-1,1 0 1,-1 1-1,1-1 1,-1 0 0,1 0-1,0 0 1,-1 0 0,1 0-1,0 1 1,-1-1-1,1 0 1,0 0 0,0 0-1,0 0 1,0 0 0,0-2-1,0 3 1,1-1-1,-1 0 1,0 1 0,0-1-1,0 0 1,0 1 0,0-1-1,0 0 1,0 0 0,0 1-1,0-1 1,0 0-1,-1 1 1,1-1 0,0 0-1,0 1 1,-1-1 0,1 0-1,0 1 1,-1-1 0,1 1-1,-1-1 1,1 1-1,-1-1 1,1 0 0,-1 1-1,1 0 1,-1-1 0,1 1-1,-1-1 1,1 1 0,-1 0-1,0-1 1,1 1 0,-1 0-1,0 0 1,1-1-1,-1 1 1,0 0 0,1 0-1,-1 0 1,0 0 0,0 0-1,1 0 1,-2 0 0,2 0 1,0 0 1,-1 0 0,1 0 0,0 0-1,0 1 1,0-1 0,0 0 0,0 0 0,0 0-1,0 0 1,-1 0 0,1 0 0,0 0-1,0 0 1,0 0 0,0 0 0,0-1 0,0 1-1,0 0 1,-1 0 0,1 0 0,0 0 0,0 0-1,0 0 1,0 0 0,0 0 0,0 0-1,0 0 1,0 0 0,-1 0 0,1 0 0,0 0-1,0-1 1,0 1 0,0 0 0,0 0 0,0 0-1,0 0 1,0 0 0,0 0 0,0 0-1,0-1 1,0 1 0,0 0 0,0 0 0,0 0-1,0 0 1,0 0 0,0 0 0,0-1-1,0 1 1,0 0 0,0 0 0,0 0 0,0 0-1,0 0 1,0-1-4,0 0-1,0 1 1,0-1-1,0 0 1,0 1-1,0-1 1,0 0 0,0 1-1,0-1 1,0 0-1,0 1 1,-1-1-1,1 0 1,0 1-1,-1-1 1,1 1-1,0-1 1,-1 0-1,1 1 1,-1-1 0,1 1-1,0-1 1,-1 1-1,1-1 1,-1 1-1,0 0 1,1-1-1,-1 1 1,1 0-1,-1-1 1,0 1-1,1 0 1,-1 0 0,0 0-1,1-1 1,-1 1-1,0 0 1,1 0-1,-1 0 1,0 0-1,0 0 1,-7 4-43,7-2 47,-1 0 0,0-1 1,0 1-1,0-1 0,0 1 1,0-1-1,0 0 0,-1 0 0,1 0 1,0 0-1,-1 0 0,1 0 1,0-1-1,-5 1 0,0 3-15,-11 10 48,0-7 54,11 7 10,-7-7 0,7 8-11,-2-9-55,8-6-30,1 0 0,-1 1 1,0-1-1,1 0 1,-1 1-1,1-1 0,-1 1 1,1-1-1,-1 1 1,1-1-1,-1 1 0,1-1 1,0 1-1,-1-1 1,1 1-1,0-1 0,-1 1 1,1 0-1,0-1 0,0 1 1,-1-1-1,1 1 1,0 0-1,0-1 0,0 1 1,0 0-1,0-1 1,0 1-1,0 0 0,0 0 1,0-1-1,1 2 1,-1 102 36,0-104-37,0 0 1,-1 1-1,1-1 0,0 0 1,0 0-1,0 0 0,0 0 1,0 0-1,0 0 1,0 0-1,0 1 0,0-1 1,0 0-1,0 0 0,0 0 1,0 0-1,0 0 1,0 0-1,0 1 0,1-1 1,-1 0-1,0 0 0,0 0 1,0 0-1,0 0 1,0 0-1,0 0 0,0 0 1,0 0-1,0 1 0,0-1 1,0 0-1,1 0 1,-1 0-1,0 0 0,0 0 1,0 0-1,0 0 0,0 0 1,0 0-1,0 0 1,0 0-1,1 0 0,-1 0 1,0 0-1,0 0 0,0 0 1,0 0-1,0 0 1,0 0-1,1 0 0,-1 0 1,0 0-1,0 0 0,0 0 1,0 0-1,1 0 1,0 0 0,0 0 0,0 0 0,0 0 0,0 1 0,0-1 0,0 0 0,-1 1 0,1-1 0,0 0 0,0 1 1,0-1-1,-1 1 0,1-1 0,0 1 0,0 0 0,-1-1 0,1 1 0,-1 0 0,1-1 0,0 3 0,0-3 1,-1 1 0,1 0 0,-1 0 0,1-1 0,0 1 1,-1 0-1,1-1 0,0 1 0,-1-1 0,1 1 0,0-1 0,0 1 0,0-1 1,-1 0-1,1 1 0,0-1 0,0 0 0,0 1 0,0-1 0,0 0 0,1 0 1,5 4 29,-4-2-36,0 0 0,0 0 0,0 0 0,0 0 1,0-1-1,1 0 0,-1 1 0,0-1 1,1 0-1,-1 0 0,1-1 0,-1 1 1,1-1-1,-1 0 0,1 0 0,4 0 1,-5 0-42,-1 0 1,1 1 0,-1-1 0,1 1 0,-1-1 0,1 1 0,-1 0 0,1 0 0,-1 0 0,0 0 0,4 3 0,-4-3-36,0 0-1,0 1 1,0-1-1,1 0 1,-1 0 0,1-1-1,-1 1 1,1 0-1,-1-1 1,1 1 0,3-1-1,59 0-4783,-44 0 2646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2.8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292 55 3584,'0'0'6144,"-4"0"-5531,-18 0 1638,22-4-1537,0 3-681,0 0 0,0 0 0,0 0-1,0 0 1,0 0 0,0 1 0,0-1-1,0 0 1,0 0 0,-1 0 0,1 0-1,0 1 1,-1-1 0,1 0 0,0 0-1,-1 1 1,1-1 0,-1 0 0,1 1-1,-1-1 1,1 0 0,-1 1 0,0-1 0,1 1-1,-1-1 1,0 1 0,0-1 0,1 1-1,-1 0 1,0-1 0,0 1 0,1 0-1,-1-1 1,0 1 0,0 0 0,0 0-1,0 0 1,1 0 0,-1 0 0,0 0-1,-1 0 1,-3 0 1247,1 0-704,1 0-415,1-1-94,1 1 0,0 0 0,0-1 0,-1 1-1,1 0 1,0 0 0,-1 0 0,1 0-1,0 1 1,0-1 0,-1 0 0,-1 1-1,3-5 260,0-14-150,0 14 0,-14 4-79,8-1-4,-1 0-1,1 1 1,-1 0-1,1 1 1,0-1-1,-1 1 1,-9 3-1,7 8 56,9-12-138,0 1 0,0 0-1,-1-1 1,1 1 0,-1-1-1,1 1 1,0 0 0,-1-1-1,1 1 1,-1-1 0,1 1-1,-1-1 1,1 0 0,-1 1-1,0-1 1,1 0 0,-1 1-1,1-1 1,-1 0 0,0 1-1,1-1 1,-1 0 0,0 0-1,0 0 1,1 0 0,-1 0-1,0 0 1,1 0 0,-1 0-1,-1 0 1,2 0 1,0 0-1,-1 0 1,1 0 0,-1 0-1,1 0 1,0 0 0,-1 0-1,1 0 1,0 0 0,-1 0-1,1 1 1,0-1 0,-1 0-1,1 0 1,0 0 0,-1 0-1,1 1 1,0-1 0,-1 0-1,1 0 1,0 1 0,0-1-1,-1 0 1,1 1 0,0 0-1,-2 1 32,0 0 0,-1 0-1,1 0 1,0-1-1,-1 1 1,1 0 0,-1-1-1,0 1 1,1-1-1,-1 0 1,0 0 0,0 0-1,0 0 1,-5 0-1,7-1-36,1 0 0,0 0 0,0 0 0,0 0 0,0 0 0,0 0-1,-1 0 1,1 0 0,0 0 0,0 0 0,0 0 0,0 0 0,0 0-1,-1 0 1,1 0 0,0 0 0,0 0 0,0 0 0,0 0 0,0 0 0,-1 0-1,1 0 1,0 0 0,0 0 0,0 0 0,0 0 0,0 0 0,0 0-1,0 1 1,-1-1 0,1 0 0,0 0 0,0 0 0,0 0 0,0 0 0,0 0-1,0 0 1,0 1 0,0-1 0,0 0 0,0 0 0,0 0 0,0 0-1,0 0 1,0 1 0,0-1 0,0 0 0,0 0 0,0 0 0,0 0-1,0 0 1,0 1 0,0-1 0,0 0 0,0 0 0,0 0 0,0 1 5,0 0 1,0 0-1,0 0 0,0-1 1,0 1-1,0 0 1,0 0-1,0 0 0,0-1 1,-1 1-1,1 0 1,0 0-1,-1 0 0,1-1 1,0 1-1,-1 0 1,1-1-1,-1 1 1,1 0-1,-1-1 0,1 1 1,-1-1-1,1 1 1,-1-1-1,0 1 0,1-1 1,-1 1-1,0-1 1,0 1-1,1-1 0,-1 0 1,0 0-1,0 1 1,1-1-1,-1 0 1,0 0-1,0 0 0,0 0 1,0 0-1,1 0 1,-3 0-1,3 0-8,0 0 1,0 0-1,0 0 0,0 0 0,0 0 0,-1 0 1,1 0-1,0 0 0,0 0 0,0 0 1,0 0-1,0 0 0,-1 0 0,1 0 1,0 0-1,0 0 0,0 0 0,0 0 1,0 0-1,-1 0 0,1 0 0,0 0 1,0 0-1,0 0 0,0 0 0,0 0 1,0 0-1,0 1 0,-1-1 0,1 0 1,0 0-1,0 0 0,0 0 0,0 0 1,0 0-1,0 1 0,0-1 0,0 0 1,0 0-1,0 0 0,0 0 0,0 0 1,0 0-1,0 1 0,0-1 0,0 0 1,0 0-1,0 0 0,0 0 0,0 0 1,0 1-1,0-1 0,0 0 0,0 0 1,0 0-1,0 1 0,0 17 94,0-18-94,0 0 1,0 1-1,0-1 1,0 0-1,0 1 1,0-1-1,0 1 1,0-1-1,0 0 1,0 1-1,-1-1 1,1 0-1,0 1 0,0-1 1,0 0-1,0 1 1,-1-1-1,1 0 1,0 0-1,0 1 1,-1-1-1,1 0 1,0 1-1,-1-1 1,1 0-1,-18 18 35,17-18-36,1 0 0,0 0 0,-1 0 0,1 1-1,0-1 1,-1 0 0,1 0 0,0 1 0,0-1 0,-1 0-1,1 1 1,0-1 0,0 0 0,0 1 0,0-1-1,-1 0 1,1 1 0,0-1 0,0 0 0,0 1 0,0-1-1,0 1 1,0-1 0,0 0 0,0 1 0,0 2-2,1 0 0,-1-1 0,1 1 0,-1-1 0,1 1 0,0-1 0,0 1 0,0-1 0,0 0 0,0 1 1,3 2-1,-2-2 0,0 0 1,0-1-1,-1 1 1,1 0 0,-1 0-1,0 0 1,0 0 0,0 0-1,-1 0 1,1 0-1,0 1 1,-1 2 0,-1 9 22,1-9-11,-1-1-1,1 1 1,0 0-1,0-1 1,1 1-1,-1-1 1,1 1-1,3 10 1,7-9 92,-10-7-94,0 1 0,-1-1 0,1 1 0,0-1 1,-1 1-1,1-1 0,0 1 0,-1-1 0,1 1 0,-1-1 0,1 1 0,-1 0 0,1-1 1,-1 1-1,1 0 0,-1 0 0,0-1 0,1 1 0,-1 0 0,0 0 0,0 0 1,1-1-1,-1 1 0,0 0 0,0 0 0,0 0 0,0 0 0,0-1 0,0 1 0,0 0 1,-1 1-1,1 104 1249,0-105-1256,0 0-1,-1 0 0,1 0 0,0-1 1,0 1-1,0 0 0,0 0 0,0 0 1,0 0-1,0 0 0,0 0 0,1-1 1,-1 1-1,0 0 0,0 0 1,1 0-1,-1 0 0,0-1 0,1 1 1,-1 0-1,1 0 0,-1-1 0,1 1 1,0 0-1,-1-1 0,1 1 0,0-1 1,-1 1-1,1-1 0,0 1 1,-1-1-1,1 1 0,0-1 0,0 0 1,0 1-1,0-1 0,0 0 0,11 5-1,2 3 0,-12-6 0,0 0 0,0-1 0,1 1 0,-1-1 0,1 0 0,-1 0 0,1 0 0,-1 0 0,1-1 0,0 1 0,0-1 0,-1 1 0,4-1 0,78 0-90,-83 0 85,0 0 1,0 0 0,0 0 0,-1 0 0,1 0-1,0 0 1,0 0 0,0 0 0,-1 0 0,1 1 0,0-1-1,0 0 1,0 1 0,-1-1 0,1 0 0,0 1-1,-1-1 1,1 1 0,0-1 0,-1 1 0,1-1-1,-1 1 1,1-1 0,-1 1 0,1 0 0,-1-1-1,1 1 1,-1 0 0,1 0 0,-1-1 0,0 1 0,0 0-1,1 0 1,-1 0 0,0-1 0,0 1 0,0 0-1,0 0 1,0 0 0,0-1 0,0 3 0,0-3 0,0 0 1,0 0 0,0 0 0,0 0-1,0 0 1,0 1 0,0-1-1,0 0 1,0 0 0,0 0 0,0 0-1,0 0 1,0 1 0,0-1 0,0 0-1,0 0 1,0 0 0,0 0-1,0 0 1,0 1 0,0-1 0,0 0-1,0 0 1,0 0 0,0 0-1,0 0 1,0 0 0,1 0 0,-1 1-1,0-1 1,0 0 0,0 0 0,0 0-1,0 0 1,0 0 0,1 0-1,-1 0 1,0 0 0,0 0 0,0 0-1,0 0 1,0 0 0,0 0 0,1 0-1,-1 0 1,0 0 0,0 0-1,0 0 1,0 0 0,0 0 0,1 0-1,-1 0 1,0 0 0,0 0-1,0 0 1,1 0 0,16 0-376,-12 0-234,-1 0-432,40 0-8262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1.78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57 0 6496,'0'0'949,"-4"0"198,-32 0 1173,32 0-363,1 0-912,-7 0 2392,31 0-2773,36 0-893,68 0-4629,-117 4 3775,6 10-832,-11-11-655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2.2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44 5920,'0'0'3936,"22"0"-3392,-1-21-352,1 21-192,-1 0 0,1 0-544,-1 0-192,0-22 32,1 22 96,-1 0-128,1 0-320,21 0-1664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2.8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86 172 9536,'0'0'5376,"-3"-7"-4944,-2-1-335,3 6-44,0-1 0,1 0 0,-1 0 1,1 0-1,-1 0 0,1 0 0,-1-5 0,6 4 219,10-10 59,-11 10 90,1 1-16,3-4-245,-2 1-73,0 1-1,0 0 1,0 1-1,8-5 0,51-20 576,-53 22-578,-9 6-70,-1 0 1,1-1-1,0 1 1,0 0 0,0 0-1,0 0 1,0 1-1,1-1 1,-1 0-1,0 1 1,0-1 0,0 1-1,4 0 1,3 0 19,-7 0-24,0 1 0,0-1 0,1 0 0,-1 0 0,0 0 0,1-1 0,-1 1 0,0 0 0,0-1 0,1 1 0,2-3 0,0-4 5,-5 7-14,0-1-1,0 1 1,0-1-1,0 1 1,0 0-1,0-1 1,0 1 0,1-1-1,-1 1 1,0 0-1,0-1 1,0 1-1,1-1 1,-1 1-1,0 0 1,0-1-1,1 1 1,-1 0-1,0-1 1,1 1-1,-1 0 1,0 0-1,1-1 1,-1 1-1,1 0 1,-1 0-1,0 0 1,1 0 0,-1-1-1,1 1 1,-1 0-1,1 0 1,-1 0-1,0 0 1,1 0-1,-1 0 1,1 0-1,-1 0 1,1 0-1,-1 0 1,1 0-1,-1 0 1,0 1-1,1-1 1,-1 0-1,1 0 1,-1 0-1,0 1 1,1-1 0,-1 0-1,0 0 1,1 1-1,5 8 5,-5-8-5,-1-1-1,0 1 1,1-1-1,-1 1 1,0 0-1,1-1 1,-1 1-1,1-1 1,-1 0-1,1 1 1,-1-1-1,1 1 1,-1-1-1,1 0 1,0 1-1,-1-1 1,1 0-1,-1 1 1,1-1-1,0 0 1,-1 0-1,1 0 1,0 0-1,-1 0 1,1 0-1,0 0 1,-1 0-1,1 0 1,0 0-1,-1 0 1,2 0-1,-1 0-4,0-1-1,-1 1 1,1 0-1,0 0 0,-1 0 1,1 0-1,0 0 0,0 0 1,-1 0-1,1 0 1,0 0-1,-1 1 0,1-1 1,0 0-1,-1 0 0,1 0 1,0 1-1,-1-1 1,1 0-1,-1 1 0,1-1 1,0 1-1,-1-1 0,1 1 1,-1-1-1,1 1 1,-1-1-1,0 1 0,1-1 1,-1 1-1,1 0 0,-1-1 1,0 1-1,0 0 1,1-1-1,-1 1 0,0 0 1,0-1-1,0 1 0,0 0 1,0-1-1,0 1 1,0 0-1,0-1 0,0 1 1,0 0-1,0 0 0,0 2-9,0-1 0,0 0 0,0 1 0,1-1 0,-1 0 0,1 1 0,0-1 0,1 3 0,4 6-10,-5-9 18,1 0 0,-1 0 1,0 0-1,0 0 0,0 0 1,0 0-1,0 0 0,-1 1 1,1-1-1,-1 0 0,1 1 1,-1 3-1,1 16 5,0-16 5,0 0-1,-1 0 1,0 0 0,0 0-1,0 0 1,-1 0-1,0 0 1,-3 10-1,1-10 10,0 0-1,1-1 0,-1 1 0,1 0 0,1 1 0,-1-1 0,1 0 0,0 0 0,1 1 0,-1-1 0,1 0 0,1 7 0,-1 177 704,4-182-747,10 6-48,-11-11-91,1 1-37,11 11-106,-15-15 268,1 1 0,-1-1 0,1 1 0,0-1 0,-1 1 1,1-1-1,0 0 0,0 1 0,-1-1 0,1 0 0,0 0 0,0 1 0,0-1 1,-1 0-1,1 0 0,0 0 0,0 0 0,0 0 0,-1 0 0,1 0 1,0 0-1,0 0 0,0-1 0,-1 1 0,3-1 0,-3 1-63,3 0-856,15 0-1376,-15 0 1333,-3 18-3915,0-15 2289</inkml:trace>
  <inkml:trace contextRef="#ctx0" brushRef="#br0" timeOffset="1">323 387 5536,'0'0'8613,"-3"4"-7952,-12 10-207,15-14-445,0 1 1,-1-1-1,1 0 1,0 0 0,-1 1-1,1-1 1,0 0 0,0 1-1,-1-1 1,1 0 0,0 1-1,0-1 1,-1 1-1,1-1 1,0 0 0,0 1-1,0-1 1,0 1 0,0-1-1,-1 1 1,1-1 0,0 0-1,0 1 1,0-1-1,0 1 1,0-1 0,0 1-1,1-1 1,-1 0 0,0 1-1,0-1 1,0 1 0,0-1-1,0 0 1,1 1-1,-1 0 1,0-1-3,1 0 0,-1 1-1,0-1 1,0 0 0,0 1 0,0-1-1,0 1 1,1-1 0,-1 0 0,0 1-1,0-1 1,0 1 0,0-1 0,0 0-1,0 1 1,0-1 0,0 1 0,-1-1-1,1 1 1,0-1 0,0 0 0,0 1-1,0-1 1,0 0 0,-1 1 0,1-1 0,0 1-1,0-1 1,-1 0 0,1 0 0,0 1-1,0-1 1,-1 0 0,1 1 0,0-1-1,-1 0 1,0 1 0,-15 24 487,13-19-376,0-1 0,0 0-1,0 0 1,-8 9-1,6-9-45,1 0-1,0 1 1,1-1-1,-1 1 0,-3 7 1,-9 16 27,6-14-98,6-7-58,-1-1 0,0 0 0,0 0 0,-1 0 0,0 0 0,0-1 0,0 0 0,-9 6 0,7-6-184,1-1 0,0 1 0,0 0-1,0 1 1,1-1 0,0 1-1,-8 11 1,9-11-174,0-1 1,0 1-1,-11 8 1,12-12 50,0 1-1,0-1 1,0 1 0,1 0 0,0 0-1,-4 7 1,-1 7-2521,7-17 2564,0 0-1,0-1 1,0 1 0,0-1 0,0 0 0,0 1 0,0-1 0,-1 0 0,1 0-1,0 0 1,0 0 0,0 0 0,-3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6.25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346 88 7968,'0'0'1146,"-4"0"81,4 0-1179,-1 0 0,0 0-1,1 0 1,-1 0 0,0 0-1,1 0 1,-1 0 0,0-1 0,1 1-1,-1 0 1,0 0 0,1 0 0,-1-1-1,1 1 1,-1 0 0,1-1 0,-1 1-1,0 0 1,1-1 0,-1 1 0,1-1-1,-1 1 1,1-1 0,0 1 0,-1-1-1,1 1 1,0-1 0,-1 1 0,1-1-1,0 0 1,-1 1 0,1-1 0,0 0-1,0 1 1,0-1 0,0 1 0,0-1-1,0 0 1,-1 1 0,2-1 0,-1-1-1,0-2 977,-2 4-961,1 0-1,-1 0 1,1-1-1,-1 1 1,1 0 0,-1 0-1,1 0 1,-1 1-1,1-1 1,-3 0-1,4 1-56,0-1 0,0 0-1,0 0 1,0 0 0,0 0-1,0 0 1,0 0 0,-1 0 0,1 0-1,0 0 1,0 0 0,0 0-1,0 0 1,0 0 0,0 0 0,-1 0-1,1 0 1,0 0 0,0 0-1,0 0 1,0 0 0,0-1 0,0 1-1,0 0 1,0 0 0,-1 0-1,1 0 1,0 0 0,0 0-1,0 0 1,0 0 0,0 0 0,0 0-1,0 0 1,0-1 0,0 1-1,0 0 1,0 0 0,0 0 0,0 0-1,-1 0 1,1 0 0,0 0-1,0-1 1,0 1 0,0 0 0,0 0-1,0 0 1,0 0 0,0 0-1,0 0 1,0-1 0,1 1-1,-1 0 1,0 0 0,0 0 0,0-1 15,0 0 0,0 0 0,0 1 0,0-1 0,0 0 0,0 0 0,0 1 0,0-1 0,-1 0 0,1 0 0,0 0 0,0 1 0,-1-1 0,1 0 0,0 1 1,-1-2-1,-1 1 42,1 1 1,0-1-1,0 1 1,-1-1 0,1 1-1,0-1 1,-1 1-1,1 0 1,0-1 0,-1 1-1,1 0 1,-1 0-1,1 0 1,-2 1 0,2-1-43,0 0 1,1 0-1,-1 0 1,0 0 0,0 0-1,0 0 1,1 0 0,-1 1-1,0-1 1,0 0 0,1 1-1,-1-1 1,0 0-1,1 1 1,-1-1 0,0 1-1,1-1 1,-1 1 0,1-1-1,-1 1 1,1 0 0,-1-1-1,1 1 1,-1 1-1,0-2 6,1 1 0,-1 0-1,1 0 1,-1 0-1,0-1 1,1 1-1,-1 0 1,0-1 0,0 1-1,0 0 1,1-1-1,-1 1 1,0-1-1,0 1 1,0-1 0,0 0-1,0 1 1,0-1-1,0 0 1,0 0 0,0 0-1,0 1 1,0-1-1,-2-1 1,1 2 64,0-1 1,-1 0-1,1 0 1,-1 1-1,1 0 1,0-1-1,-1 1 1,1 0-1,0 0 1,0 0-1,0 0 1,-4 3-1,-4 2 5,-4 0 101,11-4-159,0-1 1,0 1 0,0-1 0,0 1 0,0 0 0,1 0 0,-1 0 0,1 0-1,-1 0 1,-1 3 0,-2 1 3,1-1-12,0 1 0,0-1 0,-1 0 0,-7 4 0,6-6-9,6-2-17,1-1 0,-1 0 0,0 1 0,0-1 1,0 1-1,0-1 0,1 1 0,-1-1 0,0 1 1,1 0-1,-1-1 0,0 1 0,1 0 0,-1-1 1,1 1-1,-1 0 0,1 0 0,-1 0 0,1-1 1,-1 1-1,1 1 0,-4 5 11,-32 36 108,15 0-81,13-25-42,0-12 5,7-6-5,0 0 1,1 1 0,-1-1-1,1 1 1,-1-1 0,0 0 0,1 1-1,-1-1 1,1 1 0,0 0-1,-1-1 1,1 1 0,-1-1-1,1 1 1,0-1 0,-1 1 0,1 0-1,0-1 1,0 1 0,0 0-1,-1-1 1,1 1 0,0 0-1,0-1 1,0 1 0,0 0 0,0 0-1,0-1 1,0 1 0,0 0-1,1 0 1,-1 11-2,-1-8-2,1 0-1,-1 0 1,1 0 0,0-1-1,1 1 1,-1 0 0,1 0-1,0 0 1,-1-1 0,2 1 0,-1 0-1,0-1 1,1 1 0,0-1-1,-1 1 1,1-1 0,1 0-1,3 5 1,12 14-45,-14-14 42,-4-7 4,1 0 0,-1 0 0,1-1-1,-1 1 1,1 0 0,-1 0 0,1 0 0,-1-1-1,1 1 1,0 0 0,-1 0 0,1-1-1,0 1 1,0-1 0,-1 1 0,1-1-1,0 1 1,0-1 0,0 1 0,0-1 0,1 1-1,3 1-6,103 55-130,-106-56 133,1 0 0,-1 0 0,1-1 0,0 1 0,-1-1 0,1 0 0,0 1 0,-1-1 0,1 0 0,3-1 0,-3 0-5,-1 1-1,1 0 0,0 0 0,-1 0 0,1 0 0,0 1 0,0-1 0,-1 1 0,1 0 0,2 0 0,6 5-50,-8-4 43,0 0 1,1-1 0,-1 1-1,0-1 1,1 1-1,0-1 1,-1 0 0,1 0-1,0-1 1,-1 1 0,1-1-1,0 0 1,0 0 0,-1 0-1,1 0 1,0-1 0,-1 1-1,1-1 1,0 0-1,3-2 1,24-7-411,42-22-1,-52 17 158,-13 11 198,-7 4 64,0 0-1,0-1 1,0 1-1,0-1 1,0 1-1,0-1 1,-1 1-1,1-1 1,0 1-1,-1-1 1,1 0-1,0 1 1,-1-1-1,1 0 1,-1 0-1,1 0 1,-1 0-1,1 1 1,-1-1-1,1 0 1,-1-2-1,3-2-9,33-59-49,-35 60 71,0 0 1,0 0-1,0 0 1,0 1-1,-1-1 1,1 0 0,-1 0-1,0 0 1,-1 0-1,0-6 1,0-2 1,1 9-2,0 1-1,0 0 1,0 0 0,0-1 0,-1 1 0,1 0-1,-1 0 1,0 0 0,1-1 0,-1 1 0,0 0 0,0 0-1,-2-2 1,-6-14-1,7-5 0,2 18-2,0 1-1,0-1 1,0 1-1,-1-1 1,0 1 0,0-1-1,-1-4 1,-34-92-309,35 97 199,0 0 0,0 0 0,0 1 0,-1-1 0,0 0 0,0 0 0,0 1 0,0-1 0,0 1-1,0 0 1,-1 0 0,0-1 0,0 2 0,0-1 0,0 0 0,0 1 0,-7-5 0,-33-15-1516,41 21 1459,0 1 1,0-1-1,0 0 0,0 1 0,0-1 1,0 1-1,0 0 0,0 0 1,0 0-1,0 0 0,0 0 1,0 0-1,0 0 0,0 1 0,0-1 1,0 1-1,-4 1 0,0 7-873,6-8 990,-1 0 0,1-1 0,0 1 0,0-1 0,-1 1 0,1-1-1,0 1 1,-1-1 0,1 0 0,-1 1 0,1-1 0,-1 1 0,1-1 0,-1 0 0,1 1 0,-1-1 0,1 0 0,-1 1 0,1-1 0,-1 0 0,1 0 0,-1 0 0,1 0 0,-1 0 0,0 1 0,1-1 0,-1 0 0,1 0 0,-1 0-1,-1-1 1,-5 5-1047,-10 14-598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6.69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22 5984,'0'0'5600,"0"22"-1440,21-22-6560,-21-22 640,22 22-864,-22-22-608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7.1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153 44 8928,'0'0'3770,"-7"-4"-3460,3 2-239,-1-1 12,1 1-1,-1 0 1,1 0 0,-1 0 0,1 1-1,-1 0 1,0 0 0,-8-1 0,10 2 317,-1 0-38,-11 0 102,12 0 43,-1 0-112,3 0-384,1 0 1,-1 0 0,0 0-1,1 0 1,-1 0 0,0 0-1,1 0 1,-1 0 0,0 0-1,1 0 1,-1 1 0,0-1-1,1 0 1,-1 1 0,1-1-1,-1 0 1,1 1 0,-1-1-1,0 0 1,1 1 0,-1-1 0,1 1-1,0-1 1,-1 1 0,1 0-1,-1-1 1,1 1 0,0-1-1,-1 1 1,1 0 0,0-1-1,0 1 1,0-1 0,-1 1-1,1 0 1,0-1 0,0 1-1,0 0 1,0 0 0,0-1-1,0 2 1,0 2 153,-3-1-15,-12 11-44,11-6-4,4 27 132,-3-27-52,-11 6 31,13-13-199,1 0-1,-1-1 0,1 1 1,-1 0-1,1 0 1,-1 0-1,1-1 0,0 1 1,-1 0-1,1 0 1,0 0-1,0 0 0,0 0 1,-1 0-1,1 0 1,0-1-1,0 1 0,1 0 1,-1 0-1,0 0 1,0 0-1,1 2 0,-1 0 36,0 1 18,0-1 0,0 1-1,0 0 1,0 0 0,1-1-1,0 1 1,-1-1 0,1 1-1,1-1 1,-1 1 0,0-1-1,1 1 1,0-1 0,-1 0-1,5 5 1,-5-7-56,-1-1-1,1 1 1,-1 0 0,1 0-1,-1 0 1,1-1-1,-1 1 1,0 0 0,1 0-1,-1 0 1,0 0-1,0 0 1,0 0 0,0 0-1,0 0 1,0 0-1,0 0 1,0-1 0,0 1-1,0 0 1,0 0-1,-1 2 1,0 0 22,1-2-30,0 0 0,0-1 0,0 1 0,0 0-1,0-1 1,0 1 0,0 0 0,0-1-1,0 1 1,0 0 0,0-1 0,0 1 0,1-1-1,-1 1 1,0 0 0,0-1 0,1 1-1,-1 0 1,0-1 0,1 1 0,-1-1 0,0 1-1,1-1 1,-1 1 0,1-1 0,-1 1-1,1-1 1,-1 0 0,1 1 0,0-1 0,-1 1-1,2-1 1,7 6 1,-2 12-4,29 25 32,-29-28-32,-6-11 0,1-1 0,-1 0 0,1 0 0,0 0 0,-1 0 0,1-1 0,5 6 0,4 3-25,17 20-248,-24-23 196,-4-7 57,1 0 1,-1 0-1,1 0 1,-1 0-1,1-1 1,-1 1-1,1 0 1,-1 0-1,1 0 1,0-1-1,-1 1 1,1 0-1,0-1 1,0 1-1,-1-1 1,1 1-1,0-1 1,0 1-1,0-1 1,0 0-1,1 1 1,3 2-46,13 11-282,-17-14 320,0 1-1,-1-1 0,1 1 1,0-1-1,0 1 0,0-1 0,-1 0 1,1 1-1,0-1 0,0 0 1,0 1-1,0-1 0,0 0 0,0 0 1,0 0-1,0 0 0,-1 0 1,1 0-1,0 0 0,0 0 0,0 0 1,2-1-1,0 0-76,59 1-333,-62 0 435,0 0 0,0 0 1,0 0-1,0 0 0,0 0 1,0 0-1,0 0 0,1 0 1,-1 0-1,0 0 0,0 0 1,0 0-1,0 0 0,0 0 1,0 0-1,0 0 0,1 0 1,-1 0-1,0 0 0,0 0 0,0 0 1,0 0-1,0 0 0,0 0 1,0 0-1,0 0 0,1 0 1,-1 0-1,0 0 0,0 0 1,0 0-1,0-1 0,0 1 1,0 0-1,0 0 0,0 0 1,0 0-1,0 0 0,0 0 0,0 0 1,0 0-1,0-1 0,0 1 1,0 0-1,0 0 0,0 0 1,0 0-1,0 0 0,0 0 1,0-1-1,0 1 0,0 0 1,0 0-1,0 0 0,0 0 1,0 0-1,0-3-3,1 1 0,-1 0 0,1 0 0,-1 0 0,1 0 0,0-1 0,-1 1 0,1 0 0,0 0 0,3-3 0,-3 3 7,1-1 1,-1 1-1,0-1 0,0 1 1,0-1-1,0 1 0,0-1 1,0 1-1,-1-1 0,1 0 1,-1-3-1,1-10 16,0 11-14,-1 1-1,0 0 1,0-1-1,0 1 1,0 0-1,-1-1 1,0 1-1,1 0 1,-3-6-1,-11-15-3,7-11 6,-8 8 10,10 10-19,5 14 1,-1 1 0,1 0 0,-1 0 0,0 0 0,0 0 0,0 0-1,-1 0 1,1 0 0,-1 0 0,0 1 0,0-1 0,0 1 0,-2-4 0,2 4-22,-1-1 0,1 1 1,0-1-1,0 0 0,1 0 1,-1 0-1,0 0 0,1 0 1,0-1-1,0 1 0,0 0 0,-1-4 1,2 3-68,-1 1-1,0 0 1,0-1 0,0 1 0,0 0 0,-1 0 0,0 0-1,1 0 1,-1 0 0,0 0 0,0 0 0,-3-2 0,-15-17-988,-22-21-840,40 41 1625,-1 0 0,1-1 1,-1 2-1,0-1 0,0 0 1,1 1-1,-1-1 0,0 1 1,-1 0-1,1 0 0,0 0 1,0 0-1,-6 0 0,-12 1-2090,-1 0-762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8.13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26 391 6848,'0'3'560,"0"11"309,0-14-853,0 1 1,0-1-1,0 0 1,0 0-1,0 0 0,0 0 1,0 0-1,0 0 0,0 0 1,0 1-1,0-1 1,0 0-1,0 0 0,0 0 1,0 0-1,0 0 0,0 0 1,0 0-1,0 1 1,0-1-1,0 0 0,0 0 1,0 0-1,0 0 0,0 0 1,0 0-1,0 0 1,-1 0-1,1 1 0,0-1 1,0 0-1,0 0 0,0 0 1,0 0-1,0 0 1,0 0-1,0 0 0,0 0 1,-1 0-1,1 0 0,0 0 1,0 0-1,0 0 1,0 0-1,0 0 0,0 0 1,-1 0-1,1 0 0,0 0 1,0 0-1,0 0 1,0 0-1,0 0 0,0 0 1,0 0-1,-1 0 0,-13 0 976,14 0-977,-1 0 0,1 0 0,0 0 0,0 0 0,0 0 0,0 0-1,0 0 1,0 0 0,0 0 0,-1 0 0,1 0 0,0 0 0,0 0 0,0 0 0,0 0-1,0 0 1,0 0 0,0 0 0,-1 0 0,1 0 0,0 0 0,0 0 0,0 0-1,0 0 1,0 0 0,0 0 0,0 0 0,0 0 0,-1 0 0,1 0 0,0 0-1,0 1 1,0-1 0,0 0 0,0 0 0,0 0 0,0 0 0,0 0 0,0 0-1,0 0 1,0 0 0,0 1 0,0-1 0,0 0 0,0 0 0,0 0 0,0 0-1,0 0 1,0 0 0,0 1 0,0-1 0,0 0 0,0 0 0,0 0 0,0 0-1,0 0 1,0 14 684,0-10 378,194-4-213,-192 0-863,1 0-1,-1-1 1,1 1-1,-1-1 1,1 1-1,-1-1 1,1 0-1,-1 0 1,0 0-1,1 0 1,2-3-1,-3 3 0,0 0-1,1-1 1,-1 1-1,0 0 1,1 0-1,-1 1 1,1-1-1,-1 0 1,1 1-1,-1-1 1,5 1-1,-5 0-9,0 0 0,1-1-1,-1 1 1,0 0-1,0-1 1,1 0 0,-1 1-1,0-1 1,0 0 0,0 0-1,0 0 1,0-1-1,0 1 1,0 0 0,0-1-1,0 1 1,1-3 0,1 1-134,-4-1 69,0-4 55,-2-14 170,2 22-147,-1-1 1,1 0 0,-1 1-1,1-1 1,-1 0 0,0 1 0,1-1-1,-1 1 1,1-1 0,-1 1-1,0-1 1,0 1 0,1-1-1,-1 1 1,0 0 0,0-1-1,1 1 1,-1 0 0,0 0-1,0 0 1,0-1 0,1 1-1,-1 0 1,0 0 0,0 0 0,-1 1-1,0-1 3,-1-1 0,1 1 1,0 0-1,0-1 0,0 1 0,-1-1 0,1 0 0,0 0 0,0 1 0,0-1 0,0-1 0,0 1 1,-2-2-1,-7-4-1,-54-21 54,40 13-49,7 11 12,15 3-18,0 1 0,0-1 1,0 0-1,0 0 0,0 0 0,0 0 0,0-1 0,0 1 0,0-1 1,0 0-1,1 1 0,-1-1 0,-2-3 0,-17-15 13,-21-22 153,41 40-142,0-1 0,0 1 0,0-1-1,0 0 1,0 1 0,1-1 0,-1 0 0,1 0-1,0 0 1,0 0 0,0-1 0,0 1-1,0-5 1,0-14 177,0 16-100,0 0 0,1 0-1,0 0 1,0 1 0,1-1 0,-1 0 0,1 0 0,0 0 0,3-5 0,10-8 236,-13 19-326,-1 0 1,1-1-1,-1 1 1,1 0 0,-1-1-1,0 1 1,1-1-1,-1 1 1,0-1-1,1 1 1,-1-1-1,0 1 1,0-1-1,1 1 1,-1-1 0,0 0-1,0 1 1,0-1-1,0 1 1,0-1-1,0 1 1,0-1-1,0 0 1,0 1-1,0-1 1,0 0-1,1-6 40,39-15 95,-36 21-145,-1 0 1,1 0-1,0 0 0,0 0 1,-1 1-1,1 0 1,0-1-1,0 1 0,0 1 1,5 0-1,12 0-80,15-1-469,-29 3 203,0 5 155,-4-6 141,0 0-1,-1 0 0,1 1 1,-1-1-1,1 1 1,-1 0-1,0 0 1,0 0-1,-1 0 1,1 0-1,0 0 0,-1 0 1,0 1-1,0-1 1,0 1-1,1 4 1,-2 1-17,0-6 29,0 0 0,0 0-1,0 0 1,0 0 0,0 0-1,-1 0 1,1 0 0,-1 0-1,-1 4 1,-13 18-282,10-8 151,4-11 123,0-1-1,-1 0 1,0 0-1,0 0 1,0 0-1,-1 0 1,-4 6-1,-57 97-171,25-47-96,17-18-726,18-26-752,4-13-1535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8.8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44 260 12256,'0'0'1194,"-4"-4"150,2 2-1255,1 1-1,-1-1 0,0 0 1,1 0-1,0-1 0,-1 1 1,1 0-1,0 0 1,0-1-1,0 1 0,0-1 1,1 1-1,-2-6 1,2 8-85,1 0 1,-1 0 0,0 0 0,0 0-1,0 0 1,0 0 0,0-1 0,0 1-1,0 0 1,0 0 0,0 0 0,0 0 0,0 0-1,0 0 1,0 0 0,0-1 0,0 1-1,0 0 1,0 0 0,-1 0 0,1 0-1,0 0 1,0 0 0,0 0 0,0 0 0,0-1-1,0 1 1,0 0 0,0 0 0,0 0-1,0 0 1,0 0 0,0 0 0,-1 0 0,1 0-1,0 0 1,0 0 0,0 0 0,0 0-1,0 0 1,0 0 0,0 0 0,-1 0-1,1 0 1,0 0 0,0-1 0,0 2 0,0-1-1,0 0 1,0 0 0,0 0 0,-1 0-1,1 0 1,0 0 0,0 0 0,0 0 0,-1 0 2,0 0 0,1 0 1,-1 0-1,0 0 1,1 0-1,-1 0 1,0 0-1,1 0 1,-1 0-1,0-1 1,1 1-1,-1 0 1,0 0-1,1-1 1,-1 1-1,1 0 1,-1-1-1,0 1 1,1-1-1,-1 1 1,1-1-1,-1 1 1,1-1-1,-1 1 1,1-1-1,0 1 1,-1-1-1,1 0 1,0 1-1,-1-1 1,1 1-1,0-1 1,0 0-1,0 1 1,-1-1-1,1 0 1,0 1-1,0-1 1,0 0-1,0 0 1,0 0-1,0-3 110,4 4-63,11 0-38,-12 0 122,1 0 22,-3 0-154,0 0 0,0 0-1,-1 0 1,1 0 0,0 1-1,0-1 1,0 0 0,0 1-1,0-1 1,-1 0-1,1 1 1,0-1 0,0 1-1,-1-1 1,1 1 0,0-1-1,-1 1 1,1 0-1,-1-1 1,1 1 0,0 0-1,0 1 1,-1-1-3,1-1 0,-1 1 1,1 0-1,-1 0 0,1-1 0,-1 1 0,1-1 0,0 1 1,0 0-1,-1-1 0,1 1 0,0-1 0,0 1 1,-1-1-1,1 0 0,0 1 0,0-1 0,0 0 0,0 0 1,-1 1-1,1-1 0,2 0 0,-3 0-2,0 0-1,0 0 1,0 0 0,0 0-1,1 0 1,-1 0 0,0 0-1,0 0 1,0 0 0,0 0-1,0-1 1,0 2 0,0-1-1,1 0 1,-1 0 0,0 0-1,0 0 1,0 0 0,0 0-1,0 0 1,0 0 0,0 0-1,1 0 1,-1 0-1,0 0 1,0 0 0,0 0-1,0 0 1,0 0 0,0 0-1,0 0 1,0 1 0,0-1-1,0 0 1,0 0 0,1 0-1,-1 0 1,0 0 0,0 0-1,0 0 1,0 0 0,0 1-1,0-1 1,0 0 0,0 0-1,0 0 1,0 0 0,0 0-1,0 0 1,0 0 0,0 1-1,0-1 1,0 0-1,0 0 1,0 0 0,0 0-1,0 3 11,0-1 0,1 1-1,0-1 1,-1 1 0,1-1-1,0 1 1,0-1 0,0 0-1,1 0 1,-1 1 0,1-1-1,-1 0 1,4 3 0,-4-4-6,-1 0 0,1-1 0,-1 1 0,1 0 0,-1 0 0,1 0 0,-1-1 0,0 1 0,1 0 1,-1 0-1,0 0 0,0 0 0,0 0 0,1 0 0,-1 0 0,0-1 0,0 1 0,0 0 0,-1 0 0,1 0 0,0 0 0,-1 2 0,1 0 12,0 58 58,0-58-70,0-1 1,0 1-1,0-1 0,1 1 1,-1 0-1,1-1 1,0 1-1,0-1 1,0 1-1,0-1 0,0 1 1,0-1-1,2 2 1,-1-2-3,-1 0 1,0 0-1,0 0 1,0 0 0,0 0-1,0 0 1,-1 0-1,1 0 1,0 1 0,-1-1-1,0 0 1,1 4-1,-1 11 20,1-13-19,-1 0 0,1 0 0,-1 1 1,0-1-1,-1 0 0,1 0 0,-1 0 0,0 1 0,-2 5 0,-4 1 11,6-9-14,0-1 1,-1 1-1,1 0 0,0 0 0,0 0 1,0 0-1,1 0 0,-1 1 0,0-1 1,1 0-1,-1 0 0,1 0 0,0 4 0,0 55 58,0-58-91,0-6-37,-2-24-104,1 18 164,1 1-1,-1-1 0,1 0 0,1 0 0,0 0 1,0 1-1,3-12 0,11-23-11,-10 15 16,-3 14 5,1 0 0,0 0 0,9-23-1,-3 9 1,6-28 0,0-4 0,-11 36 0,-5 22 0,1 0 0,1 0 0,-1 0 0,0 0 0,0 0 0,1 0 0,-1 0 0,1 0 0,0-3 0,21-34 6,-8 32 20,-11 4-13,-1 0-1,-1 0 0,1 0 1,0 0-1,-1-1 0,0 1 1,2-4-1,-2 3 6,0 1-1,0 0 1,0 0 0,1-1-1,0 1 1,0 0 0,2-3-1,14-1-1,0-7-21,-15 10-22,1 4 1,-3 0 28,1 0 1,-1-1-1,1 1 0,-1 0 1,1 0-1,-1 0 1,1 0-1,-1 0 1,1 1-1,1-1 0,-2 17 53,-2-12-46,1 34 61,-3-32-12,-12 11 1,12-11-47,2-6-10,1 0 0,0 0 0,-1 0 0,1 0 0,-1-1 0,1 1 0,-1 0 1,1 0-1,-1-1 0,0 1 0,1 0 0,-1-1 0,0 1 0,1 0 0,-1-1 0,0 1 1,0-1-1,0 1 0,1-1 0,-1 0 0,-1 1 0,-5 2 4,3 0-8,1-1 0,-1 1-1,1 0 1,-1 0 0,1 0 0,0 1 0,0-1-1,1 1 1,-1 0 0,1-1 0,-4 9-1,2-6-46,1 0 0,-1 0 0,0 0 0,-6 6 0,-51 49-1631,58-57 1030,17-5-1931,-9 1 1832,1 0 0,-1-1 1,0 1-1,0 1 0,0-1 1,0 1-1,9 2 0,8 12-845,-1-12-1121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39.57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88 87 7040,'0'0'1632,"-4"0"-198,-5 0-853,-12-2 595,20 2-1096,0-1 0,1 1 0,-1-1 0,1 1 0,-1-1 1,0 1-1,1-1 0,-1 0 0,1 1 0,-1-1 0,1 0 0,-1 1 0,1-1 1,0 0-1,-1 1 0,1-1 0,0 0 0,0 0 0,0 0 0,-1 1 0,1-1 1,0 0-1,0 0 0,0 0 0,0 1 0,0-2 0,-3 2 822,-12 0-76,11 0 257,4-1-1072,0 0 1,0 1-1,0-1 0,0 0 1,-1 0-1,1 1 0,0-1 1,0 0-1,0 1 0,1-1 1,-1 0-1,0 0 0,0 1 1,0-1-1,0 0 0,1 1 1,-1-1-1,0 0 0,1 1 1,-1-1-1,0 1 0,1-1 1,-1 0-1,1 1 1,-1-1-1,1 1 0,-1-1 1,1 1-1,-1-1 0,1 1 1,-1 0-1,1-1 0,0 1 1,-1 0-1,1-1 0,0 1 1,-1 0-1,1 0 0,0 0 1,0 0-1,-1-1 0,1 1 1,0 0-1,-1 0 0,1 0 1,1 1-1,1-1 90,1-4-5,10-10 27,-13 13-108,0 1-1,-1-1 1,1 1-1,0-1 1,0 1-1,0-1 1,-1 1-1,1 0 1,0-1-1,0 1 1,0 0-1,0 0 1,0 0-1,0 0 1,0 0-1,0 0 1,0 0-1,0 0 1,0 0-1,0 0 1,-1 0-1,3 1 1,0-1 30,0 0-33,-1 0 0,1 0 0,-1 0 0,0-1 0,1 0 1,-1 1-1,0-1 0,0 0 0,1 0 0,-1 0 0,0 0 0,3-3 0,-3 3-4,0 0 0,0 0 0,0-1 0,0 1 0,0 0 0,0 1 0,1-1 0,-1 0 0,0 1 0,0-1 0,1 1 0,3 0 0,55 0 29,-54 3-74,7 12-16,-13-15 50,-1 1 1,1 0-1,-1-1 1,1 1-1,-1 0 1,1-1 0,-1 1-1,0 0 1,1 0-1,-1-1 1,0 1-1,0 0 1,1 0-1,-1 0 1,0-1-1,0 1 1,0 0-1,0 0 1,0 0 0,0 0-1,0-1 1,-1 1-1,1 0 1,0 0-1,-1 1 1,1-2-4,0 86-58,-4-79 96,-10 11-5,10-10-24,3-7 0,1 0 1,0 0-1,-1 0 1,1 0-1,-1-1 1,1 1 0,-1 0-1,1 0 1,-1 0-1,0-1 1,1 1 0,-1 0-1,0-1 1,0 1-1,0-1 1,1 1-1,-1-1 1,0 1 0,0-1-1,0 0 1,-1 1-1,-3 2 17,3-3-12,1 1 0,0 0 0,0 0-1,-1 0 1,1 0 0,0 0 0,0 0-1,0 1 1,0-1 0,0 0 0,1 0-1,-1 1 1,0-1 0,0 1 0,0 2-1,-8 10 157,-5-6 34,9 1-55,-1-3-5,-12-4 205,4-2-221,11 0-84,6-3-60,11-11-10,-10 10 0,-1 0 6,12-10 15,-8 10-10,21-5-1,-23 6 14,0 1-1,1 0 1,-1 0-1,11-2 1,-16 4 9,1 0 0,0 0 0,-1 0 0,1 0 1,0 0-1,-1 0 0,1 0 0,0 0 0,-1 0 0,1 0 1,0 0-1,-1 1 0,1-1 0,0 0 0,-1 0 1,1 1-1,-1-1 0,1 0 0,0 1 0,-1-1 1,1 1-1,-1-1 0,0 1 0,1-1 0,-1 1 0,1-1 1,-1 1-1,0-1 0,1 1 0,-1 0 0,0-1 1,1 1-1,-1-1 0,0 1 0,0 0 0,0-1 1,0 1-1,0 0 0,0-1 0,0 1 0,0 0 0,0-1 1,0 1-1,0 1 0,0-2 0,0 0-1,0 0 1,0 0 0,0 0-1,0 0 1,0 0 0,0 0-1,0 1 1,0-1 0,0 0-1,0 0 1,0 0 0,0 0-1,0 0 1,0 0 0,0 0-1,0 1 1,0-1 0,0 0-1,0 0 1,0 0-1,0 0 1,0 0 0,0 0-1,0 0 1,0 0 0,0 1-1,0-1 1,1 0 0,-1 0-1,0 0 1,0 0 0,0 0-1,0 0 1,0 0 0,0 0-1,0 0 1,0 0 0,0 0-1,1 0 1,-1 0 0,0 0-1,0 0 1,0 0 0,0 0-1,0 0 1,0 0-1,0 0 1,1 0 0,-1 0-1,0 0 1,0 0 0,0 0-1,0 0 1,0 0 0,1 0-1,-1 0 1,1 0 0,0 0 0,-1 0 0,1 0 0,0 0 0,-1 0 0,1 0 0,0 0-1,-1 1 1,1-1 0,0 0 0,-1 0 0,1 1 0,-1-1 0,1 0 0,0 1 0,-1-1-1,1 0 1,-1 1 0,1-1 0,-1 1 0,1-1 0,-1 1 0,0-1 0,1 1 0,-1-1-1,1 1 1,-1 0 0,0-1 0,0 1 0,1 0 0,-1-1 0,0 1 0,0 0 0,0-1-1,0 1 1,0 0 0,0-1 0,0 1 0,0 0 0,0 0 0,4 7 20,-2-7-19,-1 1 0,1-1-1,-1 1 1,1 0 0,-1 0 0,0-1 0,0 1-1,0 0 1,0 0 0,0 0 0,0 1-1,0-1 1,-1 0 0,1 0 0,-1 0 0,1 0-1,-1 5 1,1-3-1,-1-1-1,1 1 1,0-1 0,0 1-1,1-1 1,-1 0 0,4 6-1,6 18 3,-11-26-2,0 0 0,1 0 0,-1 0 1,0 0-1,0 0 0,0 0 1,0 0-1,0 0 0,0 0 1,0 0-1,-1 0 0,1 0 0,0 0 1,0 0-1,-1 0 0,1 0 1,-1 0-1,1 0 0,-1-1 1,1 1-1,-1 0 0,0 1 0,-8 4 19,2-2-12,5 14 60,2-16-59,0 0 0,0 0 0,-1-1 0,1 1-1,0 0 1,-1 0 0,0-1 0,1 1 0,-1 0 0,0-1-1,0 1 1,0-1 0,0 1 0,0-1 0,0 1-1,0-1 1,0 0 0,-1 1 0,1-1 0,0 0-1,-1 0 1,-2 1 0,-2 1 35,5-2-34,0-1-1,0 0 0,0 1 1,1-1-1,-1 0 0,0 1 1,0-1-1,0 1 0,1 0 0,-1-1 1,0 1-1,1-1 0,-1 1 1,1 0-1,-1 0 0,0-1 0,1 1 1,0 0-1,-1 0 0,1 0 1,-1 1-1,-3 5 14,3-5-17,-1 1 0,0-1 0,0 0 0,0 0 0,0 0 0,0-1 0,-1 1 0,1 0 0,0-1-1,-1 1 1,1-1 0,-5 2 0,3-2-2,0 2 0,0-1 0,0 0 0,0 1 0,-5 4 0,5-3-29,-1-1 0,1 0 0,-1 1-1,1-2 1,-1 1 0,0-1 0,-1 1-1,1-1 1,0-1 0,-9 3 0,-31 12-364,38-13 253,2 0-185,0 0 0,1-1-1,-1 0 1,0 0 0,-8 2 0,12-4 242,1 0 0,-1 0 1,0 0-1,0 0 0,0 0 0,1 0 1,-1 0-1,0 0 0,0 0 0,1-1 1,-1 1-1,0 0 0,0 0 0,1-1 1,-1 1-1,0 0 0,1-1 0,-1 1 1,0-1-1,1 1 0,-1-1 0,1 1 1,-1-1-1,1 1 0,-1-1 0,1 0 1,-1 1-1,1-1 0,0 0 1,-1 1-1,1-1 0,0 0 0,-1 1 1,1-1-1,0 0 0,0 0 0,0 1 1,0-1-1,0 0 0,0 0 0,0 1 1,0-1-1,0 0 0,0 0 0,0-1 1,0-19-2509,0-1-1018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40.09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130 0 2208,'0'0'6096,"-4"0"-4294,-2 0-1184,-17 2 3005,22-2-3577,1 1 0,-1-1 0,1 0 0,-1 0 0,1 1 0,-1-1 0,0 0 0,1 1 0,-1-1 0,1 1 0,0-1 0,-1 1 0,1-1 0,-1 1 0,1-1 0,0 1 0,-1-1 0,1 1 0,0 0 0,-1-1 0,1 1 0,0-1 0,0 1 0,0 0 0,0-1 0,0 1 0,0 0 0,0-1 0,0 2 1,-4 5 635,-1-1-500,1 1 1,0-1-1,0 1 0,0-1 0,-5 15 0,-4 9 234,10-26-374,1 1 0,-1 0 0,1 0-1,0 0 1,1 0 0,-1 0-1,1 0 1,0 0 0,0 0-1,1 11 1,-1-9-23,0 1 1,0 0-1,0-1 0,-1 0 0,-3 9 0,3-8-13,-1-1 0,2 0-1,-1 1 1,1-1 0,-1 10-1,2 91-58,1-106 35,-1 1 0,0-1 0,0 1 0,1-1 0,0 1 0,-1-1 0,1 1-1,0-1 1,0 0 0,1 1 0,1 2 0,-2-3-33,1 0 1,-1 1-1,0-1 0,0 0 0,0 1 0,0-1 1,0 1-1,-1-1 0,1 1 0,-1-1 0,1 5 0,-2-7 16,1 1-1,0 0 0,0-1 1,0 1-1,0 0 0,0-1 0,0 1 1,0 0-1,0 0 0,0-1 1,0 1-1,0 0 0,0-1 1,0 1-1,1 0 0,-1-1 0,0 1 1,1 0-1,-1-1 0,0 1 1,1-1-1,-1 1 0,1 0 0,-1-1 1,1 1-1,-1-1 0,1 1 1,-1-1-1,1 0 0,-1 1 0,1-1 1,0 0-1,-1 1 0,1-1 1,0 0-1,-1 0 0,1 1 0,0-1 1,-1 0-1,1 0 0,0 0 1,-1 0-1,1 0 0,0 0 1,1 0-1,2 0-1020,-4-21-8965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47.18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238 1 7392,'0'0'13509,"-4"0"-13365,3 0-138,0 0 0,0 0 0,0 0-1,0 0 1,0 0 0,0 0 0,0 0 0,1 0 0,-1 0 0,0 1 0,0-1 0,0 0 0,0 1 0,0-1 0,1 0 0,-1 1 0,-1 0 0,1 1 7,1-1 1,-1 1 0,0-1-1,1 1 1,-1 0 0,1 0-1,-1-1 1,1 1 0,0 0 0,0 0-1,0-1 1,0 1 0,0 2-1,0-3-10,0 0-1,0-1 0,0 1 0,0 0 1,0 0-1,0-1 0,0 1 0,0 0 1,0-1-1,0 1 0,-1 0 0,1-1 1,0 1-1,0 0 0,-1-1 0,1 1 1,0-1-1,-1 1 0,1-1 0,-1 1 1,1-1-1,-1 1 0,1-1 0,-1 1 1,1-1-1,-1 1 0,0-1 0,1 0 1,-1 1-1,1-1 0,-2 1 0,-9 7 22,2 9 8,-9-8 6,10 9 15,-11-8-13,17-9-37,1 0 0,-1-1 1,0 1-1,0 0 0,1 0 0,-1 0 0,0 0 0,1 0 1,-1 1-1,1-1 0,0 0 0,-1 1 0,1-1 0,0 1 1,-2 2-1,-5 18 13,-10-14 5,9 11-16,-13-11-5,20-7 0,0 0 0,0 0 0,1 1 0,-1-1-1,0 0 1,1 1 0,-1-1 0,1 1 0,-1-1-1,1 1 1,0 0 0,-1 0 0,1 0 0,0-1-1,0 1 1,1 0 0,-1 0 0,0 0 0,1 0 0,-1 1-1,1-1 1,0 0 0,-1 0 0,1 0 0,0 0-1,0 0 1,1 4 0,-1-5 22,0 0-1,0 0 1,0 0-1,0 0 1,-1 0-1,1 0 1,0 0 0,0 0-1,-1 0 1,1 0-1,-1 0 1,1 0 0,-1-1-1,1 1 1,-1 0-1,1 0 1,-1-1-1,0 1 1,1 0 0,-1-1-1,0 1 1,0 0-1,-1 0 1,-9 11-1488,8 4-4455,7-16 2438,18 0-815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40.5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0 238 6848,'0'0'6208,"43"0"-5856,-21 0-160,0 0-160,0-22-32,-1 22-64,22 0-128,-21 0-448,20 0-512,1 0-512,0 0-416,0 22-512</inkml:trace>
  <inkml:trace contextRef="#ctx0" brushRef="#br0" timeOffset="1">625 22 11008,'0'0'7695,"-7"-3"-7247,-22-12-101,22 11-43,7 324-1771,0-317 1397,0-1 0,0 1 0,-1-1 0,1 1 0,-1 0-1,1-1 1,-1 1 0,0-1 0,0 1 0,0-1 0,0 1 0,-1-1-1,-1 2 1,2-2 25,0 0-1,0 0 1,0 0-1,0 0 1,0 0-1,0 0 1,0 0-1,1 0 1,-1 1 0,1-1-1,-1 0 1,1 4-1,0 55-2151,4-54 1093,10 8-85,-10-11-753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41.1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22 410 9824,'0'0'3621,"-3"8"-3333,-11 20 11,10-20 69,4-5 16,0 11-6,0-14-372,0 0 0,0 1 0,0-1 0,0 0 0,0 0 0,0 0 0,0 0 0,0 0 0,0 0 0,0 0 0,0 1 0,0-1 0,0 0 0,0 0 0,0 0 0,0 0 0,0 0 0,0 0 0,0 0 0,0 1 0,0-1 0,0 0 0,0 0 0,0 0 0,0 0 0,0 0 0,1 0 0,-1 0 0,0 0 0,0 0 0,0 0 0,0 1 0,0-1 0,0 0 0,0 0 0,0 0 0,0 0 0,1 0 0,-1 0 0,0 0 0,0 0 0,0 0 0,0 0 0,0 0 0,0 0 0,0 0 0,1 0 0,-1 0 0,0 0 0,0 0 0,0 0 0,0 0 0,0 0 0,0 0 0,0 0 0,1 0 0,13 0 255,-14 0-258,0 0 1,0 0-1,0 0 0,0 0 1,1 0-1,-1-1 0,0 1 1,0 0-1,0 0 1,0 0-1,0 0 0,0 0 1,0 0-1,1 0 0,-1 1 1,0-1-1,0 0 0,0 0 1,0 0-1,0 0 1,0 0-1,0 0 0,1 0 1,-1 0-1,0 0 0,0 0 1,0 0-1,0 0 1,0 0-1,0 0 0,0 0 1,0 1-1,0-1 0,0 0 1,0 0-1,0 0 0,1 0 1,-1 0-1,0 0 1,0 0-1,0 1 0,0-1 1,0 0-1,0 0 0,0 0 1,0 0-1,0 0 1,0 0-1,0 0 0,0 1 1,0-1-1,0 0 0,0 0 1,0 0-1,0 0 0,-1 0 1,2 1 5,-1 0-1,0 1 1,1-1-1,-1 0 1,1-1 0,-1 1-1,1 0 1,-1 0 0,1 0-1,0 0 1,-1 0 0,1 0-1,0-1 1,0 1 0,-1 0-1,1-1 1,0 1 0,0 0-1,0-1 1,0 1 0,0-1-1,0 0 1,0 1 0,0-1-1,0 0 1,0 1 0,0-1-1,0 0 1,0 0-1,0 0 1,0 0 0,2 0-1,52 0 351,-30-1 149,-23 1-505,0-1 0,1 1 0,-1 0 0,0-1 0,0 1 0,0-1 0,0 0 0,1 1 0,-1-1 0,0 0 0,0 0 0,0-1 0,2-1 0,7-4-3,32-14-160,-34 17 55,-8 4 92,-1 0 0,1 0-1,0 0 1,-1-1 0,1 1-1,-1 0 1,1 0-1,0-1 1,-1 1 0,1-1-1,-1 1 1,1 0 0,-1-1-1,1 1 1,-1-1-1,1 1 1,-1-1 0,0 1-1,1-1 1,-1 1-1,1-1 1,-1 0 0,0 1-1,0-1 1,1 1 0,-1-1-1,0 0 1,0 1-1,0-1 1,0 0 0,0 1-1,0-1 1,0 0 0,0 1-1,0-2 1,4-5-211,10-7-37,-14 13 236,1 1 1,-1-1 0,1 0 0,-1 0 0,1 0 0,-1 0 0,1 1 0,-1-1 0,0 0 0,0 0 0,1 0 0,-1 0 0,0 0 0,0 0 0,0 0 0,0 0 0,0 0 0,0 0 0,0 0 0,0 1 0,-1-1 0,1-2 0,-1 0-58,1-84-169,0 84 257,-1 0-1,0-1 1,0 1 0,0 0-1,0 0 1,0-1 0,-1 1-1,1 0 1,-1 0-1,0 1 1,0-1 0,0 0-1,0 1 1,0-1-1,-1 1 1,1-1 0,-7-3-1,6 3-1,-1 0 0,1 0 0,0-1 0,0 1 0,0-1-1,-4-5 1,0-9 2,-7 10-1,7 0 9,7 7-13,0 0-1,0 1 1,-1-1 0,1 1-1,-1-1 1,1 1-1,0-1 1,-1 1-1,1-1 1,-1 1-1,1-1 1,-1 1-1,0-1 1,1 1 0,-1 0-1,1-1 1,-1 1-1,0 0 1,1 0-1,-1 0 1,0-1-1,1 1 1,-1 0-1,0 0 1,1 0 0,-1 0-1,0 0 1,1 0-1,-1 0 1,0 0-1,0 1 1,-61-1 170,59 0-38,-1 0 91,-10 0-21,14 0-200,0 0 0,0 0 0,0 0 0,-1 0 0,1 0 1,0 0-1,0 0 0,0 0 0,0 0 0,0 0 1,0 0-1,0 0 0,-1 0 0,1 0 0,0 0 0,0 0 1,0 0-1,0 0 0,0 0 0,0 0 0,0 0 1,-1 0-1,1 0 0,0 0 0,0-1 0,0 1 0,0 0 1,0 0-1,0 0 0,0 0 0,0 0 0,0 0 1,0 0-1,0 0 0,-1 0 0,1 0 0,0-1 0,0 1 1,0 0-1,0 0 0,0 0 0,0 0 0,0 0 1,0 0-1,0 0 0,0-1 0,0 1 0,0 0 0,0 0 1,0 0-1,0 0 0,0 0 0,0 0 0,0-1 0,0 1 1,1 0-1,-1-18 200,3 18-129,-2 0-65,-1 0-1,1 0 0,0 0 1,-1 0-1,1 0 0,0 0 1,-1 0-1,1 0 1,0-1-1,-1 1 0,1 0 1,0 0-1,-1 0 0,1-1 1,-1 1-1,1 0 1,-1-1-1,1 1 0,-1-1 1,1 1-1,-1-1 1,1 1-1,-1-1 0,1 1 1,-1-1-1,1 1 0,-1-1 1,0 1-1,0-1 1,1 1-1,-1-1 0,0 0 1,0 1-1,1-1 0,-1 0 1,0 1-1,0-1 1,0 0-1,0 1 0,0-1 1,0-1-1,0 2-3,0 0 0,0 0-1,-1 0 1,1 0 0,0-1-1,0 1 1,0 0 0,0 0-1,0 0 1,0 0 0,0 0-1,0 0 1,0 0 0,0-1-1,0 1 1,0 0 0,0 0-1,1 0 1,-1 0 0,0 0-1,0 0 1,0 0 0,0-1-1,0 1 1,0 0 0,0 0-1,0 0 1,0 0 0,0 0-1,0 0 1,0 0 0,0 0 0,1 0-1,-1 0 1,0 0 0,0 0-1,0-1 1,0 1 0,0 0-1,0 0 1,0 0 0,1 0-1,-1 0 1,0 0 0,0 0-1,0 0 1,0 0 0,0 0-1,0 0 1,0 0 0,1 0-1,-1 0 1,0 0 0,0 0-1,0 0 1,0 1 0,1-1 5,-1 0 0,1 0-1,0 0 1,-1 0 0,1 0 0,-1 0 0,1 0 0,0 0 0,-1-1-1,1 1 1,-1 0 0,1 0 0,-1 0 0,1-1 0,0 1 0,-1 0-1,1 0 1,-1-1 0,0 1 0,1-1 0,-1 1 0,1 0 0,-1-1-1,1 1 1,-1-1 0,0 1 0,1-1 0,-1 1 0,0-1 0,1 0-1,5-9 144,8 3 77,-7-7 20,8 7 12,-8-8 4,3 9-116,-10 5-143,1 1 0,-1 0 0,1 0 0,-1-1 0,1 1 0,-1 0-1,0-1 1,1 1 0,-1 0 0,1-1 0,-1 1 0,0-1 0,1 1-1,-1-1 1,0 1 0,1-1 0,-1 1 0,0-1 0,0 1 0,1-1-1,-1 1 1,0-1 0,0 1 0,0-1 0,0 1 0,0-1 0,0 0 0,0 1-1,0-1 1,0 0 0,4-6 116,10-8-54,-13 15-67,-1-1-1,0 1 0,1-1 1,-1 1-1,0-1 1,1 1-1,-1 0 1,1-1-1,-1 1 1,1 0-1,-1-1 1,1 1-1,-1 0 1,1 0-1,0-1 0,-1 1 1,1 0-1,-1 0 1,1 0-1,-1 0 1,1 0-1,0 0 1,-1 0-1,1 0 1,-1 0-1,2 0 0,4-1 3,0-8 8,-1 3 5,14 3-105,16 3-1309,-34 0 1386,-1 0 0,0 0 1,0 0-1,0 0 0,0 0 0,0 0 0,0 0 1,0 0-1,1 0 0,-1 0 0,0 0 1,0 0-1,0 0 0,0 0 0,0 0 1,0 0-1,0 0 0,1 0 0,-1 0 1,0 0-1,0 0 0,0 0 0,0 0 1,0 0-1,0 0 0,0 0 0,0 1 1,1-1-1,-1 0 0,0 0 0,0 0 0,0 0 1,0 0-1,0 0 0,0 0 0,0 0 1,0 0-1,0 1 0,0-1 0,0 0 1,0 0-1,0 0 0,0 0 0,0 0 1,0 0-1,0 0 0,0 1 0,0-1 1,0 0-1,0 0 0,0 0 0,0 0 1,0 0-1,0 0 0,0 0 0,0 1 0,0-1-27,0 1 0,0 0 0,0-1 0,0 1 0,0 0 0,0-1 0,0 1 0,0 0 0,0-1 0,1 1-1,-1 0 1,0-1 0,0 1 0,1-1 0,-1 1 0,0 0 0,1-1 0,-1 1 0,0-1 0,1 1-1,-1-1 1,1 1 0,-1-1 0,1 1 0,-1-1 0,1 0 0,0 1 0,-1-1 0,1 0 0,-1 0 0,1 1-1,0-1 1,-1 0 0,1 0 0,0 0 0,-1 1 0,1-1 0,0 0 0,-1 0 0,1 0 0,1-1 0,5 5-1002,8 11-571,-8-12-1850,10-3-2667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41.6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44 0 13504,'-4'0'1104,"-32"0"2346,33 0-1786,3 4-1424,0 10-219,0-14-22,0 0 0,0 0 0,0 1 0,-1-1 0,1 0 0,0 0 0,0 0-1,0 0 1,0 0 0,0 0 0,0 0 0,0 1 0,0-1 0,0 0 0,0 0-1,0 0 1,0 0 0,1 0 0,-1 0 0,0 0 0,0 1 0,0-1 0,0 0-1,0 0 1,0 0 0,0 0 0,0 0 0,0 0 0,0 0 0,0 0 0,0 0-1,0 0 1,1 1 0,-1-1 0,0 0 0,0 0 0,0 0 0,0 0 0,0 0-1,0 0 1,0 0 0,0 0 0,1 0 0,-1 0 0,0 0 0,0 0 0,0 0-1,0 0 1,0 0 0,0 0 0,0 0 0,1 0 0,-1 0 0,0 0 0,0 0 0,0 0-1,153 0-2879,-51 0-5235,-80 0 4570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42.15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22 11392,'0'0'5024,"44"0"-4801,-23 0-223,1 0-64,21 0-735,-21 0-97,-1 0-96,43 0-320,-42 0-1216,21-22-1120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42.6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43 132 12032,'0'0'6698,"-7"-7"-6613,5 5-78,-17-22 35,18 23-40,1 1 0,-1-1 0,1 0 0,-1 0 0,1 0-1,0 0 1,0 0 0,0 0 0,-1 0 0,1 0 0,0 0 0,0 0 0,0 0 0,0 0 0,1 0 0,-1 0 0,0 0 0,0 0 0,0 0 0,1 1 0,-1-1 0,1 0-1,-1 0 1,1 0 0,-1 0 0,1 0 0,-1 1 0,1-1 0,1-1 0,-2 2 3,1-1 0,-1 1-1,1 0 1,-1-1 0,0 1-1,1-1 1,-1 1 0,0-1 0,1 1-1,-1-1 1,0 1 0,1-1-1,-1 1 1,0-1 0,0 1 0,0-1-1,1 1 1,-1-1 0,0 0-1,0 1 1,0-1 0,0 1 0,0-1-1,0 0 1,0 1 0,-1-2-1,3-4 24,1 4-11,-1 0 0,1 0 0,0 0 1,0 1-1,0 0 0,0-1 0,5 0 0,-5 1-4,1 0 0,-1 0 0,0-1 0,0 1-1,0 0 1,-1-1 0,6-4 0,-2-3-3,-6 9-10,0-1 0,1 1 0,-1-1 1,0 0-1,1 1 0,-1-1 0,1 1 0,-1-1 0,0 1 1,1-1-1,-1 1 0,1 0 0,0-1 0,-1 1 1,1-1-1,-1 1 0,1 0 0,0 0 0,-1-1 0,1 1 1,-1 0-1,1 0 0,0 0 0,-1 0 0,1-1 1,0 1-1,-1 0 0,1 0 0,0 1 0,-1-1 0,1 0 1,1 0-1,20-1 30,-17 0-26,1 1 0,0-1 0,0 1 0,0 0 0,0 1 0,0-1-1,0 1 1,0 1 0,5 1 0,-8-1 4,0-1-1,0 2 1,0-1-1,0 0 1,0 0 0,0 1-1,-1 0 1,1-1-1,-1 1 1,0 0-1,0 0 1,0 1 0,0-1-1,-1 0 1,1 0-1,-1 1 1,0-1-1,1 5 1,2-1 29,-3-5-34,1 0 0,0 0 0,-1 0 0,1 0-1,-1 0 1,0 0 0,0 1 0,0-1 0,0 0 0,0 1-1,0-1 1,0 5 0,1 40 23,-2-41-25,0 267-1286,0-273 1267,0 0 0,0 0 0,0 0 0,0 1 0,0-1 0,0 0 0,0 0 0,0 0 0,0 0 0,0 0 1,0 0-1,0 0 0,0 1 0,0-1 0,0 0 0,0 0 0,0 0 0,0 0 0,0 0 0,0 0 0,0 0 0,0 0 0,0 1 0,0-1 0,0 0 0,0 0 0,0 0 0,0 0 0,1 0 0,-1 0 0,0 0 0,0 0 0,0 0 0,0 0 0,0 1 0,0-1 0,0 0 0,0 0 1,1 0-1,-1 0 0,0 0 0,0 0 0,0 0 0,0 0 0,0 0 0,0 0 0,0 0 0,1 0 0,-1 0 0,0 0 0,0 0 0,0 0 0,0 0 0,0 0 0,0 0 0,1 0 0,-1-1-49,1 1-1,0 0 1,-1 0-1,1 0 1,0 0 0,-1 1-1,1-1 1,0 0-1,-1 0 1,1 0-1,0 0 1,-1 1 0,1-1-1,-1 0 1,1 1-1,0-1 1,-1 0-1,1 1 1,-1-1 0,1 1-1,-1-1 1,1 1-1,-1-1 1,1 1-1,-1-1 1,0 1 0,1-1-1,-1 1 1,0 0-1,0-1 1,1 1 0,-1 0-1,0-1 1,0 1-1,0 0 1,0-1-1,0 1 1,0 0 0,0-1-1,0 1 1,0 1-1,0 1-1270,19-6-6849,-19 2 7886,1 0 0,-1 0 0,1 0 0,-1-1 0,0 1 1,1 0-1,-1 0 0,0 0 0,0 0 0,0-1 0,0 1 0,0 0 0,0-2 0</inkml:trace>
  <inkml:trace contextRef="#ctx0" brushRef="#br0" timeOffset="1">216 262 11168,'0'0'6591,"-43"64"-6239,43-43-320,-22 1-32,1 21-896,-1 0-575,-21 1-33,0-1-608,21-1-2752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51.2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237 626 9632,'0'0'5536,"-3"0"-4352,-15 0 2063,18-4-2857,0-96 1434,0-36-838,1 128-956,0 0-1,0 0 0,1 0 1,4-10-1,-4 10-1,0 1 1,0-1-1,0 0 0,0-12 0,-2 14-18,-1 0 0,1 0 0,0 0 0,1-1 0,-1 1 0,1 0 0,1 0 0,-1 0-1,1 0 1,0 0 0,0 1 0,0-1 0,5-5 0,-7 8-8,1 1 0,0-1 0,0 0 0,-1 1 0,1-1 0,-1 1 0,0-1 0,0 0 0,0 1 0,-1-5 0,1 4-1,0 1 0,0-1 0,-1 0 0,2 0 0,-1 1 0,0-1-1,1 0 1,-1 1 0,1-1 0,1-2 0,4-6-11,-4 9 9,-1 0-1,0 0 1,0 0 0,0 0 0,0-1-1,0 1 1,0 0 0,0 0-1,-1 0 1,1-1 0,-1 1 0,0-4-1,0-3 4,0 7 0,-1 0 0,1-1 0,0 1 0,0 0 0,0 0 0,1 0 0,-1 0-1,0 0 1,1-1 0,-1 1 0,1 0 0,1-2 0,13-4 3,-7-7-11,-7 14 4,-1-1 1,1 1 0,0 0 0,-1-1-1,1 1 1,0 0 0,0-1 0,0 1-1,0 0 1,0 0 0,0 0 0,0 0-1,0 0 1,0 0 0,2-1 0,1 0 13,0 1 1,-1 0 0,1 1 0,0-1 0,0 1 0,0 0-1,-1-1 1,1 2 0,0-1 0,0 0 0,0 1-1,-1 0 1,1 0 0,0 0 0,-1 0 0,1 0-1,-1 1 1,1 0 0,5 3 0,-2-1 19,1 0 34,-3-2-51,-1 0 1,1 0-1,-1 0 1,0 1-1,0 0 1,0-1-1,0 2 1,-1-1-1,1 0 0,-1 1 1,0-1-1,0 1 1,3 5-1,12 24 36,11 17-6,7-4-13,-8 15-5,2-8-11,-18-35-9,-1 1 0,15 38 0,-18-36 7,1 0 0,20 34 0,-10-19 3,-12-18-12,7-11-5,-6 11 0,6 0 6,-10-11 20,-4 5 72,0-24-36,0 12-61,0 0 0,0-1-1,0 1 1,0 0 0,0 0 0,0 0-1,0 0 1,0 0 0,0 0 0,0-1-1,0 1 1,0 0 0,0 0 0,0 0-1,0 0 1,0 0 0,0 0 0,0 0-1,0-1 1,0 1 0,0 0 0,0 0-1,0 0 1,0 0 0,0 0 0,0 0-1,-1 0 1,1 0 0,0-1 0,0 1-1,0 0 1,0 0 0,0 0 0,0 0-1,0 0 1,0 0 0,0 0 0,-1 0-1,1 0 1,0 0 0,0 0 0,0 0-1,0 0 1,0 0 0,0 0 0,0 0-1,-1 0 1,1 0 0,0 0 0,0 0-1,0 0 1,0 0 0,0 0 0,0 0-1,-1 0 1,1 0 0,0 0 1,-1 0 1,0 0-1,1 0 1,-1 0-1,1 0 0,-1 0 1,0 0-1,1 0 1,-1 0-1,1 0 0,-1 0 1,1-1-1,-1 1 1,0 0-1,1 0 0,-1-1 1,1 1-1,-1 0 1,1-1-1,0 1 0,-1-1 1,1 1-1,-1 0 1,1-1-1,0 1 0,-1-1 1,1 1-1,0-1 1,-1 0-1,-6-9 11,-14 3-13,2-2-14,1 0-1,-32-24 0,36 24 1,-5-5-13,11 9 13,0-1 0,0 1 0,-1 0 0,-10-4 1,-17-5-17,-50-20-134,74 30 130,0 0-1,0 2 1,-1-1-1,1 1 1,-14 0 0,-11 2 25,-46 2 13,73-1-7,1 0 1,0 1 0,-1 0-1,1 0 1,0 1 0,-12 6-1,14-5 3,0-1 0,-1 0 0,1 0 0,-1-1 0,0 0 0,0 0 0,0-1 0,-14 1 0,20-2 3,-1 0-1,0 0 0,0 0 1,1 1-1,-1 0 0,0-1 1,1 1-1,-1 0 0,0 0 1,1 0-1,-1 1 0,-3 2 1,4-3-1,0 0-1,1 0 1,-1 0 0,0 0 0,1 0-1,-1 0 1,0-1 0,0 1 0,0-1-1,1 1 1,-1-1 0,-3 1 0,1-1-34,5-3-99,0 1 108,-1 0-1,1 0 0,0 0 1,0 0-1,0 1 0,0-1 1,1 0-1,-1 0 0,0 1 1,1-1-1,-1 0 0,1 1 1,0 0-1,-1-1 0,1 1 1,0 0-1,2-2 0,46-24 29,-40 23-45,53-31 3,-42 23 28,0 0 0,46-16 0,101-36 9,-121 46 21,-7 11-16,-19-1-1,-17 6-2,0 0 1,0 1-1,1-1 0,-1 1 0,0 0 1,0 1-1,0-1 0,1 1 1,7 0-1,-10 0-2,0-1 1,0 1-1,0-1 1,0 1-1,0-1 1,0 1-1,0-1 1,0 0-1,0 0 1,1-2-1,17-6-5,3 8-9,-20 1 13,0 0 1,1 0-1,-1 0 0,0 0 0,1-1 1,-1 1-1,0-1 0,0 0 0,6-2 1,3-4 10,-11 6-9,1-1 0,0 1 0,0 0 0,0 0 1,0 0-1,0 0 0,0 0 0,0 1 0,1-1 1,-1 1-1,0-1 0,0 1 0,4 0 0,-3 0 0,0 0 1,1 0-1,-1 0 0,0 0 0,1 0 0,-1-1 1,0 1-1,1-1 0,-1 0 0,0 0 0,0 0 1,0 0-1,0-1 0,0 1 0,0-1 0,0 0 0,3-3 1,-5 4-3,0 1 0,-1-1 0,1 1 1,0-1-1,0 1 0,-1 0 1,1-1-1,0 1 0,0 0 1,0-1-1,-1 1 0,1 0 0,0 0 1,0 0-1,0 0 0,0 0 1,0 0-1,-1 0 0,1 0 0,0 0 1,0 0-1,0 0 0,0 1 1,1-1-1,-2 1 3,0-2-2,0 1 1,1 0-1,-1 0 1,0 0-1,0 0 1,0 0 0,0 0-1,0 0 1,0 0-1,0 0 1,1 0-1,-1 0 1,0 0-1,0 0 1,0 0 0,0 0-1,0 0 1,0 0-1,1 0 1,-1 0-1,0 0 1,0 0 0,0 1-1,0-1 1,0 0-1,0 0 1,0 0-1,0 0 1,0 0-1,1 0 1,-1 0 0,0 0-1,0 0 1,0 0-1,0 1 1,0-1-1,0 0 1,0 0-1,0 0 1,0 0 0,0 0-1,0 0 1,0 0-1,0 1 1,0-1-1,0 0 1,0 0 0,0 0-1,0 0 1,0 0-1,0 0 1,0 0-1,0 1 1,0-1-1,0 0 1,0 0 0,0 7 24,1 0 12,-1-1 1,0 1-1,0-1 1,-1 1 0,0-1-1,-2 9 1,-11 10 20,10-7-28,3-15-23,1 0-1,-1 0 0,0 0 0,0 1 0,0-1 0,0 0 1,-1-1-1,1 1 0,-1 0 0,0 0 0,0-1 0,1 1 1,-2-1-1,-3 5 0,-184 183 506,94-105-428,-2 2-429,94-84 194,1 0 0,-1 0 0,0-1 1,0 0-1,-6 4 0,7-5-140,1 0 0,-1 0 0,1 0 0,-1 0 0,1 1 0,0-1 0,0 1 0,0 0 0,0 0 0,0 0 0,0 0 0,-3 4 0,1 15-4962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1:59.7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65 111 4736,'0'0'3989,"0"4"-3866,0 14 378,4-18-32,8-1-135,-6 2 5588,-6 0-5880,0-1-1,1 0 0,-1 1 1,0-1-1,0 0 0,0 1 1,0-1-1,1 1 0,-1-1 1,0 0-1,0 1 0,0-1 1,0 1-1,0-1 0,0 0 1,0 1-1,0-1 0,0 1 1,0-1-1,0 0 0,-1 1 1,1-1-1,0 0 0,0 1 1,-1 0-1,1 9 1471,-4-10-995,-10 0-85,10 0 240,4 410 587,0-285-1478,0-126 219,0 0-1,0 1 1,0-1-1,0 0 1,0 1-1,0-1 1,0 0-1,-1 0 1,1 1-1,0-1 1,0 1-1,-1-1 1,1 0-1,0 1 1,-1-1-1,1 1 1,-1-1-1,1 0 1,-1 1-1,1-1 1,-1 1-1,1 0 1,-1-1-1,1 1 1,-2-1-1,1 0 3,0 1 1,0-1-1,0 0 0,1 0 0,-1 1 1,0-1-1,0 0 0,1 0 0,-1 0 1,0 0-1,1 0 0,-1 0 0,1 0 1,-1 0-1,1 0 0,0 0 0,-1 0 1,1 0-1,0 0 0,0 0 0,-1 0 1,1 0-1,0 0 0,0 0 1,0-1-1,1 0 0,-1-3 2,0 2-3,1 0-1,-1-1 1,0 1 0,-1 0-1,1 0 1,-1 0 0,1 0-1,-1 0 1,-1-3 0,-5-5 9,6 9-9,0 0 0,-1 0 0,1 0 1,0 0-1,0 0 0,0 0 0,1 0 0,-1 0 0,0 0 1,1 0-1,-1-1 0,1 1 0,0-3 0,0 1-1,0 0 0,-1 1 0,1-1 0,-1 1 0,1-1 0,-1 1 0,0-1 0,0 1 0,-1 0 0,-2-5 0,3 4 2,-1 1 1,1 0-1,-1 0 1,1-1-1,0 1 1,0-1-1,1 1 1,-1-1-1,1 1 1,0-7-1,0-187 46,1 186-37,0-1-1,1 1 1,1 0-1,6-19 1,-8 26-11,4-9 0,0-1 0,8-15 0,-7 17 0,30-31 0,-32 35 0,-3 7 0,-1 0 0,0 0 0,1 0 0,-1 1 0,1-1 0,-1 0 0,1 0 0,-1 0 0,1 1 0,0-1 0,-1 0 0,1 1 0,0-1 0,0 0 0,-1 1 0,1-1 0,0 1 0,0 0 0,0-1 0,0 1 0,1-1 0,3-1 0,38-34-26,0 14 15,-37 21 11,0-1-1,0 1 1,0 0 0,0 1-1,0-1 1,0 1 0,0 0-1,10 2 1,6-1 14,-19-1-13,-1 0 1,0 0 0,1 1 0,-1-1 0,0 1-1,0 0 1,1-1 0,-1 1 0,0 0 0,0 0-1,0 0 1,4 3 0,5 3 1,-6-5-2,-5-2 0,1 1 0,0-1 0,0 0-1,0 1 1,0-1 0,0 1 0,0-1 0,-1 1 0,1-1 0,0 1 0,0 0 0,-1-1 0,1 1 0,0 0 0,-1-1 0,1 1 0,-1 0 0,1 0-1,-1 0 1,1 0 0,0 1 0,2 6 5,33 35-27,-14 0-49,-20-39 63,-1 0-1,0 0 0,0-1 1,-1 1-1,1 0 1,-1 0-1,0 0 0,0 0 1,0 0-1,-1 6 0,0 2-4,2 27-20,0-27 37,0 1-1,-2-1 1,1 1-1,-1-1 1,-4 16-1,2-20-1,0 0-1,-1-1 1,-8 13 0,-3-10 17,13-10-20,1 1 1,0-1-1,-1 1 1,1 0-1,-1-1 1,1 1-1,0 0 0,0 0 1,-1 0-1,1 0 1,0 0-1,0 0 0,0 1 1,-2 1-1,-3 13 0,5-15 1,1 1-1,-1-1 0,1 1 1,-1-1-1,0 1 0,1-1 0,-1 0 1,0 1-1,0-1 0,0 0 1,0 0-1,0 1 0,0-1 1,-1 0-1,1 0 0,0 0 0,-2 1 1,-41 19-1,39-19-16,-1-1 0,0 0 1,0 0-1,0 0 1,0-1-1,0 0 0,0 0 1,-10-1-1,-7-1-222,-16 2-535,35 0 197,1 0-198,2 1 708,1-1 0,-1 0-1,1 0 1,-1 0-1,0 0 1,1 0-1,-1 0 1,1 0 0,-1 0-1,1 0 1,-1 0-1,1 0 1,-1-1-1,1 1 1,-1 0 0,1 0-1,-1-1 1,1 1-1,-1 0 1,1 0-1,-1-1 1,1 1 0,-1 0-1,1-1 1,0 1-1,-1-1 1,1 1-1,0-1 1,-1 1 0,1 0-1,0-1 1,0 1-1,-1-1 1,1 1-1,0-1 1,0 1 0,0-1-1,0 0 1,0 1-1,0-1 1,0 1-1,0-1 1,0 0-1,-2-7-2321,7 0-1526,5 0 2628,-7 6 304,0-2-3236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0.19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64 0 7072,'0'0'5098,"-3"0"-4138,-15 0 4891,18 4-5750,0 122 176,0-124-277,0 1 0,0-1 0,-1 0 0,1 1 0,-1-1 0,0 1 0,0-1 0,1 0 0,-2 0 0,1 1 0,0-1 0,-2 2 0,2-2-5,-1 0 0,1 0 0,0 0 0,0 1 0,0-1 0,0 0 1,0 1-1,1-1 0,-1 0 0,1 1 0,0-1 0,-1 4 0,1 11-85,-1-8-645,1 0 1,0 1-1,1 9 0,-4-19-1046,-11 0-790,10 0-1087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1.3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43 38 2304,'0'0'2331,"0"-4"-1446,0-4-1011,0-11 6695,0 13-683,0 25-5234,0 131 164,0-142-838,-1 0 1,-1-1-1,1 1 1,-5 12-1,3-13-46,1 0 0,0 1 0,0-1 0,0 14 0,2 1-365,1-19 256,-1 1 1,1 0 0,-1 0-1,0 0 1,-1 0-1,1 0 1,-1 0 0,0 0-1,0-1 1,-1 5 0,-5 3-431,6-9 394,0 0 1,-1 0-1,1-1 0,0 2 0,0-1 1,1 0-1,-1 0 0,0 0 1,1 0-1,-1 0 0,1 1 0,-1-1 1,1 0-1,0 5 0,0 0-15,0-3-1515,0-19-8632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1.7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 10336,'0'0'6101,"4"0"-6011,79 0 236,-81 0-345,0-1 0,0 1 1,0 0-1,1-1 0,-1 1 1,0-1-1,0 1 0,0-1 1,0 0-1,0 0 0,0 0 1,4-3-1,-4 3-79,0-1 1,0 1-1,1 0 0,-1 0 1,1 0-1,-1 0 0,1 0 0,-1 0 1,1 1-1,-1-1 0,1 1 1,0 0-1,2 0 0,99 0-8030,-83 0 4150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5.28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107 372 8960,'0'0'1050,"-4"0"-1194,3 0 144,0 0-1,0 0 0,1 0 0,-1 0 1,0 0-1,0 0 0,1 0 0,-1 0 1,0 0-1,0-1 0,1 1 0,-1 0 1,0-1-1,1 1 0,-1 0 0,0-1 1,1 1-1,-1-1 0,0 1 0,1-1 1,-1 1-1,1-1 0,-1 1 0,1-1 1,-1 1-1,1-1 0,0 0 1,-1 1-1,1-1 0,-1-1 0,-1-31 207,2 21-15,0-86 7019,0 94-5743,-4 0-145,-14-14-127,14 14-182,4-1-127,0-13-140,0 14 1473,0 8-2182,0 257 315,0-257-353,0 0-1,0 0 1,1 0 0,-1 1-1,1-1 1,0 0 0,0 0-1,1 0 1,-1-1-1,4 9 1,-2-8-1,-1 0 0,0 0 0,-1 1 0,1-1 0,-1 1 0,0-1 0,0 1 0,-1 0 0,1-1 0,-1 10 0,-1 1-6,0-10 3,1 0 0,-1 0 0,1 0 0,0 0 0,1 0 0,-1 1-1,1-1 1,0 0 0,3 9 0,4 0-11,-6-12 11,0 0 0,-1 1-1,1-1 1,-1 1 0,0-1-1,0 1 1,0 0 0,0-1-1,-1 1 1,1 0 0,-1 0-1,1 5 1,-1 98 26,-4-106 6,2 0-27,1-1 1,0 1-1,-1 0 0,1-1 1,0 1-1,0-1 1,-1 1-1,1-1 0,0 0 1,0 0-1,0 1 1,0-1-1,0 0 0,0 0 1,0 0-1,0 0 1,0 0-1,0 0 0,0-2 1,-17-29 21,15 27-15,-5-22 25,-1 13-16,7 12-13,1 0 1,-1 0-1,1-1 1,0 1-1,-1-1 1,1 1-1,0-1 0,1 1 1,-1-1-1,0 0 1,1 1-1,-1-1 1,1-4-1,0 3 1,0 0 0,0 0 0,-1 0 0,1 0 0,-1 0 0,0 0 0,0 0-1,0 0 1,-1 0 0,1 1 0,-3-5 0,1 4 2,1 0 1,1-1-1,-1 1 0,0 0 1,1-1-1,0 1 0,0-1 1,1 1-1,-1-1 0,1 0 1,0-5-1,0-114 90,0 92-91,-1 22-5,1-1 0,0 1 0,0-1 0,2 1 0,1-11 0,23-41-5,-21 53 0,-1-1-1,2 1 1,-1 0 0,1 0 0,0 0 0,12-11 0,55-55-45,-41 44 3,-18 17 1,-12 11 25,0 0-1,0 0 1,1 0-1,0 0 1,-1 1-1,1-1 1,0 1-1,0 0 1,1-1-1,-1 2 1,0-1 0,1 0-1,-1 1 1,1-1-1,-1 1 1,1 0-1,0 0 1,6 0-1,65 1-436,-74 0 455,-1 0 1,1 0 0,-1 0 0,0 0 0,1 0 0,-1 0 0,1 0 0,-1 0 0,0 0 0,1 0 0,-1 1 0,0-1 0,1 0 0,-1 0 0,0 0 0,1 0 0,-1 1 0,0-1 0,0 0 0,1 0-1,-1 1 1,0-1 0,1 0 0,-1 1 0,0 0 0,18 17 18,-18-18-15,0 0 0,1 0 0,-1 0 0,0 1 1,1-1-1,-1 0 0,0 1 0,0-1 0,1 0 0,-1 0 0,0 1 0,0-1 0,0 1 0,0-1 0,1 0 0,-1 1 0,0-1 0,0 0 0,0 1 1,0-1-1,0 1 0,0-1 0,0 0 0,0 1 0,0 180 138,0-178-137,0 0 0,-1 0 0,1 0 0,-1-1 0,1 1 0,-1 0 0,0 0 0,0-1 0,0 1 0,-1-1 1,1 1-1,-4 4 0,-3 6 3,5-7 0,3-4-4,-1-1 0,1 0 0,0 0 0,-1 0 1,1 0-1,-1 0 0,0 0 0,1 0 0,-1 0 0,0 0 1,0 0-1,0 0 0,0-1 0,1 1 0,-1 0 1,0 0-1,0-1 0,0 1 0,-1-1 0,1 1 0,-1 0 1,-8 4 4,7-3-3,0 0 0,1 0 0,-1 1 0,1-1 0,-1 1 0,1 0 0,0 0 0,0 0 0,0 0 0,0 0 0,1 0 0,-2 4-1,0-1 1,1-1-1,-1 0 1,0 0-1,-1 0 1,-4 5-1,-18 12-23,4-14-107,14 4-41,7-11 151,1-1 0,0 1 0,-1 0 0,1-1 0,0 1 0,-1 0-1,1-1 1,0 1 0,-1-1 0,1 1 0,-1-1 0,1 1 0,-1-1 0,0 0 0,1 1 0,-1-1 0,1 1 0,-1-1 0,0 0 0,1 0 0,-1 1 0,0-1 0,1 0 0,-1 0 0,0 0 0,1 0-1,-1 0 1,0 0 0,1 0 0,-1 0 0,-1 0 0,2 0-11,0 0 1,-1 0-1,1 0 0,-1 0 0,1 0 0,0 0 1,-1 0-1,1 0 0,-1 0 0,1 1 0,0-1 1,-1 0-1,1 0 0,0 0 0,-1 0 0,1 1 1,0-1-1,-1 0 0,1 0 0,0 1 0,0-1 1,-1 0-1,1 1 0,0-1 0,-18 18-1107,13-14-485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2.3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45 87 10144,'0'0'6831,"3"-4"-6505,12-10 116,-11 11 108,-4 6 106,0 33 992,3-29-1424,-1-5-213,-1 0 1,1-1 0,-1 1 0,0 0 0,1 0-1,-1 0 1,0 0 0,0 0 0,-1 0-1,1 0 1,1 2 0,1 36 44,-3 60-83,0-95 17,0-1-1,-1 1 0,1 0 1,-1-1-1,0 1 0,-1-1 0,1 1 1,-3 6-1,-4 10-37,5 21 6,3-36 41,0-1 0,0 1 0,-1 0 0,0-1 0,-1 7 0,-6 10 3,6-18 3,0 0-1,1 0 1,0 1-1,-1-1 0,1 1 1,1-1-1,-1 9 1,1-10 10,0 1 1,0 0-1,-1 0 1,1 0 0,-1-1-1,0 1 1,0 0-1,0 0 1,0-1-1,-4 7 1,3-7 19,1 0 0,-1 1 0,1-1-1,0 0 1,0 0 0,0 0 0,1 1 0,-1-1 0,1 0-1,0 7 1,-1-7-6,1-1-1,0 0 1,0 0-1,-1 1 1,1-1-1,-1 0 0,0 0 1,0 0-1,0 0 1,0 1-1,0-1 1,0-1-1,0 1 1,0 0-1,-1 0 0,1 0 1,-4 2-1,2 0 106,4-14-338,-1 1 123,1-1 0,-2-12 1,0-17 19,0 18 11,0 7 25,1-1 0,1 0 1,3-24-1,-2 31 23,3-7 0,-2-1 0,0 0 1,0-1-1,0-19 0,-4 25-5,2-1 0,0 1 0,0 0 0,1 0-1,0 0 1,1 0 0,0 1 0,6-13 0,9-31-52,-17 50 48,0 0-1,0 0 0,1 0 0,-1 0 0,1 0 1,0 0-1,0 1 0,1-1 0,-1 1 0,1-1 1,3-3-1,11-16-7,-11 12 19,-5 7 2,1 1 0,-1-1 0,1 0 1,0 1-1,0 0 0,0-1 0,1 1 0,-1 0 0,1 0 1,0 0-1,0 1 0,0-1 0,0 1 0,6-4 0,8-1 36,-11-2-3,-1 2-6,14 5 51,-17 2-75,0 0 1,1 1 0,-1 0-1,1-1 1,-1 1 0,0 0-1,0 0 1,1 0 0,-1 1-1,4 2 1,4 2 6,-3-2-4,-6-4-4,0 0 0,0 1 1,0-1-1,-1 0 0,1 1 0,0-1 0,0 1 0,-1-1 0,1 1 0,0 0 0,0-1 0,-1 1 0,1 0 0,-1-1 0,1 1 1,-1 0-1,1 0 0,-1 0 0,1-1 0,-1 1 0,1 2 0,2 3 16,33 59 54,-35-59-77,1 0 0,-1 0 0,0 0 0,0 1 0,-1-1 0,0 0 0,0 1 0,-2 10 0,1-2-2,1-1 6,-2 28 10,1-39-10,1 0 0,-1-1 1,-1 1-1,1 0 0,0-1 0,0 1 1,-1-1-1,0 1 0,1-1 0,-1 0 1,-3 4-1,2-4-1,1 1 1,0-1-1,0 1 1,0 0-1,0 0 0,1 0 1,-1 0-1,1 0 1,0 0-1,0 1 1,0-1-1,-1 5 0,2-5 1,-1 0-1,0 1 1,0-1-1,0 0 0,0 0 1,-1 0-1,1 0 1,-1 0-1,0 0 0,0 0 1,0 0-1,-3 3 1,1-2 3,0-1 0,-1 0-1,1 0 1,-1 0 0,-5 2 0,5-2-10,0-1-1,0 1 0,1 0 1,0 0-1,-6 5 1,-11 10-90,3-11-59,11 2 25,7-8 118,0 0-1,0-1 0,-1 1 0,1-1 0,-1 1 1,1-1-1,0 1 0,-1-1 0,1 1 1,-1-1-1,1 1 0,-1-1 0,0 0 0,1 1 1,-1-1-1,1 0 0,-1 1 0,0-1 0,1 0 1,-1 0-1,0 0 0,1 1 0,-1-1 1,0 0-1,1 0 0,-1 0 0,0 0 0,1 0 1,-1 0-1,0 0 0,0-1 0,-18 1-387,16 0-229,-1 0-230,-10 0-191,11 0-214,6 0-2496,8 2 2354,-1-7-3801,9-13-985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2.8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82 66 8768,'-4'0'2186,"-11"0"-1034,12 0 2566,3-4-2977,0-11 64,0 12 390,3-1-795,12-10-75,-11 10-42,-1 1-54,11-12-37,-7 11-27,80 4 155,-87 0-322,1 0 0,0 0 0,-1 0 0,1 0 0,0 0-1,-1 0 1,1 1 0,0-1 0,-1 0 0,1 0 0,0 0-1,-1 1 1,1-1 0,-1 0 0,1 1 0,0-1 0,-1 0 0,1 1-1,-1-1 1,1 1 0,-1-1 0,1 1 0,-1-1 0,0 1-1,1-1 1,-1 1 0,1-1 0,-1 1 0,0 0 0,0-1-1,1 1 1,-1 0 0,0-1 0,0 1 0,0 0 0,0-1 0,0 1-1,0 0 1,0-1 0,0 1 0,0 1 0,0 1-36,0 1 12,0 1 24,0-2 5,1 0 0,-1-1 0,0 1 1,-1 0-1,1 0 0,0 0 0,-1 0 0,-1 5 0,-12-1 3,6 11 20,-27 25 33,31-36-28,4-6-23,-1 0 0,1-1 1,0 1-1,-1 0 0,1 0 0,-1 0 1,1 0-1,-1-1 0,0 1 0,1 0 0,-1-1 1,0 1-1,1 0 0,-1-1 0,0 1 1,0-1-1,0 1 0,1-1 0,-1 0 1,-2 1-1,-3 3 12,0 0-7,0 0-1,1 0 1,-1 1-1,1 0 1,0 0 0,-5 7-1,6-7-5,-1 0 1,1 0-1,-1 0 0,-1 0 0,1-1 0,-10 7 1,6-7 1,9-4-7,-1 0-1,1 0 1,-1 0 0,0 0-1,1 1 1,-1-1 0,0 0-1,1 1 1,-1-1 0,1 0-1,-1 1 1,1-1 0,-1 1-1,1-1 1,-1 0 0,1 1-1,-1-1 1,1 1 0,0 0-1,-1-1 1,1 1 0,0-1-1,-1 1 1,1 0 0,0-1-1,0 1 1,0-1 0,0 1-1,-1 0 1,1-1 0,0 1-1,0 0 1,0-1 0,0 1-1,1 1 1,-1-2-1,0 0 1,0 0-1,0 0 0,0 0 1,0 0-1,0 0 0,0 0 1,0 0-1,0 1 0,0-1 0,0 0 1,0 0-1,0 0 0,0 0 1,0 0-1,0 0 0,0 1 1,0-1-1,0 0 0,0 0 1,0 0-1,0 0 0,0 0 0,-1 0 1,1 0-1,0 0 0,0 1 1,0-1-1,0 0 0,0 0 1,0 0-1,0 0 0,0 0 1,0 0-1,0 0 0,-1 0 1,1 0-1,0 0 0,0 0 0,0 0 1,0 0-1,0 0 0,0 0 1,0 0-1,-1 0 0,1 0 1,0 0-1,0 0 0,0 0 1,0 0-1,0 0 0,0 0 0,0 0 1,-1 0-1,1 0 0,0 0 1,-12 0 18,19-1-85,-4 1 56,-1 0 0,1 0 1,-1 1-1,1-1 0,-1 0 1,1 1-1,-1-1 1,5 3-1,-1 6-18,-6-9 18,1 1 0,-1-1 0,0 1 0,1-1 0,-1 1 0,0 0 0,1-1 0,-1 1 0,1-1 0,-1 0 0,1 1 0,-1-1 0,1 1 0,0-1 0,-1 0 0,1 1 0,-1-1 0,1 0 0,0 0 0,-1 1 0,1-1 0,0 0 0,-1 0 0,1 0 0,0 0 0,-1 0 0,1 0 0,0 0 0,-1 0 0,1 0 0,1-1 0,6 2-156,-5-1 69,-1 0 1,0 0-1,0 0 1,1 0-1,-1 0 1,0 0-1,1 0 1,-1-1-1,0 1 1,0-1-1,4-1 0,0-7-654,-5 8 689,-1 1-1,0-1 1,1 1 0,-1-1 0,1 0 0,-1 1-1,0-1 1,1 1 0,-1-1 0,1 1 0,0 0-1,-1-1 1,1 1 0,-1-1 0,1 1-1,0 0 1,-1 0 0,1-1 0,0 1 0,-1 0-1,1 0 1,0 0 0,-1 0 0,1 0 0,0-1-1,-1 1 1,1 1 0,0-1 0,-1 0 0,1 0-1,1 0 1,80 0-8963,-79 0 7126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3.27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152 87 3712,'0'0'3952,"-4"-7"-3403,-2-4-273,-1 0 0,0 0 0,-9-10 0,13 17 519,3-14 1231,0 15 1441,-4 3-2289,-10 0-207,14 0-964,0 0 0,0 0 0,0 0 1,-1 0-1,1 0 0,0 0 0,0 0 0,0 0 0,0 0 0,0-1 0,0 1 0,0 1 1,-1-1-1,1 0 0,0 0 0,0 0 0,0 0 0,0 0 0,0 0 0,0 0 0,0 0 1,-1 0-1,1 0 0,0 0 0,0 0 0,0 0 0,0 0 0,0 0 0,0 0 0,0 0 1,0 0-1,0 1 0,0-1 0,0 0 0,-1 0 0,1 0 0,0 0 0,0 0 0,0 0 1,0 0-1,0 0 0,0 1 0,0-1 0,0 0 0,0 0 0,0 0 0,0 0 0,0 0 1,0 0-1,0 0 0,0 1 0,0-1 0,0 0 0,0 0 0,0 0 0,0 0 0,1 9 139,-1-4-23,1 1-1,-1-1 0,0 1 1,-1-1-1,1 1 1,-1-1-1,-2 9 1,0-8-39,0-1 0,0 1 0,1 0 0,0 0 0,0 0 0,1 0 0,0 0 1,0 0-1,0 0 0,1 0 0,-1 0 0,2 13 0,0-6 4,0-8-69,-1 0 0,0 0 1,0 0-1,0 0 0,0 0 1,-1 0-1,0 0 0,-2 6 0,1-5-13,-2 4-4,1 0 1,1 0 0,0 0-1,0 0 1,-1 17 0,4-7-27,-1-11-13,1 0 0,-2-1 0,1 1 0,-1-1 0,-2 11 0,-6-1-153,8-17 152,0 1 1,-1 0 0,1 0-1,0 0 1,1 1-1,-1-1 1,0 0-1,1 0 1,-1 0 0,1 1-1,0-1 1,-1 0-1,1 4 1,0 64-1124,0-40-2579,0-30 3697,0 0 0,1 0 0,-1 0 1,0 1-1,0-1 0,0 0 0,0 0 0,0 0 1,0 0-1,0 0 0,0 0 0,0 0 1,0 1-1,0-1 0,0 0 0,0 0 1,0 0-1,0 0 0,0 0 0,-1 0 1,1 0-1,0 1 0,0-1 0,0 0 1,0 0-1,0 0 0,0 0 0,0 0 1,0 0-1,0 0 0,0 0 0,0 0 0,0 0 1,-1 1-1,1-1 0,0 0 0,0 0 1,0 0-1,0 0 0,0 0 0,0 0 1,0 0-1,-1 0 0,1 0 0,0 0 1,0 0-1,0 0 0,0 0 0,0 0 1,0 0-1,0 0 0,-1 0 0,1 0 1,0 0-1,0 0 0,0 0 0,-14 0-2714,14 0 2694,0 0-1,-1 0 0,1 0 1,0 0-1,0 0 1,0 0-1,0 0 1,0 0-1,0 0 1,0 0-1,-1 0 1,1 0-1,0 0 1,0 0-1,0 0 1,0 0-1,0 0 0,0 0 1,0 0-1,-1 0 1,1 0-1,0 0 1,0 0-1,0-1 1,0 1-1,0 0 1,0 0-1,0 0 1,0 0-1,0 0 1,-1 0-1,1 0 1,0 0-1,0 0 0,0 0 1,0-1-1,0 1 1,0 0-1,0 0 1,0 0-1,0 0 1,0 0-1,0 0 1,0 0-1,0-1 1,0 1-1,0 0 1,0 0-1,0 0 1,0 0-1,0 0 0,0 0 1,0 0-1,0-1 1,0 1-1,0 0 1,0-18-5921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3.78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44 8896,'0'0'8405,"0"3"-8101,0-2-291,0 0 0,0 0 0,0-1 1,0 1-1,0 0 0,1 0 0,-1-1 0,0 1 0,0 0 1,1-1-1,-1 1 0,0 0 0,1-1 0,-1 1 0,0-1 1,1 1-1,-1 0 0,1-1 0,-1 1 0,1-1 1,-1 1-1,1-1 0,0 0 0,-1 1 0,1-1 0,0 1 1,-1-1-1,1 0 0,0 0 0,-1 1 0,1-1 1,1 0-1,31 1 131,-16-1-163,-15 0 7,0-1 0,0 1 0,1 0 0,-1-1 0,0 1 0,0-1 0,0 1 0,0-1 0,0 0 0,0 0 1,0 0-1,2-2 0,14-6-212,-12 8 72,-1 0 0,1 0 0,0 0 0,0 1 0,10 1 0,0-1-472,-14 0 465,1-1-1,-1 1 0,0 0 1,1-1-1,-1 1 1,1-1-1,-1 0 0,0 0 1,0 0-1,1 0 0,3-3 1,-4 3-50,0-1-1,0 1 1,0 0 0,0 0 0,1 0-1,-1 0 1,0 1 0,1-1-1,-1 1 1,1-1 0,4 1 0,15 1-1652,-16 0 1515,-1-1 0,1 0 0,0 1-1,0-2 1,0 1 0,0-1 0,0 0 0,0 0-1,5-2 1,7-12-1291,-14 12-1755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4.2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44 151 4640,'0'0'3114,"0"-10"-1786,0-30-146,0 5 1674,0 32-2712,0 1 1,1 0 0,-1 0 0,0-1 0,1 1 0,-1 0 0,1 0 0,0 0 0,0 0-1,0-1 1,0 1 0,0 0 0,1 1 0,-1-1 0,0 0 0,1 0 0,2-2 0,-1 1 900,-3-1-325,0-8 934,0 24-887,4-5-410,11 7-58,-12-6-54,-3 164 545,0-165-786,-1 0 0,0 0 0,-1-1 1,0 1-1,-2 7 0,1-7 2,1 1-1,0-1 1,0 1-1,1 0 1,-1 10-1,3 7 9,0-13-10,-1 0-1,0 1 1,-1-1 0,-3 18-1,-5-12 3,8-16-4,0-1 0,0 1-1,0 0 1,0 0 0,0 1 0,0-1-1,1 0 1,-1 0 0,1 0 0,-1 0-1,1 4 1,1 11 7,-2 16 23,0-32-32,1 0 1,0 0-1,0-1 1,0 1-1,-1 0 1,1-1-1,0 1 1,-1 0 0,1-1-1,0 1 1,-1 0-1,1-1 1,-1 1-1,1-1 1,-1 1-1,1-1 1,-1 1-1,1-1 1,-1 1 0,0-1-1,1 0 1,-1 1-1,0-1 1,1 0-1,-1 1 1,0-1-1,1 0 1,-1 0-1,0 0 1,0 0 0,1 0-1,-2 0 1,-2 0-23,4-3-95,0-3 97,1 3 17,-1 0 1,0 0-1,0-1 1,0 1-1,-1 0 1,1 0-1,-1 0 1,-1-6-1,-5-2 7,6 9-2,-1 0-1,1 0 1,0 0 0,0 0 0,0 0-1,0 0 1,1 0 0,-1 0 0,0-1 0,1 1-1,-1 0 1,1-5 0,0-13-1,-1 10-7,1 0 1,0 0-1,1 0 1,2-12-1,5 0 10,-6 18-1,0 0 0,-1-1 0,1 0-1,-1 1 1,0-1 0,-1 0 0,1-6 0,-1 7-2,0-1-1,1 1 1,-1-1-1,1 1 1,0 0 0,0-1-1,0 1 1,1 0 0,3-8-1,1-2-1,4-11 1,20-40 0,-19 44 0,-10 20 2,-1 0-1,1-1 1,0 1-1,0 0 0,0 0 1,0 0-1,1 0 1,-1 0-1,0 0 0,0 0 1,1 0-1,-1 1 1,0-1-1,1 0 0,2 0 1,11-8 39,-8-9 29,-5 15-61,-1 0 1,1 0 0,1 0 0,-1 0 0,0 0 0,1 1-1,-1-1 1,1 1 0,0 0 0,0-1 0,0 1 0,0 0-1,0 1 1,0-1 0,1 1 0,-1-1 0,1 1 0,4-1-1,-1-2 18,7-10-27,-13 14-1,-1-1 1,0 1-1,1-1 0,-1 1 0,1 0 1,-1-1-1,1 1 0,-1 0 0,1-1 1,-1 1-1,1 0 0,-1-1 0,1 1 1,-1 0-1,1 0 0,-1 0 0,1-1 1,0 1-1,-1 0 0,1 0 0,-1 0 1,1 0-1,0 0 0,-1 0 0,1 0 1,0 1-1,6-3-6,0-7-1,-7 8 7,0 1-1,0-1 0,0 1 0,1-1 1,-1 1-1,0-1 0,1 1 0,-1-1 1,0 1-1,1-1 0,-1 1 0,1 0 1,-1-1-1,1 1 0,-1 0 0,0-1 1,1 1-1,-1 0 0,1 0 0,0-1 1,-1 1-1,1 0 0,-1 0 0,1 0 1,-1 0-1,1 0 0,-1 0 0,1 0 1,0 0-1,-1 0 0,1 0 0,-1 0 1,1 0 0,-1 0 0,0 0 0,0 0 0,0 0 0,0 0 0,0 0 0,0 0 0,0 0 0,1 0 0,-1 0 0,0 0 0,0 0 0,0 0 0,0 0 0,0 0 0,0 0 0,0 0 0,1 0 0,-1 0 0,0 0 0,0 0 0,0 0 0,0 0 0,0 0 0,0 0 0,0 0 0,0 0-1,1 0 1,-1 0 0,0 1 0,0-1 0,0 0 0,0 0 0,0 0 0,0 0 0,0 0 0,0 0 0,0 0 0,0 1 0,0-1 0,0 0 0,0 0 0,0 0 0,0 0 0,0 0 0,0 0 0,0 0 0,0 1 0,0-1 0,0 0 0,0 0 0,0 0 0,0 0 0,0 0 0,0 1 0,0-1-2,0 1 1,0 0 0,0-1 0,0 1-1,0 0 1,0-1 0,0 1-1,0 0 1,0-1 0,0 1 0,1 0-1,-1-1 1,0 1 0,0 0-1,1-1 1,-1 1 0,1-1 0,-1 1-1,0-1 1,1 1 0,-1-1-1,1 1 1,-1-1 0,1 1 0,-1-1-1,1 1 1,0-1 0,-1 0-1,1 1 1,-1-1 0,1 0 0,0 0-1,-1 1 1,1-1 0,0 0-1,-1 0 1,1 0 0,0 0 0,0 0-1,-1 0 1,2 0 0,-2 0 1,0 0 1,0 0-1,1 0 0,-1 0 1,0 0-1,0 0 1,0 0-1,0-1 1,0 1-1,0 0 1,0 0-1,1 0 0,-1 0 1,0 0-1,0 1 1,0-1-1,0 0 1,0 0-1,0 0 0,1 0 1,-1 0-1,0 0 1,0 0-1,0 0 1,0 0-1,0 0 1,0 0-1,0 0 0,0 0 1,0 0-1,1 0 1,-1 1-1,0-1 1,0 0-1,0 0 0,0 0 1,0 0-1,0 0 1,0 0-1,0 0 1,0 0-1,0 1 1,0-1-1,0 0 0,0 0 1,0 0-1,0 0 1,0 0-1,0 0 1,0 0-1,0 1 1,0-1-1,0 0 0,0 0 1,0 0-1,0 0 1,1 17-5,0-11 6,-1 1-1,0-1 1,1 1-1,-2-1 1,1 1-1,-1-1 1,0 0-1,-3 9 1,-18 24 31,8-32-11,7 11-16,-29 25 17,30-28-22,5-14 0,1 1 0,-1 0 0,1-1 0,-1 1 0,0-1 0,1 1 0,-1-1 0,0 1 0,0-1 0,0 0 0,-1 0 0,1 1 0,0-1 0,0 0 0,-1 0 0,1 0 0,-2 1 0,-4 1 0,6-2 0,0-1 0,0 0 0,0 1 0,0-1 0,1 1 0,-1-1 0,0 1 0,0-1 0,1 1 0,-1 0 0,0-1 0,1 1 0,-1 0 0,0-1 0,1 1 0,-1 0 0,1 0 0,0-1 0,-1 1 0,1 0 0,-1 1 0,-2 5 0,2-6-3,0 1 0,0 0 1,0-1-1,-1 1 0,1-1 1,0 0-1,-1 1 0,1-1 1,-1 0-1,0 0 0,1 0 1,-1 0-1,-2 1 1,3-2-7,0 1 0,0-1 0,0 0 1,0 1-1,0-1 0,0 1 1,0-1-1,1 1 0,-1-1 1,0 1-1,0 0 0,1 0 0,-1-1 1,0 1-1,1 0 0,-1 0 1,1 0-1,-1-1 0,1 1 1,-1 0-1,1 0 0,-1 0 0,1 0 1,0 0-1,0 0 0,-1 1 1,1 2-526,7-5-6314,-5 1 6495,1 0 1,-1-1 0,0 1 0,0-1-1,0 0 1,0 0 0,0 0-1,0 0 1,0 0 0,0 0 0,0 0-1,0-1 1,-1 1 0,4-4-1,-2 2-3177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4.8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130 0 7200,'0'0'6608,"0"4"-5846,0 11 60,0-12 3231,3-3-3691,62 0 913,-58 0-1266,-2-1-11,1 1 0,-1 0 0,0 0 1,0 0-1,0 1 0,1 0 0,7 2 1,9 36-79,-21-34 77,0-1 0,0 0 0,0 1 0,-1-1 0,1 1 0,-1-1 1,0 1-1,-1-1 0,1 1 0,-1-1 0,1 1 0,-3 6 0,0-8 6,1 1-1,0-1 0,-1 0 1,1 0-1,-1 0 1,0 0-1,0 0 0,0 0 1,-7 3-1,-33 17 80,37-20-65,3-2-11,0 0 1,0 0-1,-1 0 0,1-1 1,0 1-1,0-1 0,0 0 1,-6-1-1,3 1 6,-1-4 26,-7-10 20,11 11 6,-1-1-5,-11-10-22,12 11-5,2 2-28,1 0 0,0 1 0,0-1 0,0 0 0,0 1 0,0-1 0,-1 0 0,1 0 0,0 1 0,1-1 0,-1 0 0,0 1 0,0-1 0,0 0 0,0 1 0,0-1 0,1 0 0,-1 1 0,0-1 0,1 0 0,-1 1 0,0-1 0,1 1 0,-1-1 0,1 1 0,-1-1 0,1 1 0,-1-1 0,1 1 0,0-1 0,-1 1 0,1-1 0,-1 1 0,1 0 0,0 0 0,-1-1 0,1 1 0,0 0 0,-1 0 0,1 0 0,0-1 0,-1 1 0,1 0 0,0 0 0,0 0 0,-1 0 0,2 1 0,5-5 87,-5 2-78,0 1 0,0-1-1,0 1 1,0 0 0,0-1 0,1 1 0,-1 0 0,0 0-1,1 0 1,-1 1 0,1-1 0,3 0 0,40-1 218,-42 2-229,12-1 27,23 3 87,-37-2-112,0 1-1,-1-1 0,1 1 1,-1-1-1,1 1 1,-1 0-1,1-1 0,-1 1 1,0 0-1,1 0 1,-1 0-1,0 0 1,0 0-1,0 0 0,1 1 1,-1-1-1,0 0 1,-1 0-1,2 3 0,6 12-4,6 7 8,-14-22-6,1-1 0,-1 1 0,1 0 1,-1-1-1,1 1 0,-1 0 1,1 0-1,-1-1 0,0 1 0,1 0 1,-1 0-1,0-1 0,1 1 0,-1 0 1,0 0-1,0 0 0,0 0 1,0-1-1,0 1 0,0 1 0,1 6-1,5 3 0,-4-9 0,-1 0 0,0 0 0,0 0 0,0 0 0,0 0 0,0 0 0,0 0 0,0 1 0,-1-1 0,1 0 0,-1 1 0,0 3 0,0 102 38,0-107-37,0 0 0,0 0 0,0 0 0,0 0 0,0 0 0,0 0 1,0 0-1,-1 0 0,1 0 0,0 0 0,-1 0 0,1 0 0,-1 0 0,1 0 1,-1 0-1,1 0 0,-1-1 0,0 1 0,1 0 0,-1 0 0,0-1 0,0 1 1,-1 1-1,1-2 0,0 1 1,1-1-1,-1 0 1,1 1-1,-1 0 1,0-1 0,1 1-1,-1-1 1,1 1-1,-1 0 1,1-1-1,0 1 1,-1 0-1,1-1 1,-1 1-1,1 0 1,0 0-1,0 0 1,0-1-1,-1 1 1,1 0 0,0 0-1,0 1 1,-3 5 46,1-5-47,0-1 1,1 1 0,-1-1 0,0 1 0,0-1-1,0 0 1,0 0 0,0 0 0,0 0-1,0 0 1,0 0 0,0 0 0,-1-1 0,1 1-1,0-1 1,0 0 0,-4 1 0,4-1-10,0 0 1,-1 0-1,1 0 1,0 1 0,-1 0-1,1-1 1,0 1 0,0 0-1,-1 0 1,1 0-1,0 0 1,-3 3 0,3-3-11,0 0 1,0 0 0,0 1 0,0-1-1,0 0 1,-1-1 0,1 1 0,0 0 0,0-1-1,-1 1 1,1-1 0,-4 1 0,-95-1-1541,100 0 1540,1 0-1,0 0 1,-1 0 0,1 0-1,-1 0 1,1 0-1,-1 0 1,1 0-1,0 0 1,-1 0-1,1 0 1,-1 0-1,1-1 1,-1 1-1,1 0 1,0 0 0,-1 0-1,1-1 1,0 1-1,-1 0 1,1 0-1,0-1 1,-1 1-1,1 0 1,-1-1-1,-1-1-43,0 0-1,0 1 0,0-1 0,0 1 0,-1 0 1,1-1-1,0 1 0,-1 0 0,1 1 0,-1-1 1,1 0-1,-5 0 0,-35-1-1647,40 2 1575,-5-4-1619,-8-10-694,11 10-1115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5.7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 11488,'0'18'1680,"0"-15"2229,4-3-3824,125 0 507,-113 1-588,-7-1-5,1 1 1,-1-2-1,1 1 0,15-4 0,-4-4-27,-17 7-3,1-1-1,-1 0 0,1 1 0,0 0 0,0 0 0,-1 0 0,11 0 0,1 0-114,-12 1 64,0-1 0,0 1 0,0 0 0,0 0-1,0 0 1,-1 1 0,1-1 0,0 1-1,0 0 1,5 2 0,2 3-280,-9-4 243,0-1 0,0 0 0,0 0 0,0 0 0,0 0 0,0 0 0,1 0 0,-1 0 0,0-1 0,0 1 0,1-1 0,3 0 0,56 0-6420,-59 0 3270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6.2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22 10304,'0'0'4368,"4"7"-4304,10 22 58,-14-29-117,0 0 0,0 1-1,0-1 1,0 0 0,0 1 0,0-1-1,0 0 1,0 0 0,0 1 0,0-1-1,1 0 1,-1 1 0,0-1 0,0 0-1,0 0 1,0 1 0,1-1 0,-1 0-1,0 0 1,0 0 0,1 1-1,-1-1 1,0 0 0,0 0 0,1 0-1,-1 0 1,0 0 0,0 1 0,1-1-1,-1 0 1,0 0 0,1 0 0,-1 0-1,0 0 1,1 0 0,103 0 150,-101 0-208,-1 0 0,0-1 1,1 1-1,-1 0 0,0-1 1,0 0-1,1 1 0,-1-1 1,0 0-1,0 0 0,0 0 1,4-3-1,4-3-404,4 1-963,1 0 0,17-4-1,-10 3-3,-20 6 1155,1 0 0,-1 0 0,1-1 0,-1 1 0,1-1 0,-1 0 0,0 0 0,4-3 0,-6 5 253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6.7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87 10656,'0'0'7722,"0"-3"-7349,0-12-37,0 11-64,0-17 150,4 18-374,10-11-32,-13 13-15,-1 0 0,1 1 1,0-1-1,-1 1 0,1-1 0,0 1 1,0 0-1,-1-1 0,1 1 1,0-1-1,0 1 0,-1 0 0,1 0 1,0 0-1,0-1 0,0 1 0,0 0 1,-1 0-1,1 0 0,1 0 1,6-1-3,3-6-1,-9 6-1,0 0 0,-1 0 0,1-1 0,0 1-1,0 0 1,0 1 0,0-1 0,0 0 0,1 1-1,-1-1 1,0 1 0,0-1 0,0 1-1,1 0 1,2 0 0,77 0 19,-81 0-16,0 0 0,-1 0 1,1 0-1,0-1 0,-1 1 0,1 0 0,0 0 1,-1 0-1,1 1 0,0-1 0,-1 0 0,1 0 1,0 0-1,-1 0 0,1 1 0,0-1 0,-1 0 1,1 1-1,-1-1 0,1 0 0,-1 1 0,1-1 0,-1 1 1,1-1-1,-1 0 0,1 1 0,-1-1 0,1 1 1,-1 0-1,0-1 0,1 1 0,-1 0 0,6 8-1,3-3 6,-8-5-4,0-1-1,-1 0 1,1 1 0,-1-1-1,1 0 1,-1 1 0,1-1-1,-1 1 1,1-1 0,-1 1-1,1-1 1,-1 1 0,1-1-1,-1 1 1,0-1 0,1 1-1,-1-1 1,0 1 0,0 0-1,1-1 1,-1 1 0,0 0-1,0-1 1,0 1 0,0 0-1,0-1 1,0 1 0,0 0-1,0-1 1,0 1 0,0 0-1,0 0 1,0 107 132,-1-106-122,1 0-1,0 0 1,0 1-1,-1-1 1,1 0 0,-1 0-1,0 0 1,0 0-1,1 0 1,-1 0-1,-1 0 1,1 0-1,-2 3 1,-4 6 65,-4 11 121,6-11-103,0 0 1,-1 0 0,0-1-1,-1 0 1,0-1-1,-14 15 1,12-15-76,5-4-10,0 0 0,-1-1 1,0 0-1,0 0 0,-6 4 1,-3-2 29,12-6-35,1 1 0,-1-1 1,0 1-1,1 0 1,-1-1-1,1 1 0,0 0 1,-1 0-1,1 0 0,-1 0 1,1 0-1,0 1 0,0-1 1,0 0-1,0 0 0,0 1 1,-1 1-1,-5 15 33,-2-12-16,2-1 2,5 13-35,2-18 11,0 1-1,0 0 1,0-1-1,0 1 1,0 0-1,0-1 1,0 1-1,0 0 0,0-1 1,1 1-1,-1-1 1,0 1-1,0-1 1,1 1-1,-1 0 1,0-1-1,1 1 0,-1-1 1,1 1-1,-1-1 1,0 1-1,1-1 1,-1 0-1,1 1 1,0-1-1,-1 0 1,1 1-1,-1-1 0,2 1 1,23 1-52,-17-3 51,-7 1 1,0 0-1,-1 0 1,1 0 0,0 0 0,0 0-1,0 0 1,0 0 0,0 1 0,-1-1-1,1 0 1,0 0 0,0 1-1,0-1 1,-1 0 0,1 1 0,0-1-1,-1 1 1,1-1 0,0 1-1,-1-1 1,1 1 0,0-1 0,-1 1-1,1 0 1,-1-1 0,1 1 0,0 1-1,-1-1-46,1-1 1,-1 1-1,1 0 0,0 0 0,-1 0 0,1-1 0,0 1 0,0 0 0,0-1 1,0 1-1,-1 0 0,1-1 0,0 1 0,0-1 0,0 0 0,0 1 1,0-1-1,0 0 0,0 1 0,0-1 0,0 0 0,0 0 0,0 0 1,0 0-1,1 0 0,-1 0 0,1-1 0,58 1-5978,-59 1 5901,0-1 1,0 0 0,0 0 0,0 0-1,0-1 1,0 1 0,0 0 0,0 0 0,0 0-1,-1-1 1,1 1 0,0 0 0,0-1-1,0 1 1,0-1 0,-1 1 0,1-1 0,0 1-1,-1-1 1,1 0 0,0 1 0,-1-1-1,1 0 1,0 1 0,0-3 0,-1 3-23,1-1 0,-1 0 1,1 0-1,-1 1 0,1-1 0,0 0 1,-1 1-1,1-1 0,0 0 0,0 1 1,-1-1-1,1 1 0,0 0 0,0-1 1,0 1-1,0-1 0,-1 1 0,1 0 1,0 0-1,0 0 0,0-1 0,0 1 1,0 0-1,0 0 0,1 0 0,20 0-3415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7.23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66 152 7904,'0'0'6805,"0"-4"-5866,0-39 235,0 25 3251,-4 18-4377,-10 0 54,10 0 84,1 0-132,-11 0-1,10 0 75,4 6-59,1-3-53,-1-1 0,0 1-1,0-1 1,0 1-1,0-1 1,0 0-1,-1 1 1,1-1-1,-1 1 1,1-1-1,-3 4 1,-6 0 10,3-1-6,3 13 35,3 133 1316,0-151-1369,0 1 0,0 0 0,0-1 0,0 1 0,0-1 0,0 1 0,0-1 0,0 1-1,0-1 1,0 1 0,1 0 0,-1-1 0,0 1 0,0-1 0,1 1 0,-1-1 0,0 1 0,0-1 0,1 1 0,-1-1 0,1 0 0,-1 1 0,0-1 0,1 0 0,-1 1 0,1-1 0,-1 0 0,1 1-1,-1-1 1,1 0 0,0 1 0,8 5 5,0 9-3,-9-13-5,1-1-1,0 0 1,-1 1 0,1-1 0,0 1 0,-1-1-1,1 0 1,0 0 0,0 0 0,0 1-1,0-1 1,0 0 0,0 0 0,1 0 0,1 1-1,4 0-35,-1-1 0,1 0 0,0 0-1,0 0 1,-1-1 0,1 0 0,11-2 0,0 2-60,-11-4 33,7-10 26,-10 10 6,-1 4-5,12 0-16,-15 0 52,0 1 0,0-1 0,0 0 1,0 0-1,1 0 0,-1 0 0,0 0 1,0 0-1,0 0 0,0 0 0,0 0 1,0 0-1,0 0 0,1 0 0,-1 0 1,0 0-1,0 0 0,0 0 0,0 0 1,0 0-1,0-1 0,0 1 0,1 0 1,-1 0-1,0 0 0,0 0 0,0 0 1,0 0-1,0 0 0,0 0 0,0 0 1,0 0-1,0 0 0,0-1 0,1 1 1,-1 0-1,0 0 0,0 0 0,0 0 1,0 0-1,0 0 0,0 0 0,0-1 1,0 1-1,0 0 0,0 0 0,0 0 1,0 0-1,0 0 0,0 0 0,0 0 1,0-1-1,0 1 0,0 0 0,0 0 1,0 0-1,0-1-1,0 0-1,0 0 1,0 1 0,0-1 0,0 0-1,0 0 1,0 0 0,1 1 0,-1-1-1,0 0 1,1 0 0,-1 1 0,0-1-1,1 0 1,-1 1 0,1-1 0,-1 0-1,1 1 1,0-1 0,-1 1 0,1-1-1,0 1 1,0-1 0,0 0 0,0 1 1,0-1-1,0 0 1,-1 1-1,1-1 1,0 0-1,-1 0 1,1 0-1,0 1 1,-1-1-1,1 0 1,-1 0-1,1 0 1,-1 0-1,0 0 0,1 0 1,-1 0-1,0 0 1,0 0-1,1 0 1,-1 0-1,0 0 1,0-2-1,0-126-771,0 127 728,-1-1-1,1 1 1,0 0-1,-1 0 1,1-1 0,-1 1-1,0 0 1,0 0 0,0 0-1,0-1 1,0 1-1,-2-3 1,-4-6-218,-15-32-1177,20 36 901,1-1 0,0 1 0,0-1 0,0 1 1,1-1-1,0 1 0,2-11 0,-1 1-3459,2 17 2094,-3 0 1904,1 0-157,0 0 0,0 0 0,0 0 1,0 0-1,0 1 0,0-1 0,0 0 0,0 0 1,0 1-1,0-1 0,-1 0 0,1 1 0,0-1 1,1 1-1,-2 0-32,1 0 1,0 0-1,-1 0 1,0 1-1,1-1 0,-1 0 1,0 0-1,1 0 1,-1 0-1,0 1 1,0-1-1,0 0 0,0 2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0:35.7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29 26 10048,'0'0'2618,"-4"0"-356,-15 0-439,19 0-1796,0 0-1,0 0 0,0 0 0,0 0 0,0 0 0,0 0 0,-1 0 0,1 0 0,0 0 0,0 0 0,0 0 0,0 0 0,0 0 0,-1 0 0,1 0 0,0 0 0,0 0 0,0 0 0,0 0 0,0 0 0,-1 0 0,1 0 0,0 0 0,0 0 0,0 0 0,0 0 0,0 0 0,0 0 0,0-1 0,-1 1 0,1 0 0,0 0 0,0 0 0,0 0 0,0 0 0,0 0 0,0 0 0,0-1 0,0 1 0,0 0 0,0 0 0,0 0 0,0 0 0,0 0 0,0-1 0,0 1 0,0 0 0,0 0 0,0 0 0,0 0 0,0 0 0,0-1 0,0 1 0,0 0 0,0 0 0,0 0 0,0-18 1126,0 14 2315,0 8-3387,0 14-38,0-14-4,0 1 15,0 6-36,-1-4-10,0 0-1,1 0 1,1 0-1,-1 0 1,1 0-1,0 0 1,2 8-1,6-1-6,-7-12 0,-1 0 0,1 0 0,-1 1 0,0-1 0,1 1 0,-1-1 0,0 1 0,-1-1 0,1 1 0,0 0 0,-1-1 0,1 1 0,-1 4 0,0 84-108,0-71-4044,0 1-4329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12:07.7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86 112 8128,'0'0'2704,"4"0"-822,14 0 684,-18-4-1996,0-14 5377,0 21-5766,0-2-174,0 0 0,0 0 0,0-1 1,0 1-1,0 0 0,0-1 0,0 1 0,0 0 0,-1 0 1,1-1-1,0 1 0,-1-1 0,1 1 0,0 0 0,-1-1 1,1 1-1,0-1 0,-1 1 0,1-1 0,-1 1 0,1-1 1,-1 1-1,0-1 0,1 1 0,-1-1 0,0 1 0,0-1 12,0 1 0,0 0-1,0-1 1,0 1-1,0 0 1,1 0-1,-1-1 1,0 1-1,1 0 1,-1 0-1,0 0 1,1 0-1,-1 0 1,1 0-1,-1 0 1,1 0-1,0 0 1,-1 0-1,1 0 1,0 0-1,0 1 1,0-1-1,0 0 1,0 0-1,0 0 1,0 2-1,0-3-5,0 1 0,0 0 0,0 0 0,0-1 0,0 1-1,0 0 1,0-1 0,0 1 0,-1 0 0,1-1 0,0 1-1,-1 0 1,1-1 0,0 1 0,-1 0 0,1-1 0,-1 1-1,1-1 1,-1 1 0,1-1 0,-1 1 0,1-1 0,-1 1-1,1-1 1,-2 1 0,1 0 3,0-1 0,0 1 0,1 0 0,-1-1 0,0 1-1,0 0 1,0 0 0,1 0 0,-1 0 0,0 0 0,1 0 0,-1 0 0,1 0-1,-1 0 1,1 0 0,0 0 0,-1 0 0,1 0 0,0 0 0,0 0 0,0 1-1,0-1 1,0 0 0,0 0 0,0 2 0,0 97 176,0-100-192,0 0-1,0 0 1,0 0-1,0 0 1,0 1 0,0-1-1,0 0 1,0 0 0,0 0-1,0 0 1,0 0-1,0 0 1,0 0 0,0 1-1,0-1 1,0 0 0,0 0-1,0 0 1,0 0-1,0 0 1,0 0 0,0 0-1,0 1 1,0-1 0,0 0-1,0 0 1,0 0-1,0 0 1,1 0 0,-1 0-1,0 0 1,0 0 0,0 0-1,0 0 1,0 0-1,0 1 1,0-1 0,0 0-1,0 0 1,1 0 0,-1 0-1,0 0 1,0 0-1,0 0 1,0 0 0,0 0-1,0 0 1,1 0 0,-1 0-1,0 0 1,0 0-1,0 0 1,0 0 0,0 0-1,0 0 1,1-1 0,-1 1-1,1 0 1,0 0 0,-1 0 0,1 0-1,0 0 1,-1 0 0,1 1 0,0-1-1,-1 0 1,1 0 0,0 0 0,-1 1-1,1-1 1,-1 0 0,1 1 0,0-1-1,-1 0 1,1 1 0,-1-1 0,1 1-1,-1-1 1,1 1 0,-1-1 0,0 1-1,1-1 1,-1 1 0,1-1 0,-1 1-1,0 0 1,0-1 0,1 1-1,-1 0 1,0-1 0,0 1 0,0 0-1,0-1 1,0 1 0,0 0 0,0-1-1,0 1 1,0 1 0,4 5-21,11 7 5,-15-13 11,0-1 1,1 0 0,-1 1 0,0-1 0,1 1 0,-1-1 0,1 0 0,-1 1-1,1-1 1,-1 0 0,1 1 0,-1-1 0,1 0 0,-1 0 0,1 1-1,-1-1 1,1 0 0,0 0 0,-1 0 0,1 0 0,-1 0 0,1 0 0,0 0-1,-1 0 1,1 0 0,0 0 0,6 1-28,-1 9-16,-6-10 47,1 1-1,-1-1 0,0 1 0,0-1 1,1 1-1,-1-1 0,1 1 0,-1-1 1,0 1-1,1-1 0,-1 0 0,1 1 1,-1-1-1,1 1 0,-1-1 0,1 0 1,-1 0-1,1 1 0,-1-1 0,1 0 1,-1 0-1,1 0 0,0 1 0,-1-1 1,1 0-1,-1 0 0,1 0 0,-1 0 1,1 0-1,1 0 0,1 0-30,1 3 6,-2-1 26,1 0 0,0 0 0,0 0 0,0-1 0,0 1 0,0-1 0,0 0 0,1 1 0,-1-2 0,0 1 0,0 0 0,1-1 0,-1 1 0,1-1 0,-1 0 0,4 0 0,0-4 26,11-10 1,0 7-22,-11-8-5,8 8-5,-8-7-16,7 7 15,-7-11 1,8 0-11,-11 11 32,-3-9-3,0 9-9,-1 1-1,0-1 1,1 1 0,-2 0 0,1-1 0,-1 1 0,0-1 0,-3-8 0,-1 5 18,1 2-10,0-1-1,-1 1 1,0 1-1,-11-15 1,11 17-11,1-1 0,0 1 0,0-1 0,-3-8 0,5 10 1,0 0 0,0 1 0,-1-1 1,1 0-1,-1 1 0,0-1 0,1 1 0,-2 0 0,1 0 0,0 0 0,0 0 0,-6-3 0,-34-16-2,36 20-91,1 1 0,0 0-1,0 0 1,-1 0 0,1 1 0,-1 0 0,1 0 0,-12 2-1,4-1-378,0-2-294,12 1 458,-1 0 0,0 0 1,1 0-1,-1 0 0,0 0 0,1 0 0,-1 1 1,1-1-1,-1 1 0,-3 1 0,-16 13-3005,20-14 2901,0-1 0,1 1 1,-1-1-1,0 1 1,0-1-1,0 0 0,0 1 1,0-1-1,-2 0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3.45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53 54 6720,'-17'0'1499,"8"0"4436,9-4-4585,0 3-1293,0 0 1,0 0-1,0 0 1,0 1-1,0-1 1,0 0-1,0 0 1,0 0-1,-1 0 1,1 1-1,0-1 1,0 0-1,-1 0 1,1 1-1,-1-1 1,1 0-1,-1 0 1,1 1-1,-1-1 1,1 1-1,-1-1 1,1 0 0,-1 1-1,0-1 1,1 1-1,-1-1 1,0 1-1,1 0 1,-1-1-1,0 1 1,0 0-1,0-1 1,1 1-1,-1 0 1,0 0-1,0 0 1,0 0-1,0 0 1,1 0-1,-1 0 1,-1 0-1,-3 0 3047,10 0-2778,3 0-101,0 1-103,0-1 0,1 0-1,-1 0 1,0-1 0,0 0-1,10-2 1,-4-6-118,-12 7-4,0 1-1,0-1 0,1 1 1,-1 0-1,1-1 0,-1 1 0,1 0 1,-1 1-1,1-1 0,0 0 1,-1 1-1,1-1 0,4 1 1,68 0-1680,-75 0 1660,0 0 0,0 0 0,0 0 0,0 0 0,0 0 0,1 0 0,-1 0 0,0 0-1,0 0 1,0 0 0,0 0 0,0 0 0,1 0 0,-1 0 0,0 0 0,0 0 0,0 0 0,0 0 0,0 0 0,1 0 0,-1 0 0,0 0 0,0 0 0,0 0 0,0 0 0,0 0 0,0 0 0,0 1 0,1-1 0,-1 0 0,0 0 0,0 0 0,0 0 0,0 0 0,0 0 0,0 1 0,0-1 0,0 0 0,0 0 0,0 0 0,0 0 0,0 0 0,0 0 0,0 1 0,0-1 0,0 0 0,0 0 0,0 0 0,0 0 0,0 0 0,0 1 0,0-1-1,0 0 1,0 0 0,0 0 0,0 1 0,0-1-42,0 1-1,0 0 0,0 0 1,0 0-1,0 0 0,0 0 1,0 0-1,1 0 1,-1 0-1,0 0 0,0 0 1,1 0-1,-1 0 0,1 0 1,-1-1-1,2 3 0,-1-3-336,0 1 0,0 0-1,1-1 1,-1 1-1,0-1 1,1 1 0,-1-1-1,0 1 1,1-1 0,-1 0-1,0 0 1,1 0-1,-1 0 1,3 0 0,-4 4-2391,0 18-788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3.93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9760,'0'0'9199,"5"0"-8596,39 0 682,-40 0-1023,1 0-70,70 0 202,0 0-3546,-71 0 1158,0 0-561,14 0-682,-14 0-1088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4.93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291 55 6752,'0'0'3546,"0"-4"-2314,0 2-1172,0 1 0,0 0 1,0 0-1,0 0 0,0 0 0,0 0 0,0 0 0,-1 0 0,1 1 0,0-1 0,-1 0 0,1 0 0,0 0 0,-1 0 0,0-1 1,-1 1 53,1 0 1,0 1 0,0-1 0,0 0 0,0 1 0,0-1 0,-1 1 0,1 0 0,0-1 0,0 1 0,-1 0 0,1 0-1,0 0 1,0 0 0,-3 0 2389,4-4-2168,0 3-318,0 0 0,0 0 0,0 0 0,0 1-1,0-1 1,0 0 0,0 0 0,0 0-1,-1 0 1,1 1 0,0-1 0,0 0 0,-1 0-1,1 1 1,-1-1 0,1 0 0,-1 0-1,1 1 1,-1-1 0,1 1 0,-1-1 0,1 0-1,-1 1 1,0-1 0,1 1 0,-1-1-1,0 1 1,1 0 0,-1-1 0,0 1 0,0 0-1,0-1 1,1 1 0,-1 0 0,0 0-1,0 0 1,0 0 0,0 0 0,1 0 0,-1 0-1,-1 0 1,-3 0 1049,1 0-523,-14 0-54,14 0-15,0 0-32,1 0-414,0-1 72,-1 1 0,0 0 0,1 0 0,-1 0 0,0 0 0,1 1 0,-1 0 0,1-1 1,-7 3-1,4 8 84,-1-3 1,-14-5 296,20-3-472,0 0 0,0 0 0,0 0 0,0 0 0,0 0 0,0 0 0,1 1 1,-1-1-1,0 0 0,0 0 0,0 1 0,0-1 0,1 0 0,-1 1 0,0-1 0,1 1 0,-1-1 0,0 1 0,1 0 0,-1-1 0,0 1 1,1 0-1,-1-1 0,1 1 0,-1 0 0,0 1 0,1-1 2,-1 0-1,0 0 1,0 0 0,0 0-1,0 0 1,0 0-1,0 0 1,0 0 0,0 0-1,0-1 1,0 1 0,0 0-1,0-1 1,-1 1 0,1-1-1,0 1 1,0-1 0,-1 1-1,1-1 1,0 0 0,-1 0-1,1 0 1,0 1 0,-1-2-1,1 1 1,-2 0 0,2 0-6,0 0 0,0 0 0,0 0 0,0 0 0,0 0 0,0 0 0,0 0 0,0 0 1,0 0-1,0 1 0,0-1 0,0 0 0,0 1 0,0-1 0,0 1 0,0 0 0,0 0 4,0 1 0,0-1 0,0 1 0,1 0-1,-1-1 1,1 1 0,-1-1 0,1 1 0,0 0-1,0 0 1,0-1 0,0 1 0,0 0-1,0 2 1,0-3-7,0 0 0,0 0 0,0 0 0,-1 0-1,1 0 1,0 0 0,-1 0 0,1 0 0,-1 0 0,1 0 0,-1 0-1,1 0 1,-1 0 0,0 0 0,1 0 0,-1 0 0,0 0-1,0 0 1,0-1 0,1 1 0,-3 1 0,2-2-2,0 1 1,0 0-1,0-1 1,0 1-1,1 0 1,-1 0-1,0-1 1,0 1-1,1 0 1,-1 0 0,0 0-1,1 0 1,-1 0-1,1 0 1,0 0-1,-1 0 1,1 0-1,0 0 1,-1 0-1,1 1 1,0 1-1,0-3 0,0 0 1,0 1-1,0-1 0,0 1 0,0-1 1,0 0-1,0 1 0,0-1 0,0 0 1,0 1-1,-1-1 0,1 1 0,0-1 1,0 0-1,0 1 0,-1-1 0,1 0 0,0 1 1,0-1-1,-1 0 0,1 0 0,0 1 1,0-1-1,-1 0 0,1 1 0,-3 0 1,1 1 0,0 0 1,1 1-1,-1-1 0,0 0 0,1 0 0,-1 1 0,1-1 0,0 1 0,0-1 0,0 1 0,0 0 0,0-1 0,0 1 0,1 0 0,-1 0 1,1 4-1,0 99 120,0-103-122,0 0 0,1-1 0,-1 1 0,1 0 0,-1 0 0,1-1 0,0 1 0,0-1 0,0 1 0,0-1 0,1 1 0,-1-1 0,3 4 0,5 7 0,-1 9 0,10-13 0,-10 2 1,-8-10-1,0-1 0,0 1 0,1 0-1,-1-1 1,1 1 0,-1 0 0,0-1 0,1 1-1,-1-1 1,1 1 0,-1-1 0,1 1 0,0-1-1,-1 1 1,1-1 0,-1 0 0,1 1 0,0-1-1,-1 0 1,1 0 0,0 1 0,-1-1 0,1 0-1,0 0 1,0 0 0,-1 0 0,1 0 0,0 0-1,0 0 1,1 0 0,-2 0-1,0 0 0,1 0 0,-1 0 1,0 0-1,1 0 0,-1 0 0,1 0 0,-1 0 1,0 0-1,1 0 0,-1 1 0,0-1 0,1 0 0,-1 0 1,0 0-1,1 0 0,-1 1 0,0-1 0,1 0 1,-1 0-1,0 1 0,0-1 0,1 0 0,-1 1 0,0-1 1,22 18-6,1-9 6,-16 2 0,-7-11 0,1 1 0,-1 0 0,0 0 0,1-1 0,-1 1 0,1 0 0,-1-1 0,1 1 0,-1-1 0,1 1 0,0 0 0,-1-1 0,1 1 0,0-1 0,-1 0 0,1 1 0,0-1 0,0 0 0,-1 1 0,1-1 0,0 0 0,0 0 0,-1 1 0,1-1 0,0 0 0,0 0 0,0 0 0,0 0 0,-1 0 0,1 0 0,0-1 0,1 1 0,100 0-101,-102 0 100,0 0 1,0 0 0,0 0-1,0 0 1,0 0-1,0 0 1,1 0-1,-1 0 1,0 0-1,0 0 1,0 0-1,0 0 1,0 0-1,1 0 1,-1 0-1,0 0 1,0 0 0,0 0-1,0 0 1,0 0-1,1 0 1,-1 0-1,0 0 1,0 0-1,0 0 1,0 0-1,0 0 1,0-1-1,0 1 1,1 0-1,-1 0 1,0 0 0,0 0-1,0 0 1,0 0-1,0 0 1,0-1-1,0 1 1,0 0-1,0 0 1,0 0-1,0 0 1,0 0-1,0-1 1,0 1-1,0 0 1,0 0 0,0 0-1,0 0 1,0 0-1,0-1 1,0 1-1,0 0 1,0 0-1,0 0 1,0 0-1,0-2-2,0 1 0,1 0 0,-1 0 1,0-1-1,0 1 0,1 0 0,-1 0 0,1 0 0,0 0 0,-1 0 0,1 0 0,0 0 0,-1 0 0,1 0 0,0 0 0,0 0 1,0 0-1,0 0 0,0 1 0,0-1 0,0 0 0,0 1 0,0-1 0,0 0 0,0 1 0,2-1 0,0 0 0,-1 0 0,0 0 0,0 0 0,0-1 0,0 1 0,0 0-1,0-1 1,-1 1 0,1-1 0,0 0 0,-1 0 0,1 0 0,1-2 0,5-23-3,0 13 7,-6 12 0,0 0 1,-1 0 0,1-1 0,-1 1 0,0-1 0,0 1 0,0-1 0,0 1 0,-1-1-1,1 0 1,-1 0 0,1 1 0,-1-4 0,0-122 30,0 127-33,0 1 0,0-1 0,0 1 0,0 0 0,0-1 0,0 1 0,0-1 0,0 1 0,0 0 0,0-1 0,-1 1 0,1 0 0,0-1 0,0 1 0,0 0 0,0-1 0,-1 1-1,1 0 1,0-1 0,0 1 0,-1 0 0,1 0 0,0-1 0,-1 1 0,1 0 0,-18-18-41,18 18 38,0 0 0,-1 0 1,1-1-1,0 1 0,0 0 0,-1 0 1,1-1-1,0 1 0,0 0 1,-1-1-1,1 1 0,0 0 1,0-1-1,0 1 0,-1 0 1,1-1-1,0 1 0,0 0 0,0-1 1,0 1-1,0 0 0,0-1 1,0 1-1,0-1 0,0 1 1,0-2-10,0 1 0,0 0 0,0 0 0,-1 0 0,1 0 0,0 0 1,-1 0-1,1 0 0,0 0 0,-1 0 0,1 0 0,-1 0 1,0 0-1,1 0 0,-1 0 0,0 0 0,0 1 0,1-1 0,-1 0 1,0 0-1,0 1 0,-2-2 0,2 2-18,1-1 1,-1 1-1,0-1 0,0 0 0,0 0 1,0 1-1,1-1 0,-1 0 0,0 0 1,1 0-1,-1 0 0,0 1 0,1-1 1,-1 0-1,1 0 0,0 0 0,-1 0 1,1 0-1,0-1 0,-1 1 0,1 0 1,0-2-1,0 3 16,0 0 0,0 0 0,0 0-1,0 0 1,0 0 0,0-1 0,0 1 0,0 0 0,0 0-1,0 0 1,0 0 0,0 0 0,0-1 0,0 1 0,0 0-1,0 0 1,0 0 0,0 0 0,0 0 0,0 0 0,0-1 0,0 1-1,0 0 1,0 0 0,0 0 0,0 0 0,0 0 0,0 0-1,-1-1 1,1 1 0,0 0 0,0 0 0,0 0 0,0 0-1,0 0 1,0 0 0,-1 0 0,1 0 0,0 0 0,0 0 0,0 0-1,0 0 1,0 0 0,0 0 0,-1 0 0,1 0 0,0 0-1,0 0 1,0 0 0,0 0 0,0 0 0,-1 0 0,1 0-1,0 0 1,0 0 0,0 0 0,-29 0-3241,5 0-3642,2 0 1362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6.1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504 0 5536,'0'0'4688,"-4"0"-3062,-31 0 6675,25 0-8863,6 0 1970,4 5-1131,0-5-264,0 1-1,0 0 1,0 0-1,0 0 1,0 0-1,0 0 1,0 0-1,0 0 1,0 0-1,-1 0 1,1 0-1,0 0 1,-1 0-1,1 0 1,-1 0-1,0 0 1,0 0 47,-1 0 1,1 0-1,-1 0 1,0-1-1,1 1 1,-1-1-1,1 1 1,-1-1-1,0 0 1,0 0-1,1 0 1,-1 0-1,0 0 1,-2 0-1,4 0-47,-1 0 0,0 0 0,0 0 0,0 0 0,1 0 0,-1 0 1,0 0-1,0 0 0,0 0 0,0 0 0,1 1 0,-1-1 0,0 0 0,0 1 0,1-1 0,-1 1 0,0-1 0,0 0 1,1 1-1,-1 0 0,1-1 0,-1 1 0,0-1 0,1 1 0,-1 0 0,1-1 0,-1 1 0,1 0 0,0-1 0,-1 1 0,1 0 1,0 0-1,0 0 0,-1-1 0,1 1 0,0 0 0,0 0 0,0 0 0,0 0 0,0-1 0,0 3 0,0 1 238,-4-4-27,-14 0-27,18 0-189,0 0-1,-1 0 0,1 0 1,-1 0-1,1 0 1,0 0-1,-1 0 0,1 0 1,0 0-1,-1 0 1,1 1-1,-1-1 0,1 0 1,0 0-1,-1 0 0,1 1 1,0-1-1,-1 0 1,1 0-1,0 1 0,0-1 1,-1 0-1,1 0 1,0 1-1,-1 0 0,-16 17 175,12-14-38,1-4 0,3 0-141,0 0 0,0 0 1,0 0-1,1 0 1,-1 0-1,0 0 1,0 0-1,0 0 0,1 0 1,-1 1-1,0-1 1,0 0-1,0 1 1,1-1-1,-1 0 0,0 1 1,1-1-1,-1 1 1,0-1-1,1 1 1,-1-1-1,1 1 0,-1-1 1,1 1-1,-1 0 1,1-1-1,-1 1 1,1 0-1,-1 0 0,1-1 1,0 1-1,0 0 1,-1 0-1,1 0 1,0-1-1,0 1 0,0 0 1,0 0-1,0 0 1,0-1-1,0 3 1,0-3-4,0 0 1,0 0 0,0 0 0,0 0 0,0 0 0,0 1-1,0-1 1,0 0 0,0 0 0,0 0 0,0 0 0,0 0 0,0 1-1,0-1 1,0 0 0,0 0 0,0 0 0,0 0 0,0 0-1,0 1 1,0-1 0,0 0 0,0 0 0,0 0 0,0 0-1,0 0 1,0 0 0,-1 0 0,1 1 0,0-1 0,0 0 0,0 0-1,0 0 1,0 0 0,0 0 0,0 0 0,-1 0 0,1 0-1,0 0 1,0 0 0,0 0 0,0 0 0,0 0 0,-1 0-1,1 0 1,0 0 0,0 0 0,0 0 0,0 0 0,0 0 0,-1 0-1,1 0 1,0 0 0,0 0 0,0 0 0,0 0 0,-18 0 15,17 0-15,1 0 0,-1 0 0,1 0 1,0 0-1,-1 0 0,1 0 0,-1 0 0,1 0 1,0 0-1,-1 0 0,1 1 0,0-1 1,-1 0-1,1 0 0,0 0 0,-1 0 1,1 1-1,0-1 0,0 0 0,-1 0 0,1 1 1,0-1-1,-1 0 0,1 1 0,0 0 1,-18 17 56,14-14 6,0 0-5,-14 14-22,13-14-5,1-4 6,3 0-35,0 0 1,-1 0 0,1 0-1,0 1 1,0-1 0,0 0-1,0 1 1,0-1 0,0 0 0,0 1-1,1-1 1,-1 1 0,0-1-1,0 1 1,0 0 0,0-1-1,0 1 1,1 0 0,-1 0 0,0 0-1,1-1 1,-1 1 0,0 2-1,1-3 0,-1 1 0,0 0 0,1 0 0,-1 0 0,0 0 0,1 0 0,-1-1 0,0 1 0,0 0 0,1-1 0,-1 1 0,0 0 0,0-1 0,0 1 0,0-1 0,0 0 0,0 1 0,0-1 0,0 0 0,0 1 0,0-1 0,0 0 0,-2 0 0,3 0-3,0 0 1,0 0 0,0 0 0,0 0 0,0 0 0,-1 0 0,1 0 0,0 0 0,0 0 0,0 0 0,0 0 0,0 0 0,-1 0 0,1 0 0,0 0 0,0 0-1,0 0 1,0 0 0,0 0 0,0 0 0,-1 0 0,1 0 0,0 0 0,0 0 0,0 0 0,0 0 0,0 0 0,0 0 0,-1 1 0,1-1 0,0 0-1,0 0 1,0 0 0,0 0 0,0 0 0,0 0 0,0 1 0,0-1 0,0 0 0,0 0 0,0 0 0,0 0 0,0 0 0,0 0 0,0 1 0,0-1 0,0 0-1,0 0 1,0 0 0,0 0 0,0 0 0,0 1 0,0-1 0,0 0 0,0 0 0,0 0 0,0 1 1,0 0 0,0 0 1,0 0-1,0-1 0,0 1 1,0 0-1,0 0 0,0 0 0,-1 0 1,1-1-1,0 1 0,0 0 1,-1 0-1,1-1 0,-1 1 0,1 0 1,-1 0-1,1-1 0,-1 1 1,1-1-1,-1 1 0,1 0 0,-1-1 1,0 1-1,1-1 0,-1 1 1,0-1-1,1 0 0,-1 1 0,0-1 1,0 0-1,0 1 0,1-1 1,-1 0-1,0 0 0,0 0 0,0 0 1,0 0-1,1 0 0,-1 0 1,-2 0-1,-1 0 94,0 0-53,3 0-41,0 0 0,0 0 0,0 0 0,1 0 0,-1 0 1,0 0-1,0 0 0,0 0 0,1 0 0,-1 1 0,0-1 0,0 0 1,0 1-1,1-1 0,-1 0 0,0 1 0,1-1 0,-1 1 1,0-1-1,1 1 0,-1-1 0,1 1 0,-1-1 0,1 1 1,-1 0-1,1-1 0,-1 1 0,1 0 0,-1 0 0,1-1 0,0 1 1,0 0-1,-1 0 0,1-1 0,0 1 0,0 0 0,0 0 1,0 0-1,0 0 0,0-1 0,0 3 0,0 1 62,-5 1-32,-13 13 0,14-14 123,4 0-112,0-3-41,0 0 0,0 0 0,0 0 1,0-1-1,0 1 0,0 0 1,0 0-1,0 0 0,0-1 0,-1 1 1,1 0-1,0 0 0,-1 0 1,1-1-1,0 1 0,-1 0 0,1-1 1,-1 1-1,1 0 0,-1-1 1,1 1-1,-1-1 0,1 1 0,-1-1 1,0 1-1,1-1 0,-1 1 1,0-1-1,0 1 0,1-1 0,-1 0 1,0 0-1,0 1 0,1-1 1,-1 0-1,0 0 0,0 0 0,0 0 1,0 0-1,1 0 0,-3 0 1,3 0-2,0 0 0,0 0 0,0 0 0,0 0 0,0 0 0,-1 0 0,1 0 1,0 0-1,0 0 0,0 0 0,0 0 0,0 0 0,-1 0 0,1 0 0,0 0 1,0 0-1,0 0 0,0 0 0,0 0 0,-1 0 0,1 0 0,0 0 0,0 0 1,0 0-1,0 0 0,0 0 0,0 0 0,0 1 0,-1-1 0,1 0 0,0 0 0,0 0 1,0 0-1,0 0 0,0 0 0,0 1 0,0-1 0,0 0 0,0 0 0,0 0 1,0 0-1,0 0 0,0 0 0,0 1 0,0-1 0,0 0 0,0 0 0,0 0 1,0 0-1,0 0 0,0 1 0,0-1 0,0 0 0,0 0 0,0 0 0,0 1 1,0 21 243,-5-22-176,5 0-66,-1 0 0,0 0 0,0 0 0,0 0 0,1 0 0,-1 0 0,0 0 0,0 0-1,0 0 1,0 0 0,1 1 0,-1-1 0,0 0 0,0 1 0,1-1 0,-1 1 0,0-1 0,0 0 0,1 1 0,-1 0 0,1-1-1,-1 1 1,0-1 0,1 1 0,-1 0 0,1-1 0,-1 1 0,1 0 0,0-1 0,-1 1 0,1 0 0,0 0 0,0 0-1,-1-1 1,1 1 0,0 0 0,0 0 0,0 0 0,0 0 0,0-1 0,0 3 0,0 1 130,0 1-101,0 13 0,0-18-31,0 0-1,0 0 1,0 0-1,0 0 1,0 0 0,0 0-1,0 1 1,0-1-1,0 0 1,0 0-1,0 0 1,0 0-1,0 0 1,0 1 0,0-1-1,0 0 1,0 0-1,0 0 1,0 0-1,0 0 1,0 1 0,0-1-1,0 0 1,0 0-1,0 0 1,0 0-1,0 0 1,0 0-1,-1 0 1,1 1 0,0-1-1,0 0 1,0 0-1,0 0 1,0 0-1,0 0 1,0 0-1,-1 0 1,1 0 0,0 0-1,0 0 1,0 0-1,0 0 1,0 0-1,-1 0 1,1 0 0,0 0-1,0 0 1,0 0-1,0 0 1,0 0-1,-1 0 1,1 0-1,0 0 1,0 0 0,0 0-1,-18 0 32,14 0 91,4 4-54,0 14-5,0-14 6,-5-4 10,5 0-79,-1 0 1,0 0 0,0 0 0,0 0-1,0 0 1,1 0 0,-1 0 0,0 0 0,0 0-1,0 1 1,0-1 0,1 0 0,-1 1-1,0-1 1,0 0 0,1 1 0,-1-1 0,0 1-1,1-1 1,-1 1 0,0-1 0,1 1-1,-1 0 1,1-1 0,-1 1 0,1 0 0,-1 0-1,1-1 1,0 1 0,-1 0 0,1 0-1,0-1 1,-1 1 0,1 0 0,0 0-1,0 0 1,0 0 0,0-1 0,0 1 0,0 0-1,0 2 1,0 1 30,0 0 0,0 14 0,0-14 0,0 1 0,0 39 64,0-40-64,0 0-5,0 15-17,0-15 49,0 0-27,0 14 5,0-18-36,0 0 0,0 0 0,0 0 0,0 0 0,0 0 0,0 1 0,0-1 0,0 0 0,0 0 0,0 0 0,0 0 0,0 0 0,0 1 0,0-1 0,0 0-1,0 0 1,0 0 0,0 0 0,0 0 0,0 1 0,0-1 0,0 0 0,0 0 0,0 0 0,0 0 0,0 0 0,0 0 0,1 0 0,-1 1 0,0-1-1,0 0 1,0 0 0,0 0 0,0 0 0,0 0 0,1 0 0,-1 0 0,0 0 0,0 0 0,0 0 0,0 0 0,0 0 0,0 0 0,1 0 0,-1 0 0,0 0-1,0 0 1,0 0 0,0 0 0,0 0 0,1 0 0,-1 0 0,0 0 0,0 0 0,0 0 0,1 0 0,-1 0 1,1 0 1,0 0-1,0 0 1,0 0 0,-1 0-1,1 0 1,0 0-1,0 0 1,0 0-1,0 0 1,-1 1-1,1-1 1,0 0-1,0 1 1,-1-1-1,1 1 1,0-1 0,0 0-1,-1 1 1,1 0-1,-1-1 1,1 1-1,0-1 1,-1 1-1,1 0 1,-1-1-1,1 1 1,-1 0-1,0-1 1,1 1 0,-1 0-1,0 0 1,0 0-1,1-1 1,-1 1-1,0 0 1,0 0-1,0 0 1,0 0-1,0-1 1,0 3-1,0 1 84,0 1-12,0 17 102,4-18-128,14 14 6,-14-14 15,-4 1-37,0-5-30,0 1-1,0 0 1,0 0-1,0 0 1,0 0-1,0-1 1,0 1-1,0 0 1,0 0-1,1 0 1,-1 0-1,0-1 1,1 1-1,-1 0 1,0 0 0,1-1-1,-1 1 1,1 0-1,-1-1 1,1 1-1,-1 0 1,1-1-1,0 1 1,-1-1-1,1 1 1,0-1-1,0 1 1,-1-1-1,1 0 1,0 1-1,0-1 1,-1 0-1,1 1 1,0-1-1,0 0 1,0 0 0,0 0-1,-1 0 1,1 0-1,0 0 1,1 0-1,-1 0 0,-1 0-1,0 0 1,0 0-1,0 0 0,0 0 1,0 0-1,1 0 1,-1 0-1,0 0 1,0 0-1,0 0 1,0 0-1,0 0 1,1 0-1,-1 0 1,0 0-1,0 0 1,0 0-1,0 0 1,0 0-1,1 0 0,-1 0 1,0 0-1,0 0 1,0 0-1,0 0 1,0 0-1,0 0 1,0 1-1,1-1 1,-1 0-1,0 0 1,0 0-1,0 0 1,0 0-1,0 0 0,0 0 1,0 1-1,0-1 1,0 0-1,0 0 1,0 0-1,0 0 1,0 0-1,0 1 1,0-1-1,0 0 1,0 0-1,0 0 1,0 0-1,0 0 1,0 1-1,0-1 0,0 0 1,0 0-1,0 0 1,0 18 9,0-18-9,0 0-1,0 0 1,0 0-1,0 0 0,0 0 1,0 1-1,0-1 0,0 0 1,0 0-1,0 0 1,0 0-1,0 0 0,0 1 1,0-1-1,0 0 0,0 0 1,0 0-1,0 0 1,0 0-1,0 0 0,0 1 1,0-1-1,0 0 0,0 0 1,0 0-1,0 0 1,0 0-1,0 0 0,1 1 1,-1-1-1,0 0 0,0 0 1,0 0-1,0 0 1,0 0-1,0 0 0,1 0 1,-1 0-1,0 0 0,0 0 1,0 0-1,0 0 1,0 0-1,0 0 0,1 0 1,-1 0-1,0 0 0,0 0 1,0 0-1,0 0 1,0 0-1,1 0 0,-1 0 1,0 0-1,0 0 0,0 0 1,1 0-1,0 0 0,0 0 1,0 0-1,-1 0 0,1 0 0,0 0 1,0 0-1,0 0 0,0 1 0,-1-1 1,1 0-1,0 0 0,0 1 0,-1-1 1,1 1-1,0-1 0,0 1 0,-1-1 1,1 1-1,-1-1 0,1 1 0,0-1 1,-1 1-1,1 0 0,-1-1 0,1 1 1,-1 0-1,0-1 0,1 1 0,-1 0 1,0 0-1,1 0 0,-1-1 0,0 1 1,0 0-1,0 0 0,0 0 0,0 0 1,0-1-1,0 1 0,0 2 0,0-3 1,0 0-1,0 0 1,0 0-1,0 0 0,0 0 1,0 0-1,0 1 0,0-1 1,0 0-1,0 0 1,0 0-1,0 0 0,0 0 1,0 1-1,0-1 0,0 0 1,0 0-1,0 0 1,0 0-1,0 0 0,0 1 1,0-1-1,0 0 0,0 0 1,0 0-1,0 0 1,0 0-1,1 0 0,-1 0 1,0 1-1,0-1 0,0 0 1,0 0-1,0 0 1,0 0-1,0 0 0,1 0 1,-1 0-1,0 0 0,0 0 1,0 0-1,0 0 1,0 0-1,1 0 0,-1 0 1,0 0-1,0 0 0,0 0 1,0 0-1,0 0 1,1 0-1,-1 0 0,0 0 1,0 0-1,0 0 0,0 0 1,2 0-1,-1 0 0,0 0 1,0 0-1,0 1 0,0-1 0,0 0 0,0 1 1,0-1-1,0 1 0,0-1 0,0 1 1,0-1-1,0 1 0,0 0 0,0-1 1,0 1-1,0 0 0,0 0 0,-1 0 1,1-1-1,1 3 0,-2-2 0,1 0 1,0 0-1,-1 0 0,1 0 0,0-1 1,0 1-1,-1 0 0,1 0 0,0-1 1,0 1-1,0 0 0,0-1 0,0 1 1,0-1-1,0 0 0,0 1 0,0-1 1,0 0-1,0 1 0,1-1 0,1 0 0,-3 0 1,0 0-1,0 0 1,0 0-1,0 0 0,0 0 1,1 0-1,-1 0 0,0 0 1,0 0-1,0 0 1,0 0-1,0 0 0,1 0 1,-1 0-1,0 0 0,0 0 1,0 0-1,0 0 1,0 0-1,1 0 0,-1 0 1,0 0-1,0 0 0,0 0 1,0 0-1,0 0 1,0 0-1,0 1 0,1-1 1,-1 0-1,0 0 0,0 0 1,0 0-1,0 0 1,0 0-1,0 1 0,0-1 1,0 0-1,0 0 0,0 0 1,0 0-1,0 0 1,0 0-1,0 1 0,0-1 1,0 0-1,0 0 0,0 0 1,0 0-1,0 0 1,0 1-1,0-1 0,0 0 1,0 0-1,0 0 0,0 1 1,0 0-1,0 0 0,0 0 0,1 1 0,-1-1 0,0 0 1,1 0-1,-1 0 0,1 1 0,0-1 0,-1 0 0,1 0 0,0 0 0,-1 0 0,1 0 1,0 0-1,0 0 0,0 0 0,0 0 0,0-1 0,0 1 0,0 0 0,0 0 0,0-1 1,0 1-1,1-1 0,1 1 0,2 2 5,0 0 0,0 1-1,0-1 1,0 1 0,5 6 0,8 8-5,-18-18-1,0 0 0,0 0 0,0 1 1,1-1-1,-1 0 0,0 1 0,1-1 0,-1 0 0,0 0 1,0 1-1,1-1 0,-1 0 0,0 0 0,1 0 1,-1 0-1,0 1 0,1-1 0,-1 0 0,1 0 0,-1 0 1,0 0-1,1 0 0,-1 0 0,0 0 0,2 0 0,-2 0 1,1 0 0,0 0-1,0 0 1,0 0 0,-1 0-1,1 0 1,0 0-1,0 0 1,0 0 0,0 0-1,-1 1 1,1-1 0,0 0-1,0 1 1,-1-1-1,1 1 1,0-1 0,0 0-1,-1 1 1,1 0-1,-1-1 1,1 1 0,0-1-1,-1 1 1,1 0 0,-1-1-1,1 1 1,-1 0-1,0-1 1,1 1 0,-1 0-1,0 0 1,0 0 0,1-1-1,-1 1 1,0 0-1,0 0 1,0 0 0,0 0-1,0-1 1,0 3-1,0 1-84,0-30-16714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7.72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133 54 736,'0'0'4459,"0"-5"-3201,0-13-255,0 14 1455,0 0-1956,0-14-118,0 14 666,5 4-623,12 0-27,-12 0 2485,-10 0-2559,-17 0 991,18 0-1067,-18 0 438,17 0-464,-12 0 0,12 0 160,1 0-234,-14 0-49,18 0-100,0 0 1,0 0-1,0 0 0,0 0 1,0 0-1,-1 0 0,1 0 1,0 0-1,0 0 0,0 0 0,0 0 1,0 0-1,-1 0 0,1 0 1,0 0-1,0 0 0,0 0 1,0 0-1,0 0 0,0 0 1,-1 0-1,1 0 0,0 0 1,0 0-1,0 0 0,0 0 0,0 0 1,0 0-1,-1 1 0,1-1 1,0 0-1,0 0 0,0 0 1,0 0-1,0 0 0,0 0 1,0 1-1,0-1 0,0 0 1,0 0-1,0 0 0,0 0 0,0 0 1,0 0-1,0 1 0,0-1 1,0 0-1,0 0 0,0 0 1,0 0-1,0 0 0,0 1 1,0-1-1,0 0 0,0 0 0,0 0 1,0 1 2,0 0 1,0 0-1,0 0 1,0 0 0,0 0-1,0-1 1,-1 1-1,1 0 1,0 0 0,0 0-1,-1 0 1,1-1-1,-1 1 1,1 0 0,-1 0-1,1-1 1,-1 1-1,1 0 1,-1-1-1,1 1 1,-1 0 0,0-1-1,1 1 1,-1-1-1,-1 1 1,1 0 6,0 0 0,0 0 1,-1-1-1,1 1 0,0 0 0,0 0 0,1 1 1,-1-1-1,0 0 0,0 0 0,0 0 0,1 0 1,-1 1-1,1-1 0,-1 0 0,1 1 1,-1-1-1,1 0 0,0 1 0,0-1 0,0 1 1,0-1-1,0 1 0,0-1 0,0 2 0,0 15 96,0-18-104,0 0-1,0 0 1,0 0 0,0 0-1,0 0 1,0 1-1,0-1 1,0 0 0,0 0-1,0 0 1,0 0-1,0 0 1,0 1 0,0-1-1,0 0 1,0 0 0,0 0-1,0 0 1,0 0-1,0 1 1,0-1 0,0 0-1,0 0 1,0 0 0,0 0-1,0 0 1,0 0-1,-1 0 1,1 1 0,0-1-1,0 0 1,0 0-1,0 0 1,0 0 0,0 0-1,0 0 1,-1 0 0,1 0-1,0 0 1,0 0-1,0 0 1,0 0 0,0 0-1,-1 0 1,1 0 0,0 0-1,0 0 1,0 0-1,0 0 1,0 0 0,-1 0-1,1 0 1,0 0-1,0 0 1,0 0 0,0 0-1,-1 0 7,0 0-1,0 0 1,0 0-1,0 0 0,0 0 1,0 0-1,0 0 1,0 0-1,0 0 0,0 1 1,0-1-1,0 0 0,1 1 1,-1-1-1,0 1 1,0-1-1,-1 1 0,2 1 19,-1 0-1,0-1 0,0 1 0,1 0 0,-1-1 0,1 1 1,-1 0-1,1 0 0,0-1 0,0 1 0,0 0 0,0 0 1,0 2-1,0 177 1216,0-179-1240,0 0 0,0 1 0,0-1 0,0 0 0,1 1 0,-1-1 0,1 0 0,-1 0 0,1 0 0,0 1 0,0-1 0,0 0 0,0 0 0,0 0 0,1 0 0,1 2 0,-1-2-3,0-1-1,1 1 0,-1-1 0,0 1 0,1-1 1,-1 0-1,0 0 0,1 0 0,0-1 0,-1 1 1,1-1-1,-1 1 0,1-1 0,0 0 0,4 0 1,-6 0 0,0 0 1,0 0 0,0 0 0,-1 0-1,1 0 1,0 0 0,0 0 0,0 0-1,-1 0 1,1 1 0,0-1 0,0 0-1,0 1 1,-1-1 0,1 0 0,0 1-1,-1-1 1,1 1 0,0-1 0,-1 1-1,1-1 1,-1 1 0,1-1 0,-1 1-1,1 0 1,-1-1 0,1 1 0,-1 0-1,1 0 1,-1-1 0,0 1 0,0 0-1,1 0 1,-1-1 0,0 1 0,0 0-1,0 0 1,0 0 0,0 0 0,0-1-1,0 3 1,0-3 0,0 0-1,0 0 1,0 0 0,0 0-1,0 0 1,0 1-1,0-1 1,0 0 0,0 0-1,0 0 1,0 0 0,0 0-1,0 1 1,0-1-1,0 0 1,0 0 0,0 0-1,0 0 1,0 0 0,0 1-1,0-1 1,0 0-1,0 0 1,0 0 0,0 0-1,0 0 1,0 0 0,1 0-1,-1 1 1,0-1-1,0 0 1,0 0 0,0 0-1,0 0 1,0 0 0,0 0-1,1 0 1,-1 0-1,0 0 1,0 0 0,0 0-1,0 0 1,0 0 0,1 0-1,-1 0 1,0 0-1,0 0 1,0 0 0,0 0-1,0 0 1,1 0 0,-1 0-1,0 0 1,0 0-1,0 0 1,1 0 0,2 0 0,0-1 0,0 1 0,-1-1 0,1 0 0,0 0 0,0 0 0,0-1 0,0 1 0,-1 0 0,1-1 0,-1 0 0,1 0 0,-1 1 0,4-5 0,-6 6 0,0 0 1,0-1 0,1 1 0,-1 0 0,0 0 0,0-1-1,1 1 1,-1 0 0,0 0 0,1-1 0,-1 1 0,0 0-1,1 0 1,-1 0 0,0-1 0,1 1 0,-1 0-1,0 0 1,1 0 0,-1 0 0,0 0 0,1 0 0,-1 0-1,1 0 1,0 0 0,16 0 10,-16 0-11,-1 0 0,0 0 1,0 0-1,0 0 1,0 0-1,0 0 0,1 0 1,-1 0-1,0 0 0,0 0 1,0 0-1,0 0 1,0 0-1,1 0 0,-1 0 1,0 0-1,0 0 0,0 0 1,0 0-1,0 0 1,1 0-1,-1 0 0,0 0 1,0 0-1,0 0 0,0 0 1,0 0-1,0-1 1,0 1-1,1 0 0,-1 0 1,0 0-1,0 0 0,0 0 1,0 0-1,0 0 1,0-1-1,0 1 0,0 0 1,0 0-1,0 0 0,0 0 1,0 0-1,0-1 1,0 1-1,0 0 0,0 0 1,0 0-1,0 0 0,0 0 1,0-1-1,0 1 1,0 0-1,0 0 0,0 0 1,0-1-1,0-16 11,0 16-11,0 1 0,0 0 1,0 0-1,0 0 1,0 0-1,0 0 0,0-1 1,0 1-1,0 0 0,0 0 1,0 0-1,0 0 1,0 0-1,0-1 0,0 1 1,0 0-1,0 0 0,0 0 1,0 0-1,0 0 1,0-1-1,0 1 0,0 0 1,0 0-1,0 0 0,0 0 1,0 0-1,0 0 1,1 0-1,-1-1 0,0 1 1,0 0-1,0 0 0,0 0 1,0 0-1,0 0 1,0 0-1,1 0 0,-1 0 1,0 0-1,0 0 0,0 0 1,0 0-1,0 0 1,1 0-1,-1 0 0,0 0 1,0 0-1,0 0 0,0 0 1,0 0-1,1 0 1,-1 0-1,0 0 0,0 0 1,0 0-1,1 0 0,0 0 1,0 0-1,0 0 0,-1 0 0,1 0 1,0 0-1,0 0 0,0 0 0,-1 0 1,1-1-1,0 1 0,0 0 0,0-1 1,-1 1-1,1 0 0,0-1 0,-1 1 1,1-1-1,0 1 0,-1-1 0,1 1 1,-1-1-1,1 1 0,-1-1 0,1 0 1,-1 1-1,1-1 0,-1 0 0,1 0 1,-1 1-1,0-1 0,0 0 0,1 0 1,-1 1-1,0-1 0,0 0 0,0 0 1,0 0-1,0 0 0,0 1 0,0-3 1,0-1 15,0 8-3446,0-3 3382,0 0-1,0 0 1,0 0-1,0-1 1,0 1-1,0 0 1,0 0-1,0 0 1,0-1-1,-1 1 1,1 0-1,0 0 1,-1 0-1,1-1 1,0 1-1,-1 0 1,1-1-1,-1 1 1,1 0-1,-1-1 1,1 1-1,-1-1 1,1 1-1,-1-1 1,0 1-1,1-1 1,-1 1-1,0-1 1,0 1-1,1-1 1,-1 0-1,0 0 1,0 1-1,1-1 1,-1 0-1,0 0 1,0 0-1,0 0 1,0 0-1,1 0 1,-3 0-1,-1 0-1423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8.3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1 6752,'0'0'5296,"-4"0"-4091,-31 0 8429,26 0-10607,8 0 972,1 0 1,0 0-1,0 0 1,0 0-1,0 0 1,0 0-1,-1 0 1,1 0-1,0 0 0,0 0 1,0 0-1,0 0 1,0 0-1,-1 0 1,1 0-1,0 0 0,0 0 1,0 0-1,0 0 1,0 0-1,-1 0 1,1 0-1,0 0 1,0 0-1,0 0 0,0 0 1,0 0-1,0 1 1,0-1-1,-1 0 1,1 0-1,0 0 0,0 0 1,0 0-1,0 0 1,0 0-1,0 1 1,0-1-1,0 0 1,0 0-1,0 0 0,0 0 1,0 0-1,0 1 1,0-1-1,0 0 1,0 0-1,0 0 1,0 0-1,0 0 0,0 1 1,0-1-1,0 0 1,0 0-1,0 0 1,0 1-1,0 17-63,0-14-37,22-4-8486,-21 0 8558,-1 0-1,0 0 1,0 0-1,0 0 1,0 0-1,0 0 1,1 0-1,-1 0 1,0 0 0,0 0-1,0 0 1,0 0-1,0 0 1,1 0-1,-1 0 1,0 0-1,0 0 1,0 0-1,0 0 1,0 0-1,1 0 1,-1 0-1,0 0 1,0 0-1,0 0 1,0 0 0,0 0-1,0-1 1,0 1-1,1 0 1,-1 0-1,0 0 1,0 0-1,0 0 1,0 0-1,0 0 1,0-1-1,0 1 1,0 0-1,0 0 1,0 0-1,0 0 1,0 0-1,0-1 1,0 1 0,0 0-1,0 0 1,0 0-1,0 0 1,0 0-1,0-1 1,0 1-1,0 0 1,0 0-1,0 0 1,0 0-1,0-18-2274,0 13-1066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29.25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27 106 2784,'0'0'4346,"5"-4"-3930,17-18 7355,-22 18-6923,0-14-11,0 14 1227,-5 4-2027,-43 0 923,48-5-917,0-13 42,0 18-83,0 0 0,0 0 0,0 0 0,0 0 0,0 0 0,0 0-1,0-1 1,0 1 0,0 0 0,0 0 0,0 0 0,0 0 0,0 0 0,0-1-1,0 1 1,0 0 0,0 0 0,0 0 0,0 0 0,0 0 0,0-1 0,0 1-1,0 0 1,0 0 0,0 0 0,0 0 0,0 0 0,0 0 0,1 0 0,-1-1-1,0 1 1,0 0 0,0 0 0,0 0 0,0 0 0,0 0 0,0 0-1,1 0 1,-1 0 0,0 0 0,0 0 0,0 0 0,0 0 0,0 0 0,1 0-1,-1 0 1,0 0 0,0 0 0,0 0 0,0 0 0,0 0 0,1 0 0,-1 0-1,0 0 1,0 0 0,0 0 0,22 0 510,-17 0-299,12 0 11,-16 0-220,-1 0 0,0 0 0,0 0 0,0 0 0,0 0 0,0 0 1,1 0-1,-1 0 0,0 0 0,0 0 0,0 0 0,0 0 0,0 0 0,1 0 0,-1 0 0,0 0 0,0 0 0,0 0 0,0 0 0,0 0 0,1 0 0,-1 0 0,0 0 0,0 0 0,0 0 0,0 0 0,0 0 0,0 0 0,0-1 0,1 1 0,-1 0 0,0 0 0,0 0 0,0 0 0,0 0 0,0 0 0,0 0 0,0-1 0,0 1 0,0 0 0,0 0 0,0 0 0,0 0 0,0 0 0,0-1 0,0 1 0,0 0 0,0 0 0,0 0 1,0 0-1,0 0 0,0-1 0,0 1 0,0 0 0,0 0 0,0 0 0,0-1 8,0 0 1,0 0-1,0 0 0,0 1 1,0-1-1,0 0 1,0 0-1,0 0 1,0 1-1,1-1 1,-1 0-1,0 0 0,1 0 1,-1 1-1,0-1 1,1 0-1,-1 1 1,1-1-1,-1 0 1,1 1-1,-1-1 0,1 1 1,-1-1-1,1 1 1,0-1-1,-1 1 1,1-1-1,0 1 1,0-1-1,-1 1 0,1 0 1,0 0-1,0-1 1,0 1-1,-1 0 1,1 0-1,0 0 1,0 0-1,0 0 0,-1 0 1,3 0-1,1 0 186,1 0-65,100 0 384,-104 0-516,0 0 0,0 0 0,-1 0 0,1 0 0,0 0 0,0 0 0,-1 0 0,1 0 0,0 0 0,-1 0 0,1 1 0,0-1 0,-1 0 0,1 0 0,0 1 0,-1-1 0,1 1 0,0-1 0,-1 0 0,1 1 0,-1-1 0,1 1 0,-1-1 0,1 1 0,-1 0 0,1-1 0,-1 1 0,0-1 0,1 2 0,7 10 1,4-4 0,-12-8-1,1 0 0,0 1 0,-1-1 0,1 0 0,-1 1 0,1-1 0,0 1 0,-1-1 0,1 1 0,-1-1 0,1 1 0,-1-1 0,0 1 0,1 0 0,-1-1 0,1 1 0,-1 0 0,0-1 0,0 1 0,1 0 0,-1-1 0,0 1 0,0 0 0,0-1 0,0 1 0,0 0 0,0 0 0,0-1 0,0 2 0,0-1 1,0-1-1,0 1 0,0-1 0,0 0 0,0 1 1,0-1-1,0 1 0,0-1 0,0 0 1,0 1-1,1-1 0,-1 0 0,0 1 1,0-1-1,0 0 0,0 1 0,1-1 0,-1 0 1,0 0-1,0 1 0,1-1 0,-1 0 1,0 1-1,1-1 0,-1 0 0,19 18 31,-19-18-31,0 0 0,0 0 0,1 0 0,-1 1 0,0-1 0,1 0 0,-1 0 1,0 1-1,0-1 0,1 0 0,-1 1 0,0-1 0,0 0 0,0 1 0,0-1 0,1 0 0,-1 1 0,0-1 0,0 0 0,0 1 0,0-1 0,0 1 0,0-1 0,0 0 0,0 1 0,0 123 260,0-124-260,0 0 0,0 1 0,0-1 0,0 1 0,0-1 0,0 0 0,0 1 0,0-1 1,0 0-1,0 1 0,-1-1 0,1 1 0,0-1 0,0 0 0,0 1 0,-1-1 0,1 0 0,0 1 0,0-1 0,-1 0 0,1 0 0,0 1 0,0-1 0,-1 0 0,1 0 0,-80 80 95,58-62-91,0-9-5,14 2 1,8-11-1,0 1 0,-1 0 0,1 0 0,-1-1-1,1 1 1,-1 0 0,1-1 0,-1 1 0,1 0-1,-1-1 1,0 1 0,1-1 0,-1 1 0,0-1-1,1 0 1,-1 1 0,0-1 0,0 1 0,1-1-1,-1 0 1,0 0 0,0 0 0,0 1 0,1-1-1,-1 0 1,0 0 0,0 0 0,0 0 0,1 0 0,-1 0-1,0 0 1,-1-1 0,-73 1-245,70 0-6,1 0-122,-14 0-118,14 0-304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0.1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0 423 1088,'0'0'5642,"0"5"-2911,0 39 2816,0-40-3068,5-4-2212,-3 0-309,1-1 127,1 1 0,-1 0 1,1 0-1,-1 0 0,1 0 1,-1 1-1,1 0 0,-1-1 0,1 1 1,3 2-1,-7-2-76,1 0 0,-1 0 1,1 0-1,-1 0 0,1 0 0,-1 0 0,0 0 0,1 1 0,-1-1 1,0 0-1,0 0 0,0 0 0,0 3 0,0-4-7,0 0-1,0 0 1,0 0-1,0 0 1,0 0 0,0 0-1,0 1 1,0-1-1,0 0 1,0 0 0,0 0-1,0 0 1,0 0-1,0 1 1,0-1 0,0 0-1,0 0 1,0 0-1,0 0 1,0 0-1,0 1 1,0-1 0,0 0-1,0 0 1,0 0-1,0 0 1,0 0 0,1 0-1,-1 0 1,0 1-1,0-1 1,0 0 0,0 0-1,0 0 1,0 0-1,0 0 1,1 0 0,-1 0-1,0 0 1,0 0-1,0 0 1,0 0-1,0 0 1,1 0 0,-1 0-1,0 0 1,0 0-1,0 0 1,0 0 0,0 0-1,1 0 1,-1 0-1,0 0 1,0 0 0,0 0-1,0 0 1,76 0 99,-75 0-101,0 0 1,0 0-1,0 0 0,0 0 1,1 0-1,-1 0 1,0 0-1,0-1 0,0 1 1,0 0-1,0-1 0,0 1 1,0-1-1,0 1 0,0-1 1,0 1-1,0-1 0,0 0 1,0 1-1,0-1 0,-1 0 1,1 0-1,0 0 0,-1 0 1,2-1-1,-1 1-1,-1 0-1,1 0 0,0 0 1,-1 0-1,1 0 1,0 0-1,0 0 0,0 1 1,0-1-1,0 0 1,0 1-1,0-1 1,0 1-1,0-1 0,0 1 1,0-1-1,0 1 1,0 0-1,0-1 1,0 1-1,0 0 0,0 0 1,1 0-1,-1 0 1,2 0-1,1-4-57,14-14 1,-18 18 57,0 0-1,1 0 1,-1-1 0,0 1 0,0 0-1,1 0 1,-1-1 0,0 1 0,0 0-1,1-1 1,-1 1 0,0 0 0,0-1 0,0 1-1,1 0 1,-1-1 0,0 1 0,0 0-1,0-1 1,0 1 0,0 0 0,0-1-1,0 1 1,0-1 0,0 0 0,0 1 1,0-1-1,0 0 1,0 0 0,0 0 0,1 0-1,-1 0 1,0 0 0,0 0 0,1 0-1,-1 0 1,1 0 0,-1 0 0,1 0 0,-1 0-1,1 1 1,-1-1 0,1 0 0,0 0-1,-1 1 1,1-1 0,0 0 0,0 1-1,1-2 1,-1 2 2,0-1-1,0 0 1,0 1-1,0-1 1,0 0 0,0 0-1,0 0 1,-1 0-1,1 0 1,0 0-1,-1 0 1,1 0 0,0-1-1,-1 1 1,0 0-1,1 0 1,-1 0-1,1-1 1,-1 1 0,0 0-1,0 0 1,0-1-1,0-1 1,0-99 254,0 102-253,0 0 1,0-1-1,0 1 0,0-1 1,0 1-1,0 0 1,0-1-1,0 1 0,0-1 1,0 1-1,-1 0 1,1-1-1,0 1 1,0 0-1,0-1 0,-1 1 1,1 0-1,0-1 1,0 1-1,-1 0 0,1 0 1,0-1-1,-1 1 1,1 0-1,-18-23 61,13 12-47,5 11-15,0-1-1,0 0 0,0 0 1,0 1-1,-1-1 1,1 0-1,0 0 1,-1 1-1,1-1 1,-1 0-1,1 1 1,-1-1-1,1 1 0,-1-1 1,1 0-1,-1 1 1,1-1-1,-1 1 1,0 0-1,1-1 1,-1 1-1,0-1 1,1 1-1,-1 0 0,0 0 1,0-1-1,1 1 1,-1 0-1,0 0 1,0 0-1,1 0 1,-1 0-1,0 0 0,0 0 1,-1 0-1,2 0 1,0 0-1,-1 0 0,1 0 1,-1 0-1,1 0 0,0 0 0,-1 0 1,1 0-1,-1 0 0,1-1 0,0 1 1,-1 0-1,1 0 0,0 0 1,-1 0-1,1-1 0,0 1 0,-1 0 1,1 0-1,0-1 0,0 1 1,-1 0-1,1-1 0,0 1 0,-2-2 6,0 0 0,0 0 0,0 0 0,0 1 0,0-1 0,-1 0 1,1 1-1,0 0 0,-1 0 0,1 0 0,0 0 0,-1 0 1,1 0-1,-1 0 0,0 1 0,1-1 0,-1 1 0,0 0 0,1 0 1,-4 0-1,-39 0 217,41 0 80,0 0 53,-15 0 16,15 0 294,4-1-660,0-1 1,0 1-1,0-1 0,0 1 1,0 0-1,0-1 0,1 1 1,-1 0-1,0-1 0,1 1 1,-1 0-1,1-1 1,-1 1-1,2-2 0,-1 2-1,0 1 0,0-1-1,0 1 1,-1-1 0,1 1 0,0-1-1,0 1 1,0 0 0,0-1 0,0 1-1,0 0 1,0 0 0,0 0 0,0 0 0,0 0-1,2 0 1,-3 0-3,0 0 0,0 0-1,0 0 1,0 0 0,0 0 0,0 0 0,1 0-1,-1 0 1,0 0 0,0 0 0,0 0 0,0 0-1,0 0 1,1 0 0,-1 0 0,0 0 0,0 0 0,0 0-1,0 0 1,0 0 0,1 0 0,-1 0 0,0 0-1,0 0 1,0 0 0,0 0 0,0 0 0,0 0-1,0-1 1,1 1 0,-1 0 0,0 0 0,0 0-1,0 0 1,0 0 0,0 0 0,0 0 0,0-1-1,0 1 1,0 0 0,0 0 0,0 0 0,0 0-1,0 0 1,0-1 0,0 1 0,0 0 0,0 0 0,0 0-1,0 0 1,0 0 0,0-1 0,0 1 0,0 0-1,0 0 1,0 0 0,0-1 6,0 0-1,0 1 1,0-1-1,0 0 1,0 1 0,0-1-1,0 0 1,0 0 0,0 1-1,0-1 1,1 0-1,-1 1 1,0-1 0,0 0-1,1 1 1,-1-1-1,0 1 1,1-1 0,-1 1-1,1-1 1,-1 1-1,1-1 1,-1 1 0,1-1-1,-1 1 1,1-1 0,0 1-1,-1 0 1,1-1-1,0 1 1,11-9 129,-3-13 38,9-4-64,-10 3-26,10 15-44,-9-10-15,2 10-22,-10 8-5,-1 0 0,1 0 1,0-1-1,-1 1 0,1-1 0,0 1 0,-1 0 1,1-1-1,-1 1 0,1-1 0,-1 1 0,1-1 0,-1 0 1,1 1-1,-1-1 0,0 1 0,1-1 0,-1 0 1,0 1-1,0-1 0,1 0 0,-1 1 0,0-1 0,0 0 1,0 0-1,0 1 0,0-1 0,0 0 0,0 0 0,0 0 1,0 0-1,0 1 1,0-1 0,0 1 0,0 0 0,0-1 0,0 1-1,0-1 1,0 1 0,0 0 0,0-1 0,1 1-1,-1 0 1,0-1 0,0 1 0,0 0 0,0-1 0,1 1-1,-1 0 1,0-1 0,0 1 0,1 0 0,-1 0 0,0-1-1,1 1 1,-1 0 0,18-18 10,-14 14 53,0 8-11,18 14-16,1-9-10,-16 2-21,-7-11-6,0 1 0,1 0 0,-1 0 0,1-1 0,-1 1 0,1 0 0,-1-1 0,1 1 0,-1 0 0,1-1 0,0 1 0,-1-1 0,1 1 0,0-1 0,-1 0 0,1 1 0,0-1 0,0 1 0,-1-1 0,1 0 0,0 0 0,0 0 0,0 1 0,-1-1-1,1 0 1,0 0 0,0 0 0,0 0 0,-1 0 0,1 0 0,0 0 0,1-1 0,1 1-1,0 0-1,0 1 0,0-1 0,-1 1 0,1-1 1,0 1-1,0 0 0,-1 0 0,1 0 1,-1 0-1,1 1 0,2 1 0,-2-1-5,0 0-1,0-1 0,0 1 1,0-1-1,0 0 0,1 1 1,-1-2-1,0 1 0,0 0 1,1-1-1,-1 1 0,5-1 1,10 0-212,-14 0-133,1 0-155,13 0-293,-14 0-394,-4-22-7062,0 18 4837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8T21:09:31.3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189 106 7168,'-23'0'1925,"23"0"-1895,0 0 1,0 0-1,0 0 1,0 0-1,0 0 1,0 0-1,-1 0 0,1 0 1,0 0-1,0 0 1,0 0-1,0 0 0,0 0 1,-1 0-1,1 0 1,0 0-1,0 0 0,0 0 1,0 0-1,0 0 1,-1 0-1,1 0 0,0 0 1,0 0-1,0 0 1,0 0-1,0 0 0,0-1 1,0 1-1,-1 0 1,1 0-1,0 0 1,0 0-1,0 0 0,0 0 1,0 0-1,0-1 1,0 1-1,0 0 0,0 0 1,0 0-1,0 0 1,0 0-1,0-1 0,0 1 1,0 0-1,0 0 1,0 0-1,0 0 0,0 0 1,0-1-1,0 1 1,0 0-1,0 0 1,0 0-1,0 0 0,0-45 3128,0 45-3143,0 0 0,0 0 0,0 0 0,0 0 0,0 0 1,0-1-1,0 1 0,0 0 0,0 0 0,0 0 0,0 0 0,0 0 1,0-1-1,0 1 0,0 0 0,0 0 0,0 0 0,0 0 1,0 0-1,0 0 0,0-1 0,0 1 0,0 0 0,0 0 1,0 0-1,0 0 0,0 0 0,0 0 0,-1-1 0,1 1 0,0 0 1,0 0-1,0 0 0,0 0 0,0 0 0,0 0 0,-1 0 1,1 0-1,0 0 0,0 0 0,0 0 0,0 0 0,0 0 1,0 0-1,-1 0 0,1 0 0,0 0 0,0 0 0,0 0 0,0 0 1,0 0-1,-1 0 0,1 0 0,0 0 0,0 0 0,0 0 1,-1 0 24,0 0 0,0 0 1,0 0-1,1 0 0,-1 0 1,0 0-1,0 0 1,0 0-1,0-1 0,1 1 1,-1 0-1,0 0 0,0-1 1,1 1-1,-1-1 1,0 1-1,0-1 0,1 1 1,-1-1-1,1 1 1,-1-1-1,0 1 0,1-1 1,-1 0-1,1 1 0,-1-1 1,1 0-1,0 1 1,-1-1-1,1 0 0,0 0 1,-1 0-1,1 1 0,0-1 1,0 0-1,0 0 1,0 0-1,0 0 0,0 1 1,0-1-1,0-1 0,0-3 766,0 1-124,0-14-116,0 14 2047,0 8-2320,0 208 1718,-1-200-1997,0 0-1,-1 0 1,0 0 0,-5 12 0,3-11-8,1 0 1,1 1-1,-1-1 1,1 16-1,2-4-6,1-14 0,-1 0 0,0 0 0,0 1 0,-5 20 0,-6-10 0,10-20 0,-1 0 0,1 1 0,0-1 0,0 1 0,0-1 0,0 1 0,0 0 0,0-1 0,1 1 0,-1 0 0,1 4 0,0-4 1,0 0 0,-1 0-1,1 0 1,-1 0-1,0 0 1,0 0 0,0 0-1,0 0 1,0-1-1,0 1 1,-1 0 0,-1 2-1,1-3 2,0 1 0,1 0 0,-1-1 0,1 1 0,0 0-1,0 0 1,0-1 0,0 1 0,0 0 0,1 0 0,-1 0-1,1 4 1,0-6 0,0 0 1,0 1-1,0-1 0,0 0 0,0 0 0,0 0 1,-1 1-1,1-1 0,0 0 0,-1 0 0,1 0 1,-1 0-1,0 1 0,1-1 0,-1 0 0,0 0 0,1 0 1,-1 0-1,0-1 0,0 1 0,0 0 0,0 0 1,0 0-1,-1 0 0,1 0 2,0-1 0,0 1 1,1-1-1,-1 1 0,0 0 0,0-1 0,1 1 0,-1 0 1,1-1-1,-1 1 0,0 0 0,1 0 0,-1 0 0,1-1 0,0 1 1,-1 0-1,1 0 0,0 0 0,0 0 0,-1 0 0,1 0 1,0 0-1,0 2 0,0 1 71,-4-8-6,-14-14-80,17 18 10,1 0 0,0 0 0,-1 0-1,1-1 1,0 1 0,-1 0 0,1 0-1,0-1 1,0 1 0,-1 0 0,1-1 0,0 1-1,0 0 1,0-1 0,0 1 0,-1 0-1,1-1 1,0 1 0,0 0 0,0-1-1,0 1 1,0-1 0,0 1 0,0 0 0,0-1-1,-1-22-23,0 14 15,0 0-1,1-1 0,0 1 0,1-1 0,0 1 0,5-18 0,38-97-101,-9 10 75,-32 106 35,1 1 1,0 0 0,0 0-1,5-6 1,11-20 2,-11 6-1,9 1 0,-11 10-3,-5 11 1,-1 2-1,1-1 1,1 0-1,-1 0 0,0 0 1,1 1-1,0 0 0,3-4 1,16-20-4,-18 17 7,-4 9-1,1 1-1,-1-1 1,0 0 0,0 0 0,1 0 0,-1 1 0,0-1-1,1 0 1,-1 0 0,1 1 0,-1-1 0,1 0 0,-1 1-1,1-1 1,-1 1 0,1-1 0,0 1 0,-1-1 0,1 1-1,0-1 1,-1 1 0,1-1 0,0 1 0,0 0 0,-1 0 0,1-1-1,0 1 1,0 0 0,0 0 0,-1 0 0,1 0 0,0 0-1,0 0 1,0 0 0,1 0 0,-2 0-1,0 0 0,1 0 0,-1 0 1,0 0-1,1 0 0,-1 0 0,1 0 0,-1 0 1,0 0-1,1 0 0,-1-1 0,0 1 0,1 0 0,-1 0 1,0 0-1,1 0 0,-1-1 0,0 1 0,0 0 1,1 0-1,-1-1 0,0 1 0,1 0 0,-1-1 0,0 1 1,18-18-16,-14 13-32,0 5 10,14 0 1,-14 0-16,1 5 21,13 13 32,-18-18 0,0 0 1,0 0 0,1 0 0,-1 1 0,0-1 0,1 0-1,-1 0 1,0 1 0,0-1 0,1 0 0,-1 1-1,0-1 1,0 0 0,0 1 0,0-1 0,1 0 0,-1 1-1,0-1 1,0 1 0,0-1 0,0 0 0,0 1-1,0-1 1,0 0 0,0 1 0,0 0-1,0 0 0,0 0 1,0 0-1,0 0 0,1 0 0,-1 0 1,0 0-1,0 0 0,1 0 0,-1 0 0,1 0 1,-1 0-1,1-1 0,-1 1 0,1 0 1,-1 0-1,1 0 0,0-1 0,0 1 0,-1 0 1,1-1-1,0 1 0,1 0 0,-1 0 1,0-1-1,0 1 0,0 0 0,0 0 0,0 0 1,0 0-1,0 0 0,-1 0 0,1 0 1,0 0-1,-1 0 0,1 0 0,0 0 0,-1 0 1,0 1-1,1-1 0,-1 0 0,1 0 1,-1 1-1,0-1 0,0 0 0,0 0 0,0 3 1,0 151 95,0-155-96,0 0 1,0 1 0,0-1 0,0 0 0,0 1 0,0-1-1,0 1 1,0-1 0,0 0 0,0 1 0,-1-1-1,1 0 1,0 1 0,0-1 0,0 0 0,0 1 0,-1-1-1,1 0 1,0 1 0,0-1 0,-1 0 0,1 0-1,0 1 1,-1-1 0,1 0 0,-3 2 2,1 1 0,0-1-1,1 0 1,-1 1 0,0-1 0,1 1 0,-1 0 0,1 0 0,0-1-1,0 1 1,0 0 0,0 0 0,0 0 0,0 5 0,1-8-1,0 0 0,0 1 0,0-1 0,0 0 0,0 1 0,0-1 0,0 1 0,0-1 0,0 0 0,0 1 0,-1-1 0,1 0 0,0 1 0,0-1 0,0 0 0,0 1 0,-1-1 1,1 0-1,0 0 0,0 1 0,-1-1 0,1 0 0,0 1 0,-1-1 0,1 0 0,-45 44 158,45-44-158,0 0-1,0 1 1,-1-1 0,1 0-1,0 0 1,0 1-1,-1-1 1,1 0 0,0 0-1,0 1 1,-1-1 0,1 0-1,0 0 1,-1 0 0,1 1-1,-1-1 1,1 0-1,0 0 1,-1 0 0,1 0-1,0 0 1,-1 0 0,1 0-1,0 0 1,-1 0 0,0 0 1,0 0 0,0 0 1,0 0-1,0 0 0,0 1 1,0-1-1,0 0 0,0 0 1,0 1-1,0-1 0,0 1 1,1-1-1,-1 0 1,0 1-1,0 0 0,0-1 1,1 1-1,-1 0 0,0-1 1,1 1-1,-1 0 0,1-1 1,-1 1-1,0 1 0,0-1-1,1 0 0,-1 0 0,0 0-1,0 0 1,1 0 0,-1 0 0,0 0 0,0 0-1,0 0 1,0-1 0,0 1 0,0 0-1,0-1 1,-1 1 0,1-1 0,0 1-1,0-1 1,0 0 0,-1 1 0,1-1 0,0 0-1,0 0 1,0 0 0,-3 0 0,3 0-1,0 0 0,0 0 0,-1 0 0,1 0 0,0 0 0,0 0 0,0 0 0,0 1 0,0-1 0,0 0 0,-1 1 1,1-1-1,0 1 0,0-1 0,0 1 0,0 0 0,0-1 0,0 1 0,1 0 0,-1 0 0,0 0 0,0-1 0,0 1 0,0 2 1,0-2-1,0 0 0,1 0 0,-1 0 0,0 0 0,0 0 0,1-1 0,-1 1 0,0 0 0,0-1 0,0 1 0,0 0 0,0-1 0,0 1 0,0-1 0,0 1 0,-1-1 0,1 0 1,0 1-1,0-1 0,0 0 0,0 0 0,-1 0 0,1 0 0,-2 0 0,-46 0-54,45 0-150,26 0-12847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5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  <p:sldLayoutId id="2147483735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99" Type="http://schemas.openxmlformats.org/officeDocument/2006/relationships/customXml" Target="../ink/ink149.xml"/><Relationship Id="rId21" Type="http://schemas.openxmlformats.org/officeDocument/2006/relationships/customXml" Target="../ink/ink10.xml"/><Relationship Id="rId63" Type="http://schemas.openxmlformats.org/officeDocument/2006/relationships/customXml" Target="../ink/ink31.xml"/><Relationship Id="rId159" Type="http://schemas.openxmlformats.org/officeDocument/2006/relationships/customXml" Target="../ink/ink79.xml"/><Relationship Id="rId324" Type="http://schemas.openxmlformats.org/officeDocument/2006/relationships/image" Target="../media/image164.png"/><Relationship Id="rId170" Type="http://schemas.openxmlformats.org/officeDocument/2006/relationships/image" Target="../media/image87.png"/><Relationship Id="rId226" Type="http://schemas.openxmlformats.org/officeDocument/2006/relationships/image" Target="../media/image115.png"/><Relationship Id="rId268" Type="http://schemas.openxmlformats.org/officeDocument/2006/relationships/image" Target="../media/image136.png"/><Relationship Id="rId32" Type="http://schemas.openxmlformats.org/officeDocument/2006/relationships/image" Target="../media/image18.png"/><Relationship Id="rId74" Type="http://schemas.openxmlformats.org/officeDocument/2006/relationships/image" Target="../media/image39.png"/><Relationship Id="rId128" Type="http://schemas.openxmlformats.org/officeDocument/2006/relationships/image" Target="../media/image66.png"/><Relationship Id="rId335" Type="http://schemas.openxmlformats.org/officeDocument/2006/relationships/customXml" Target="../ink/ink167.xml"/><Relationship Id="rId5" Type="http://schemas.openxmlformats.org/officeDocument/2006/relationships/customXml" Target="../ink/ink2.xml"/><Relationship Id="rId181" Type="http://schemas.openxmlformats.org/officeDocument/2006/relationships/customXml" Target="../ink/ink90.xml"/><Relationship Id="rId237" Type="http://schemas.openxmlformats.org/officeDocument/2006/relationships/customXml" Target="../ink/ink118.xml"/><Relationship Id="rId279" Type="http://schemas.openxmlformats.org/officeDocument/2006/relationships/customXml" Target="../ink/ink139.xml"/><Relationship Id="rId43" Type="http://schemas.openxmlformats.org/officeDocument/2006/relationships/customXml" Target="../ink/ink21.xml"/><Relationship Id="rId139" Type="http://schemas.openxmlformats.org/officeDocument/2006/relationships/customXml" Target="../ink/ink69.xml"/><Relationship Id="rId290" Type="http://schemas.openxmlformats.org/officeDocument/2006/relationships/image" Target="../media/image147.png"/><Relationship Id="rId304" Type="http://schemas.openxmlformats.org/officeDocument/2006/relationships/image" Target="../media/image154.png"/><Relationship Id="rId346" Type="http://schemas.openxmlformats.org/officeDocument/2006/relationships/image" Target="../media/image175.png"/><Relationship Id="rId85" Type="http://schemas.openxmlformats.org/officeDocument/2006/relationships/customXml" Target="../ink/ink42.xml"/><Relationship Id="rId150" Type="http://schemas.openxmlformats.org/officeDocument/2006/relationships/image" Target="../media/image77.png"/><Relationship Id="rId192" Type="http://schemas.openxmlformats.org/officeDocument/2006/relationships/image" Target="../media/image98.png"/><Relationship Id="rId206" Type="http://schemas.openxmlformats.org/officeDocument/2006/relationships/image" Target="../media/image105.png"/><Relationship Id="rId248" Type="http://schemas.openxmlformats.org/officeDocument/2006/relationships/image" Target="../media/image126.png"/><Relationship Id="rId12" Type="http://schemas.openxmlformats.org/officeDocument/2006/relationships/image" Target="../media/image8.png"/><Relationship Id="rId108" Type="http://schemas.openxmlformats.org/officeDocument/2006/relationships/image" Target="../media/image56.png"/><Relationship Id="rId315" Type="http://schemas.openxmlformats.org/officeDocument/2006/relationships/customXml" Target="../ink/ink157.xml"/><Relationship Id="rId54" Type="http://schemas.openxmlformats.org/officeDocument/2006/relationships/image" Target="../media/image29.png"/><Relationship Id="rId96" Type="http://schemas.openxmlformats.org/officeDocument/2006/relationships/image" Target="../media/image50.png"/><Relationship Id="rId161" Type="http://schemas.openxmlformats.org/officeDocument/2006/relationships/customXml" Target="../ink/ink80.xml"/><Relationship Id="rId217" Type="http://schemas.openxmlformats.org/officeDocument/2006/relationships/customXml" Target="../ink/ink108.xml"/><Relationship Id="rId259" Type="http://schemas.openxmlformats.org/officeDocument/2006/relationships/customXml" Target="../ink/ink129.xml"/><Relationship Id="rId23" Type="http://schemas.openxmlformats.org/officeDocument/2006/relationships/customXml" Target="../ink/ink11.xml"/><Relationship Id="rId119" Type="http://schemas.openxmlformats.org/officeDocument/2006/relationships/customXml" Target="../ink/ink59.xml"/><Relationship Id="rId270" Type="http://schemas.openxmlformats.org/officeDocument/2006/relationships/image" Target="../media/image137.png"/><Relationship Id="rId326" Type="http://schemas.openxmlformats.org/officeDocument/2006/relationships/image" Target="../media/image165.png"/><Relationship Id="rId65" Type="http://schemas.openxmlformats.org/officeDocument/2006/relationships/customXml" Target="../ink/ink32.xml"/><Relationship Id="rId130" Type="http://schemas.openxmlformats.org/officeDocument/2006/relationships/image" Target="../media/image67.png"/><Relationship Id="rId172" Type="http://schemas.openxmlformats.org/officeDocument/2006/relationships/image" Target="../media/image88.png"/><Relationship Id="rId228" Type="http://schemas.openxmlformats.org/officeDocument/2006/relationships/image" Target="../media/image116.png"/><Relationship Id="rId281" Type="http://schemas.openxmlformats.org/officeDocument/2006/relationships/customXml" Target="../ink/ink140.xml"/><Relationship Id="rId337" Type="http://schemas.openxmlformats.org/officeDocument/2006/relationships/customXml" Target="../ink/ink168.xml"/><Relationship Id="rId34" Type="http://schemas.openxmlformats.org/officeDocument/2006/relationships/image" Target="../media/image19.png"/><Relationship Id="rId76" Type="http://schemas.openxmlformats.org/officeDocument/2006/relationships/image" Target="../media/image40.png"/><Relationship Id="rId141" Type="http://schemas.openxmlformats.org/officeDocument/2006/relationships/customXml" Target="../ink/ink70.xml"/><Relationship Id="rId7" Type="http://schemas.openxmlformats.org/officeDocument/2006/relationships/customXml" Target="../ink/ink3.xml"/><Relationship Id="rId183" Type="http://schemas.openxmlformats.org/officeDocument/2006/relationships/customXml" Target="../ink/ink91.xml"/><Relationship Id="rId239" Type="http://schemas.openxmlformats.org/officeDocument/2006/relationships/customXml" Target="../ink/ink119.xml"/><Relationship Id="rId250" Type="http://schemas.openxmlformats.org/officeDocument/2006/relationships/image" Target="../media/image127.png"/><Relationship Id="rId292" Type="http://schemas.openxmlformats.org/officeDocument/2006/relationships/image" Target="../media/image148.png"/><Relationship Id="rId306" Type="http://schemas.openxmlformats.org/officeDocument/2006/relationships/image" Target="../media/image155.png"/><Relationship Id="rId45" Type="http://schemas.openxmlformats.org/officeDocument/2006/relationships/customXml" Target="../ink/ink22.xml"/><Relationship Id="rId87" Type="http://schemas.openxmlformats.org/officeDocument/2006/relationships/customXml" Target="../ink/ink43.xml"/><Relationship Id="rId110" Type="http://schemas.openxmlformats.org/officeDocument/2006/relationships/image" Target="../media/image57.png"/><Relationship Id="rId348" Type="http://schemas.openxmlformats.org/officeDocument/2006/relationships/image" Target="../media/image176.png"/><Relationship Id="rId152" Type="http://schemas.openxmlformats.org/officeDocument/2006/relationships/image" Target="../media/image78.png"/><Relationship Id="rId194" Type="http://schemas.openxmlformats.org/officeDocument/2006/relationships/image" Target="../media/image99.png"/><Relationship Id="rId208" Type="http://schemas.openxmlformats.org/officeDocument/2006/relationships/image" Target="../media/image106.png"/><Relationship Id="rId261" Type="http://schemas.openxmlformats.org/officeDocument/2006/relationships/customXml" Target="../ink/ink130.xml"/><Relationship Id="rId14" Type="http://schemas.openxmlformats.org/officeDocument/2006/relationships/image" Target="../media/image9.png"/><Relationship Id="rId56" Type="http://schemas.openxmlformats.org/officeDocument/2006/relationships/image" Target="../media/image30.png"/><Relationship Id="rId317" Type="http://schemas.openxmlformats.org/officeDocument/2006/relationships/customXml" Target="../ink/ink158.xml"/><Relationship Id="rId98" Type="http://schemas.openxmlformats.org/officeDocument/2006/relationships/image" Target="../media/image51.png"/><Relationship Id="rId121" Type="http://schemas.openxmlformats.org/officeDocument/2006/relationships/customXml" Target="../ink/ink60.xml"/><Relationship Id="rId163" Type="http://schemas.openxmlformats.org/officeDocument/2006/relationships/customXml" Target="../ink/ink81.xml"/><Relationship Id="rId219" Type="http://schemas.openxmlformats.org/officeDocument/2006/relationships/customXml" Target="../ink/ink109.xml"/><Relationship Id="rId230" Type="http://schemas.openxmlformats.org/officeDocument/2006/relationships/image" Target="../media/image117.png"/><Relationship Id="rId251" Type="http://schemas.openxmlformats.org/officeDocument/2006/relationships/customXml" Target="../ink/ink125.xml"/><Relationship Id="rId25" Type="http://schemas.openxmlformats.org/officeDocument/2006/relationships/customXml" Target="../ink/ink12.xml"/><Relationship Id="rId46" Type="http://schemas.openxmlformats.org/officeDocument/2006/relationships/image" Target="../media/image25.png"/><Relationship Id="rId67" Type="http://schemas.openxmlformats.org/officeDocument/2006/relationships/customXml" Target="../ink/ink33.xml"/><Relationship Id="rId272" Type="http://schemas.openxmlformats.org/officeDocument/2006/relationships/image" Target="../media/image138.png"/><Relationship Id="rId293" Type="http://schemas.openxmlformats.org/officeDocument/2006/relationships/customXml" Target="../ink/ink146.xml"/><Relationship Id="rId307" Type="http://schemas.openxmlformats.org/officeDocument/2006/relationships/customXml" Target="../ink/ink153.xml"/><Relationship Id="rId328" Type="http://schemas.openxmlformats.org/officeDocument/2006/relationships/image" Target="../media/image166.png"/><Relationship Id="rId349" Type="http://schemas.openxmlformats.org/officeDocument/2006/relationships/customXml" Target="../ink/ink174.xml"/><Relationship Id="rId88" Type="http://schemas.openxmlformats.org/officeDocument/2006/relationships/image" Target="../media/image46.png"/><Relationship Id="rId111" Type="http://schemas.openxmlformats.org/officeDocument/2006/relationships/customXml" Target="../ink/ink55.xml"/><Relationship Id="rId132" Type="http://schemas.openxmlformats.org/officeDocument/2006/relationships/image" Target="../media/image68.png"/><Relationship Id="rId153" Type="http://schemas.openxmlformats.org/officeDocument/2006/relationships/customXml" Target="../ink/ink76.xml"/><Relationship Id="rId174" Type="http://schemas.openxmlformats.org/officeDocument/2006/relationships/image" Target="../media/image89.png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220" Type="http://schemas.openxmlformats.org/officeDocument/2006/relationships/image" Target="../media/image112.png"/><Relationship Id="rId241" Type="http://schemas.openxmlformats.org/officeDocument/2006/relationships/customXml" Target="../ink/ink120.xml"/><Relationship Id="rId15" Type="http://schemas.openxmlformats.org/officeDocument/2006/relationships/customXml" Target="../ink/ink7.xml"/><Relationship Id="rId36" Type="http://schemas.openxmlformats.org/officeDocument/2006/relationships/image" Target="../media/image20.png"/><Relationship Id="rId57" Type="http://schemas.openxmlformats.org/officeDocument/2006/relationships/customXml" Target="../ink/ink28.xml"/><Relationship Id="rId262" Type="http://schemas.openxmlformats.org/officeDocument/2006/relationships/image" Target="../media/image133.png"/><Relationship Id="rId283" Type="http://schemas.openxmlformats.org/officeDocument/2006/relationships/customXml" Target="../ink/ink141.xml"/><Relationship Id="rId318" Type="http://schemas.openxmlformats.org/officeDocument/2006/relationships/image" Target="../media/image161.png"/><Relationship Id="rId339" Type="http://schemas.openxmlformats.org/officeDocument/2006/relationships/customXml" Target="../ink/ink169.xml"/><Relationship Id="rId78" Type="http://schemas.openxmlformats.org/officeDocument/2006/relationships/image" Target="../media/image41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63.png"/><Relationship Id="rId143" Type="http://schemas.openxmlformats.org/officeDocument/2006/relationships/customXml" Target="../ink/ink71.xml"/><Relationship Id="rId164" Type="http://schemas.openxmlformats.org/officeDocument/2006/relationships/image" Target="../media/image84.png"/><Relationship Id="rId185" Type="http://schemas.openxmlformats.org/officeDocument/2006/relationships/customXml" Target="../ink/ink92.xml"/><Relationship Id="rId350" Type="http://schemas.openxmlformats.org/officeDocument/2006/relationships/image" Target="../media/image177.png"/><Relationship Id="rId9" Type="http://schemas.openxmlformats.org/officeDocument/2006/relationships/customXml" Target="../ink/ink4.xml"/><Relationship Id="rId210" Type="http://schemas.openxmlformats.org/officeDocument/2006/relationships/image" Target="../media/image107.png"/><Relationship Id="rId26" Type="http://schemas.openxmlformats.org/officeDocument/2006/relationships/image" Target="../media/image15.png"/><Relationship Id="rId231" Type="http://schemas.openxmlformats.org/officeDocument/2006/relationships/customXml" Target="../ink/ink115.xml"/><Relationship Id="rId252" Type="http://schemas.openxmlformats.org/officeDocument/2006/relationships/image" Target="../media/image128.png"/><Relationship Id="rId273" Type="http://schemas.openxmlformats.org/officeDocument/2006/relationships/customXml" Target="../ink/ink136.xml"/><Relationship Id="rId294" Type="http://schemas.openxmlformats.org/officeDocument/2006/relationships/image" Target="../media/image149.png"/><Relationship Id="rId308" Type="http://schemas.openxmlformats.org/officeDocument/2006/relationships/image" Target="../media/image156.png"/><Relationship Id="rId329" Type="http://schemas.openxmlformats.org/officeDocument/2006/relationships/customXml" Target="../ink/ink164.xml"/><Relationship Id="rId47" Type="http://schemas.openxmlformats.org/officeDocument/2006/relationships/customXml" Target="../ink/ink23.xml"/><Relationship Id="rId68" Type="http://schemas.openxmlformats.org/officeDocument/2006/relationships/image" Target="../media/image36.png"/><Relationship Id="rId89" Type="http://schemas.openxmlformats.org/officeDocument/2006/relationships/customXml" Target="../ink/ink44.xml"/><Relationship Id="rId112" Type="http://schemas.openxmlformats.org/officeDocument/2006/relationships/image" Target="../media/image58.png"/><Relationship Id="rId133" Type="http://schemas.openxmlformats.org/officeDocument/2006/relationships/customXml" Target="../ink/ink66.xml"/><Relationship Id="rId154" Type="http://schemas.openxmlformats.org/officeDocument/2006/relationships/image" Target="../media/image79.png"/><Relationship Id="rId175" Type="http://schemas.openxmlformats.org/officeDocument/2006/relationships/customXml" Target="../ink/ink87.xml"/><Relationship Id="rId340" Type="http://schemas.openxmlformats.org/officeDocument/2006/relationships/image" Target="../media/image172.png"/><Relationship Id="rId196" Type="http://schemas.openxmlformats.org/officeDocument/2006/relationships/image" Target="../media/image100.png"/><Relationship Id="rId200" Type="http://schemas.openxmlformats.org/officeDocument/2006/relationships/image" Target="../media/image102.png"/><Relationship Id="rId16" Type="http://schemas.openxmlformats.org/officeDocument/2006/relationships/image" Target="../media/image10.png"/><Relationship Id="rId221" Type="http://schemas.openxmlformats.org/officeDocument/2006/relationships/customXml" Target="../ink/ink110.xml"/><Relationship Id="rId242" Type="http://schemas.openxmlformats.org/officeDocument/2006/relationships/image" Target="../media/image123.png"/><Relationship Id="rId263" Type="http://schemas.openxmlformats.org/officeDocument/2006/relationships/customXml" Target="../ink/ink131.xml"/><Relationship Id="rId284" Type="http://schemas.openxmlformats.org/officeDocument/2006/relationships/image" Target="../media/image144.png"/><Relationship Id="rId319" Type="http://schemas.openxmlformats.org/officeDocument/2006/relationships/customXml" Target="../ink/ink159.xml"/><Relationship Id="rId37" Type="http://schemas.openxmlformats.org/officeDocument/2006/relationships/customXml" Target="../ink/ink18.xml"/><Relationship Id="rId58" Type="http://schemas.openxmlformats.org/officeDocument/2006/relationships/image" Target="../media/image31.png"/><Relationship Id="rId79" Type="http://schemas.openxmlformats.org/officeDocument/2006/relationships/customXml" Target="../ink/ink39.xml"/><Relationship Id="rId102" Type="http://schemas.openxmlformats.org/officeDocument/2006/relationships/image" Target="../media/image53.png"/><Relationship Id="rId123" Type="http://schemas.openxmlformats.org/officeDocument/2006/relationships/customXml" Target="../ink/ink61.xml"/><Relationship Id="rId144" Type="http://schemas.openxmlformats.org/officeDocument/2006/relationships/image" Target="../media/image74.png"/><Relationship Id="rId330" Type="http://schemas.openxmlformats.org/officeDocument/2006/relationships/image" Target="../media/image167.png"/><Relationship Id="rId90" Type="http://schemas.openxmlformats.org/officeDocument/2006/relationships/image" Target="../media/image47.png"/><Relationship Id="rId165" Type="http://schemas.openxmlformats.org/officeDocument/2006/relationships/customXml" Target="../ink/ink82.xml"/><Relationship Id="rId186" Type="http://schemas.openxmlformats.org/officeDocument/2006/relationships/image" Target="../media/image95.png"/><Relationship Id="rId351" Type="http://schemas.openxmlformats.org/officeDocument/2006/relationships/customXml" Target="../ink/ink175.xml"/><Relationship Id="rId211" Type="http://schemas.openxmlformats.org/officeDocument/2006/relationships/customXml" Target="../ink/ink105.xml"/><Relationship Id="rId232" Type="http://schemas.openxmlformats.org/officeDocument/2006/relationships/image" Target="../media/image118.png"/><Relationship Id="rId253" Type="http://schemas.openxmlformats.org/officeDocument/2006/relationships/customXml" Target="../ink/ink126.xml"/><Relationship Id="rId274" Type="http://schemas.openxmlformats.org/officeDocument/2006/relationships/image" Target="../media/image139.png"/><Relationship Id="rId295" Type="http://schemas.openxmlformats.org/officeDocument/2006/relationships/customXml" Target="../ink/ink147.xml"/><Relationship Id="rId309" Type="http://schemas.openxmlformats.org/officeDocument/2006/relationships/customXml" Target="../ink/ink154.xml"/><Relationship Id="rId27" Type="http://schemas.openxmlformats.org/officeDocument/2006/relationships/customXml" Target="../ink/ink13.xml"/><Relationship Id="rId48" Type="http://schemas.openxmlformats.org/officeDocument/2006/relationships/image" Target="../media/image26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34" Type="http://schemas.openxmlformats.org/officeDocument/2006/relationships/image" Target="../media/image69.png"/><Relationship Id="rId320" Type="http://schemas.openxmlformats.org/officeDocument/2006/relationships/image" Target="../media/image162.png"/><Relationship Id="rId80" Type="http://schemas.openxmlformats.org/officeDocument/2006/relationships/image" Target="../media/image42.png"/><Relationship Id="rId155" Type="http://schemas.openxmlformats.org/officeDocument/2006/relationships/customXml" Target="../ink/ink77.xml"/><Relationship Id="rId176" Type="http://schemas.openxmlformats.org/officeDocument/2006/relationships/image" Target="../media/image90.png"/><Relationship Id="rId197" Type="http://schemas.openxmlformats.org/officeDocument/2006/relationships/customXml" Target="../ink/ink98.xml"/><Relationship Id="rId341" Type="http://schemas.openxmlformats.org/officeDocument/2006/relationships/customXml" Target="../ink/ink170.xml"/><Relationship Id="rId201" Type="http://schemas.openxmlformats.org/officeDocument/2006/relationships/customXml" Target="../ink/ink100.xml"/><Relationship Id="rId222" Type="http://schemas.openxmlformats.org/officeDocument/2006/relationships/image" Target="../media/image113.png"/><Relationship Id="rId243" Type="http://schemas.openxmlformats.org/officeDocument/2006/relationships/customXml" Target="../ink/ink121.xml"/><Relationship Id="rId264" Type="http://schemas.openxmlformats.org/officeDocument/2006/relationships/image" Target="../media/image134.png"/><Relationship Id="rId285" Type="http://schemas.openxmlformats.org/officeDocument/2006/relationships/customXml" Target="../ink/ink142.xml"/><Relationship Id="rId17" Type="http://schemas.openxmlformats.org/officeDocument/2006/relationships/customXml" Target="../ink/ink8.xml"/><Relationship Id="rId38" Type="http://schemas.openxmlformats.org/officeDocument/2006/relationships/image" Target="../media/image21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24" Type="http://schemas.openxmlformats.org/officeDocument/2006/relationships/image" Target="../media/image64.png"/><Relationship Id="rId310" Type="http://schemas.openxmlformats.org/officeDocument/2006/relationships/image" Target="../media/image157.png"/><Relationship Id="rId70" Type="http://schemas.openxmlformats.org/officeDocument/2006/relationships/image" Target="../media/image37.png"/><Relationship Id="rId91" Type="http://schemas.openxmlformats.org/officeDocument/2006/relationships/customXml" Target="../ink/ink45.xml"/><Relationship Id="rId145" Type="http://schemas.openxmlformats.org/officeDocument/2006/relationships/customXml" Target="../ink/ink72.xml"/><Relationship Id="rId166" Type="http://schemas.openxmlformats.org/officeDocument/2006/relationships/image" Target="../media/image85.png"/><Relationship Id="rId187" Type="http://schemas.openxmlformats.org/officeDocument/2006/relationships/customXml" Target="../ink/ink93.xml"/><Relationship Id="rId331" Type="http://schemas.openxmlformats.org/officeDocument/2006/relationships/customXml" Target="../ink/ink165.xml"/><Relationship Id="rId352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108.png"/><Relationship Id="rId233" Type="http://schemas.openxmlformats.org/officeDocument/2006/relationships/customXml" Target="../ink/ink116.xml"/><Relationship Id="rId254" Type="http://schemas.openxmlformats.org/officeDocument/2006/relationships/image" Target="../media/image129.png"/><Relationship Id="rId28" Type="http://schemas.openxmlformats.org/officeDocument/2006/relationships/image" Target="../media/image16.png"/><Relationship Id="rId49" Type="http://schemas.openxmlformats.org/officeDocument/2006/relationships/customXml" Target="../ink/ink24.xml"/><Relationship Id="rId114" Type="http://schemas.openxmlformats.org/officeDocument/2006/relationships/image" Target="../media/image59.png"/><Relationship Id="rId275" Type="http://schemas.openxmlformats.org/officeDocument/2006/relationships/customXml" Target="../ink/ink137.xml"/><Relationship Id="rId296" Type="http://schemas.openxmlformats.org/officeDocument/2006/relationships/image" Target="../media/image150.png"/><Relationship Id="rId300" Type="http://schemas.openxmlformats.org/officeDocument/2006/relationships/image" Target="../media/image152.png"/><Relationship Id="rId60" Type="http://schemas.openxmlformats.org/officeDocument/2006/relationships/image" Target="../media/image32.png"/><Relationship Id="rId81" Type="http://schemas.openxmlformats.org/officeDocument/2006/relationships/customXml" Target="../ink/ink40.xml"/><Relationship Id="rId135" Type="http://schemas.openxmlformats.org/officeDocument/2006/relationships/customXml" Target="../ink/ink67.xml"/><Relationship Id="rId156" Type="http://schemas.openxmlformats.org/officeDocument/2006/relationships/image" Target="../media/image80.png"/><Relationship Id="rId177" Type="http://schemas.openxmlformats.org/officeDocument/2006/relationships/customXml" Target="../ink/ink88.xml"/><Relationship Id="rId198" Type="http://schemas.openxmlformats.org/officeDocument/2006/relationships/image" Target="../media/image101.png"/><Relationship Id="rId321" Type="http://schemas.openxmlformats.org/officeDocument/2006/relationships/customXml" Target="../ink/ink160.xml"/><Relationship Id="rId342" Type="http://schemas.openxmlformats.org/officeDocument/2006/relationships/image" Target="../media/image173.png"/><Relationship Id="rId202" Type="http://schemas.openxmlformats.org/officeDocument/2006/relationships/image" Target="../media/image103.png"/><Relationship Id="rId223" Type="http://schemas.openxmlformats.org/officeDocument/2006/relationships/customXml" Target="../ink/ink111.xml"/><Relationship Id="rId244" Type="http://schemas.openxmlformats.org/officeDocument/2006/relationships/image" Target="../media/image124.png"/><Relationship Id="rId18" Type="http://schemas.openxmlformats.org/officeDocument/2006/relationships/image" Target="../media/image11.png"/><Relationship Id="rId39" Type="http://schemas.openxmlformats.org/officeDocument/2006/relationships/customXml" Target="../ink/ink19.xml"/><Relationship Id="rId265" Type="http://schemas.openxmlformats.org/officeDocument/2006/relationships/customXml" Target="../ink/ink132.xml"/><Relationship Id="rId286" Type="http://schemas.openxmlformats.org/officeDocument/2006/relationships/image" Target="../media/image145.png"/><Relationship Id="rId50" Type="http://schemas.openxmlformats.org/officeDocument/2006/relationships/image" Target="../media/image27.png"/><Relationship Id="rId104" Type="http://schemas.openxmlformats.org/officeDocument/2006/relationships/image" Target="../media/image54.png"/><Relationship Id="rId125" Type="http://schemas.openxmlformats.org/officeDocument/2006/relationships/customXml" Target="../ink/ink62.xml"/><Relationship Id="rId146" Type="http://schemas.openxmlformats.org/officeDocument/2006/relationships/image" Target="../media/image75.png"/><Relationship Id="rId167" Type="http://schemas.openxmlformats.org/officeDocument/2006/relationships/customXml" Target="../ink/ink83.xml"/><Relationship Id="rId188" Type="http://schemas.openxmlformats.org/officeDocument/2006/relationships/image" Target="../media/image96.png"/><Relationship Id="rId311" Type="http://schemas.openxmlformats.org/officeDocument/2006/relationships/customXml" Target="../ink/ink155.xml"/><Relationship Id="rId332" Type="http://schemas.openxmlformats.org/officeDocument/2006/relationships/image" Target="../media/image168.png"/><Relationship Id="rId353" Type="http://schemas.openxmlformats.org/officeDocument/2006/relationships/customXml" Target="../ink/ink176.xml"/><Relationship Id="rId71" Type="http://schemas.openxmlformats.org/officeDocument/2006/relationships/customXml" Target="../ink/ink35.xml"/><Relationship Id="rId92" Type="http://schemas.openxmlformats.org/officeDocument/2006/relationships/image" Target="../media/image48.png"/><Relationship Id="rId213" Type="http://schemas.openxmlformats.org/officeDocument/2006/relationships/customXml" Target="../ink/ink106.xml"/><Relationship Id="rId234" Type="http://schemas.openxmlformats.org/officeDocument/2006/relationships/image" Target="../media/image119.png"/><Relationship Id="rId2" Type="http://schemas.openxmlformats.org/officeDocument/2006/relationships/image" Target="../media/image3.png"/><Relationship Id="rId29" Type="http://schemas.openxmlformats.org/officeDocument/2006/relationships/customXml" Target="../ink/ink14.xml"/><Relationship Id="rId255" Type="http://schemas.openxmlformats.org/officeDocument/2006/relationships/customXml" Target="../ink/ink127.xml"/><Relationship Id="rId276" Type="http://schemas.openxmlformats.org/officeDocument/2006/relationships/image" Target="../media/image140.png"/><Relationship Id="rId297" Type="http://schemas.openxmlformats.org/officeDocument/2006/relationships/customXml" Target="../ink/ink148.xml"/><Relationship Id="rId40" Type="http://schemas.openxmlformats.org/officeDocument/2006/relationships/image" Target="../media/image22.png"/><Relationship Id="rId115" Type="http://schemas.openxmlformats.org/officeDocument/2006/relationships/customXml" Target="../ink/ink57.xml"/><Relationship Id="rId136" Type="http://schemas.openxmlformats.org/officeDocument/2006/relationships/image" Target="../media/image70.png"/><Relationship Id="rId157" Type="http://schemas.openxmlformats.org/officeDocument/2006/relationships/customXml" Target="../ink/ink78.xml"/><Relationship Id="rId178" Type="http://schemas.openxmlformats.org/officeDocument/2006/relationships/image" Target="../media/image91.png"/><Relationship Id="rId301" Type="http://schemas.openxmlformats.org/officeDocument/2006/relationships/customXml" Target="../ink/ink150.xml"/><Relationship Id="rId322" Type="http://schemas.openxmlformats.org/officeDocument/2006/relationships/image" Target="../media/image163.png"/><Relationship Id="rId343" Type="http://schemas.openxmlformats.org/officeDocument/2006/relationships/customXml" Target="../ink/ink171.xml"/><Relationship Id="rId61" Type="http://schemas.openxmlformats.org/officeDocument/2006/relationships/customXml" Target="../ink/ink30.xml"/><Relationship Id="rId82" Type="http://schemas.openxmlformats.org/officeDocument/2006/relationships/image" Target="../media/image43.png"/><Relationship Id="rId199" Type="http://schemas.openxmlformats.org/officeDocument/2006/relationships/customXml" Target="../ink/ink99.xml"/><Relationship Id="rId203" Type="http://schemas.openxmlformats.org/officeDocument/2006/relationships/customXml" Target="../ink/ink101.xml"/><Relationship Id="rId19" Type="http://schemas.openxmlformats.org/officeDocument/2006/relationships/customXml" Target="../ink/ink9.xml"/><Relationship Id="rId224" Type="http://schemas.openxmlformats.org/officeDocument/2006/relationships/image" Target="../media/image114.png"/><Relationship Id="rId245" Type="http://schemas.openxmlformats.org/officeDocument/2006/relationships/customXml" Target="../ink/ink122.xml"/><Relationship Id="rId266" Type="http://schemas.openxmlformats.org/officeDocument/2006/relationships/image" Target="../media/image135.png"/><Relationship Id="rId287" Type="http://schemas.openxmlformats.org/officeDocument/2006/relationships/customXml" Target="../ink/ink143.xml"/><Relationship Id="rId30" Type="http://schemas.openxmlformats.org/officeDocument/2006/relationships/image" Target="../media/image17.png"/><Relationship Id="rId105" Type="http://schemas.openxmlformats.org/officeDocument/2006/relationships/customXml" Target="../ink/ink52.xml"/><Relationship Id="rId126" Type="http://schemas.openxmlformats.org/officeDocument/2006/relationships/image" Target="../media/image65.png"/><Relationship Id="rId147" Type="http://schemas.openxmlformats.org/officeDocument/2006/relationships/customXml" Target="../ink/ink73.xml"/><Relationship Id="rId168" Type="http://schemas.openxmlformats.org/officeDocument/2006/relationships/image" Target="../media/image86.png"/><Relationship Id="rId312" Type="http://schemas.openxmlformats.org/officeDocument/2006/relationships/image" Target="../media/image158.png"/><Relationship Id="rId333" Type="http://schemas.openxmlformats.org/officeDocument/2006/relationships/customXml" Target="../ink/ink166.xml"/><Relationship Id="rId354" Type="http://schemas.openxmlformats.org/officeDocument/2006/relationships/image" Target="../media/image179.png"/><Relationship Id="rId51" Type="http://schemas.openxmlformats.org/officeDocument/2006/relationships/customXml" Target="../ink/ink25.xml"/><Relationship Id="rId72" Type="http://schemas.openxmlformats.org/officeDocument/2006/relationships/image" Target="../media/image38.png"/><Relationship Id="rId93" Type="http://schemas.openxmlformats.org/officeDocument/2006/relationships/customXml" Target="../ink/ink46.xml"/><Relationship Id="rId189" Type="http://schemas.openxmlformats.org/officeDocument/2006/relationships/customXml" Target="../ink/ink94.xml"/><Relationship Id="rId3" Type="http://schemas.openxmlformats.org/officeDocument/2006/relationships/customXml" Target="../ink/ink1.xml"/><Relationship Id="rId214" Type="http://schemas.openxmlformats.org/officeDocument/2006/relationships/image" Target="../media/image109.png"/><Relationship Id="rId235" Type="http://schemas.openxmlformats.org/officeDocument/2006/relationships/customXml" Target="../ink/ink117.xml"/><Relationship Id="rId256" Type="http://schemas.openxmlformats.org/officeDocument/2006/relationships/image" Target="../media/image130.png"/><Relationship Id="rId277" Type="http://schemas.openxmlformats.org/officeDocument/2006/relationships/customXml" Target="../ink/ink138.xml"/><Relationship Id="rId298" Type="http://schemas.openxmlformats.org/officeDocument/2006/relationships/image" Target="../media/image151.png"/><Relationship Id="rId116" Type="http://schemas.openxmlformats.org/officeDocument/2006/relationships/image" Target="../media/image60.png"/><Relationship Id="rId137" Type="http://schemas.openxmlformats.org/officeDocument/2006/relationships/customXml" Target="../ink/ink68.xml"/><Relationship Id="rId158" Type="http://schemas.openxmlformats.org/officeDocument/2006/relationships/image" Target="../media/image81.png"/><Relationship Id="rId302" Type="http://schemas.openxmlformats.org/officeDocument/2006/relationships/image" Target="../media/image153.png"/><Relationship Id="rId323" Type="http://schemas.openxmlformats.org/officeDocument/2006/relationships/customXml" Target="../ink/ink161.xml"/><Relationship Id="rId344" Type="http://schemas.openxmlformats.org/officeDocument/2006/relationships/image" Target="../media/image174.png"/><Relationship Id="rId20" Type="http://schemas.openxmlformats.org/officeDocument/2006/relationships/image" Target="../media/image12.png"/><Relationship Id="rId41" Type="http://schemas.openxmlformats.org/officeDocument/2006/relationships/customXml" Target="../ink/ink20.xml"/><Relationship Id="rId62" Type="http://schemas.openxmlformats.org/officeDocument/2006/relationships/image" Target="../media/image33.png"/><Relationship Id="rId83" Type="http://schemas.openxmlformats.org/officeDocument/2006/relationships/customXml" Target="../ink/ink41.xml"/><Relationship Id="rId179" Type="http://schemas.openxmlformats.org/officeDocument/2006/relationships/customXml" Target="../ink/ink89.xml"/><Relationship Id="rId190" Type="http://schemas.openxmlformats.org/officeDocument/2006/relationships/image" Target="../media/image97.png"/><Relationship Id="rId204" Type="http://schemas.openxmlformats.org/officeDocument/2006/relationships/image" Target="../media/image104.png"/><Relationship Id="rId225" Type="http://schemas.openxmlformats.org/officeDocument/2006/relationships/customXml" Target="../ink/ink112.xml"/><Relationship Id="rId246" Type="http://schemas.openxmlformats.org/officeDocument/2006/relationships/image" Target="../media/image125.png"/><Relationship Id="rId267" Type="http://schemas.openxmlformats.org/officeDocument/2006/relationships/customXml" Target="../ink/ink133.xml"/><Relationship Id="rId288" Type="http://schemas.openxmlformats.org/officeDocument/2006/relationships/image" Target="../media/image146.png"/><Relationship Id="rId106" Type="http://schemas.openxmlformats.org/officeDocument/2006/relationships/image" Target="../media/image55.png"/><Relationship Id="rId127" Type="http://schemas.openxmlformats.org/officeDocument/2006/relationships/customXml" Target="../ink/ink63.xml"/><Relationship Id="rId313" Type="http://schemas.openxmlformats.org/officeDocument/2006/relationships/customXml" Target="../ink/ink156.xml"/><Relationship Id="rId10" Type="http://schemas.openxmlformats.org/officeDocument/2006/relationships/image" Target="../media/image7.png"/><Relationship Id="rId31" Type="http://schemas.openxmlformats.org/officeDocument/2006/relationships/customXml" Target="../ink/ink15.xml"/><Relationship Id="rId52" Type="http://schemas.openxmlformats.org/officeDocument/2006/relationships/image" Target="../media/image28.png"/><Relationship Id="rId73" Type="http://schemas.openxmlformats.org/officeDocument/2006/relationships/customXml" Target="../ink/ink36.xml"/><Relationship Id="rId94" Type="http://schemas.openxmlformats.org/officeDocument/2006/relationships/image" Target="../media/image49.png"/><Relationship Id="rId148" Type="http://schemas.openxmlformats.org/officeDocument/2006/relationships/image" Target="../media/image76.png"/><Relationship Id="rId169" Type="http://schemas.openxmlformats.org/officeDocument/2006/relationships/customXml" Target="../ink/ink84.xml"/><Relationship Id="rId334" Type="http://schemas.openxmlformats.org/officeDocument/2006/relationships/image" Target="../media/image169.png"/><Relationship Id="rId4" Type="http://schemas.openxmlformats.org/officeDocument/2006/relationships/image" Target="../media/image4.png"/><Relationship Id="rId180" Type="http://schemas.openxmlformats.org/officeDocument/2006/relationships/image" Target="../media/image92.png"/><Relationship Id="rId215" Type="http://schemas.openxmlformats.org/officeDocument/2006/relationships/customXml" Target="../ink/ink107.xml"/><Relationship Id="rId236" Type="http://schemas.openxmlformats.org/officeDocument/2006/relationships/image" Target="../media/image120.png"/><Relationship Id="rId257" Type="http://schemas.openxmlformats.org/officeDocument/2006/relationships/customXml" Target="../ink/ink128.xml"/><Relationship Id="rId278" Type="http://schemas.openxmlformats.org/officeDocument/2006/relationships/image" Target="../media/image141.png"/><Relationship Id="rId303" Type="http://schemas.openxmlformats.org/officeDocument/2006/relationships/customXml" Target="../ink/ink151.xml"/><Relationship Id="rId42" Type="http://schemas.openxmlformats.org/officeDocument/2006/relationships/image" Target="../media/image23.png"/><Relationship Id="rId84" Type="http://schemas.openxmlformats.org/officeDocument/2006/relationships/image" Target="../media/image44.png"/><Relationship Id="rId138" Type="http://schemas.openxmlformats.org/officeDocument/2006/relationships/image" Target="../media/image71.png"/><Relationship Id="rId345" Type="http://schemas.openxmlformats.org/officeDocument/2006/relationships/customXml" Target="../ink/ink172.xml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247" Type="http://schemas.openxmlformats.org/officeDocument/2006/relationships/customXml" Target="../ink/ink123.xml"/><Relationship Id="rId107" Type="http://schemas.openxmlformats.org/officeDocument/2006/relationships/customXml" Target="../ink/ink53.xml"/><Relationship Id="rId289" Type="http://schemas.openxmlformats.org/officeDocument/2006/relationships/customXml" Target="../ink/ink144.xml"/><Relationship Id="rId11" Type="http://schemas.openxmlformats.org/officeDocument/2006/relationships/customXml" Target="../ink/ink5.xml"/><Relationship Id="rId53" Type="http://schemas.openxmlformats.org/officeDocument/2006/relationships/customXml" Target="../ink/ink26.xml"/><Relationship Id="rId149" Type="http://schemas.openxmlformats.org/officeDocument/2006/relationships/customXml" Target="../ink/ink74.xml"/><Relationship Id="rId314" Type="http://schemas.openxmlformats.org/officeDocument/2006/relationships/image" Target="../media/image159.png"/><Relationship Id="rId95" Type="http://schemas.openxmlformats.org/officeDocument/2006/relationships/customXml" Target="../ink/ink47.xml"/><Relationship Id="rId160" Type="http://schemas.openxmlformats.org/officeDocument/2006/relationships/image" Target="../media/image82.png"/><Relationship Id="rId216" Type="http://schemas.openxmlformats.org/officeDocument/2006/relationships/image" Target="../media/image110.png"/><Relationship Id="rId258" Type="http://schemas.openxmlformats.org/officeDocument/2006/relationships/image" Target="../media/image131.png"/><Relationship Id="rId22" Type="http://schemas.openxmlformats.org/officeDocument/2006/relationships/image" Target="../media/image13.png"/><Relationship Id="rId64" Type="http://schemas.openxmlformats.org/officeDocument/2006/relationships/image" Target="../media/image34.png"/><Relationship Id="rId118" Type="http://schemas.openxmlformats.org/officeDocument/2006/relationships/image" Target="../media/image61.png"/><Relationship Id="rId325" Type="http://schemas.openxmlformats.org/officeDocument/2006/relationships/customXml" Target="../ink/ink162.xml"/><Relationship Id="rId171" Type="http://schemas.openxmlformats.org/officeDocument/2006/relationships/customXml" Target="../ink/ink85.xml"/><Relationship Id="rId227" Type="http://schemas.openxmlformats.org/officeDocument/2006/relationships/customXml" Target="../ink/ink113.xml"/><Relationship Id="rId269" Type="http://schemas.openxmlformats.org/officeDocument/2006/relationships/customXml" Target="../ink/ink134.xml"/><Relationship Id="rId33" Type="http://schemas.openxmlformats.org/officeDocument/2006/relationships/customXml" Target="../ink/ink16.xml"/><Relationship Id="rId129" Type="http://schemas.openxmlformats.org/officeDocument/2006/relationships/customXml" Target="../ink/ink64.xml"/><Relationship Id="rId280" Type="http://schemas.openxmlformats.org/officeDocument/2006/relationships/image" Target="../media/image142.png"/><Relationship Id="rId336" Type="http://schemas.openxmlformats.org/officeDocument/2006/relationships/image" Target="../media/image170.png"/><Relationship Id="rId75" Type="http://schemas.openxmlformats.org/officeDocument/2006/relationships/customXml" Target="../ink/ink37.xml"/><Relationship Id="rId140" Type="http://schemas.openxmlformats.org/officeDocument/2006/relationships/image" Target="../media/image72.png"/><Relationship Id="rId182" Type="http://schemas.openxmlformats.org/officeDocument/2006/relationships/image" Target="../media/image93.png"/><Relationship Id="rId6" Type="http://schemas.openxmlformats.org/officeDocument/2006/relationships/image" Target="../media/image5.png"/><Relationship Id="rId238" Type="http://schemas.openxmlformats.org/officeDocument/2006/relationships/image" Target="../media/image121.png"/><Relationship Id="rId291" Type="http://schemas.openxmlformats.org/officeDocument/2006/relationships/customXml" Target="../ink/ink145.xml"/><Relationship Id="rId305" Type="http://schemas.openxmlformats.org/officeDocument/2006/relationships/customXml" Target="../ink/ink152.xml"/><Relationship Id="rId347" Type="http://schemas.openxmlformats.org/officeDocument/2006/relationships/customXml" Target="../ink/ink173.xml"/><Relationship Id="rId44" Type="http://schemas.openxmlformats.org/officeDocument/2006/relationships/image" Target="../media/image24.png"/><Relationship Id="rId86" Type="http://schemas.openxmlformats.org/officeDocument/2006/relationships/image" Target="../media/image45.png"/><Relationship Id="rId151" Type="http://schemas.openxmlformats.org/officeDocument/2006/relationships/customXml" Target="../ink/ink75.xml"/><Relationship Id="rId193" Type="http://schemas.openxmlformats.org/officeDocument/2006/relationships/customXml" Target="../ink/ink96.xml"/><Relationship Id="rId207" Type="http://schemas.openxmlformats.org/officeDocument/2006/relationships/customXml" Target="../ink/ink103.xml"/><Relationship Id="rId249" Type="http://schemas.openxmlformats.org/officeDocument/2006/relationships/customXml" Target="../ink/ink124.xml"/><Relationship Id="rId13" Type="http://schemas.openxmlformats.org/officeDocument/2006/relationships/customXml" Target="../ink/ink6.xml"/><Relationship Id="rId109" Type="http://schemas.openxmlformats.org/officeDocument/2006/relationships/customXml" Target="../ink/ink54.xml"/><Relationship Id="rId260" Type="http://schemas.openxmlformats.org/officeDocument/2006/relationships/image" Target="../media/image132.png"/><Relationship Id="rId316" Type="http://schemas.openxmlformats.org/officeDocument/2006/relationships/image" Target="../media/image160.png"/><Relationship Id="rId55" Type="http://schemas.openxmlformats.org/officeDocument/2006/relationships/customXml" Target="../ink/ink27.xml"/><Relationship Id="rId97" Type="http://schemas.openxmlformats.org/officeDocument/2006/relationships/customXml" Target="../ink/ink48.xml"/><Relationship Id="rId120" Type="http://schemas.openxmlformats.org/officeDocument/2006/relationships/image" Target="../media/image62.png"/><Relationship Id="rId162" Type="http://schemas.openxmlformats.org/officeDocument/2006/relationships/image" Target="../media/image83.png"/><Relationship Id="rId218" Type="http://schemas.openxmlformats.org/officeDocument/2006/relationships/image" Target="../media/image111.png"/><Relationship Id="rId271" Type="http://schemas.openxmlformats.org/officeDocument/2006/relationships/customXml" Target="../ink/ink135.xml"/><Relationship Id="rId24" Type="http://schemas.openxmlformats.org/officeDocument/2006/relationships/image" Target="../media/image14.png"/><Relationship Id="rId66" Type="http://schemas.openxmlformats.org/officeDocument/2006/relationships/image" Target="../media/image35.png"/><Relationship Id="rId131" Type="http://schemas.openxmlformats.org/officeDocument/2006/relationships/customXml" Target="../ink/ink65.xml"/><Relationship Id="rId327" Type="http://schemas.openxmlformats.org/officeDocument/2006/relationships/customXml" Target="../ink/ink163.xml"/><Relationship Id="rId173" Type="http://schemas.openxmlformats.org/officeDocument/2006/relationships/customXml" Target="../ink/ink86.xml"/><Relationship Id="rId229" Type="http://schemas.openxmlformats.org/officeDocument/2006/relationships/customXml" Target="../ink/ink114.xml"/><Relationship Id="rId240" Type="http://schemas.openxmlformats.org/officeDocument/2006/relationships/image" Target="../media/image122.png"/><Relationship Id="rId35" Type="http://schemas.openxmlformats.org/officeDocument/2006/relationships/customXml" Target="../ink/ink17.xml"/><Relationship Id="rId77" Type="http://schemas.openxmlformats.org/officeDocument/2006/relationships/customXml" Target="../ink/ink38.xml"/><Relationship Id="rId100" Type="http://schemas.openxmlformats.org/officeDocument/2006/relationships/image" Target="../media/image52.png"/><Relationship Id="rId282" Type="http://schemas.openxmlformats.org/officeDocument/2006/relationships/image" Target="../media/image143.png"/><Relationship Id="rId338" Type="http://schemas.openxmlformats.org/officeDocument/2006/relationships/image" Target="../media/image171.png"/><Relationship Id="rId8" Type="http://schemas.openxmlformats.org/officeDocument/2006/relationships/image" Target="../media/image6.png"/><Relationship Id="rId142" Type="http://schemas.openxmlformats.org/officeDocument/2006/relationships/image" Target="../media/image73.png"/><Relationship Id="rId184" Type="http://schemas.openxmlformats.org/officeDocument/2006/relationships/image" Target="../media/image94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38.png"/><Relationship Id="rId21" Type="http://schemas.openxmlformats.org/officeDocument/2006/relationships/image" Target="../media/image190.png"/><Relationship Id="rId42" Type="http://schemas.openxmlformats.org/officeDocument/2006/relationships/customXml" Target="../ink/ink197.xml"/><Relationship Id="rId63" Type="http://schemas.openxmlformats.org/officeDocument/2006/relationships/image" Target="../media/image211.png"/><Relationship Id="rId84" Type="http://schemas.openxmlformats.org/officeDocument/2006/relationships/customXml" Target="../ink/ink218.xml"/><Relationship Id="rId138" Type="http://schemas.openxmlformats.org/officeDocument/2006/relationships/customXml" Target="../ink/ink245.xml"/><Relationship Id="rId159" Type="http://schemas.openxmlformats.org/officeDocument/2006/relationships/image" Target="../media/image259.png"/><Relationship Id="rId170" Type="http://schemas.openxmlformats.org/officeDocument/2006/relationships/customXml" Target="../ink/ink261.xml"/><Relationship Id="rId191" Type="http://schemas.openxmlformats.org/officeDocument/2006/relationships/image" Target="../media/image275.png"/><Relationship Id="rId205" Type="http://schemas.openxmlformats.org/officeDocument/2006/relationships/image" Target="../media/image282.png"/><Relationship Id="rId107" Type="http://schemas.openxmlformats.org/officeDocument/2006/relationships/image" Target="../media/image233.png"/><Relationship Id="rId11" Type="http://schemas.openxmlformats.org/officeDocument/2006/relationships/image" Target="../media/image185.png"/><Relationship Id="rId32" Type="http://schemas.openxmlformats.org/officeDocument/2006/relationships/customXml" Target="../ink/ink192.xml"/><Relationship Id="rId53" Type="http://schemas.openxmlformats.org/officeDocument/2006/relationships/image" Target="../media/image206.png"/><Relationship Id="rId74" Type="http://schemas.openxmlformats.org/officeDocument/2006/relationships/customXml" Target="../ink/ink213.xml"/><Relationship Id="rId128" Type="http://schemas.openxmlformats.org/officeDocument/2006/relationships/customXml" Target="../ink/ink240.xml"/><Relationship Id="rId149" Type="http://schemas.openxmlformats.org/officeDocument/2006/relationships/image" Target="../media/image254.png"/><Relationship Id="rId5" Type="http://schemas.openxmlformats.org/officeDocument/2006/relationships/image" Target="../media/image182.png"/><Relationship Id="rId95" Type="http://schemas.openxmlformats.org/officeDocument/2006/relationships/image" Target="../media/image227.png"/><Relationship Id="rId160" Type="http://schemas.openxmlformats.org/officeDocument/2006/relationships/customXml" Target="../ink/ink256.xml"/><Relationship Id="rId181" Type="http://schemas.openxmlformats.org/officeDocument/2006/relationships/image" Target="../media/image270.png"/><Relationship Id="rId22" Type="http://schemas.openxmlformats.org/officeDocument/2006/relationships/customXml" Target="../ink/ink187.xml"/><Relationship Id="rId43" Type="http://schemas.openxmlformats.org/officeDocument/2006/relationships/image" Target="../media/image201.png"/><Relationship Id="rId64" Type="http://schemas.openxmlformats.org/officeDocument/2006/relationships/customXml" Target="../ink/ink208.xml"/><Relationship Id="rId118" Type="http://schemas.openxmlformats.org/officeDocument/2006/relationships/customXml" Target="../ink/ink235.xml"/><Relationship Id="rId139" Type="http://schemas.openxmlformats.org/officeDocument/2006/relationships/image" Target="../media/image249.png"/><Relationship Id="rId85" Type="http://schemas.openxmlformats.org/officeDocument/2006/relationships/image" Target="../media/image222.png"/><Relationship Id="rId150" Type="http://schemas.openxmlformats.org/officeDocument/2006/relationships/customXml" Target="../ink/ink251.xml"/><Relationship Id="rId171" Type="http://schemas.openxmlformats.org/officeDocument/2006/relationships/image" Target="../media/image265.png"/><Relationship Id="rId192" Type="http://schemas.openxmlformats.org/officeDocument/2006/relationships/customXml" Target="../ink/ink272.xml"/><Relationship Id="rId12" Type="http://schemas.openxmlformats.org/officeDocument/2006/relationships/customXml" Target="../ink/ink182.xml"/><Relationship Id="rId33" Type="http://schemas.openxmlformats.org/officeDocument/2006/relationships/image" Target="../media/image196.png"/><Relationship Id="rId108" Type="http://schemas.openxmlformats.org/officeDocument/2006/relationships/customXml" Target="../ink/ink230.xml"/><Relationship Id="rId129" Type="http://schemas.openxmlformats.org/officeDocument/2006/relationships/image" Target="../media/image244.png"/><Relationship Id="rId54" Type="http://schemas.openxmlformats.org/officeDocument/2006/relationships/customXml" Target="../ink/ink203.xml"/><Relationship Id="rId75" Type="http://schemas.openxmlformats.org/officeDocument/2006/relationships/image" Target="../media/image217.png"/><Relationship Id="rId96" Type="http://schemas.openxmlformats.org/officeDocument/2006/relationships/customXml" Target="../ink/ink224.xml"/><Relationship Id="rId140" Type="http://schemas.openxmlformats.org/officeDocument/2006/relationships/customXml" Target="../ink/ink246.xml"/><Relationship Id="rId161" Type="http://schemas.openxmlformats.org/officeDocument/2006/relationships/image" Target="../media/image260.png"/><Relationship Id="rId182" Type="http://schemas.openxmlformats.org/officeDocument/2006/relationships/customXml" Target="../ink/ink267.xml"/><Relationship Id="rId6" Type="http://schemas.openxmlformats.org/officeDocument/2006/relationships/customXml" Target="../ink/ink179.xml"/><Relationship Id="rId23" Type="http://schemas.openxmlformats.org/officeDocument/2006/relationships/image" Target="../media/image191.png"/><Relationship Id="rId119" Type="http://schemas.openxmlformats.org/officeDocument/2006/relationships/image" Target="../media/image239.png"/><Relationship Id="rId44" Type="http://schemas.openxmlformats.org/officeDocument/2006/relationships/customXml" Target="../ink/ink198.xml"/><Relationship Id="rId65" Type="http://schemas.openxmlformats.org/officeDocument/2006/relationships/image" Target="../media/image212.png"/><Relationship Id="rId86" Type="http://schemas.openxmlformats.org/officeDocument/2006/relationships/customXml" Target="../ink/ink219.xml"/><Relationship Id="rId130" Type="http://schemas.openxmlformats.org/officeDocument/2006/relationships/customXml" Target="../ink/ink241.xml"/><Relationship Id="rId151" Type="http://schemas.openxmlformats.org/officeDocument/2006/relationships/image" Target="../media/image255.png"/><Relationship Id="rId172" Type="http://schemas.openxmlformats.org/officeDocument/2006/relationships/customXml" Target="../ink/ink262.xml"/><Relationship Id="rId193" Type="http://schemas.openxmlformats.org/officeDocument/2006/relationships/image" Target="../media/image276.png"/><Relationship Id="rId13" Type="http://schemas.openxmlformats.org/officeDocument/2006/relationships/image" Target="../media/image186.png"/><Relationship Id="rId109" Type="http://schemas.openxmlformats.org/officeDocument/2006/relationships/image" Target="../media/image234.png"/><Relationship Id="rId34" Type="http://schemas.openxmlformats.org/officeDocument/2006/relationships/customXml" Target="../ink/ink193.xml"/><Relationship Id="rId55" Type="http://schemas.openxmlformats.org/officeDocument/2006/relationships/image" Target="../media/image207.png"/><Relationship Id="rId76" Type="http://schemas.openxmlformats.org/officeDocument/2006/relationships/customXml" Target="../ink/ink214.xml"/><Relationship Id="rId97" Type="http://schemas.openxmlformats.org/officeDocument/2006/relationships/image" Target="../media/image228.png"/><Relationship Id="rId120" Type="http://schemas.openxmlformats.org/officeDocument/2006/relationships/customXml" Target="../ink/ink236.xml"/><Relationship Id="rId141" Type="http://schemas.openxmlformats.org/officeDocument/2006/relationships/image" Target="../media/image250.png"/><Relationship Id="rId7" Type="http://schemas.openxmlformats.org/officeDocument/2006/relationships/image" Target="../media/image183.png"/><Relationship Id="rId162" Type="http://schemas.openxmlformats.org/officeDocument/2006/relationships/customXml" Target="../ink/ink257.xml"/><Relationship Id="rId183" Type="http://schemas.openxmlformats.org/officeDocument/2006/relationships/image" Target="../media/image271.png"/><Relationship Id="rId24" Type="http://schemas.openxmlformats.org/officeDocument/2006/relationships/customXml" Target="../ink/ink188.xml"/><Relationship Id="rId40" Type="http://schemas.openxmlformats.org/officeDocument/2006/relationships/customXml" Target="../ink/ink196.xml"/><Relationship Id="rId45" Type="http://schemas.openxmlformats.org/officeDocument/2006/relationships/image" Target="../media/image202.png"/><Relationship Id="rId66" Type="http://schemas.openxmlformats.org/officeDocument/2006/relationships/customXml" Target="../ink/ink209.xml"/><Relationship Id="rId87" Type="http://schemas.openxmlformats.org/officeDocument/2006/relationships/image" Target="../media/image223.png"/><Relationship Id="rId110" Type="http://schemas.openxmlformats.org/officeDocument/2006/relationships/customXml" Target="../ink/ink231.xml"/><Relationship Id="rId115" Type="http://schemas.openxmlformats.org/officeDocument/2006/relationships/image" Target="../media/image237.png"/><Relationship Id="rId131" Type="http://schemas.openxmlformats.org/officeDocument/2006/relationships/image" Target="../media/image245.png"/><Relationship Id="rId136" Type="http://schemas.openxmlformats.org/officeDocument/2006/relationships/customXml" Target="../ink/ink244.xml"/><Relationship Id="rId157" Type="http://schemas.openxmlformats.org/officeDocument/2006/relationships/image" Target="../media/image258.png"/><Relationship Id="rId178" Type="http://schemas.openxmlformats.org/officeDocument/2006/relationships/customXml" Target="../ink/ink265.xml"/><Relationship Id="rId61" Type="http://schemas.openxmlformats.org/officeDocument/2006/relationships/image" Target="../media/image210.png"/><Relationship Id="rId82" Type="http://schemas.openxmlformats.org/officeDocument/2006/relationships/customXml" Target="../ink/ink217.xml"/><Relationship Id="rId152" Type="http://schemas.openxmlformats.org/officeDocument/2006/relationships/customXml" Target="../ink/ink252.xml"/><Relationship Id="rId173" Type="http://schemas.openxmlformats.org/officeDocument/2006/relationships/image" Target="../media/image266.png"/><Relationship Id="rId194" Type="http://schemas.openxmlformats.org/officeDocument/2006/relationships/customXml" Target="../ink/ink273.xml"/><Relationship Id="rId199" Type="http://schemas.openxmlformats.org/officeDocument/2006/relationships/image" Target="../media/image279.png"/><Relationship Id="rId203" Type="http://schemas.openxmlformats.org/officeDocument/2006/relationships/image" Target="../media/image281.png"/><Relationship Id="rId19" Type="http://schemas.openxmlformats.org/officeDocument/2006/relationships/image" Target="../media/image189.png"/><Relationship Id="rId14" Type="http://schemas.openxmlformats.org/officeDocument/2006/relationships/customXml" Target="../ink/ink183.xml"/><Relationship Id="rId30" Type="http://schemas.openxmlformats.org/officeDocument/2006/relationships/customXml" Target="../ink/ink191.xml"/><Relationship Id="rId35" Type="http://schemas.openxmlformats.org/officeDocument/2006/relationships/image" Target="../media/image197.png"/><Relationship Id="rId56" Type="http://schemas.openxmlformats.org/officeDocument/2006/relationships/customXml" Target="../ink/ink204.xml"/><Relationship Id="rId77" Type="http://schemas.openxmlformats.org/officeDocument/2006/relationships/image" Target="../media/image218.png"/><Relationship Id="rId100" Type="http://schemas.openxmlformats.org/officeDocument/2006/relationships/customXml" Target="../ink/ink226.xml"/><Relationship Id="rId105" Type="http://schemas.openxmlformats.org/officeDocument/2006/relationships/image" Target="../media/image232.png"/><Relationship Id="rId126" Type="http://schemas.openxmlformats.org/officeDocument/2006/relationships/customXml" Target="../ink/ink239.xml"/><Relationship Id="rId147" Type="http://schemas.openxmlformats.org/officeDocument/2006/relationships/image" Target="../media/image253.png"/><Relationship Id="rId168" Type="http://schemas.openxmlformats.org/officeDocument/2006/relationships/customXml" Target="../ink/ink260.xml"/><Relationship Id="rId8" Type="http://schemas.openxmlformats.org/officeDocument/2006/relationships/customXml" Target="../ink/ink180.xml"/><Relationship Id="rId51" Type="http://schemas.openxmlformats.org/officeDocument/2006/relationships/image" Target="../media/image205.png"/><Relationship Id="rId72" Type="http://schemas.openxmlformats.org/officeDocument/2006/relationships/customXml" Target="../ink/ink212.xml"/><Relationship Id="rId93" Type="http://schemas.openxmlformats.org/officeDocument/2006/relationships/image" Target="../media/image226.png"/><Relationship Id="rId98" Type="http://schemas.openxmlformats.org/officeDocument/2006/relationships/customXml" Target="../ink/ink225.xml"/><Relationship Id="rId121" Type="http://schemas.openxmlformats.org/officeDocument/2006/relationships/image" Target="../media/image240.png"/><Relationship Id="rId142" Type="http://schemas.openxmlformats.org/officeDocument/2006/relationships/customXml" Target="../ink/ink247.xml"/><Relationship Id="rId163" Type="http://schemas.openxmlformats.org/officeDocument/2006/relationships/image" Target="../media/image261.png"/><Relationship Id="rId184" Type="http://schemas.openxmlformats.org/officeDocument/2006/relationships/customXml" Target="../ink/ink268.xml"/><Relationship Id="rId189" Type="http://schemas.openxmlformats.org/officeDocument/2006/relationships/image" Target="../media/image274.png"/><Relationship Id="rId3" Type="http://schemas.openxmlformats.org/officeDocument/2006/relationships/image" Target="../media/image181.png"/><Relationship Id="rId25" Type="http://schemas.openxmlformats.org/officeDocument/2006/relationships/image" Target="../media/image192.png"/><Relationship Id="rId46" Type="http://schemas.openxmlformats.org/officeDocument/2006/relationships/customXml" Target="../ink/ink199.xml"/><Relationship Id="rId67" Type="http://schemas.openxmlformats.org/officeDocument/2006/relationships/image" Target="../media/image213.png"/><Relationship Id="rId116" Type="http://schemas.openxmlformats.org/officeDocument/2006/relationships/customXml" Target="../ink/ink234.xml"/><Relationship Id="rId137" Type="http://schemas.openxmlformats.org/officeDocument/2006/relationships/image" Target="../media/image248.png"/><Relationship Id="rId158" Type="http://schemas.openxmlformats.org/officeDocument/2006/relationships/customXml" Target="../ink/ink255.xml"/><Relationship Id="rId20" Type="http://schemas.openxmlformats.org/officeDocument/2006/relationships/customXml" Target="../ink/ink186.xml"/><Relationship Id="rId41" Type="http://schemas.openxmlformats.org/officeDocument/2006/relationships/image" Target="../media/image200.png"/><Relationship Id="rId62" Type="http://schemas.openxmlformats.org/officeDocument/2006/relationships/customXml" Target="../ink/ink207.xml"/><Relationship Id="rId83" Type="http://schemas.openxmlformats.org/officeDocument/2006/relationships/image" Target="../media/image221.png"/><Relationship Id="rId88" Type="http://schemas.openxmlformats.org/officeDocument/2006/relationships/customXml" Target="../ink/ink220.xml"/><Relationship Id="rId111" Type="http://schemas.openxmlformats.org/officeDocument/2006/relationships/image" Target="../media/image235.png"/><Relationship Id="rId132" Type="http://schemas.openxmlformats.org/officeDocument/2006/relationships/customXml" Target="../ink/ink242.xml"/><Relationship Id="rId153" Type="http://schemas.openxmlformats.org/officeDocument/2006/relationships/image" Target="../media/image256.png"/><Relationship Id="rId174" Type="http://schemas.openxmlformats.org/officeDocument/2006/relationships/customXml" Target="../ink/ink263.xml"/><Relationship Id="rId179" Type="http://schemas.openxmlformats.org/officeDocument/2006/relationships/image" Target="../media/image269.png"/><Relationship Id="rId195" Type="http://schemas.openxmlformats.org/officeDocument/2006/relationships/image" Target="../media/image277.png"/><Relationship Id="rId190" Type="http://schemas.openxmlformats.org/officeDocument/2006/relationships/customXml" Target="../ink/ink271.xml"/><Relationship Id="rId204" Type="http://schemas.openxmlformats.org/officeDocument/2006/relationships/customXml" Target="../ink/ink278.xml"/><Relationship Id="rId15" Type="http://schemas.openxmlformats.org/officeDocument/2006/relationships/image" Target="../media/image187.png"/><Relationship Id="rId36" Type="http://schemas.openxmlformats.org/officeDocument/2006/relationships/customXml" Target="../ink/ink194.xml"/><Relationship Id="rId57" Type="http://schemas.openxmlformats.org/officeDocument/2006/relationships/image" Target="../media/image208.png"/><Relationship Id="rId106" Type="http://schemas.openxmlformats.org/officeDocument/2006/relationships/customXml" Target="../ink/ink229.xml"/><Relationship Id="rId127" Type="http://schemas.openxmlformats.org/officeDocument/2006/relationships/image" Target="../media/image243.png"/><Relationship Id="rId10" Type="http://schemas.openxmlformats.org/officeDocument/2006/relationships/customXml" Target="../ink/ink181.xml"/><Relationship Id="rId31" Type="http://schemas.openxmlformats.org/officeDocument/2006/relationships/image" Target="../media/image195.png"/><Relationship Id="rId52" Type="http://schemas.openxmlformats.org/officeDocument/2006/relationships/customXml" Target="../ink/ink202.xml"/><Relationship Id="rId73" Type="http://schemas.openxmlformats.org/officeDocument/2006/relationships/image" Target="../media/image216.png"/><Relationship Id="rId78" Type="http://schemas.openxmlformats.org/officeDocument/2006/relationships/customXml" Target="../ink/ink215.xml"/><Relationship Id="rId94" Type="http://schemas.openxmlformats.org/officeDocument/2006/relationships/customXml" Target="../ink/ink223.xml"/><Relationship Id="rId99" Type="http://schemas.openxmlformats.org/officeDocument/2006/relationships/image" Target="../media/image229.png"/><Relationship Id="rId101" Type="http://schemas.openxmlformats.org/officeDocument/2006/relationships/image" Target="../media/image230.png"/><Relationship Id="rId122" Type="http://schemas.openxmlformats.org/officeDocument/2006/relationships/customXml" Target="../ink/ink237.xml"/><Relationship Id="rId143" Type="http://schemas.openxmlformats.org/officeDocument/2006/relationships/image" Target="../media/image251.png"/><Relationship Id="rId148" Type="http://schemas.openxmlformats.org/officeDocument/2006/relationships/customXml" Target="../ink/ink250.xml"/><Relationship Id="rId164" Type="http://schemas.openxmlformats.org/officeDocument/2006/relationships/customXml" Target="../ink/ink258.xml"/><Relationship Id="rId169" Type="http://schemas.openxmlformats.org/officeDocument/2006/relationships/image" Target="../media/image264.png"/><Relationship Id="rId185" Type="http://schemas.openxmlformats.org/officeDocument/2006/relationships/image" Target="../media/image272.png"/><Relationship Id="rId4" Type="http://schemas.openxmlformats.org/officeDocument/2006/relationships/customXml" Target="../ink/ink178.xml"/><Relationship Id="rId9" Type="http://schemas.openxmlformats.org/officeDocument/2006/relationships/image" Target="../media/image184.png"/><Relationship Id="rId180" Type="http://schemas.openxmlformats.org/officeDocument/2006/relationships/customXml" Target="../ink/ink266.xml"/><Relationship Id="rId26" Type="http://schemas.openxmlformats.org/officeDocument/2006/relationships/customXml" Target="../ink/ink189.xml"/><Relationship Id="rId47" Type="http://schemas.openxmlformats.org/officeDocument/2006/relationships/image" Target="../media/image203.png"/><Relationship Id="rId68" Type="http://schemas.openxmlformats.org/officeDocument/2006/relationships/customXml" Target="../ink/ink210.xml"/><Relationship Id="rId89" Type="http://schemas.openxmlformats.org/officeDocument/2006/relationships/image" Target="../media/image224.png"/><Relationship Id="rId112" Type="http://schemas.openxmlformats.org/officeDocument/2006/relationships/customXml" Target="../ink/ink232.xml"/><Relationship Id="rId133" Type="http://schemas.openxmlformats.org/officeDocument/2006/relationships/image" Target="../media/image246.png"/><Relationship Id="rId154" Type="http://schemas.openxmlformats.org/officeDocument/2006/relationships/customXml" Target="../ink/ink253.xml"/><Relationship Id="rId175" Type="http://schemas.openxmlformats.org/officeDocument/2006/relationships/image" Target="../media/image267.png"/><Relationship Id="rId196" Type="http://schemas.openxmlformats.org/officeDocument/2006/relationships/customXml" Target="../ink/ink274.xml"/><Relationship Id="rId200" Type="http://schemas.openxmlformats.org/officeDocument/2006/relationships/customXml" Target="../ink/ink276.xml"/><Relationship Id="rId16" Type="http://schemas.openxmlformats.org/officeDocument/2006/relationships/customXml" Target="../ink/ink184.xml"/><Relationship Id="rId37" Type="http://schemas.openxmlformats.org/officeDocument/2006/relationships/image" Target="../media/image198.png"/><Relationship Id="rId58" Type="http://schemas.openxmlformats.org/officeDocument/2006/relationships/customXml" Target="../ink/ink205.xml"/><Relationship Id="rId79" Type="http://schemas.openxmlformats.org/officeDocument/2006/relationships/image" Target="../media/image219.png"/><Relationship Id="rId102" Type="http://schemas.openxmlformats.org/officeDocument/2006/relationships/customXml" Target="../ink/ink227.xml"/><Relationship Id="rId123" Type="http://schemas.openxmlformats.org/officeDocument/2006/relationships/image" Target="../media/image241.png"/><Relationship Id="rId144" Type="http://schemas.openxmlformats.org/officeDocument/2006/relationships/customXml" Target="../ink/ink248.xml"/><Relationship Id="rId90" Type="http://schemas.openxmlformats.org/officeDocument/2006/relationships/customXml" Target="../ink/ink221.xml"/><Relationship Id="rId165" Type="http://schemas.openxmlformats.org/officeDocument/2006/relationships/image" Target="../media/image262.png"/><Relationship Id="rId186" Type="http://schemas.openxmlformats.org/officeDocument/2006/relationships/customXml" Target="../ink/ink269.xml"/><Relationship Id="rId27" Type="http://schemas.openxmlformats.org/officeDocument/2006/relationships/image" Target="../media/image193.png"/><Relationship Id="rId48" Type="http://schemas.openxmlformats.org/officeDocument/2006/relationships/customXml" Target="../ink/ink200.xml"/><Relationship Id="rId69" Type="http://schemas.openxmlformats.org/officeDocument/2006/relationships/image" Target="../media/image214.png"/><Relationship Id="rId113" Type="http://schemas.openxmlformats.org/officeDocument/2006/relationships/image" Target="../media/image236.png"/><Relationship Id="rId134" Type="http://schemas.openxmlformats.org/officeDocument/2006/relationships/customXml" Target="../ink/ink243.xml"/><Relationship Id="rId80" Type="http://schemas.openxmlformats.org/officeDocument/2006/relationships/customXml" Target="../ink/ink216.xml"/><Relationship Id="rId155" Type="http://schemas.openxmlformats.org/officeDocument/2006/relationships/image" Target="../media/image257.png"/><Relationship Id="rId176" Type="http://schemas.openxmlformats.org/officeDocument/2006/relationships/customXml" Target="../ink/ink264.xml"/><Relationship Id="rId197" Type="http://schemas.openxmlformats.org/officeDocument/2006/relationships/image" Target="../media/image278.png"/><Relationship Id="rId201" Type="http://schemas.openxmlformats.org/officeDocument/2006/relationships/image" Target="../media/image280.png"/><Relationship Id="rId17" Type="http://schemas.openxmlformats.org/officeDocument/2006/relationships/image" Target="../media/image188.png"/><Relationship Id="rId38" Type="http://schemas.openxmlformats.org/officeDocument/2006/relationships/customXml" Target="../ink/ink195.xml"/><Relationship Id="rId59" Type="http://schemas.openxmlformats.org/officeDocument/2006/relationships/image" Target="../media/image209.png"/><Relationship Id="rId103" Type="http://schemas.openxmlformats.org/officeDocument/2006/relationships/image" Target="../media/image231.png"/><Relationship Id="rId124" Type="http://schemas.openxmlformats.org/officeDocument/2006/relationships/customXml" Target="../ink/ink238.xml"/><Relationship Id="rId70" Type="http://schemas.openxmlformats.org/officeDocument/2006/relationships/customXml" Target="../ink/ink211.xml"/><Relationship Id="rId91" Type="http://schemas.openxmlformats.org/officeDocument/2006/relationships/image" Target="../media/image225.png"/><Relationship Id="rId145" Type="http://schemas.openxmlformats.org/officeDocument/2006/relationships/image" Target="../media/image252.png"/><Relationship Id="rId166" Type="http://schemas.openxmlformats.org/officeDocument/2006/relationships/customXml" Target="../ink/ink259.xml"/><Relationship Id="rId187" Type="http://schemas.openxmlformats.org/officeDocument/2006/relationships/image" Target="../media/image273.png"/><Relationship Id="rId1" Type="http://schemas.openxmlformats.org/officeDocument/2006/relationships/slideLayout" Target="../slideLayouts/slideLayout2.xml"/><Relationship Id="rId28" Type="http://schemas.openxmlformats.org/officeDocument/2006/relationships/customXml" Target="../ink/ink190.xml"/><Relationship Id="rId49" Type="http://schemas.openxmlformats.org/officeDocument/2006/relationships/image" Target="../media/image204.png"/><Relationship Id="rId114" Type="http://schemas.openxmlformats.org/officeDocument/2006/relationships/customXml" Target="../ink/ink233.xml"/><Relationship Id="rId60" Type="http://schemas.openxmlformats.org/officeDocument/2006/relationships/customXml" Target="../ink/ink206.xml"/><Relationship Id="rId81" Type="http://schemas.openxmlformats.org/officeDocument/2006/relationships/image" Target="../media/image220.png"/><Relationship Id="rId135" Type="http://schemas.openxmlformats.org/officeDocument/2006/relationships/image" Target="../media/image247.png"/><Relationship Id="rId156" Type="http://schemas.openxmlformats.org/officeDocument/2006/relationships/customXml" Target="../ink/ink254.xml"/><Relationship Id="rId177" Type="http://schemas.openxmlformats.org/officeDocument/2006/relationships/image" Target="../media/image268.png"/><Relationship Id="rId198" Type="http://schemas.openxmlformats.org/officeDocument/2006/relationships/customXml" Target="../ink/ink275.xml"/><Relationship Id="rId202" Type="http://schemas.openxmlformats.org/officeDocument/2006/relationships/customXml" Target="../ink/ink277.xml"/><Relationship Id="rId18" Type="http://schemas.openxmlformats.org/officeDocument/2006/relationships/customXml" Target="../ink/ink185.xml"/><Relationship Id="rId39" Type="http://schemas.openxmlformats.org/officeDocument/2006/relationships/image" Target="../media/image199.png"/><Relationship Id="rId50" Type="http://schemas.openxmlformats.org/officeDocument/2006/relationships/customXml" Target="../ink/ink201.xml"/><Relationship Id="rId104" Type="http://schemas.openxmlformats.org/officeDocument/2006/relationships/customXml" Target="../ink/ink228.xml"/><Relationship Id="rId125" Type="http://schemas.openxmlformats.org/officeDocument/2006/relationships/image" Target="../media/image242.png"/><Relationship Id="rId146" Type="http://schemas.openxmlformats.org/officeDocument/2006/relationships/customXml" Target="../ink/ink249.xml"/><Relationship Id="rId167" Type="http://schemas.openxmlformats.org/officeDocument/2006/relationships/image" Target="../media/image263.png"/><Relationship Id="rId188" Type="http://schemas.openxmlformats.org/officeDocument/2006/relationships/customXml" Target="../ink/ink270.xml"/><Relationship Id="rId71" Type="http://schemas.openxmlformats.org/officeDocument/2006/relationships/image" Target="../media/image215.png"/><Relationship Id="rId92" Type="http://schemas.openxmlformats.org/officeDocument/2006/relationships/customXml" Target="../ink/ink222.xml"/><Relationship Id="rId2" Type="http://schemas.openxmlformats.org/officeDocument/2006/relationships/customXml" Target="../ink/ink177.xml"/><Relationship Id="rId29" Type="http://schemas.openxmlformats.org/officeDocument/2006/relationships/image" Target="../media/image1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5.png"/><Relationship Id="rId2" Type="http://schemas.openxmlformats.org/officeDocument/2006/relationships/image" Target="../media/image28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7.png"/><Relationship Id="rId4" Type="http://schemas.openxmlformats.org/officeDocument/2006/relationships/image" Target="../media/image28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9.png"/><Relationship Id="rId2" Type="http://schemas.openxmlformats.org/officeDocument/2006/relationships/image" Target="../media/image28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7.png"/><Relationship Id="rId2" Type="http://schemas.openxmlformats.org/officeDocument/2006/relationships/image" Target="../media/image28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460, Spring 2024</a:t>
            </a:r>
            <a:br>
              <a:rPr lang="en-US" altLang="en-US" dirty="0"/>
            </a:br>
            <a:r>
              <a:rPr lang="en-US" altLang="en-US" dirty="0"/>
              <a:t>Power System Operation and Control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18: Economic Dispatch Example and Markets Demo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3ABC-761F-4A4C-AAC2-747C9214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Dispatch, Exercise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C4DF94D-3244-4945-B1DA-AE9B7E1356E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Use the Lambda Iteration method to find the optimal dispatch of three generators. Verify using the direct method.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=0.025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+16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15≤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≤115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=0.035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+9 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30≤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≤185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=0.004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+15 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8≤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≤325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Assume the total load is 200 MW. Start with guessing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=40 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C4DF94D-3244-4945-B1DA-AE9B7E1356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95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D96C91C-04A6-C67F-24FB-88C3A9FC6F80}"/>
                  </a:ext>
                </a:extLst>
              </p14:cNvPr>
              <p14:cNvContentPartPr/>
              <p14:nvPr/>
            </p14:nvContentPartPr>
            <p14:xfrm>
              <a:off x="6873609" y="5501957"/>
              <a:ext cx="197280" cy="197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D96C91C-04A6-C67F-24FB-88C3A9FC6F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67489" y="5495837"/>
                <a:ext cx="209520" cy="20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7F782B44-F68E-A604-1614-3218A7E8532E}"/>
              </a:ext>
            </a:extLst>
          </p:cNvPr>
          <p:cNvGrpSpPr/>
          <p:nvPr/>
        </p:nvGrpSpPr>
        <p:grpSpPr>
          <a:xfrm>
            <a:off x="5420289" y="4914797"/>
            <a:ext cx="1339920" cy="375480"/>
            <a:chOff x="5420289" y="4914797"/>
            <a:chExt cx="1339920" cy="37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FE12CAF-3F3E-50FE-3B11-D220E5CC1168}"/>
                    </a:ext>
                  </a:extLst>
                </p14:cNvPr>
                <p14:cNvContentPartPr/>
                <p14:nvPr/>
              </p14:nvContentPartPr>
              <p14:xfrm>
                <a:off x="5780289" y="4914797"/>
                <a:ext cx="979920" cy="375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FE12CAF-3F3E-50FE-3B11-D220E5CC116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74169" y="4908677"/>
                  <a:ext cx="99216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B770275-44C9-3D46-C755-3F0479489139}"/>
                    </a:ext>
                  </a:extLst>
                </p14:cNvPr>
                <p14:cNvContentPartPr/>
                <p14:nvPr/>
              </p14:nvContentPartPr>
              <p14:xfrm>
                <a:off x="5420289" y="5044757"/>
                <a:ext cx="131760" cy="1641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B770275-44C9-3D46-C755-3F047948913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414169" y="5038637"/>
                  <a:ext cx="144000" cy="17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532B922-3C77-4332-153D-E83C7BC5194D}"/>
                  </a:ext>
                </a:extLst>
              </p14:cNvPr>
              <p14:cNvContentPartPr/>
              <p14:nvPr/>
            </p14:nvContentPartPr>
            <p14:xfrm>
              <a:off x="7991205" y="2018895"/>
              <a:ext cx="200160" cy="3146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32B922-3C77-4332-153D-E83C7BC5194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85085" y="2012775"/>
                <a:ext cx="21240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FDC6E84-C7EF-EAD2-3AA5-63A7A14F6490}"/>
                  </a:ext>
                </a:extLst>
              </p14:cNvPr>
              <p14:cNvContentPartPr/>
              <p14:nvPr/>
            </p14:nvContentPartPr>
            <p14:xfrm>
              <a:off x="8010645" y="2028615"/>
              <a:ext cx="200160" cy="381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FDC6E84-C7EF-EAD2-3AA5-63A7A14F649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04525" y="2022495"/>
                <a:ext cx="21240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DCD989E-8782-1F92-4F5F-44D5B20D7EB4}"/>
                  </a:ext>
                </a:extLst>
              </p14:cNvPr>
              <p14:cNvContentPartPr/>
              <p14:nvPr/>
            </p14:nvContentPartPr>
            <p14:xfrm>
              <a:off x="8248245" y="2113935"/>
              <a:ext cx="113400" cy="1818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DCD989E-8782-1F92-4F5F-44D5B20D7EB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42125" y="2107815"/>
                <a:ext cx="12564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88D4865E-E482-7578-AF9E-99A235E23A59}"/>
                  </a:ext>
                </a:extLst>
              </p14:cNvPr>
              <p14:cNvContentPartPr/>
              <p14:nvPr/>
            </p14:nvContentPartPr>
            <p14:xfrm>
              <a:off x="11153805" y="2504895"/>
              <a:ext cx="86040" cy="10512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88D4865E-E482-7578-AF9E-99A235E23A5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47685" y="2498775"/>
                <a:ext cx="98280" cy="117360"/>
              </a:xfrm>
              <a:prstGeom prst="rect">
                <a:avLst/>
              </a:prstGeom>
            </p:spPr>
          </p:pic>
        </mc:Fallback>
      </mc:AlternateContent>
      <p:grpSp>
        <p:nvGrpSpPr>
          <p:cNvPr id="98" name="Group 97">
            <a:extLst>
              <a:ext uri="{FF2B5EF4-FFF2-40B4-BE49-F238E27FC236}">
                <a16:creationId xmlns:a16="http://schemas.microsoft.com/office/drawing/2014/main" id="{AFB6BF70-D98C-EF64-E06B-436C8EE6B39E}"/>
              </a:ext>
            </a:extLst>
          </p:cNvPr>
          <p:cNvGrpSpPr/>
          <p:nvPr/>
        </p:nvGrpSpPr>
        <p:grpSpPr>
          <a:xfrm>
            <a:off x="713805" y="2190255"/>
            <a:ext cx="1343880" cy="362520"/>
            <a:chOff x="713805" y="2190255"/>
            <a:chExt cx="1343880" cy="36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2DCC2C8-FC4C-6ACD-82A0-A80CBC9D59D2}"/>
                    </a:ext>
                  </a:extLst>
                </p14:cNvPr>
                <p14:cNvContentPartPr/>
                <p14:nvPr/>
              </p14:nvContentPartPr>
              <p14:xfrm>
                <a:off x="713805" y="2190255"/>
                <a:ext cx="133920" cy="2768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2DCC2C8-FC4C-6ACD-82A0-A80CBC9D59D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07685" y="2184135"/>
                  <a:ext cx="14616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B1413BDA-6857-DB89-5899-628997CA6C7A}"/>
                    </a:ext>
                  </a:extLst>
                </p14:cNvPr>
                <p14:cNvContentPartPr/>
                <p14:nvPr/>
              </p14:nvContentPartPr>
              <p14:xfrm>
                <a:off x="894525" y="2409855"/>
                <a:ext cx="10800" cy="1051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B1413BDA-6857-DB89-5899-628997CA6C7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88405" y="2403735"/>
                  <a:ext cx="2304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EDF0E76-7A58-4139-CCC4-45DD0EF7D97A}"/>
                    </a:ext>
                  </a:extLst>
                </p14:cNvPr>
                <p14:cNvContentPartPr/>
                <p14:nvPr/>
              </p14:nvContentPartPr>
              <p14:xfrm>
                <a:off x="1037805" y="2305095"/>
                <a:ext cx="10080" cy="1526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EDF0E76-7A58-4139-CCC4-45DD0EF7D97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31685" y="2298975"/>
                  <a:ext cx="2232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4FB2396-C678-DE8B-57DC-1504149CD55A}"/>
                    </a:ext>
                  </a:extLst>
                </p14:cNvPr>
                <p14:cNvContentPartPr/>
                <p14:nvPr/>
              </p14:nvContentPartPr>
              <p14:xfrm>
                <a:off x="990285" y="2371695"/>
                <a:ext cx="114480" cy="100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64FB2396-C678-DE8B-57DC-1504149CD55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84165" y="2365575"/>
                  <a:ext cx="1267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167F2F3-3825-04D3-D89A-5AEE9CCF0877}"/>
                    </a:ext>
                  </a:extLst>
                </p14:cNvPr>
                <p14:cNvContentPartPr/>
                <p14:nvPr/>
              </p14:nvContentPartPr>
              <p14:xfrm>
                <a:off x="1190805" y="2266575"/>
                <a:ext cx="86040" cy="2275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167F2F3-3825-04D3-D89A-5AEE9CCF087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84685" y="2260455"/>
                  <a:ext cx="982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2EB7AF0-C0F5-DDA7-1A45-CB0A93321AB1}"/>
                    </a:ext>
                  </a:extLst>
                </p14:cNvPr>
                <p14:cNvContentPartPr/>
                <p14:nvPr/>
              </p14:nvContentPartPr>
              <p14:xfrm>
                <a:off x="1304565" y="2428575"/>
                <a:ext cx="105120" cy="124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2EB7AF0-C0F5-DDA7-1A45-CB0A93321AB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298445" y="2422455"/>
                  <a:ext cx="1173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948A921-9A3A-0927-DA9D-93FF648664AC}"/>
                    </a:ext>
                  </a:extLst>
                </p14:cNvPr>
                <p14:cNvContentPartPr/>
                <p14:nvPr/>
              </p14:nvContentPartPr>
              <p14:xfrm>
                <a:off x="1514085" y="2324175"/>
                <a:ext cx="19800" cy="1242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948A921-9A3A-0927-DA9D-93FF648664A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507965" y="2318055"/>
                  <a:ext cx="3204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7BD656AC-5161-27A1-C33C-E2B25A134896}"/>
                    </a:ext>
                  </a:extLst>
                </p14:cNvPr>
                <p14:cNvContentPartPr/>
                <p14:nvPr/>
              </p14:nvContentPartPr>
              <p14:xfrm>
                <a:off x="1475925" y="2371695"/>
                <a:ext cx="143280" cy="201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7BD656AC-5161-27A1-C33C-E2B25A13489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469805" y="2365575"/>
                  <a:ext cx="1555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F442A03D-CC7B-AD00-37C6-EE917B39F515}"/>
                    </a:ext>
                  </a:extLst>
                </p14:cNvPr>
                <p14:cNvContentPartPr/>
                <p14:nvPr/>
              </p14:nvContentPartPr>
              <p14:xfrm>
                <a:off x="1685445" y="2247495"/>
                <a:ext cx="95760" cy="2181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F442A03D-CC7B-AD00-37C6-EE917B39F51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679325" y="2241375"/>
                  <a:ext cx="1080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763F3CB-AE96-12C5-62C6-A4D1D03D1960}"/>
                    </a:ext>
                  </a:extLst>
                </p14:cNvPr>
                <p14:cNvContentPartPr/>
                <p14:nvPr/>
              </p14:nvContentPartPr>
              <p14:xfrm>
                <a:off x="1809285" y="2390775"/>
                <a:ext cx="67320" cy="1339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763F3CB-AE96-12C5-62C6-A4D1D03D196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803165" y="2384655"/>
                  <a:ext cx="795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0C54FC07-7700-F294-A328-19442F81830F}"/>
                    </a:ext>
                  </a:extLst>
                </p14:cNvPr>
                <p14:cNvContentPartPr/>
                <p14:nvPr/>
              </p14:nvContentPartPr>
              <p14:xfrm>
                <a:off x="1962285" y="2352615"/>
                <a:ext cx="95400" cy="669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0C54FC07-7700-F294-A328-19442F81830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956165" y="2346495"/>
                  <a:ext cx="107640" cy="7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6C93348-9782-D962-9BDF-AB8487FBBF6B}"/>
              </a:ext>
            </a:extLst>
          </p:cNvPr>
          <p:cNvGrpSpPr/>
          <p:nvPr/>
        </p:nvGrpSpPr>
        <p:grpSpPr>
          <a:xfrm>
            <a:off x="2190525" y="2266575"/>
            <a:ext cx="457920" cy="219600"/>
            <a:chOff x="2190525" y="2266575"/>
            <a:chExt cx="457920" cy="21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4B3A7912-A141-71AD-E095-5A3EFC51079E}"/>
                    </a:ext>
                  </a:extLst>
                </p14:cNvPr>
                <p14:cNvContentPartPr/>
                <p14:nvPr/>
              </p14:nvContentPartPr>
              <p14:xfrm>
                <a:off x="2190525" y="2266575"/>
                <a:ext cx="152640" cy="1818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4B3A7912-A141-71AD-E095-5A3EFC51079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184405" y="2260455"/>
                  <a:ext cx="1648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B68A713C-EDDD-CF3A-F419-B521E6A2D91C}"/>
                    </a:ext>
                  </a:extLst>
                </p14:cNvPr>
                <p14:cNvContentPartPr/>
                <p14:nvPr/>
              </p14:nvContentPartPr>
              <p14:xfrm>
                <a:off x="2381325" y="2305095"/>
                <a:ext cx="105120" cy="1717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B68A713C-EDDD-CF3A-F419-B521E6A2D91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375205" y="2298975"/>
                  <a:ext cx="1173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DBDAE27-AA38-074B-361D-9E4D6A346877}"/>
                    </a:ext>
                  </a:extLst>
                </p14:cNvPr>
                <p14:cNvContentPartPr/>
                <p14:nvPr/>
              </p14:nvContentPartPr>
              <p14:xfrm>
                <a:off x="2532525" y="2295015"/>
                <a:ext cx="115920" cy="1911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DBDAE27-AA38-074B-361D-9E4D6A34687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526405" y="2288895"/>
                  <a:ext cx="128160" cy="20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274D120-4757-9E18-7654-5F0D73BF4D65}"/>
              </a:ext>
            </a:extLst>
          </p:cNvPr>
          <p:cNvGrpSpPr/>
          <p:nvPr/>
        </p:nvGrpSpPr>
        <p:grpSpPr>
          <a:xfrm>
            <a:off x="3229125" y="2228775"/>
            <a:ext cx="820080" cy="255960"/>
            <a:chOff x="3229125" y="2228775"/>
            <a:chExt cx="820080" cy="25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C9745EC5-0FD1-521F-AE97-147E0F5EED9D}"/>
                    </a:ext>
                  </a:extLst>
                </p14:cNvPr>
                <p14:cNvContentPartPr/>
                <p14:nvPr/>
              </p14:nvContentPartPr>
              <p14:xfrm>
                <a:off x="3229125" y="2305095"/>
                <a:ext cx="219240" cy="198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C9745EC5-0FD1-521F-AE97-147E0F5EED9D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223005" y="2298975"/>
                  <a:ext cx="2314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93E6C0F-21A1-761B-342E-5A50C39C22EE}"/>
                    </a:ext>
                  </a:extLst>
                </p14:cNvPr>
                <p14:cNvContentPartPr/>
                <p14:nvPr/>
              </p14:nvContentPartPr>
              <p14:xfrm>
                <a:off x="3371325" y="2247495"/>
                <a:ext cx="124200" cy="2005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93E6C0F-21A1-761B-342E-5A50C39C22E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365205" y="2241375"/>
                  <a:ext cx="13644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07CA68A-3C0D-CD15-B6D1-605E8BC403DF}"/>
                    </a:ext>
                  </a:extLst>
                </p14:cNvPr>
                <p14:cNvContentPartPr/>
                <p14:nvPr/>
              </p14:nvContentPartPr>
              <p14:xfrm>
                <a:off x="3781365" y="2409855"/>
                <a:ext cx="10080" cy="3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07CA68A-3C0D-CD15-B6D1-605E8BC403D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775245" y="2403735"/>
                  <a:ext cx="223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513AB502-0A6D-D5B7-F72D-83C1CF1CCCA7}"/>
                    </a:ext>
                  </a:extLst>
                </p14:cNvPr>
                <p14:cNvContentPartPr/>
                <p14:nvPr/>
              </p14:nvContentPartPr>
              <p14:xfrm>
                <a:off x="3686325" y="2228775"/>
                <a:ext cx="219240" cy="21708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513AB502-0A6D-D5B7-F72D-83C1CF1CCCA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80205" y="2222655"/>
                  <a:ext cx="2314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0DF6C272-3E64-3F0B-8138-692EF04485C8}"/>
                    </a:ext>
                  </a:extLst>
                </p14:cNvPr>
                <p14:cNvContentPartPr/>
                <p14:nvPr/>
              </p14:nvContentPartPr>
              <p14:xfrm>
                <a:off x="3648165" y="2247855"/>
                <a:ext cx="219240" cy="201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0DF6C272-3E64-3F0B-8138-692EF04485C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642045" y="2241735"/>
                  <a:ext cx="2314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8ABDA11-926E-6A63-BB3E-7847A3B0A977}"/>
                    </a:ext>
                  </a:extLst>
                </p14:cNvPr>
                <p14:cNvContentPartPr/>
                <p14:nvPr/>
              </p14:nvContentPartPr>
              <p14:xfrm>
                <a:off x="3952365" y="2247495"/>
                <a:ext cx="96840" cy="2372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8ABDA11-926E-6A63-BB3E-7847A3B0A97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946245" y="2241375"/>
                  <a:ext cx="10908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EB45537-365D-A7EE-EBC1-14AFE251851A}"/>
              </a:ext>
            </a:extLst>
          </p:cNvPr>
          <p:cNvGrpSpPr/>
          <p:nvPr/>
        </p:nvGrpSpPr>
        <p:grpSpPr>
          <a:xfrm>
            <a:off x="4152525" y="2285655"/>
            <a:ext cx="905760" cy="314640"/>
            <a:chOff x="4152525" y="2285655"/>
            <a:chExt cx="905760" cy="31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B9CCE01-6EBC-55F2-2B8D-823618AB8A2B}"/>
                    </a:ext>
                  </a:extLst>
                </p14:cNvPr>
                <p14:cNvContentPartPr/>
                <p14:nvPr/>
              </p14:nvContentPartPr>
              <p14:xfrm>
                <a:off x="4152525" y="2324175"/>
                <a:ext cx="76680" cy="97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B9CCE01-6EBC-55F2-2B8D-823618AB8A2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146405" y="2318055"/>
                  <a:ext cx="889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E13FA32-A122-41BA-79E0-4593BE56DE1E}"/>
                    </a:ext>
                  </a:extLst>
                </p14:cNvPr>
                <p14:cNvContentPartPr/>
                <p14:nvPr/>
              </p14:nvContentPartPr>
              <p14:xfrm>
                <a:off x="4152525" y="2399775"/>
                <a:ext cx="95760" cy="100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E13FA32-A122-41BA-79E0-4593BE56DE1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146405" y="2393655"/>
                  <a:ext cx="10800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9E499746-0988-B485-97BB-753FE2E7706C}"/>
                    </a:ext>
                  </a:extLst>
                </p14:cNvPr>
                <p14:cNvContentPartPr/>
                <p14:nvPr/>
              </p14:nvContentPartPr>
              <p14:xfrm>
                <a:off x="4285725" y="2285655"/>
                <a:ext cx="114840" cy="2102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9E499746-0988-B485-97BB-753FE2E7706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279605" y="2279535"/>
                  <a:ext cx="12708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56ABB9B4-A718-3DF3-5E2C-19DC51374C9E}"/>
                    </a:ext>
                  </a:extLst>
                </p14:cNvPr>
                <p14:cNvContentPartPr/>
                <p14:nvPr/>
              </p14:nvContentPartPr>
              <p14:xfrm>
                <a:off x="4466805" y="2325615"/>
                <a:ext cx="18000" cy="1782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56ABB9B4-A718-3DF3-5E2C-19DC51374C9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460685" y="2319495"/>
                  <a:ext cx="30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D36A0570-AEDD-7AC4-3FD5-6693BA727820}"/>
                    </a:ext>
                  </a:extLst>
                </p14:cNvPr>
                <p14:cNvContentPartPr/>
                <p14:nvPr/>
              </p14:nvContentPartPr>
              <p14:xfrm>
                <a:off x="4533405" y="2495175"/>
                <a:ext cx="19800" cy="95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D36A0570-AEDD-7AC4-3FD5-6693BA72782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527285" y="2489055"/>
                  <a:ext cx="3204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59438C60-A349-05D1-8F6A-2F1E91AECD1D}"/>
                    </a:ext>
                  </a:extLst>
                </p14:cNvPr>
                <p14:cNvContentPartPr/>
                <p14:nvPr/>
              </p14:nvContentPartPr>
              <p14:xfrm>
                <a:off x="4676685" y="2371695"/>
                <a:ext cx="95760" cy="2098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59438C60-A349-05D1-8F6A-2F1E91AECD1D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670565" y="2365575"/>
                  <a:ext cx="1080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EDF541E4-560C-35C4-FEDC-85F0AFAB5384}"/>
                    </a:ext>
                  </a:extLst>
                </p14:cNvPr>
                <p14:cNvContentPartPr/>
                <p14:nvPr/>
              </p14:nvContentPartPr>
              <p14:xfrm>
                <a:off x="4885845" y="2352615"/>
                <a:ext cx="10080" cy="1717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EDF541E4-560C-35C4-FEDC-85F0AFAB538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879725" y="2346495"/>
                  <a:ext cx="223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25D8CB68-1192-F0AF-88BB-D9C96C3FBE99}"/>
                    </a:ext>
                  </a:extLst>
                </p14:cNvPr>
                <p14:cNvContentPartPr/>
                <p14:nvPr/>
              </p14:nvContentPartPr>
              <p14:xfrm>
                <a:off x="4905285" y="2333175"/>
                <a:ext cx="153000" cy="2671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25D8CB68-1192-F0AF-88BB-D9C96C3FBE99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899165" y="2327055"/>
                  <a:ext cx="165240" cy="27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0C7D906-AEDF-8772-DD90-A6827F65052D}"/>
              </a:ext>
            </a:extLst>
          </p:cNvPr>
          <p:cNvGrpSpPr/>
          <p:nvPr/>
        </p:nvGrpSpPr>
        <p:grpSpPr>
          <a:xfrm>
            <a:off x="8011953" y="4974687"/>
            <a:ext cx="861480" cy="325800"/>
            <a:chOff x="8011953" y="4974687"/>
            <a:chExt cx="861480" cy="32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8402BE56-F719-A871-E5D2-F6D562DDD228}"/>
                    </a:ext>
                  </a:extLst>
                </p14:cNvPr>
                <p14:cNvContentPartPr/>
                <p14:nvPr/>
              </p14:nvContentPartPr>
              <p14:xfrm>
                <a:off x="8011953" y="4974687"/>
                <a:ext cx="186480" cy="2491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8402BE56-F719-A871-E5D2-F6D562DDD22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005833" y="4968567"/>
                  <a:ext cx="1987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0682DA4B-3976-F99C-1493-3B3326CCEC71}"/>
                    </a:ext>
                  </a:extLst>
                </p14:cNvPr>
                <p14:cNvContentPartPr/>
                <p14:nvPr/>
              </p14:nvContentPartPr>
              <p14:xfrm>
                <a:off x="8267913" y="5145327"/>
                <a:ext cx="15840" cy="360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0682DA4B-3976-F99C-1493-3B3326CCEC71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261793" y="5139207"/>
                  <a:ext cx="280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FDA4FEC-544F-E27E-BAD1-9AA26D380072}"/>
                    </a:ext>
                  </a:extLst>
                </p14:cNvPr>
                <p14:cNvContentPartPr/>
                <p14:nvPr/>
              </p14:nvContentPartPr>
              <p14:xfrm>
                <a:off x="8338113" y="5028687"/>
                <a:ext cx="131760" cy="1944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FDA4FEC-544F-E27E-BAD1-9AA26D380072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331993" y="5022567"/>
                  <a:ext cx="1440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79FB1DB8-0BE0-7778-511F-0F34C90C4A4B}"/>
                    </a:ext>
                  </a:extLst>
                </p14:cNvPr>
                <p14:cNvContentPartPr/>
                <p14:nvPr/>
              </p14:nvContentPartPr>
              <p14:xfrm>
                <a:off x="8523873" y="5075487"/>
                <a:ext cx="139680" cy="1555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79FB1DB8-0BE0-7778-511F-0F34C90C4A4B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517753" y="5069367"/>
                  <a:ext cx="15192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90A92F9-8156-4CE4-4023-81030B933809}"/>
                    </a:ext>
                  </a:extLst>
                </p14:cNvPr>
                <p14:cNvContentPartPr/>
                <p14:nvPr/>
              </p14:nvContentPartPr>
              <p14:xfrm>
                <a:off x="8725113" y="5029047"/>
                <a:ext cx="78840" cy="1864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90A92F9-8156-4CE4-4023-81030B93380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718993" y="5022927"/>
                  <a:ext cx="9108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D0E2110-CFF2-3655-B289-CA3A939BFADA}"/>
                    </a:ext>
                  </a:extLst>
                </p14:cNvPr>
                <p14:cNvContentPartPr/>
                <p14:nvPr/>
              </p14:nvContentPartPr>
              <p14:xfrm>
                <a:off x="8864793" y="5199327"/>
                <a:ext cx="8640" cy="1011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D0E2110-CFF2-3655-B289-CA3A939BFADA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858673" y="5193207"/>
                  <a:ext cx="20880" cy="11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1EEF4C9-B21F-AFD4-B8A6-4B57C348E823}"/>
              </a:ext>
            </a:extLst>
          </p:cNvPr>
          <p:cNvGrpSpPr/>
          <p:nvPr/>
        </p:nvGrpSpPr>
        <p:grpSpPr>
          <a:xfrm>
            <a:off x="9027513" y="5044167"/>
            <a:ext cx="868320" cy="278280"/>
            <a:chOff x="9027513" y="5044167"/>
            <a:chExt cx="868320" cy="27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55E5950-DEBF-69E1-A3CA-D95B31F3362E}"/>
                    </a:ext>
                  </a:extLst>
                </p14:cNvPr>
                <p14:cNvContentPartPr/>
                <p14:nvPr/>
              </p14:nvContentPartPr>
              <p14:xfrm>
                <a:off x="9042993" y="5098887"/>
                <a:ext cx="24120" cy="1321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55E5950-DEBF-69E1-A3CA-D95B31F3362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9036873" y="5092767"/>
                  <a:ext cx="363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EAFA4B58-373D-05FC-501E-C5DF2AA99388}"/>
                    </a:ext>
                  </a:extLst>
                </p14:cNvPr>
                <p14:cNvContentPartPr/>
                <p14:nvPr/>
              </p14:nvContentPartPr>
              <p14:xfrm>
                <a:off x="9027513" y="5145327"/>
                <a:ext cx="93600" cy="234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EAFA4B58-373D-05FC-501E-C5DF2AA9938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9021393" y="5139207"/>
                  <a:ext cx="1058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64AF7EC2-72F3-E803-AB9D-A8413C59A4D6}"/>
                    </a:ext>
                  </a:extLst>
                </p14:cNvPr>
                <p14:cNvContentPartPr/>
                <p14:nvPr/>
              </p14:nvContentPartPr>
              <p14:xfrm>
                <a:off x="9205353" y="5060007"/>
                <a:ext cx="39600" cy="2095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64AF7EC2-72F3-E803-AB9D-A8413C59A4D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199233" y="5053887"/>
                  <a:ext cx="518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A7027A19-9927-927F-50FD-B103E9DC1FA6}"/>
                    </a:ext>
                  </a:extLst>
                </p14:cNvPr>
                <p14:cNvContentPartPr/>
                <p14:nvPr/>
              </p14:nvContentPartPr>
              <p14:xfrm>
                <a:off x="9314073" y="5114367"/>
                <a:ext cx="85680" cy="1706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A7027A19-9927-927F-50FD-B103E9DC1FA6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307953" y="5108247"/>
                  <a:ext cx="9792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9D0025A-3259-34CF-A735-CE0A5007C41E}"/>
                    </a:ext>
                  </a:extLst>
                </p14:cNvPr>
                <p14:cNvContentPartPr/>
                <p14:nvPr/>
              </p14:nvContentPartPr>
              <p14:xfrm>
                <a:off x="9515673" y="5114367"/>
                <a:ext cx="93600" cy="79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9D0025A-3259-34CF-A735-CE0A5007C41E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509553" y="5108247"/>
                  <a:ext cx="10584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DBDCE083-4763-C260-2192-C8CD22C120DF}"/>
                    </a:ext>
                  </a:extLst>
                </p14:cNvPr>
                <p14:cNvContentPartPr/>
                <p14:nvPr/>
              </p14:nvContentPartPr>
              <p14:xfrm>
                <a:off x="9525753" y="5183847"/>
                <a:ext cx="106560" cy="86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DBDCE083-4763-C260-2192-C8CD22C120DF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519633" y="5177727"/>
                  <a:ext cx="11880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5AE522F6-53B5-4072-7447-E3979D7B766B}"/>
                    </a:ext>
                  </a:extLst>
                </p14:cNvPr>
                <p14:cNvContentPartPr/>
                <p14:nvPr/>
              </p14:nvContentPartPr>
              <p14:xfrm>
                <a:off x="9740673" y="5044167"/>
                <a:ext cx="155160" cy="2178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5AE522F6-53B5-4072-7447-E3979D7B766B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734553" y="5038047"/>
                  <a:ext cx="16740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C6ACC46-905D-0C89-1440-8C4020F4A6D5}"/>
                    </a:ext>
                  </a:extLst>
                </p14:cNvPr>
                <p14:cNvContentPartPr/>
                <p14:nvPr/>
              </p14:nvContentPartPr>
              <p14:xfrm>
                <a:off x="9794673" y="5207247"/>
                <a:ext cx="54720" cy="1152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C6ACC46-905D-0C89-1440-8C4020F4A6D5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788553" y="5201127"/>
                  <a:ext cx="66960" cy="12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E7C10F0-2478-E8FF-78DE-28A745C9D208}"/>
              </a:ext>
            </a:extLst>
          </p:cNvPr>
          <p:cNvGrpSpPr/>
          <p:nvPr/>
        </p:nvGrpSpPr>
        <p:grpSpPr>
          <a:xfrm>
            <a:off x="7958313" y="5447367"/>
            <a:ext cx="1309680" cy="302760"/>
            <a:chOff x="7958313" y="5447367"/>
            <a:chExt cx="1309680" cy="30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BE3E6878-FAFA-AA7F-E26D-D1CD53A8A170}"/>
                    </a:ext>
                  </a:extLst>
                </p14:cNvPr>
                <p14:cNvContentPartPr/>
                <p14:nvPr/>
              </p14:nvContentPartPr>
              <p14:xfrm>
                <a:off x="7958313" y="5447367"/>
                <a:ext cx="179640" cy="1713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BE3E6878-FAFA-AA7F-E26D-D1CD53A8A170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952193" y="5441247"/>
                  <a:ext cx="1918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E2A4CB82-8A3F-93CA-D4DD-19BB426CB4CA}"/>
                    </a:ext>
                  </a:extLst>
                </p14:cNvPr>
                <p14:cNvContentPartPr/>
                <p14:nvPr/>
              </p14:nvContentPartPr>
              <p14:xfrm>
                <a:off x="8221833" y="5588487"/>
                <a:ext cx="360" cy="219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E2A4CB82-8A3F-93CA-D4DD-19BB426CB4CA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215713" y="5582367"/>
                  <a:ext cx="126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BA011AFB-E3AF-5D76-847E-28DE6C5F65B7}"/>
                    </a:ext>
                  </a:extLst>
                </p14:cNvPr>
                <p14:cNvContentPartPr/>
                <p14:nvPr/>
              </p14:nvContentPartPr>
              <p14:xfrm>
                <a:off x="8306433" y="5493807"/>
                <a:ext cx="109440" cy="1324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BA011AFB-E3AF-5D76-847E-28DE6C5F65B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300313" y="5487687"/>
                  <a:ext cx="12168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249EA51-B08A-DA09-5D52-343680839E1E}"/>
                    </a:ext>
                  </a:extLst>
                </p14:cNvPr>
                <p14:cNvContentPartPr/>
                <p14:nvPr/>
              </p14:nvContentPartPr>
              <p14:xfrm>
                <a:off x="8446473" y="5509287"/>
                <a:ext cx="86400" cy="1324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249EA51-B08A-DA09-5D52-343680839E1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440353" y="5503167"/>
                  <a:ext cx="9864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ABC0F37-374A-16FA-AF62-7BB5123F89FE}"/>
                    </a:ext>
                  </a:extLst>
                </p14:cNvPr>
                <p14:cNvContentPartPr/>
                <p14:nvPr/>
              </p14:nvContentPartPr>
              <p14:xfrm>
                <a:off x="8484993" y="5556087"/>
                <a:ext cx="61200" cy="3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ABC0F37-374A-16FA-AF62-7BB5123F89F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478873" y="5549967"/>
                  <a:ext cx="7344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01ABFC46-9D77-7FA5-688D-B46FA6111399}"/>
                    </a:ext>
                  </a:extLst>
                </p14:cNvPr>
                <p14:cNvContentPartPr/>
                <p14:nvPr/>
              </p14:nvContentPartPr>
              <p14:xfrm>
                <a:off x="8624673" y="5517207"/>
                <a:ext cx="77760" cy="1522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01ABFC46-9D77-7FA5-688D-B46FA611139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8618553" y="5511087"/>
                  <a:ext cx="9000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334B0C34-1868-8202-7EF5-5AC49BCF2361}"/>
                    </a:ext>
                  </a:extLst>
                </p14:cNvPr>
                <p14:cNvContentPartPr/>
                <p14:nvPr/>
              </p14:nvContentPartPr>
              <p14:xfrm>
                <a:off x="8717553" y="5648967"/>
                <a:ext cx="108720" cy="1011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334B0C34-1868-8202-7EF5-5AC49BCF2361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8711433" y="5642847"/>
                  <a:ext cx="12096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D9827722-019C-9EE5-A45F-918C9D8E0E06}"/>
                    </a:ext>
                  </a:extLst>
                </p14:cNvPr>
                <p14:cNvContentPartPr/>
                <p14:nvPr/>
              </p14:nvContentPartPr>
              <p14:xfrm>
                <a:off x="8926713" y="5509287"/>
                <a:ext cx="23760" cy="14004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D9827722-019C-9EE5-A45F-918C9D8E0E0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920593" y="5503167"/>
                  <a:ext cx="36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6D83D7AB-0DA0-4308-F796-561B0F6C56CB}"/>
                    </a:ext>
                  </a:extLst>
                </p14:cNvPr>
                <p14:cNvContentPartPr/>
                <p14:nvPr/>
              </p14:nvContentPartPr>
              <p14:xfrm>
                <a:off x="8888193" y="5579487"/>
                <a:ext cx="155160" cy="79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6D83D7AB-0DA0-4308-F796-561B0F6C56CB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882073" y="5573367"/>
                  <a:ext cx="1674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9BFF3F8-CDC2-9D6D-81B3-4864B3C45F84}"/>
                    </a:ext>
                  </a:extLst>
                </p14:cNvPr>
                <p14:cNvContentPartPr/>
                <p14:nvPr/>
              </p14:nvContentPartPr>
              <p14:xfrm>
                <a:off x="9174393" y="5470767"/>
                <a:ext cx="93600" cy="19440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9BFF3F8-CDC2-9D6D-81B3-4864B3C45F84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9168273" y="5464647"/>
                  <a:ext cx="105840" cy="2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329372B-4924-DB48-B7AC-A723C160B1F2}"/>
              </a:ext>
            </a:extLst>
          </p:cNvPr>
          <p:cNvGrpSpPr/>
          <p:nvPr/>
        </p:nvGrpSpPr>
        <p:grpSpPr>
          <a:xfrm>
            <a:off x="9503433" y="5517567"/>
            <a:ext cx="338040" cy="286920"/>
            <a:chOff x="9503433" y="5517567"/>
            <a:chExt cx="338040" cy="28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8BB4B11-942F-4D4E-E11F-D00DD537B3AF}"/>
                    </a:ext>
                  </a:extLst>
                </p14:cNvPr>
                <p14:cNvContentPartPr/>
                <p14:nvPr/>
              </p14:nvContentPartPr>
              <p14:xfrm>
                <a:off x="9503433" y="5587047"/>
                <a:ext cx="82440" cy="792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8BB4B11-942F-4D4E-E11F-D00DD537B3AF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9497313" y="5580927"/>
                  <a:ext cx="9468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06FC5E4-B205-E567-8BE1-87FF9EED997E}"/>
                    </a:ext>
                  </a:extLst>
                </p14:cNvPr>
                <p14:cNvContentPartPr/>
                <p14:nvPr/>
              </p14:nvContentPartPr>
              <p14:xfrm>
                <a:off x="9515673" y="5625567"/>
                <a:ext cx="93600" cy="158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06FC5E4-B205-E567-8BE1-87FF9EED997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509553" y="5619447"/>
                  <a:ext cx="1058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04AD4C8B-EF77-845F-24F9-B1A0B3C59DF4}"/>
                    </a:ext>
                  </a:extLst>
                </p14:cNvPr>
                <p14:cNvContentPartPr/>
                <p14:nvPr/>
              </p14:nvContentPartPr>
              <p14:xfrm>
                <a:off x="9686313" y="5517567"/>
                <a:ext cx="155160" cy="2869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04AD4C8B-EF77-845F-24F9-B1A0B3C59DF4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9680193" y="5511447"/>
                  <a:ext cx="167400" cy="29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A0D47F8-6186-5CD3-4D55-AA0D4E1B17DB}"/>
              </a:ext>
            </a:extLst>
          </p:cNvPr>
          <p:cNvGrpSpPr/>
          <p:nvPr/>
        </p:nvGrpSpPr>
        <p:grpSpPr>
          <a:xfrm>
            <a:off x="7919073" y="6043887"/>
            <a:ext cx="869400" cy="334080"/>
            <a:chOff x="7919073" y="6043887"/>
            <a:chExt cx="869400" cy="33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6CB0D3D-F3B3-85D5-79F6-9D1DE8FE88F0}"/>
                    </a:ext>
                  </a:extLst>
                </p14:cNvPr>
                <p14:cNvContentPartPr/>
                <p14:nvPr/>
              </p14:nvContentPartPr>
              <p14:xfrm>
                <a:off x="7919073" y="6051447"/>
                <a:ext cx="187560" cy="1875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6CB0D3D-F3B3-85D5-79F6-9D1DE8FE88F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912953" y="6045327"/>
                  <a:ext cx="19980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940C0266-B40A-B65D-A779-BB8845574E92}"/>
                    </a:ext>
                  </a:extLst>
                </p14:cNvPr>
                <p14:cNvContentPartPr/>
                <p14:nvPr/>
              </p14:nvContentPartPr>
              <p14:xfrm>
                <a:off x="8159553" y="6191487"/>
                <a:ext cx="15840" cy="158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940C0266-B40A-B65D-A779-BB8845574E92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153433" y="6185367"/>
                  <a:ext cx="280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1229FFB3-480E-EC10-F827-6C887F07316C}"/>
                    </a:ext>
                  </a:extLst>
                </p14:cNvPr>
                <p14:cNvContentPartPr/>
                <p14:nvPr/>
              </p14:nvContentPartPr>
              <p14:xfrm>
                <a:off x="8221113" y="6090687"/>
                <a:ext cx="110160" cy="16344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1229FFB3-480E-EC10-F827-6C887F07316C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8214993" y="6084567"/>
                  <a:ext cx="1224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94F4F569-F006-1686-0190-35E1E490FB9B}"/>
                    </a:ext>
                  </a:extLst>
                </p14:cNvPr>
                <p14:cNvContentPartPr/>
                <p14:nvPr/>
              </p14:nvContentPartPr>
              <p14:xfrm>
                <a:off x="8398593" y="6082047"/>
                <a:ext cx="110160" cy="1562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94F4F569-F006-1686-0190-35E1E490FB9B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8392473" y="6075927"/>
                  <a:ext cx="12240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5EFB1F9-79AB-1591-50E7-178CB4FD582A}"/>
                    </a:ext>
                  </a:extLst>
                </p14:cNvPr>
                <p14:cNvContentPartPr/>
                <p14:nvPr/>
              </p14:nvContentPartPr>
              <p14:xfrm>
                <a:off x="8570313" y="6043887"/>
                <a:ext cx="109080" cy="2098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5EFB1F9-79AB-1591-50E7-178CB4FD582A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8564193" y="6037767"/>
                  <a:ext cx="12132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7BA0CD41-9B3D-FD00-37F3-B3844B568F38}"/>
                    </a:ext>
                  </a:extLst>
                </p14:cNvPr>
                <p14:cNvContentPartPr/>
                <p14:nvPr/>
              </p14:nvContentPartPr>
              <p14:xfrm>
                <a:off x="8678673" y="6183567"/>
                <a:ext cx="109800" cy="1944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7BA0CD41-9B3D-FD00-37F3-B3844B568F38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8672553" y="6177447"/>
                  <a:ext cx="122040" cy="2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4B84E023-53B9-94B6-734C-8BDFCD547C3D}"/>
              </a:ext>
            </a:extLst>
          </p:cNvPr>
          <p:cNvGrpSpPr/>
          <p:nvPr/>
        </p:nvGrpSpPr>
        <p:grpSpPr>
          <a:xfrm>
            <a:off x="9012033" y="6027687"/>
            <a:ext cx="814320" cy="210600"/>
            <a:chOff x="9012033" y="6027687"/>
            <a:chExt cx="814320" cy="21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DE875B46-5D80-C9AB-B638-3A49005AFE36}"/>
                    </a:ext>
                  </a:extLst>
                </p14:cNvPr>
                <p14:cNvContentPartPr/>
                <p14:nvPr/>
              </p14:nvContentPartPr>
              <p14:xfrm>
                <a:off x="9035433" y="6059727"/>
                <a:ext cx="46800" cy="171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DE875B46-5D80-C9AB-B638-3A49005AFE36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9029313" y="6053607"/>
                  <a:ext cx="590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8294ABCB-EE0C-E2CE-AED1-9B0F48395A18}"/>
                    </a:ext>
                  </a:extLst>
                </p14:cNvPr>
                <p14:cNvContentPartPr/>
                <p14:nvPr/>
              </p14:nvContentPartPr>
              <p14:xfrm>
                <a:off x="9012033" y="6051807"/>
                <a:ext cx="225360" cy="17100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8294ABCB-EE0C-E2CE-AED1-9B0F48395A18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9005913" y="6045687"/>
                  <a:ext cx="2376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71D4E477-7BA8-F00D-163A-680B7616D51D}"/>
                    </a:ext>
                  </a:extLst>
                </p14:cNvPr>
                <p14:cNvContentPartPr/>
                <p14:nvPr/>
              </p14:nvContentPartPr>
              <p14:xfrm>
                <a:off x="9252153" y="6043887"/>
                <a:ext cx="124200" cy="1792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71D4E477-7BA8-F00D-163A-680B7616D51D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9246033" y="6037767"/>
                  <a:ext cx="13644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E6A6F846-A537-8AE0-604C-BD4CF7328449}"/>
                    </a:ext>
                  </a:extLst>
                </p14:cNvPr>
                <p14:cNvContentPartPr/>
                <p14:nvPr/>
              </p14:nvContentPartPr>
              <p14:xfrm>
                <a:off x="9539073" y="6075207"/>
                <a:ext cx="101160" cy="79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E6A6F846-A537-8AE0-604C-BD4CF7328449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9532953" y="6069087"/>
                  <a:ext cx="1134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20BDCF2F-81C7-8364-8A0F-49CAF932232C}"/>
                    </a:ext>
                  </a:extLst>
                </p14:cNvPr>
                <p14:cNvContentPartPr/>
                <p14:nvPr/>
              </p14:nvContentPartPr>
              <p14:xfrm>
                <a:off x="9484713" y="6168087"/>
                <a:ext cx="109080" cy="828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20BDCF2F-81C7-8364-8A0F-49CAF932232C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9478593" y="6161967"/>
                  <a:ext cx="1213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A32305A1-075E-2CAC-545E-9603674CC775}"/>
                    </a:ext>
                  </a:extLst>
                </p14:cNvPr>
                <p14:cNvContentPartPr/>
                <p14:nvPr/>
              </p14:nvContentPartPr>
              <p14:xfrm>
                <a:off x="9717273" y="6027687"/>
                <a:ext cx="109080" cy="21060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A32305A1-075E-2CAC-545E-9603674CC775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9711153" y="6021567"/>
                  <a:ext cx="121320" cy="22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2C7A6BAB-0029-523E-E8E5-D63CBD6B4E77}"/>
                  </a:ext>
                </a:extLst>
              </p14:cNvPr>
              <p14:cNvContentPartPr/>
              <p14:nvPr/>
            </p14:nvContentPartPr>
            <p14:xfrm>
              <a:off x="147033" y="2215647"/>
              <a:ext cx="295560" cy="26424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2C7A6BAB-0029-523E-E8E5-D63CBD6B4E77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140913" y="2209527"/>
                <a:ext cx="307800" cy="27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4" name="Group 183">
            <a:extLst>
              <a:ext uri="{FF2B5EF4-FFF2-40B4-BE49-F238E27FC236}">
                <a16:creationId xmlns:a16="http://schemas.microsoft.com/office/drawing/2014/main" id="{8AB00609-1D64-FD0D-18D1-1479A73ABC10}"/>
              </a:ext>
            </a:extLst>
          </p:cNvPr>
          <p:cNvGrpSpPr/>
          <p:nvPr/>
        </p:nvGrpSpPr>
        <p:grpSpPr>
          <a:xfrm>
            <a:off x="10337193" y="4973607"/>
            <a:ext cx="1636560" cy="420480"/>
            <a:chOff x="10337193" y="4973607"/>
            <a:chExt cx="163656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B74422C9-1790-1739-668E-28A1CEBC2F53}"/>
                    </a:ext>
                  </a:extLst>
                </p14:cNvPr>
                <p14:cNvContentPartPr/>
                <p14:nvPr/>
              </p14:nvContentPartPr>
              <p14:xfrm>
                <a:off x="10337193" y="4973607"/>
                <a:ext cx="148680" cy="24804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B74422C9-1790-1739-668E-28A1CEBC2F5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10331073" y="4967487"/>
                  <a:ext cx="16092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34F3C8E9-8963-331D-16E4-3AD0AC6C77D0}"/>
                    </a:ext>
                  </a:extLst>
                </p14:cNvPr>
                <p14:cNvContentPartPr/>
                <p14:nvPr/>
              </p14:nvContentPartPr>
              <p14:xfrm>
                <a:off x="10492353" y="5222727"/>
                <a:ext cx="23400" cy="9360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34F3C8E9-8963-331D-16E4-3AD0AC6C77D0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0486233" y="5216607"/>
                  <a:ext cx="3564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7016E887-AB02-556A-DFD4-969A70AB9EF3}"/>
                    </a:ext>
                  </a:extLst>
                </p14:cNvPr>
                <p14:cNvContentPartPr/>
                <p14:nvPr/>
              </p14:nvContentPartPr>
              <p14:xfrm>
                <a:off x="10655073" y="5093127"/>
                <a:ext cx="15840" cy="14292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7016E887-AB02-556A-DFD4-969A70AB9EF3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10648953" y="5087007"/>
                  <a:ext cx="2808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2B521C4E-2B68-F811-77FA-0ACBC5F9D51E}"/>
                    </a:ext>
                  </a:extLst>
                </p14:cNvPr>
                <p14:cNvContentPartPr/>
                <p14:nvPr/>
              </p14:nvContentPartPr>
              <p14:xfrm>
                <a:off x="10616193" y="5152887"/>
                <a:ext cx="101160" cy="82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2B521C4E-2B68-F811-77FA-0ACBC5F9D51E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0610073" y="5146767"/>
                  <a:ext cx="11340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0C2B1525-1157-8FCD-684D-DE0303C568C5}"/>
                    </a:ext>
                  </a:extLst>
                </p14:cNvPr>
                <p14:cNvContentPartPr/>
                <p14:nvPr/>
              </p14:nvContentPartPr>
              <p14:xfrm>
                <a:off x="10770633" y="5052087"/>
                <a:ext cx="110520" cy="2253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0C2B1525-1157-8FCD-684D-DE0303C568C5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0764513" y="5045967"/>
                  <a:ext cx="12276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C9A45000-D1DA-3B83-38D9-C246820C2CC8}"/>
                    </a:ext>
                  </a:extLst>
                </p14:cNvPr>
                <p14:cNvContentPartPr/>
                <p14:nvPr/>
              </p14:nvContentPartPr>
              <p14:xfrm>
                <a:off x="10881513" y="5253687"/>
                <a:ext cx="75960" cy="10152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C9A45000-D1DA-3B83-38D9-C246820C2CC8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0875393" y="5247567"/>
                  <a:ext cx="882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3F3A625-B522-2A75-F8D6-E4D987E686E7}"/>
                    </a:ext>
                  </a:extLst>
                </p14:cNvPr>
                <p14:cNvContentPartPr/>
                <p14:nvPr/>
              </p14:nvContentPartPr>
              <p14:xfrm>
                <a:off x="11096433" y="5075487"/>
                <a:ext cx="54720" cy="19404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3F3A625-B522-2A75-F8D6-E4D987E686E7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1090313" y="5069367"/>
                  <a:ext cx="6696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6AE1FF69-EFEE-864D-28AF-46D38EAF3DC7}"/>
                    </a:ext>
                  </a:extLst>
                </p14:cNvPr>
                <p14:cNvContentPartPr/>
                <p14:nvPr/>
              </p14:nvContentPartPr>
              <p14:xfrm>
                <a:off x="11057553" y="5152887"/>
                <a:ext cx="124560" cy="241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6AE1FF69-EFEE-864D-28AF-46D38EAF3DC7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1051433" y="5146767"/>
                  <a:ext cx="1368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206E240D-1C29-D10A-89F0-134645715ACF}"/>
                    </a:ext>
                  </a:extLst>
                </p14:cNvPr>
                <p14:cNvContentPartPr/>
                <p14:nvPr/>
              </p14:nvContentPartPr>
              <p14:xfrm>
                <a:off x="11181753" y="5067567"/>
                <a:ext cx="102240" cy="1944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206E240D-1C29-D10A-89F0-134645715ACF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1175633" y="5061447"/>
                  <a:ext cx="11448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B360222B-012F-5B6F-3EDD-68BCF49751F4}"/>
                    </a:ext>
                  </a:extLst>
                </p14:cNvPr>
                <p14:cNvContentPartPr/>
                <p14:nvPr/>
              </p14:nvContentPartPr>
              <p14:xfrm>
                <a:off x="11205153" y="5238207"/>
                <a:ext cx="124200" cy="1558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B360222B-012F-5B6F-3EDD-68BCF49751F4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1199033" y="5232087"/>
                  <a:ext cx="1364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14B133A2-802E-433E-98F1-30E665677BB9}"/>
                    </a:ext>
                  </a:extLst>
                </p14:cNvPr>
                <p14:cNvContentPartPr/>
                <p14:nvPr/>
              </p14:nvContentPartPr>
              <p14:xfrm>
                <a:off x="11406393" y="5128767"/>
                <a:ext cx="163080" cy="93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14B133A2-802E-433E-98F1-30E665677BB9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1400273" y="5122647"/>
                  <a:ext cx="1753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08C26366-C450-5AE5-0E47-936039EF3581}"/>
                    </a:ext>
                  </a:extLst>
                </p14:cNvPr>
                <p14:cNvContentPartPr/>
                <p14:nvPr/>
              </p14:nvContentPartPr>
              <p14:xfrm>
                <a:off x="11422233" y="5176287"/>
                <a:ext cx="101160" cy="234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08C26366-C450-5AE5-0E47-936039EF3581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1416113" y="5170167"/>
                  <a:ext cx="11340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E4C16DCA-A8E9-8C3E-1BFF-0670F795290B}"/>
                    </a:ext>
                  </a:extLst>
                </p14:cNvPr>
                <p14:cNvContentPartPr/>
                <p14:nvPr/>
              </p14:nvContentPartPr>
              <p14:xfrm>
                <a:off x="11631033" y="5098527"/>
                <a:ext cx="85680" cy="1638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E4C16DCA-A8E9-8C3E-1BFF-0670F795290B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1624913" y="5092407"/>
                  <a:ext cx="979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5C93339-20DD-011F-A7E8-68778025E59F}"/>
                    </a:ext>
                  </a:extLst>
                </p14:cNvPr>
                <p14:cNvContentPartPr/>
                <p14:nvPr/>
              </p14:nvContentPartPr>
              <p14:xfrm>
                <a:off x="11762793" y="5137407"/>
                <a:ext cx="70200" cy="1332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5C93339-20DD-011F-A7E8-68778025E59F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11756673" y="5131287"/>
                  <a:ext cx="824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A1C595AC-F109-39C4-94E4-0E6EDF606772}"/>
                    </a:ext>
                  </a:extLst>
                </p14:cNvPr>
                <p14:cNvContentPartPr/>
                <p14:nvPr/>
              </p14:nvContentPartPr>
              <p14:xfrm>
                <a:off x="11856033" y="5151807"/>
                <a:ext cx="117720" cy="1332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A1C595AC-F109-39C4-94E4-0E6EDF606772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1849913" y="5145687"/>
                  <a:ext cx="129960" cy="14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5AD02B4-F61A-9D91-A6A9-6CB43A67C531}"/>
              </a:ext>
            </a:extLst>
          </p:cNvPr>
          <p:cNvGrpSpPr/>
          <p:nvPr/>
        </p:nvGrpSpPr>
        <p:grpSpPr>
          <a:xfrm>
            <a:off x="8524725" y="1859607"/>
            <a:ext cx="3648600" cy="1359888"/>
            <a:chOff x="8524725" y="1859607"/>
            <a:chExt cx="3648600" cy="135988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BD6E76D-7A0A-5461-BABA-E68D37ECFDAF}"/>
                    </a:ext>
                  </a:extLst>
                </p14:cNvPr>
                <p14:cNvContentPartPr/>
                <p14:nvPr/>
              </p14:nvContentPartPr>
              <p14:xfrm>
                <a:off x="8524725" y="2171175"/>
                <a:ext cx="86400" cy="19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BD6E76D-7A0A-5461-BABA-E68D37ECFDAF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518605" y="2165055"/>
                  <a:ext cx="986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F7F740F-7589-F6E6-64BB-779B4C9F3B15}"/>
                    </a:ext>
                  </a:extLst>
                </p14:cNvPr>
                <p14:cNvContentPartPr/>
                <p14:nvPr/>
              </p14:nvContentPartPr>
              <p14:xfrm>
                <a:off x="8543805" y="2238495"/>
                <a:ext cx="8604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F7F740F-7589-F6E6-64BB-779B4C9F3B15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537685" y="2232375"/>
                  <a:ext cx="9828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EA177CF-6645-DBA5-C777-09D6DE255EB9}"/>
                    </a:ext>
                  </a:extLst>
                </p14:cNvPr>
                <p14:cNvContentPartPr/>
                <p14:nvPr/>
              </p14:nvContentPartPr>
              <p14:xfrm>
                <a:off x="8791485" y="2161455"/>
                <a:ext cx="124200" cy="163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EA177CF-6645-DBA5-C777-09D6DE255EB9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785365" y="2155335"/>
                  <a:ext cx="13644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EEBE169-7F50-6BCE-2DEB-4443996166F3}"/>
                    </a:ext>
                  </a:extLst>
                </p14:cNvPr>
                <p14:cNvContentPartPr/>
                <p14:nvPr/>
              </p14:nvContentPartPr>
              <p14:xfrm>
                <a:off x="8667285" y="2085855"/>
                <a:ext cx="181440" cy="305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EEBE169-7F50-6BCE-2DEB-4443996166F3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661165" y="2079735"/>
                  <a:ext cx="19368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319A501-7DCE-57CC-9920-91FD0F3E5BB9}"/>
                    </a:ext>
                  </a:extLst>
                </p14:cNvPr>
                <p14:cNvContentPartPr/>
                <p14:nvPr/>
              </p14:nvContentPartPr>
              <p14:xfrm>
                <a:off x="8953125" y="2238135"/>
                <a:ext cx="67320" cy="1339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319A501-7DCE-57CC-9920-91FD0F3E5BB9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947005" y="2232015"/>
                  <a:ext cx="795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7B667E6-AEE0-3F08-6176-C868B9E680CA}"/>
                    </a:ext>
                  </a:extLst>
                </p14:cNvPr>
                <p14:cNvContentPartPr/>
                <p14:nvPr/>
              </p14:nvContentPartPr>
              <p14:xfrm>
                <a:off x="8895885" y="2371335"/>
                <a:ext cx="19440" cy="10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7B667E6-AEE0-3F08-6176-C868B9E680CA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889765" y="2365215"/>
                  <a:ext cx="3168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F52248D-49F0-2BBD-24C5-0E0D291B7DF0}"/>
                    </a:ext>
                  </a:extLst>
                </p14:cNvPr>
                <p14:cNvContentPartPr/>
                <p14:nvPr/>
              </p14:nvContentPartPr>
              <p14:xfrm>
                <a:off x="8972205" y="2257215"/>
                <a:ext cx="96120" cy="1245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F52248D-49F0-2BBD-24C5-0E0D291B7DF0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966085" y="2251095"/>
                  <a:ext cx="10836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B50DF00-FD1A-0B86-5DCA-357013E3BE34}"/>
                    </a:ext>
                  </a:extLst>
                </p14:cNvPr>
                <p14:cNvContentPartPr/>
                <p14:nvPr/>
              </p14:nvContentPartPr>
              <p14:xfrm>
                <a:off x="9124845" y="2200335"/>
                <a:ext cx="153000" cy="1814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B50DF00-FD1A-0B86-5DCA-357013E3BE34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118725" y="2194215"/>
                  <a:ext cx="16524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8910042-76CE-DFDA-AC7D-3BC181F069F9}"/>
                    </a:ext>
                  </a:extLst>
                </p14:cNvPr>
                <p14:cNvContentPartPr/>
                <p14:nvPr/>
              </p14:nvContentPartPr>
              <p14:xfrm>
                <a:off x="9333285" y="2162175"/>
                <a:ext cx="125280" cy="238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8910042-76CE-DFDA-AC7D-3BC181F069F9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327165" y="2156055"/>
                  <a:ext cx="1375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25B0A87-8D79-1280-CEE9-1171C7FC6931}"/>
                    </a:ext>
                  </a:extLst>
                </p14:cNvPr>
                <p14:cNvContentPartPr/>
                <p14:nvPr/>
              </p14:nvContentPartPr>
              <p14:xfrm>
                <a:off x="9457845" y="2381415"/>
                <a:ext cx="19800" cy="1144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25B0A87-8D79-1280-CEE9-1171C7FC6931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9451725" y="2375295"/>
                  <a:ext cx="3204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6E3944C-F3C7-75EB-9A73-DC50F983A7E9}"/>
                    </a:ext>
                  </a:extLst>
                </p14:cNvPr>
                <p14:cNvContentPartPr/>
                <p14:nvPr/>
              </p14:nvContentPartPr>
              <p14:xfrm>
                <a:off x="9629925" y="2276295"/>
                <a:ext cx="38160" cy="1717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6E3944C-F3C7-75EB-9A73-DC50F983A7E9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623805" y="2270175"/>
                  <a:ext cx="504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1848FA5-E8CD-2848-F6E4-080FC21B4A95}"/>
                    </a:ext>
                  </a:extLst>
                </p14:cNvPr>
                <p14:cNvContentPartPr/>
                <p14:nvPr/>
              </p14:nvContentPartPr>
              <p14:xfrm>
                <a:off x="9591405" y="2352615"/>
                <a:ext cx="124200" cy="10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1848FA5-E8CD-2848-F6E4-080FC21B4A95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9585285" y="2346495"/>
                  <a:ext cx="1364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005EF59-10BA-B16D-1F21-F731BB1C95AB}"/>
                    </a:ext>
                  </a:extLst>
                </p14:cNvPr>
                <p14:cNvContentPartPr/>
                <p14:nvPr/>
              </p14:nvContentPartPr>
              <p14:xfrm>
                <a:off x="9782205" y="2257215"/>
                <a:ext cx="19440" cy="2001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005EF59-10BA-B16D-1F21-F731BB1C95AB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776085" y="2251095"/>
                  <a:ext cx="316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514154C-9064-ADD5-6394-612C159323FF}"/>
                    </a:ext>
                  </a:extLst>
                </p14:cNvPr>
                <p14:cNvContentPartPr/>
                <p14:nvPr/>
              </p14:nvContentPartPr>
              <p14:xfrm>
                <a:off x="9866805" y="2333175"/>
                <a:ext cx="106200" cy="1342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514154C-9064-ADD5-6394-612C159323FF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9860685" y="2327055"/>
                  <a:ext cx="11844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80B30D1-55B4-3F19-BE2F-AD536176385E}"/>
                    </a:ext>
                  </a:extLst>
                </p14:cNvPr>
                <p14:cNvContentPartPr/>
                <p14:nvPr/>
              </p14:nvContentPartPr>
              <p14:xfrm>
                <a:off x="10021605" y="2466735"/>
                <a:ext cx="93960" cy="1432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80B30D1-55B4-3F19-BE2F-AD536176385E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015485" y="2460615"/>
                  <a:ext cx="1062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1670AD5-C08F-D346-6B13-EF8D430965EF}"/>
                    </a:ext>
                  </a:extLst>
                </p14:cNvPr>
                <p14:cNvContentPartPr/>
                <p14:nvPr/>
              </p14:nvContentPartPr>
              <p14:xfrm>
                <a:off x="10258125" y="2266575"/>
                <a:ext cx="153000" cy="172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1670AD5-C08F-D346-6B13-EF8D430965EF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252005" y="2260455"/>
                  <a:ext cx="1652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8FCD85E-13B3-710E-35E6-BA1629CC02FE}"/>
                    </a:ext>
                  </a:extLst>
                </p14:cNvPr>
                <p14:cNvContentPartPr/>
                <p14:nvPr/>
              </p14:nvContentPartPr>
              <p14:xfrm>
                <a:off x="10448565" y="2400135"/>
                <a:ext cx="28800" cy="385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8FCD85E-13B3-710E-35E6-BA1629CC02FE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442445" y="2394015"/>
                  <a:ext cx="4104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F3E32A3-3992-A343-4098-61DC3F386770}"/>
                    </a:ext>
                  </a:extLst>
                </p14:cNvPr>
                <p14:cNvContentPartPr/>
                <p14:nvPr/>
              </p14:nvContentPartPr>
              <p14:xfrm>
                <a:off x="10553685" y="2342895"/>
                <a:ext cx="114840" cy="1249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F3E32A3-3992-A343-4098-61DC3F386770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0547565" y="2336775"/>
                  <a:ext cx="12708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BE1C9AC2-AD49-B9D8-B1F4-8D64A00B0394}"/>
                    </a:ext>
                  </a:extLst>
                </p14:cNvPr>
                <p14:cNvContentPartPr/>
                <p14:nvPr/>
              </p14:nvContentPartPr>
              <p14:xfrm>
                <a:off x="10725045" y="2342895"/>
                <a:ext cx="105120" cy="1335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BE1C9AC2-AD49-B9D8-B1F4-8D64A00B0394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0718925" y="2336775"/>
                  <a:ext cx="11736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D48886C-A231-D6C2-CECE-F6C9888BAB90}"/>
                    </a:ext>
                  </a:extLst>
                </p14:cNvPr>
                <p14:cNvContentPartPr/>
                <p14:nvPr/>
              </p14:nvContentPartPr>
              <p14:xfrm>
                <a:off x="10743765" y="2370975"/>
                <a:ext cx="133920" cy="10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D48886C-A231-D6C2-CECE-F6C9888BAB90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0737645" y="2364855"/>
                  <a:ext cx="1461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EA5276E-ED05-D2C0-C9B5-27A2B0F3E325}"/>
                    </a:ext>
                  </a:extLst>
                </p14:cNvPr>
                <p14:cNvContentPartPr/>
                <p14:nvPr/>
              </p14:nvContentPartPr>
              <p14:xfrm>
                <a:off x="10923765" y="2285655"/>
                <a:ext cx="87840" cy="208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EA5276E-ED05-D2C0-C9B5-27A2B0F3E325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0917645" y="2279535"/>
                  <a:ext cx="1000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62C552B-B5B0-8A93-3B01-F358676802A6}"/>
                    </a:ext>
                  </a:extLst>
                </p14:cNvPr>
                <p14:cNvContentPartPr/>
                <p14:nvPr/>
              </p14:nvContentPartPr>
              <p14:xfrm>
                <a:off x="10982085" y="2466735"/>
                <a:ext cx="86400" cy="1144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62C552B-B5B0-8A93-3B01-F358676802A6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0975965" y="2460615"/>
                  <a:ext cx="9864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218587B-7770-2A73-A7DF-E00E8ABD8EC5}"/>
                    </a:ext>
                  </a:extLst>
                </p14:cNvPr>
                <p14:cNvContentPartPr/>
                <p14:nvPr/>
              </p14:nvContentPartPr>
              <p14:xfrm>
                <a:off x="11067765" y="2200335"/>
                <a:ext cx="19440" cy="95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218587B-7770-2A73-A7DF-E00E8ABD8EC5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11061645" y="2194215"/>
                  <a:ext cx="3168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B870F2D-7E43-AE5F-03FF-8DDBF6DFE19F}"/>
                    </a:ext>
                  </a:extLst>
                </p14:cNvPr>
                <p14:cNvContentPartPr/>
                <p14:nvPr/>
              </p14:nvContentPartPr>
              <p14:xfrm>
                <a:off x="11029965" y="2209335"/>
                <a:ext cx="105120" cy="29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B870F2D-7E43-AE5F-03FF-8DDBF6DFE19F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11023845" y="2203215"/>
                  <a:ext cx="1173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4C722F2-FDEB-FE31-A11C-B93DB9F6953B}"/>
                    </a:ext>
                  </a:extLst>
                </p14:cNvPr>
                <p14:cNvContentPartPr/>
                <p14:nvPr/>
              </p14:nvContentPartPr>
              <p14:xfrm>
                <a:off x="11105565" y="2047695"/>
                <a:ext cx="133920" cy="2196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4C722F2-FDEB-FE31-A11C-B93DB9F6953B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11099445" y="2041575"/>
                  <a:ext cx="1461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AC4EB87-C17F-0689-DDBF-9D305C1CA8AB}"/>
                    </a:ext>
                  </a:extLst>
                </p14:cNvPr>
                <p14:cNvContentPartPr/>
                <p14:nvPr/>
              </p14:nvContentPartPr>
              <p14:xfrm>
                <a:off x="11277285" y="2390775"/>
                <a:ext cx="86400" cy="961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AC4EB87-C17F-0689-DDBF-9D305C1CA8AB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11271165" y="2384655"/>
                  <a:ext cx="986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44A27BE-5178-D67D-3936-D1B52FEE4A3B}"/>
                    </a:ext>
                  </a:extLst>
                </p14:cNvPr>
                <p14:cNvContentPartPr/>
                <p14:nvPr/>
              </p14:nvContentPartPr>
              <p14:xfrm>
                <a:off x="11410845" y="2476455"/>
                <a:ext cx="29160" cy="100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44A27BE-5178-D67D-3936-D1B52FEE4A3B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11404725" y="2470335"/>
                  <a:ext cx="4140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F80F993-4D94-9CAB-B778-AC9A537917D6}"/>
                    </a:ext>
                  </a:extLst>
                </p14:cNvPr>
                <p14:cNvContentPartPr/>
                <p14:nvPr/>
              </p14:nvContentPartPr>
              <p14:xfrm>
                <a:off x="11477085" y="2381055"/>
                <a:ext cx="67680" cy="124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F80F993-4D94-9CAB-B778-AC9A537917D6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11470965" y="2374935"/>
                  <a:ext cx="799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D51877C-DC8B-3605-4435-52DC531A4615}"/>
                    </a:ext>
                  </a:extLst>
                </p14:cNvPr>
                <p14:cNvContentPartPr/>
                <p14:nvPr/>
              </p14:nvContentPartPr>
              <p14:xfrm>
                <a:off x="11611005" y="2495175"/>
                <a:ext cx="9720" cy="100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D51877C-DC8B-3605-4435-52DC531A4615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11604885" y="2489055"/>
                  <a:ext cx="2196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4DE9BBA-8E40-ED7B-15F0-04DDA6A29C5B}"/>
                    </a:ext>
                  </a:extLst>
                </p14:cNvPr>
                <p14:cNvContentPartPr/>
                <p14:nvPr/>
              </p14:nvContentPartPr>
              <p14:xfrm>
                <a:off x="11572845" y="2366655"/>
                <a:ext cx="77040" cy="224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4DE9BBA-8E40-ED7B-15F0-04DDA6A29C5B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11566725" y="2360535"/>
                  <a:ext cx="8928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E6F2B4D8-7784-9658-DA3E-E893A47A7988}"/>
                    </a:ext>
                  </a:extLst>
                </p14:cNvPr>
                <p14:cNvContentPartPr/>
                <p14:nvPr/>
              </p14:nvContentPartPr>
              <p14:xfrm>
                <a:off x="11744205" y="2438295"/>
                <a:ext cx="19440" cy="1432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E6F2B4D8-7784-9658-DA3E-E893A47A7988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11738085" y="2432175"/>
                  <a:ext cx="3168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531AF4E-2D78-7CC8-488F-FE8ECCC91FB9}"/>
                    </a:ext>
                  </a:extLst>
                </p14:cNvPr>
                <p14:cNvContentPartPr/>
                <p14:nvPr/>
              </p14:nvContentPartPr>
              <p14:xfrm>
                <a:off x="11705685" y="2418855"/>
                <a:ext cx="86760" cy="1814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531AF4E-2D78-7CC8-488F-FE8ECCC91FB9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11699565" y="2412735"/>
                  <a:ext cx="9900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D21EF09-6511-FD04-7C93-1B147AF73A82}"/>
                    </a:ext>
                  </a:extLst>
                </p14:cNvPr>
                <p14:cNvContentPartPr/>
                <p14:nvPr/>
              </p14:nvContentPartPr>
              <p14:xfrm>
                <a:off x="11772645" y="2561775"/>
                <a:ext cx="66960" cy="134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D21EF09-6511-FD04-7C93-1B147AF73A82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11766525" y="2555655"/>
                  <a:ext cx="792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48A24C8-2A7B-12B3-D6C3-C03ECA9EC836}"/>
                    </a:ext>
                  </a:extLst>
                </p14:cNvPr>
                <p14:cNvContentPartPr/>
                <p14:nvPr/>
              </p14:nvContentPartPr>
              <p14:xfrm>
                <a:off x="11839245" y="2476455"/>
                <a:ext cx="57600" cy="1432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48A24C8-2A7B-12B3-D6C3-C03ECA9EC836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11833125" y="2470335"/>
                  <a:ext cx="698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31FADD0B-CCAF-7FAD-4F6A-5281BA35F44D}"/>
                    </a:ext>
                  </a:extLst>
                </p14:cNvPr>
                <p14:cNvContentPartPr/>
                <p14:nvPr/>
              </p14:nvContentPartPr>
              <p14:xfrm>
                <a:off x="11811165" y="2514255"/>
                <a:ext cx="114480" cy="97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31FADD0B-CCAF-7FAD-4F6A-5281BA35F44D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11805045" y="2508135"/>
                  <a:ext cx="1267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3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388ED4E-77CB-48AF-EF48-AAA0A57AA581}"/>
                    </a:ext>
                  </a:extLst>
                </p14:cNvPr>
                <p14:cNvContentPartPr/>
                <p14:nvPr/>
              </p14:nvContentPartPr>
              <p14:xfrm>
                <a:off x="11896485" y="2457015"/>
                <a:ext cx="66960" cy="1814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388ED4E-77CB-48AF-EF48-AAA0A57AA581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11890365" y="2450895"/>
                  <a:ext cx="7920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5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019074F-CC66-4AD0-DBC6-83A6A22830CD}"/>
                    </a:ext>
                  </a:extLst>
                </p14:cNvPr>
                <p14:cNvContentPartPr/>
                <p14:nvPr/>
              </p14:nvContentPartPr>
              <p14:xfrm>
                <a:off x="11934645" y="2504535"/>
                <a:ext cx="143280" cy="1436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019074F-CC66-4AD0-DBC6-83A6A22830CD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11928525" y="2498415"/>
                  <a:ext cx="1555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7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1C1464C-973B-6DF5-B134-EF8014EB6AF6}"/>
                    </a:ext>
                  </a:extLst>
                </p14:cNvPr>
                <p14:cNvContentPartPr/>
                <p14:nvPr/>
              </p14:nvContentPartPr>
              <p14:xfrm>
                <a:off x="11953725" y="2409855"/>
                <a:ext cx="162360" cy="3056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1C1464C-973B-6DF5-B134-EF8014EB6AF6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11947605" y="2403735"/>
                  <a:ext cx="17460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9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8CEE384-A246-6F56-160B-CDF97DABBA73}"/>
                    </a:ext>
                  </a:extLst>
                </p14:cNvPr>
                <p14:cNvContentPartPr/>
                <p14:nvPr/>
              </p14:nvContentPartPr>
              <p14:xfrm>
                <a:off x="11458725" y="2438295"/>
                <a:ext cx="57240" cy="1526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8CEE384-A246-6F56-160B-CDF97DABBA73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1452605" y="2432175"/>
                  <a:ext cx="694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8422821-2E34-EC6F-EAF6-FB8463B86FE0}"/>
                    </a:ext>
                  </a:extLst>
                </p14:cNvPr>
                <p14:cNvContentPartPr/>
                <p14:nvPr/>
              </p14:nvContentPartPr>
              <p14:xfrm>
                <a:off x="11356485" y="2476455"/>
                <a:ext cx="511560" cy="1242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8422821-2E34-EC6F-EAF6-FB8463B86FE0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1350365" y="2470335"/>
                  <a:ext cx="52380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3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7A2E6C7-79D5-A426-1078-D432A7E4C0A6}"/>
                    </a:ext>
                  </a:extLst>
                </p14:cNvPr>
                <p14:cNvContentPartPr/>
                <p14:nvPr/>
              </p14:nvContentPartPr>
              <p14:xfrm>
                <a:off x="11086485" y="2800095"/>
                <a:ext cx="114840" cy="1526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7A2E6C7-79D5-A426-1078-D432A7E4C0A6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1080365" y="2793975"/>
                  <a:ext cx="1270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5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DEB2DA2-6C97-F116-F86D-AB2D5B87FE15}"/>
                    </a:ext>
                  </a:extLst>
                </p14:cNvPr>
                <p14:cNvContentPartPr/>
                <p14:nvPr/>
              </p14:nvContentPartPr>
              <p14:xfrm>
                <a:off x="11249205" y="2935095"/>
                <a:ext cx="27360" cy="180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DEB2DA2-6C97-F116-F86D-AB2D5B87FE15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1243085" y="2928975"/>
                  <a:ext cx="396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CC344A8F-4594-C1C0-38AD-71DBB7B7E4C3}"/>
                    </a:ext>
                  </a:extLst>
                </p14:cNvPr>
                <p14:cNvContentPartPr/>
                <p14:nvPr/>
              </p14:nvContentPartPr>
              <p14:xfrm>
                <a:off x="11324805" y="2856975"/>
                <a:ext cx="105480" cy="143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CC344A8F-4594-C1C0-38AD-71DBB7B7E4C3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11318685" y="2850855"/>
                  <a:ext cx="11772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9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A3D175B-D0E4-F716-E5C7-BE48F3725325}"/>
                    </a:ext>
                  </a:extLst>
                </p14:cNvPr>
                <p14:cNvContentPartPr/>
                <p14:nvPr/>
              </p14:nvContentPartPr>
              <p14:xfrm>
                <a:off x="11448645" y="2914215"/>
                <a:ext cx="77400" cy="1152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A3D175B-D0E4-F716-E5C7-BE48F3725325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1442525" y="2908095"/>
                  <a:ext cx="896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73D3891-502B-B20D-1B6D-D8EE3380878E}"/>
                    </a:ext>
                  </a:extLst>
                </p14:cNvPr>
                <p14:cNvContentPartPr/>
                <p14:nvPr/>
              </p14:nvContentPartPr>
              <p14:xfrm>
                <a:off x="11563485" y="2923935"/>
                <a:ext cx="95400" cy="1432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73D3891-502B-B20D-1B6D-D8EE3380878E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1557365" y="2917815"/>
                  <a:ext cx="1076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3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7C0EA24-B34F-5039-7EE1-925BCF109ADC}"/>
                    </a:ext>
                  </a:extLst>
                </p14:cNvPr>
                <p14:cNvContentPartPr/>
                <p14:nvPr/>
              </p14:nvContentPartPr>
              <p14:xfrm>
                <a:off x="11706405" y="2962095"/>
                <a:ext cx="76320" cy="132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7C0EA24-B34F-5039-7EE1-925BCF109ADC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1700285" y="2955975"/>
                  <a:ext cx="885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5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9AAB0054-D7FD-3CBF-8663-9876EEB356B8}"/>
                    </a:ext>
                  </a:extLst>
                </p14:cNvPr>
                <p14:cNvContentPartPr/>
                <p14:nvPr/>
              </p14:nvContentPartPr>
              <p14:xfrm>
                <a:off x="11762925" y="3095295"/>
                <a:ext cx="105120" cy="1242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9AAB0054-D7FD-3CBF-8663-9876EEB356B8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1756805" y="3089175"/>
                  <a:ext cx="1173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7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48DFB700-51F3-A7EF-17A6-05F433D176D6}"/>
                    </a:ext>
                  </a:extLst>
                </p14:cNvPr>
                <p14:cNvContentPartPr/>
                <p14:nvPr/>
              </p14:nvContentPartPr>
              <p14:xfrm>
                <a:off x="11877405" y="2895495"/>
                <a:ext cx="48240" cy="2293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48DFB700-51F3-A7EF-17A6-05F433D176D6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1871285" y="2889375"/>
                  <a:ext cx="604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9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43E6625-CAF7-5D75-5AA9-C3D68ED99B8A}"/>
                    </a:ext>
                  </a:extLst>
                </p14:cNvPr>
                <p14:cNvContentPartPr/>
                <p14:nvPr/>
              </p14:nvContentPartPr>
              <p14:xfrm>
                <a:off x="11820525" y="2888490"/>
                <a:ext cx="162360" cy="2455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43E6625-CAF7-5D75-5AA9-C3D68ED99B8A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11814405" y="2882370"/>
                  <a:ext cx="17460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35697B40-7728-8105-4CD9-2795166466F1}"/>
                    </a:ext>
                  </a:extLst>
                </p14:cNvPr>
                <p14:cNvContentPartPr/>
                <p14:nvPr/>
              </p14:nvContentPartPr>
              <p14:xfrm>
                <a:off x="11877765" y="3009615"/>
                <a:ext cx="124200" cy="291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35697B40-7728-8105-4CD9-2795166466F1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1871645" y="3003495"/>
                  <a:ext cx="1364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55BF204-A4BC-531A-90BF-26C1F57BA45F}"/>
                    </a:ext>
                  </a:extLst>
                </p14:cNvPr>
                <p14:cNvContentPartPr/>
                <p14:nvPr/>
              </p14:nvContentPartPr>
              <p14:xfrm>
                <a:off x="11972445" y="2990535"/>
                <a:ext cx="29520" cy="1623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55BF204-A4BC-531A-90BF-26C1F57BA45F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1966325" y="2984415"/>
                  <a:ext cx="4176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400FE7F-C506-A349-836B-6E11DBF7BEA3}"/>
                    </a:ext>
                  </a:extLst>
                </p14:cNvPr>
                <p14:cNvContentPartPr/>
                <p14:nvPr/>
              </p14:nvContentPartPr>
              <p14:xfrm>
                <a:off x="11994405" y="3038055"/>
                <a:ext cx="178920" cy="1339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400FE7F-C506-A349-836B-6E11DBF7BEA3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11988285" y="3031935"/>
                  <a:ext cx="1911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7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F66D276-1097-1B47-412C-C7479BF54BB5}"/>
                    </a:ext>
                  </a:extLst>
                </p14:cNvPr>
                <p14:cNvContentPartPr/>
                <p14:nvPr/>
              </p14:nvContentPartPr>
              <p14:xfrm>
                <a:off x="9135513" y="1859607"/>
                <a:ext cx="497160" cy="8064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F66D276-1097-1B47-412C-C7479BF54BB5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9129393" y="1853487"/>
                  <a:ext cx="509400" cy="81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9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6F47EC5E-9F8A-0556-9515-50008736B381}"/>
                    </a:ext>
                  </a:extLst>
                </p14:cNvPr>
                <p14:cNvContentPartPr/>
                <p14:nvPr/>
              </p14:nvContentPartPr>
              <p14:xfrm>
                <a:off x="8880273" y="2239407"/>
                <a:ext cx="969120" cy="23364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6F47EC5E-9F8A-0556-9515-50008736B381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8874153" y="2233287"/>
                  <a:ext cx="98136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1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ED2BB564-75A3-30D8-C824-12697E59E31F}"/>
                    </a:ext>
                  </a:extLst>
                </p14:cNvPr>
                <p14:cNvContentPartPr/>
                <p14:nvPr/>
              </p14:nvContentPartPr>
              <p14:xfrm>
                <a:off x="9060993" y="2030247"/>
                <a:ext cx="562680" cy="6591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ED2BB564-75A3-30D8-C824-12697E59E31F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9054873" y="2024127"/>
                  <a:ext cx="574920" cy="67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749622D-E64E-FCFB-8D2C-451C44E21E8D}"/>
              </a:ext>
            </a:extLst>
          </p:cNvPr>
          <p:cNvGrpSpPr/>
          <p:nvPr/>
        </p:nvGrpSpPr>
        <p:grpSpPr>
          <a:xfrm>
            <a:off x="5284593" y="2216007"/>
            <a:ext cx="1759680" cy="316440"/>
            <a:chOff x="5284593" y="2216007"/>
            <a:chExt cx="1759680" cy="31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3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887552C-4C7F-E043-46BF-A62CBC64E937}"/>
                    </a:ext>
                  </a:extLst>
                </p14:cNvPr>
                <p14:cNvContentPartPr/>
                <p14:nvPr/>
              </p14:nvContentPartPr>
              <p14:xfrm>
                <a:off x="5284593" y="2316807"/>
                <a:ext cx="248760" cy="8604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887552C-4C7F-E043-46BF-A62CBC64E937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5278473" y="2310687"/>
                  <a:ext cx="26100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5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E5325838-11E1-9F4A-FB44-0BA360063596}"/>
                    </a:ext>
                  </a:extLst>
                </p14:cNvPr>
                <p14:cNvContentPartPr/>
                <p14:nvPr/>
              </p14:nvContentPartPr>
              <p14:xfrm>
                <a:off x="5495193" y="2262447"/>
                <a:ext cx="69480" cy="1634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E5325838-11E1-9F4A-FB44-0BA360063596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5489073" y="2256327"/>
                  <a:ext cx="8172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7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CC7E1A5C-67C3-53E4-7D54-BFC4804BC706}"/>
                    </a:ext>
                  </a:extLst>
                </p14:cNvPr>
                <p14:cNvContentPartPr/>
                <p14:nvPr/>
              </p14:nvContentPartPr>
              <p14:xfrm>
                <a:off x="5757633" y="2216007"/>
                <a:ext cx="116640" cy="21708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CC7E1A5C-67C3-53E4-7D54-BFC4804BC706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5751513" y="2209887"/>
                  <a:ext cx="1288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9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5DC43B00-B3F7-26CA-86DA-1168CEE8C173}"/>
                    </a:ext>
                  </a:extLst>
                </p14:cNvPr>
                <p14:cNvContentPartPr/>
                <p14:nvPr/>
              </p14:nvContentPartPr>
              <p14:xfrm>
                <a:off x="5710833" y="2239407"/>
                <a:ext cx="178920" cy="21528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5DC43B00-B3F7-26CA-86DA-1168CEE8C173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5704713" y="2233287"/>
                  <a:ext cx="19116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1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BE56612A-D3D6-843B-3638-4C066864FF6B}"/>
                    </a:ext>
                  </a:extLst>
                </p14:cNvPr>
                <p14:cNvContentPartPr/>
                <p14:nvPr/>
              </p14:nvContentPartPr>
              <p14:xfrm>
                <a:off x="5934753" y="2231847"/>
                <a:ext cx="94680" cy="20736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BE56612A-D3D6-843B-3638-4C066864FF6B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5928633" y="2225727"/>
                  <a:ext cx="1069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3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6AC92DC-78F4-03D4-47B5-991FE1F58B66}"/>
                    </a:ext>
                  </a:extLst>
                </p14:cNvPr>
                <p14:cNvContentPartPr/>
                <p14:nvPr/>
              </p14:nvContentPartPr>
              <p14:xfrm>
                <a:off x="6106113" y="2331927"/>
                <a:ext cx="70200" cy="86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6AC92DC-78F4-03D4-47B5-991FE1F58B66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6099993" y="2325807"/>
                  <a:ext cx="824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5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71BAB09B-7553-2906-5739-1722A3597038}"/>
                    </a:ext>
                  </a:extLst>
                </p14:cNvPr>
                <p14:cNvContentPartPr/>
                <p14:nvPr/>
              </p14:nvContentPartPr>
              <p14:xfrm>
                <a:off x="6098553" y="2395647"/>
                <a:ext cx="92160" cy="1548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71BAB09B-7553-2906-5739-1722A3597038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6092433" y="2389527"/>
                  <a:ext cx="1044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7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06576949-A6AB-6E0A-34C8-BFB136D4BD2B}"/>
                    </a:ext>
                  </a:extLst>
                </p14:cNvPr>
                <p14:cNvContentPartPr/>
                <p14:nvPr/>
              </p14:nvContentPartPr>
              <p14:xfrm>
                <a:off x="6268113" y="2254887"/>
                <a:ext cx="140400" cy="21744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06576949-A6AB-6E0A-34C8-BFB136D4BD2B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6261993" y="2248767"/>
                  <a:ext cx="15264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9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4980D8B0-B470-D431-E1A3-E40E169163AB}"/>
                    </a:ext>
                  </a:extLst>
                </p14:cNvPr>
                <p14:cNvContentPartPr/>
                <p14:nvPr/>
              </p14:nvContentPartPr>
              <p14:xfrm>
                <a:off x="6495633" y="2308887"/>
                <a:ext cx="145440" cy="2235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4980D8B0-B470-D431-E1A3-E40E169163AB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6489513" y="2302767"/>
                  <a:ext cx="15768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1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DA253961-077F-E5EE-C8E9-4D38BE2DCF15}"/>
                    </a:ext>
                  </a:extLst>
                </p14:cNvPr>
                <p14:cNvContentPartPr/>
                <p14:nvPr/>
              </p14:nvContentPartPr>
              <p14:xfrm>
                <a:off x="6756993" y="2303487"/>
                <a:ext cx="8640" cy="18432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DA253961-077F-E5EE-C8E9-4D38BE2DCF15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6750873" y="2297367"/>
                  <a:ext cx="208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3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D44DC446-1186-EE39-9EA7-B640B7ACFE06}"/>
                    </a:ext>
                  </a:extLst>
                </p14:cNvPr>
                <p14:cNvContentPartPr/>
                <p14:nvPr/>
              </p14:nvContentPartPr>
              <p14:xfrm>
                <a:off x="6882993" y="2270007"/>
                <a:ext cx="161280" cy="21780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D44DC446-1186-EE39-9EA7-B640B7ACFE06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6876873" y="2263887"/>
                  <a:ext cx="173520" cy="23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F2B4C15-D798-C61D-6799-BC40E31A811E}"/>
              </a:ext>
            </a:extLst>
          </p:cNvPr>
          <p:cNvGrpSpPr/>
          <p:nvPr/>
        </p:nvGrpSpPr>
        <p:grpSpPr>
          <a:xfrm>
            <a:off x="1436889" y="5208557"/>
            <a:ext cx="4033800" cy="882360"/>
            <a:chOff x="1436889" y="5208557"/>
            <a:chExt cx="4033800" cy="88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BE5D906-0D39-4988-074B-50503FA793BC}"/>
                    </a:ext>
                  </a:extLst>
                </p14:cNvPr>
                <p14:cNvContentPartPr/>
                <p14:nvPr/>
              </p14:nvContentPartPr>
              <p14:xfrm>
                <a:off x="1436889" y="5208557"/>
                <a:ext cx="65160" cy="882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BE5D906-0D39-4988-074B-50503FA793BC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1430769" y="5202437"/>
                  <a:ext cx="77400" cy="89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0FF60AA-BBC4-B525-10D2-94CB45F5972F}"/>
                    </a:ext>
                  </a:extLst>
                </p14:cNvPr>
                <p14:cNvContentPartPr/>
                <p14:nvPr/>
              </p14:nvContentPartPr>
              <p14:xfrm>
                <a:off x="5420649" y="5257517"/>
                <a:ext cx="50040" cy="6699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0FF60AA-BBC4-B525-10D2-94CB45F5972F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5414529" y="5251397"/>
                  <a:ext cx="62280" cy="68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9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7A542EB-6F3F-4961-2EA7-7614E5656C74}"/>
                    </a:ext>
                  </a:extLst>
                </p14:cNvPr>
                <p14:cNvContentPartPr/>
                <p14:nvPr/>
              </p14:nvContentPartPr>
              <p14:xfrm>
                <a:off x="1534113" y="5556087"/>
                <a:ext cx="3898440" cy="10980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7A542EB-6F3F-4961-2EA7-7614E5656C74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1527993" y="5549967"/>
                  <a:ext cx="3910680" cy="12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890FC02-BEB9-55A4-2930-5E07EAB15B54}"/>
              </a:ext>
            </a:extLst>
          </p:cNvPr>
          <p:cNvGrpSpPr/>
          <p:nvPr/>
        </p:nvGrpSpPr>
        <p:grpSpPr>
          <a:xfrm>
            <a:off x="1162233" y="4804407"/>
            <a:ext cx="310320" cy="309240"/>
            <a:chOff x="1162233" y="4804407"/>
            <a:chExt cx="310320" cy="309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1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4E1F69C3-DF68-083F-E29E-8960FC5EDBCC}"/>
                    </a:ext>
                  </a:extLst>
                </p14:cNvPr>
                <p14:cNvContentPartPr/>
                <p14:nvPr/>
              </p14:nvContentPartPr>
              <p14:xfrm>
                <a:off x="1386873" y="5021487"/>
                <a:ext cx="85680" cy="9216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4E1F69C3-DF68-083F-E29E-8960FC5EDBCC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1380753" y="5015367"/>
                  <a:ext cx="9792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3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0607C0D1-6664-2234-9D8C-D07CB0F07C5D}"/>
                    </a:ext>
                  </a:extLst>
                </p14:cNvPr>
                <p14:cNvContentPartPr/>
                <p14:nvPr/>
              </p14:nvContentPartPr>
              <p14:xfrm>
                <a:off x="1162233" y="4804407"/>
                <a:ext cx="147600" cy="1404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0607C0D1-6664-2234-9D8C-D07CB0F07C5D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1156113" y="4798287"/>
                  <a:ext cx="159840" cy="15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2A3018CE-FBA3-5163-FD1A-586E0356A49E}"/>
              </a:ext>
            </a:extLst>
          </p:cNvPr>
          <p:cNvGrpSpPr/>
          <p:nvPr/>
        </p:nvGrpSpPr>
        <p:grpSpPr>
          <a:xfrm>
            <a:off x="5418873" y="4750047"/>
            <a:ext cx="130680" cy="209880"/>
            <a:chOff x="5418873" y="4750047"/>
            <a:chExt cx="130680" cy="20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5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A2A8771-D0C4-BC3E-223E-CDA8F075293A}"/>
                    </a:ext>
                  </a:extLst>
                </p14:cNvPr>
                <p14:cNvContentPartPr/>
                <p14:nvPr/>
              </p14:nvContentPartPr>
              <p14:xfrm>
                <a:off x="5423913" y="4750047"/>
                <a:ext cx="8280" cy="18648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A2A8771-D0C4-BC3E-223E-CDA8F075293A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5417793" y="4743927"/>
                  <a:ext cx="2052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7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B0EA8D57-9DB0-261C-8C3A-815A3D5EC6FC}"/>
                    </a:ext>
                  </a:extLst>
                </p14:cNvPr>
                <p14:cNvContentPartPr/>
                <p14:nvPr/>
              </p14:nvContentPartPr>
              <p14:xfrm>
                <a:off x="5418873" y="4858407"/>
                <a:ext cx="106560" cy="79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B0EA8D57-9DB0-261C-8C3A-815A3D5EC6FC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5412753" y="4852287"/>
                  <a:ext cx="1188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9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F972267F-E701-B3DE-22FC-F6ADCF313878}"/>
                    </a:ext>
                  </a:extLst>
                </p14:cNvPr>
                <p14:cNvContentPartPr/>
                <p14:nvPr/>
              </p14:nvContentPartPr>
              <p14:xfrm>
                <a:off x="5539833" y="4760127"/>
                <a:ext cx="9720" cy="19980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F972267F-E701-B3DE-22FC-F6ADCF313878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5533713" y="4754007"/>
                  <a:ext cx="21960" cy="212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1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D098B349-F4B8-3C7E-7746-EFB862C976AA}"/>
                  </a:ext>
                </a:extLst>
              </p14:cNvPr>
              <p14:cNvContentPartPr/>
              <p14:nvPr/>
            </p14:nvContentPartPr>
            <p14:xfrm>
              <a:off x="3377673" y="5524767"/>
              <a:ext cx="94680" cy="10188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D098B349-F4B8-3C7E-7746-EFB862C976AA}"/>
                  </a:ext>
                </a:extLst>
              </p:cNvPr>
              <p:cNvPicPr/>
              <p:nvPr/>
            </p:nvPicPr>
            <p:blipFill>
              <a:blip r:embed="rId332"/>
              <a:stretch>
                <a:fillRect/>
              </a:stretch>
            </p:blipFill>
            <p:spPr>
              <a:xfrm>
                <a:off x="3371553" y="5518647"/>
                <a:ext cx="10692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3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44A4D3C0-03C8-12A6-6B2D-892E58A83921}"/>
                  </a:ext>
                </a:extLst>
              </p14:cNvPr>
              <p14:cNvContentPartPr/>
              <p14:nvPr/>
            </p14:nvContentPartPr>
            <p14:xfrm>
              <a:off x="3362913" y="5207247"/>
              <a:ext cx="255960" cy="18684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44A4D3C0-03C8-12A6-6B2D-892E58A83921}"/>
                  </a:ext>
                </a:extLst>
              </p:cNvPr>
              <p:cNvPicPr/>
              <p:nvPr/>
            </p:nvPicPr>
            <p:blipFill>
              <a:blip r:embed="rId334"/>
              <a:stretch>
                <a:fillRect/>
              </a:stretch>
            </p:blipFill>
            <p:spPr>
              <a:xfrm>
                <a:off x="3356793" y="5201127"/>
                <a:ext cx="268200" cy="19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21" name="Group 220">
            <a:extLst>
              <a:ext uri="{FF2B5EF4-FFF2-40B4-BE49-F238E27FC236}">
                <a16:creationId xmlns:a16="http://schemas.microsoft.com/office/drawing/2014/main" id="{A0F26145-88B0-AD1C-AD7F-744804736E90}"/>
              </a:ext>
            </a:extLst>
          </p:cNvPr>
          <p:cNvGrpSpPr/>
          <p:nvPr/>
        </p:nvGrpSpPr>
        <p:grpSpPr>
          <a:xfrm>
            <a:off x="3734073" y="4811967"/>
            <a:ext cx="567720" cy="240480"/>
            <a:chOff x="3734073" y="4811967"/>
            <a:chExt cx="567720" cy="24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5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A906A0B9-6B41-F22B-8EEE-BB1C3D37E724}"/>
                    </a:ext>
                  </a:extLst>
                </p14:cNvPr>
                <p14:cNvContentPartPr/>
                <p14:nvPr/>
              </p14:nvContentPartPr>
              <p14:xfrm>
                <a:off x="3734073" y="4811967"/>
                <a:ext cx="140760" cy="17100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A906A0B9-6B41-F22B-8EEE-BB1C3D37E724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3727953" y="4805847"/>
                  <a:ext cx="1530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7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7D8C3AE1-A6D3-289C-0A95-73F939841129}"/>
                    </a:ext>
                  </a:extLst>
                </p14:cNvPr>
                <p14:cNvContentPartPr/>
                <p14:nvPr/>
              </p14:nvContentPartPr>
              <p14:xfrm>
                <a:off x="3812553" y="4897287"/>
                <a:ext cx="62640" cy="12456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7D8C3AE1-A6D3-289C-0A95-73F939841129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3806433" y="4891167"/>
                  <a:ext cx="748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9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97AE5AD5-A5B3-7C12-2169-C56BF848735A}"/>
                    </a:ext>
                  </a:extLst>
                </p14:cNvPr>
                <p14:cNvContentPartPr/>
                <p14:nvPr/>
              </p14:nvContentPartPr>
              <p14:xfrm>
                <a:off x="3889593" y="4920687"/>
                <a:ext cx="92160" cy="856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97AE5AD5-A5B3-7C12-2169-C56BF848735A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3883473" y="4914567"/>
                  <a:ext cx="1044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1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FFA677D9-49A4-A7A5-9A7B-1EEB17BCED85}"/>
                    </a:ext>
                  </a:extLst>
                </p14:cNvPr>
                <p14:cNvContentPartPr/>
                <p14:nvPr/>
              </p14:nvContentPartPr>
              <p14:xfrm>
                <a:off x="4005873" y="4937247"/>
                <a:ext cx="60840" cy="846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FFA677D9-49A4-A7A5-9A7B-1EEB17BCED85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3999753" y="4931127"/>
                  <a:ext cx="730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3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5BEDD5C8-1A2A-4609-76A2-B20DEF7B1373}"/>
                    </a:ext>
                  </a:extLst>
                </p14:cNvPr>
                <p14:cNvContentPartPr/>
                <p14:nvPr/>
              </p14:nvContentPartPr>
              <p14:xfrm>
                <a:off x="4130073" y="4874247"/>
                <a:ext cx="15840" cy="1396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5BEDD5C8-1A2A-4609-76A2-B20DEF7B1373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4123953" y="4868127"/>
                  <a:ext cx="280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5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3557BD12-CE05-83F6-994B-6B630F5E083B}"/>
                    </a:ext>
                  </a:extLst>
                </p14:cNvPr>
                <p14:cNvContentPartPr/>
                <p14:nvPr/>
              </p14:nvContentPartPr>
              <p14:xfrm>
                <a:off x="4075713" y="4943007"/>
                <a:ext cx="99720" cy="2412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3557BD12-CE05-83F6-994B-6B630F5E083B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4069593" y="4936887"/>
                  <a:ext cx="1119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7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DDE8D956-B99C-C071-BD44-9E8ED277226B}"/>
                    </a:ext>
                  </a:extLst>
                </p14:cNvPr>
                <p14:cNvContentPartPr/>
                <p14:nvPr/>
              </p14:nvContentPartPr>
              <p14:xfrm>
                <a:off x="4248873" y="4842927"/>
                <a:ext cx="52920" cy="13752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DDE8D956-B99C-C071-BD44-9E8ED277226B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4242753" y="4836807"/>
                  <a:ext cx="6516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9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A91C8A40-B6A5-0E82-CA28-76D35B58AE51}"/>
                    </a:ext>
                  </a:extLst>
                </p14:cNvPr>
                <p14:cNvContentPartPr/>
                <p14:nvPr/>
              </p14:nvContentPartPr>
              <p14:xfrm>
                <a:off x="4285233" y="5036607"/>
                <a:ext cx="360" cy="1584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A91C8A40-B6A5-0E82-CA28-76D35B58AE51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4279113" y="5030487"/>
                  <a:ext cx="12600" cy="28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8C894FE6-5DFB-DD75-389A-C4B9E9AC2700}"/>
              </a:ext>
            </a:extLst>
          </p:cNvPr>
          <p:cNvGrpSpPr/>
          <p:nvPr/>
        </p:nvGrpSpPr>
        <p:grpSpPr>
          <a:xfrm>
            <a:off x="3796713" y="5286087"/>
            <a:ext cx="589680" cy="168120"/>
            <a:chOff x="3796713" y="5286087"/>
            <a:chExt cx="589680" cy="16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1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3C6EF6A8-44DF-6565-F842-B0B94138422C}"/>
                    </a:ext>
                  </a:extLst>
                </p14:cNvPr>
                <p14:cNvContentPartPr/>
                <p14:nvPr/>
              </p14:nvContentPartPr>
              <p14:xfrm>
                <a:off x="3796713" y="5339007"/>
                <a:ext cx="550800" cy="5508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3C6EF6A8-44DF-6565-F842-B0B94138422C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3790593" y="5332887"/>
                  <a:ext cx="5630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3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DD6C2FF3-3ABB-D853-0CEB-A676043B4A59}"/>
                    </a:ext>
                  </a:extLst>
                </p14:cNvPr>
                <p14:cNvContentPartPr/>
                <p14:nvPr/>
              </p14:nvContentPartPr>
              <p14:xfrm>
                <a:off x="4308273" y="5286087"/>
                <a:ext cx="78120" cy="16812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DD6C2FF3-3ABB-D853-0CEB-A676043B4A59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4302153" y="5279967"/>
                  <a:ext cx="90360" cy="180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030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5E52-5CB1-8FE6-83FC-C72E2B41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Along With Code!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ACBE2-7510-FFEE-E4A6-AB6B114AB2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A971C2E-BD07-C7DA-C23A-B775A33498F3}"/>
              </a:ext>
            </a:extLst>
          </p:cNvPr>
          <p:cNvGrpSpPr/>
          <p:nvPr/>
        </p:nvGrpSpPr>
        <p:grpSpPr>
          <a:xfrm>
            <a:off x="5650200" y="3199968"/>
            <a:ext cx="476280" cy="311400"/>
            <a:chOff x="5650200" y="3199968"/>
            <a:chExt cx="476280" cy="31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AE53CB9-3E78-B776-9988-215485DB9132}"/>
                    </a:ext>
                  </a:extLst>
                </p14:cNvPr>
                <p14:cNvContentPartPr/>
                <p14:nvPr/>
              </p14:nvContentPartPr>
              <p14:xfrm>
                <a:off x="5650200" y="3199968"/>
                <a:ext cx="19080" cy="3114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AE53CB9-3E78-B776-9988-215485DB913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644080" y="3193848"/>
                  <a:ext cx="313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F96AB9A-1A05-F871-416A-52AB59E56E3B}"/>
                    </a:ext>
                  </a:extLst>
                </p14:cNvPr>
                <p14:cNvContentPartPr/>
                <p14:nvPr/>
              </p14:nvContentPartPr>
              <p14:xfrm>
                <a:off x="5714640" y="3227688"/>
                <a:ext cx="28080" cy="265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F96AB9A-1A05-F871-416A-52AB59E56E3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708520" y="3221568"/>
                  <a:ext cx="4032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289273B-8319-986B-1241-142E0464DAF3}"/>
                    </a:ext>
                  </a:extLst>
                </p14:cNvPr>
                <p14:cNvContentPartPr/>
                <p14:nvPr/>
              </p14:nvContentPartPr>
              <p14:xfrm>
                <a:off x="5815440" y="3282408"/>
                <a:ext cx="155880" cy="2199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289273B-8319-986B-1241-142E0464DAF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09320" y="3276288"/>
                  <a:ext cx="16812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A9FF0B4-FD24-936C-041E-5FDDD117B273}"/>
                    </a:ext>
                  </a:extLst>
                </p14:cNvPr>
                <p14:cNvContentPartPr/>
                <p14:nvPr/>
              </p14:nvContentPartPr>
              <p14:xfrm>
                <a:off x="5979960" y="3319128"/>
                <a:ext cx="146520" cy="155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A9FF0B4-FD24-936C-041E-5FDDD117B27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73840" y="3313008"/>
                  <a:ext cx="158760" cy="16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85CA93E-C8D2-169A-5C4B-7BE4E928BDA7}"/>
              </a:ext>
            </a:extLst>
          </p:cNvPr>
          <p:cNvGrpSpPr/>
          <p:nvPr/>
        </p:nvGrpSpPr>
        <p:grpSpPr>
          <a:xfrm>
            <a:off x="6309000" y="3274848"/>
            <a:ext cx="1244160" cy="346320"/>
            <a:chOff x="6309000" y="3274848"/>
            <a:chExt cx="1244160" cy="34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3E59CED-22C8-E4BF-93F0-8FB869D8DB57}"/>
                    </a:ext>
                  </a:extLst>
                </p14:cNvPr>
                <p14:cNvContentPartPr/>
                <p14:nvPr/>
              </p14:nvContentPartPr>
              <p14:xfrm>
                <a:off x="6309000" y="3274848"/>
                <a:ext cx="18720" cy="254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3E59CED-22C8-E4BF-93F0-8FB869D8DB5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02880" y="3268728"/>
                  <a:ext cx="3096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4DDD100-0EB4-AE3B-23A3-66BAB94CBF2C}"/>
                    </a:ext>
                  </a:extLst>
                </p14:cNvPr>
                <p14:cNvContentPartPr/>
                <p14:nvPr/>
              </p14:nvContentPartPr>
              <p14:xfrm>
                <a:off x="6364080" y="3282408"/>
                <a:ext cx="128520" cy="2570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4DDD100-0EB4-AE3B-23A3-66BAB94CBF2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357960" y="3276288"/>
                  <a:ext cx="14076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37BCAD1-30DD-07C9-EE60-545A241526BA}"/>
                    </a:ext>
                  </a:extLst>
                </p14:cNvPr>
                <p14:cNvContentPartPr/>
                <p14:nvPr/>
              </p14:nvContentPartPr>
              <p14:xfrm>
                <a:off x="6537960" y="3337128"/>
                <a:ext cx="155520" cy="230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37BCAD1-30DD-07C9-EE60-545A241526B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531840" y="3331008"/>
                  <a:ext cx="1677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F5F37AF-DD03-EA38-7B60-FC32749000FB}"/>
                    </a:ext>
                  </a:extLst>
                </p14:cNvPr>
                <p14:cNvContentPartPr/>
                <p14:nvPr/>
              </p14:nvContentPartPr>
              <p14:xfrm>
                <a:off x="6839640" y="3383208"/>
                <a:ext cx="19080" cy="174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F5F37AF-DD03-EA38-7B60-FC32749000F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833520" y="3377088"/>
                  <a:ext cx="313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5A95AD5-D4AA-8F14-A12C-AD01A99BBE7A}"/>
                    </a:ext>
                  </a:extLst>
                </p14:cNvPr>
                <p14:cNvContentPartPr/>
                <p14:nvPr/>
              </p14:nvContentPartPr>
              <p14:xfrm>
                <a:off x="6784560" y="3437928"/>
                <a:ext cx="109800" cy="18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5A95AD5-D4AA-8F14-A12C-AD01A99BBE7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778440" y="3431808"/>
                  <a:ext cx="1220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0FEEB10-A784-287B-ED18-E3CF56498C77}"/>
                    </a:ext>
                  </a:extLst>
                </p14:cNvPr>
                <p14:cNvContentPartPr/>
                <p14:nvPr/>
              </p14:nvContentPartPr>
              <p14:xfrm>
                <a:off x="7031520" y="3300408"/>
                <a:ext cx="137880" cy="2937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0FEEB10-A784-287B-ED18-E3CF56498C7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025400" y="3294288"/>
                  <a:ext cx="15012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5839754-B196-9648-4CCC-8EBF02DEC4B4}"/>
                    </a:ext>
                  </a:extLst>
                </p14:cNvPr>
                <p14:cNvContentPartPr/>
                <p14:nvPr/>
              </p14:nvContentPartPr>
              <p14:xfrm>
                <a:off x="7177680" y="3346128"/>
                <a:ext cx="146520" cy="2660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5839754-B196-9648-4CCC-8EBF02DEC4B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171560" y="3340008"/>
                  <a:ext cx="15876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8639471-EC2C-4267-1C7D-3C3273344227}"/>
                    </a:ext>
                  </a:extLst>
                </p14:cNvPr>
                <p14:cNvContentPartPr/>
                <p14:nvPr/>
              </p14:nvContentPartPr>
              <p14:xfrm>
                <a:off x="7360920" y="3355848"/>
                <a:ext cx="192240" cy="2653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8639471-EC2C-4267-1C7D-3C327334422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354800" y="3349728"/>
                  <a:ext cx="204480" cy="27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CF45B4-C9E4-EA25-DF2C-1726CA5A690D}"/>
              </a:ext>
            </a:extLst>
          </p:cNvPr>
          <p:cNvGrpSpPr/>
          <p:nvPr/>
        </p:nvGrpSpPr>
        <p:grpSpPr>
          <a:xfrm>
            <a:off x="7781400" y="3391848"/>
            <a:ext cx="183240" cy="128880"/>
            <a:chOff x="7781400" y="3391848"/>
            <a:chExt cx="183240" cy="12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C58F25B-45CD-A204-B408-31E313BD9957}"/>
                    </a:ext>
                  </a:extLst>
                </p14:cNvPr>
                <p14:cNvContentPartPr/>
                <p14:nvPr/>
              </p14:nvContentPartPr>
              <p14:xfrm>
                <a:off x="7790400" y="3391848"/>
                <a:ext cx="174240" cy="97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C58F25B-45CD-A204-B408-31E313BD995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784280" y="3385728"/>
                  <a:ext cx="1864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58F9FB4-89D9-AB83-D7D9-87AE90A3AEBD}"/>
                    </a:ext>
                  </a:extLst>
                </p14:cNvPr>
                <p14:cNvContentPartPr/>
                <p14:nvPr/>
              </p14:nvContentPartPr>
              <p14:xfrm>
                <a:off x="7781400" y="3510288"/>
                <a:ext cx="164880" cy="104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58F9FB4-89D9-AB83-D7D9-87AE90A3AEB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775280" y="3504168"/>
                  <a:ext cx="177120" cy="2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3560D0B-3609-5D23-7254-32BF658B869B}"/>
              </a:ext>
            </a:extLst>
          </p:cNvPr>
          <p:cNvGrpSpPr/>
          <p:nvPr/>
        </p:nvGrpSpPr>
        <p:grpSpPr>
          <a:xfrm>
            <a:off x="8246520" y="3300768"/>
            <a:ext cx="696600" cy="357120"/>
            <a:chOff x="8246520" y="3300768"/>
            <a:chExt cx="69660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A2E481D-9A09-A26F-9851-5540D7864C52}"/>
                    </a:ext>
                  </a:extLst>
                </p14:cNvPr>
                <p14:cNvContentPartPr/>
                <p14:nvPr/>
              </p14:nvContentPartPr>
              <p14:xfrm>
                <a:off x="8246520" y="3300768"/>
                <a:ext cx="240120" cy="3024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A2E481D-9A09-A26F-9851-5540D7864C5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240400" y="3294648"/>
                  <a:ext cx="25236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3CCC38B-AD6F-7E31-F796-0AEB7EEF4DAE}"/>
                    </a:ext>
                  </a:extLst>
                </p14:cNvPr>
                <p14:cNvContentPartPr/>
                <p14:nvPr/>
              </p14:nvContentPartPr>
              <p14:xfrm>
                <a:off x="8558640" y="3400488"/>
                <a:ext cx="146520" cy="2390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3CCC38B-AD6F-7E31-F796-0AEB7EEF4DA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552520" y="3394368"/>
                  <a:ext cx="15876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A238156-F31B-9DCD-9F7C-D69AE4EC52F3}"/>
                    </a:ext>
                  </a:extLst>
                </p14:cNvPr>
                <p14:cNvContentPartPr/>
                <p14:nvPr/>
              </p14:nvContentPartPr>
              <p14:xfrm>
                <a:off x="8805600" y="3410208"/>
                <a:ext cx="137520" cy="247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A238156-F31B-9DCD-9F7C-D69AE4EC52F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799480" y="3404088"/>
                  <a:ext cx="149760" cy="25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C0DA5E-5385-E066-60D6-75A97CD60281}"/>
              </a:ext>
            </a:extLst>
          </p:cNvPr>
          <p:cNvGrpSpPr/>
          <p:nvPr/>
        </p:nvGrpSpPr>
        <p:grpSpPr>
          <a:xfrm>
            <a:off x="5567760" y="2002608"/>
            <a:ext cx="4637880" cy="722520"/>
            <a:chOff x="5567760" y="2002608"/>
            <a:chExt cx="4637880" cy="72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115FB16-A8A0-E153-8F71-CC7B897A0416}"/>
                    </a:ext>
                  </a:extLst>
                </p14:cNvPr>
                <p14:cNvContentPartPr/>
                <p14:nvPr/>
              </p14:nvContentPartPr>
              <p14:xfrm>
                <a:off x="5750640" y="2377368"/>
                <a:ext cx="38520" cy="347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115FB16-A8A0-E153-8F71-CC7B897A041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744520" y="2371248"/>
                  <a:ext cx="5076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8EA60E5-22AB-F77B-AB9F-2D2030F90B78}"/>
                    </a:ext>
                  </a:extLst>
                </p14:cNvPr>
                <p14:cNvContentPartPr/>
                <p14:nvPr/>
              </p14:nvContentPartPr>
              <p14:xfrm>
                <a:off x="5567760" y="2002608"/>
                <a:ext cx="29520" cy="2638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8EA60E5-22AB-F77B-AB9F-2D2030F90B7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561640" y="1996488"/>
                  <a:ext cx="417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46F7D4E-8E57-402A-1D82-CEEC4114FE5D}"/>
                    </a:ext>
                  </a:extLst>
                </p14:cNvPr>
                <p14:cNvContentPartPr/>
                <p14:nvPr/>
              </p14:nvContentPartPr>
              <p14:xfrm>
                <a:off x="5623200" y="2020608"/>
                <a:ext cx="138960" cy="2484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46F7D4E-8E57-402A-1D82-CEEC4114FE5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617080" y="2014488"/>
                  <a:ext cx="15120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0343F68-129C-CE47-2D2D-650F765B47E7}"/>
                    </a:ext>
                  </a:extLst>
                </p14:cNvPr>
                <p14:cNvContentPartPr/>
                <p14:nvPr/>
              </p14:nvContentPartPr>
              <p14:xfrm>
                <a:off x="10050840" y="2368008"/>
                <a:ext cx="36360" cy="2653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0343F68-129C-CE47-2D2D-650F765B47E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044720" y="2361888"/>
                  <a:ext cx="4860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A6386B-C01C-2A78-821A-A3D37B894607}"/>
                    </a:ext>
                  </a:extLst>
                </p14:cNvPr>
                <p14:cNvContentPartPr/>
                <p14:nvPr/>
              </p14:nvContentPartPr>
              <p14:xfrm>
                <a:off x="9902880" y="2002608"/>
                <a:ext cx="137520" cy="2563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A6386B-C01C-2A78-821A-A3D37B89460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896760" y="1996488"/>
                  <a:ext cx="1497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8A5735E-252B-95B3-4D7A-545E55C17A07}"/>
                    </a:ext>
                  </a:extLst>
                </p14:cNvPr>
                <p14:cNvContentPartPr/>
                <p14:nvPr/>
              </p14:nvContentPartPr>
              <p14:xfrm>
                <a:off x="10076400" y="2075328"/>
                <a:ext cx="129240" cy="174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8A5735E-252B-95B3-4D7A-545E55C17A0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70280" y="2069208"/>
                  <a:ext cx="14148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229B008-D4CA-643E-9E39-85661153BA10}"/>
                    </a:ext>
                  </a:extLst>
                </p14:cNvPr>
                <p14:cNvContentPartPr/>
                <p14:nvPr/>
              </p14:nvContentPartPr>
              <p14:xfrm>
                <a:off x="5778720" y="2450088"/>
                <a:ext cx="4304160" cy="119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229B008-D4CA-643E-9E39-85661153BA1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772600" y="2443968"/>
                  <a:ext cx="43164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9190C46-D495-4A33-C073-B612D6AF74B9}"/>
                    </a:ext>
                  </a:extLst>
                </p14:cNvPr>
                <p14:cNvContentPartPr/>
                <p14:nvPr/>
              </p14:nvContentPartPr>
              <p14:xfrm>
                <a:off x="7991640" y="2377368"/>
                <a:ext cx="46440" cy="2289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9190C46-D495-4A33-C073-B612D6AF74B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985520" y="2371248"/>
                  <a:ext cx="58680" cy="24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E69A17-3610-58C5-5030-D17626BA07E7}"/>
              </a:ext>
            </a:extLst>
          </p:cNvPr>
          <p:cNvGrpSpPr/>
          <p:nvPr/>
        </p:nvGrpSpPr>
        <p:grpSpPr>
          <a:xfrm>
            <a:off x="7863480" y="2047968"/>
            <a:ext cx="320400" cy="174600"/>
            <a:chOff x="7863480" y="2047968"/>
            <a:chExt cx="320400" cy="17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13F67A2-E22F-B6B3-A7AA-151340852589}"/>
                    </a:ext>
                  </a:extLst>
                </p14:cNvPr>
                <p14:cNvContentPartPr/>
                <p14:nvPr/>
              </p14:nvContentPartPr>
              <p14:xfrm>
                <a:off x="7863480" y="2057328"/>
                <a:ext cx="110160" cy="1558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13F67A2-E22F-B6B3-A7AA-15134085258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857360" y="2051208"/>
                  <a:ext cx="12240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4E07B25F-61EA-4030-8E1B-A4A04499CD1C}"/>
                    </a:ext>
                  </a:extLst>
                </p14:cNvPr>
                <p14:cNvContentPartPr/>
                <p14:nvPr/>
              </p14:nvContentPartPr>
              <p14:xfrm>
                <a:off x="8019000" y="2047968"/>
                <a:ext cx="164880" cy="1746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4E07B25F-61EA-4030-8E1B-A4A04499CD1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012880" y="2041848"/>
                  <a:ext cx="177120" cy="18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802D2A-0D3C-D3A3-904C-A3F430CDE6A8}"/>
              </a:ext>
            </a:extLst>
          </p:cNvPr>
          <p:cNvGrpSpPr/>
          <p:nvPr/>
        </p:nvGrpSpPr>
        <p:grpSpPr>
          <a:xfrm>
            <a:off x="9720000" y="3237048"/>
            <a:ext cx="960120" cy="512280"/>
            <a:chOff x="9720000" y="3237048"/>
            <a:chExt cx="960120" cy="51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7DDF10F-C00A-AD4A-A2B6-60D940B523EC}"/>
                    </a:ext>
                  </a:extLst>
                </p14:cNvPr>
                <p14:cNvContentPartPr/>
                <p14:nvPr/>
              </p14:nvContentPartPr>
              <p14:xfrm>
                <a:off x="9720000" y="3237048"/>
                <a:ext cx="183240" cy="4485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7DDF10F-C00A-AD4A-A2B6-60D940B523E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713880" y="3230928"/>
                  <a:ext cx="195480" cy="46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B52F149-CA5E-3F7A-0BAF-B52B175010DA}"/>
                    </a:ext>
                  </a:extLst>
                </p14:cNvPr>
                <p14:cNvContentPartPr/>
                <p14:nvPr/>
              </p14:nvContentPartPr>
              <p14:xfrm>
                <a:off x="9847440" y="3392208"/>
                <a:ext cx="147240" cy="2293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B52F149-CA5E-3F7A-0BAF-B52B175010D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841320" y="3386088"/>
                  <a:ext cx="1594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0C6C4E8-7ED1-052A-2190-4C59457F63E4}"/>
                    </a:ext>
                  </a:extLst>
                </p14:cNvPr>
                <p14:cNvContentPartPr/>
                <p14:nvPr/>
              </p14:nvContentPartPr>
              <p14:xfrm>
                <a:off x="9857160" y="3492648"/>
                <a:ext cx="128160" cy="137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0C6C4E8-7ED1-052A-2190-4C59457F63E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851040" y="3486528"/>
                  <a:ext cx="14040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0A7146B-E807-903F-93EA-051A6324A004}"/>
                    </a:ext>
                  </a:extLst>
                </p14:cNvPr>
                <p14:cNvContentPartPr/>
                <p14:nvPr/>
              </p14:nvContentPartPr>
              <p14:xfrm>
                <a:off x="10103760" y="3510648"/>
                <a:ext cx="92160" cy="190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0A7146B-E807-903F-93EA-051A6324A00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097640" y="3504528"/>
                  <a:ext cx="1044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B92C4E3-6277-31C7-5B04-8CE69C80FA0D}"/>
                    </a:ext>
                  </a:extLst>
                </p14:cNvPr>
                <p14:cNvContentPartPr/>
                <p14:nvPr/>
              </p14:nvContentPartPr>
              <p14:xfrm>
                <a:off x="10103760" y="3584088"/>
                <a:ext cx="91800" cy="378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B92C4E3-6277-31C7-5B04-8CE69C80FA0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097640" y="3577968"/>
                  <a:ext cx="1040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0CAEC1A-F0FD-A58E-F70C-FC6F14A030BF}"/>
                    </a:ext>
                  </a:extLst>
                </p14:cNvPr>
                <p14:cNvContentPartPr/>
                <p14:nvPr/>
              </p14:nvContentPartPr>
              <p14:xfrm>
                <a:off x="10254240" y="3455928"/>
                <a:ext cx="115200" cy="2293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0CAEC1A-F0FD-A58E-F70C-FC6F14A030B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248120" y="3449808"/>
                  <a:ext cx="1274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823B352-6928-D0A1-9526-78DE401B237F}"/>
                    </a:ext>
                  </a:extLst>
                </p14:cNvPr>
                <p14:cNvContentPartPr/>
                <p14:nvPr/>
              </p14:nvContentPartPr>
              <p14:xfrm>
                <a:off x="10407240" y="3446928"/>
                <a:ext cx="136080" cy="2383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823B352-6928-D0A1-9526-78DE401B237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401120" y="3440808"/>
                  <a:ext cx="1483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2BB1C97-FB2F-9A04-7CD1-0B1497D42C7B}"/>
                    </a:ext>
                  </a:extLst>
                </p14:cNvPr>
                <p14:cNvContentPartPr/>
                <p14:nvPr/>
              </p14:nvContentPartPr>
              <p14:xfrm>
                <a:off x="10597680" y="3401568"/>
                <a:ext cx="82440" cy="3477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2BB1C97-FB2F-9A04-7CD1-0B1497D42C7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0591560" y="3395448"/>
                  <a:ext cx="94680" cy="36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B7FDAAC5-B4C8-96AD-D468-A04464910FB2}"/>
                  </a:ext>
                </a:extLst>
              </p14:cNvPr>
              <p14:cNvContentPartPr/>
              <p14:nvPr/>
            </p14:nvContentPartPr>
            <p14:xfrm>
              <a:off x="5623560" y="1536048"/>
              <a:ext cx="19440" cy="2916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B7FDAAC5-B4C8-96AD-D468-A04464910FB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617440" y="1529928"/>
                <a:ext cx="316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46AE470D-A602-D6F1-7623-CCA9D8311E64}"/>
                  </a:ext>
                </a:extLst>
              </p14:cNvPr>
              <p14:cNvContentPartPr/>
              <p14:nvPr/>
            </p14:nvContentPartPr>
            <p14:xfrm>
              <a:off x="7973280" y="1581768"/>
              <a:ext cx="64800" cy="23652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46AE470D-A602-D6F1-7623-CCA9D8311E6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967160" y="1575648"/>
                <a:ext cx="77040" cy="24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65553115-D353-6EC6-A944-70C9E854F4CC}"/>
              </a:ext>
            </a:extLst>
          </p:cNvPr>
          <p:cNvGrpSpPr/>
          <p:nvPr/>
        </p:nvGrpSpPr>
        <p:grpSpPr>
          <a:xfrm>
            <a:off x="5623560" y="4022928"/>
            <a:ext cx="302400" cy="266040"/>
            <a:chOff x="5623560" y="4022928"/>
            <a:chExt cx="302400" cy="26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8B18212-38EE-9AA3-557C-36F196AFBE85}"/>
                    </a:ext>
                  </a:extLst>
                </p14:cNvPr>
                <p14:cNvContentPartPr/>
                <p14:nvPr/>
              </p14:nvContentPartPr>
              <p14:xfrm>
                <a:off x="5623560" y="4022928"/>
                <a:ext cx="146520" cy="2566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8B18212-38EE-9AA3-557C-36F196AFBE8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17440" y="4016808"/>
                  <a:ext cx="15876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F768581-C823-6FF0-98D4-1789FE4B1DB8}"/>
                    </a:ext>
                  </a:extLst>
                </p14:cNvPr>
                <p14:cNvContentPartPr/>
                <p14:nvPr/>
              </p14:nvContentPartPr>
              <p14:xfrm>
                <a:off x="5796720" y="4114728"/>
                <a:ext cx="129240" cy="1742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F768581-C823-6FF0-98D4-1789FE4B1DB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790600" y="4108608"/>
                  <a:ext cx="141480" cy="186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7454C5A5-3F25-75C8-9FCD-7A9B4D9B9B3C}"/>
                  </a:ext>
                </a:extLst>
              </p14:cNvPr>
              <p14:cNvContentPartPr/>
              <p14:nvPr/>
            </p14:nvContentPartPr>
            <p14:xfrm>
              <a:off x="6738840" y="1682568"/>
              <a:ext cx="55080" cy="2379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7454C5A5-3F25-75C8-9FCD-7A9B4D9B9B3C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732720" y="1676448"/>
                <a:ext cx="67320" cy="25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76A048E3-AFE5-B07E-1FB8-0B061934E9FD}"/>
              </a:ext>
            </a:extLst>
          </p:cNvPr>
          <p:cNvGrpSpPr/>
          <p:nvPr/>
        </p:nvGrpSpPr>
        <p:grpSpPr>
          <a:xfrm>
            <a:off x="6062400" y="4041648"/>
            <a:ext cx="1353960" cy="274680"/>
            <a:chOff x="6062400" y="4041648"/>
            <a:chExt cx="1353960" cy="27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28FF85E-FBFC-618F-136F-FA1D94435CF2}"/>
                    </a:ext>
                  </a:extLst>
                </p14:cNvPr>
                <p14:cNvContentPartPr/>
                <p14:nvPr/>
              </p14:nvContentPartPr>
              <p14:xfrm>
                <a:off x="6089760" y="4089528"/>
                <a:ext cx="9720" cy="1166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28FF85E-FBFC-618F-136F-FA1D94435CF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083640" y="4083408"/>
                  <a:ext cx="2196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C523E14-4921-23B8-8E6B-F388BAE31473}"/>
                    </a:ext>
                  </a:extLst>
                </p14:cNvPr>
                <p14:cNvContentPartPr/>
                <p14:nvPr/>
              </p14:nvContentPartPr>
              <p14:xfrm>
                <a:off x="6062400" y="4150728"/>
                <a:ext cx="109800" cy="97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C523E14-4921-23B8-8E6B-F388BAE3147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056280" y="4144608"/>
                  <a:ext cx="1220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C6DA284-8B33-44B2-9433-FA1EFCA3DB85}"/>
                    </a:ext>
                  </a:extLst>
                </p14:cNvPr>
                <p14:cNvContentPartPr/>
                <p14:nvPr/>
              </p14:nvContentPartPr>
              <p14:xfrm>
                <a:off x="6309000" y="4041648"/>
                <a:ext cx="46080" cy="2379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C6DA284-8B33-44B2-9433-FA1EFCA3DB8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302880" y="4035528"/>
                  <a:ext cx="5832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EA766BA-A2D9-8EDA-328D-C5DDE2CD3D74}"/>
                    </a:ext>
                  </a:extLst>
                </p14:cNvPr>
                <p14:cNvContentPartPr/>
                <p14:nvPr/>
              </p14:nvContentPartPr>
              <p14:xfrm>
                <a:off x="6373080" y="4087008"/>
                <a:ext cx="119160" cy="1742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EA766BA-A2D9-8EDA-328D-C5DDE2CD3D7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366960" y="4080888"/>
                  <a:ext cx="1314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2E8A0591-0BC4-DC3F-6213-0555D7EE2BB9}"/>
                    </a:ext>
                  </a:extLst>
                </p14:cNvPr>
                <p14:cNvContentPartPr/>
                <p14:nvPr/>
              </p14:nvContentPartPr>
              <p14:xfrm>
                <a:off x="6600600" y="4105368"/>
                <a:ext cx="10440" cy="190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2E8A0591-0BC4-DC3F-6213-0555D7EE2BB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594480" y="4099248"/>
                  <a:ext cx="226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1E8C164-C350-C285-2140-DBA3CD0B1B13}"/>
                    </a:ext>
                  </a:extLst>
                </p14:cNvPr>
                <p14:cNvContentPartPr/>
                <p14:nvPr/>
              </p14:nvContentPartPr>
              <p14:xfrm>
                <a:off x="6775560" y="4133088"/>
                <a:ext cx="18720" cy="1555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1E8C164-C350-C285-2140-DBA3CD0B1B1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769440" y="4126968"/>
                  <a:ext cx="309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27F2614-7331-9E5E-ED6C-68B566AA2231}"/>
                    </a:ext>
                  </a:extLst>
                </p14:cNvPr>
                <p14:cNvContentPartPr/>
                <p14:nvPr/>
              </p14:nvContentPartPr>
              <p14:xfrm>
                <a:off x="6733080" y="4205088"/>
                <a:ext cx="143280" cy="20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27F2614-7331-9E5E-ED6C-68B566AA223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726960" y="4198968"/>
                  <a:ext cx="1555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84055370-5004-404C-43D5-F0FC7C6C1C45}"/>
                    </a:ext>
                  </a:extLst>
                </p14:cNvPr>
                <p14:cNvContentPartPr/>
                <p14:nvPr/>
              </p14:nvContentPartPr>
              <p14:xfrm>
                <a:off x="7013160" y="4096368"/>
                <a:ext cx="92880" cy="2199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84055370-5004-404C-43D5-F0FC7C6C1C4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007040" y="4090248"/>
                  <a:ext cx="10512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584458D-4234-7EF1-5396-00CAFA96CE31}"/>
                    </a:ext>
                  </a:extLst>
                </p14:cNvPr>
                <p14:cNvContentPartPr/>
                <p14:nvPr/>
              </p14:nvContentPartPr>
              <p14:xfrm>
                <a:off x="7159680" y="4123728"/>
                <a:ext cx="9360" cy="1742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584458D-4234-7EF1-5396-00CAFA96CE31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153560" y="4117608"/>
                  <a:ext cx="21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613CBD6-E3EA-AA3F-0407-3646F84EE723}"/>
                    </a:ext>
                  </a:extLst>
                </p14:cNvPr>
                <p14:cNvContentPartPr/>
                <p14:nvPr/>
              </p14:nvContentPartPr>
              <p14:xfrm>
                <a:off x="7223760" y="4160088"/>
                <a:ext cx="192600" cy="1562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613CBD6-E3EA-AA3F-0407-3646F84EE72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217640" y="4153968"/>
                  <a:ext cx="204840" cy="16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C69673A-FEA5-EA44-B1C5-A0ED12C740E0}"/>
              </a:ext>
            </a:extLst>
          </p:cNvPr>
          <p:cNvGrpSpPr/>
          <p:nvPr/>
        </p:nvGrpSpPr>
        <p:grpSpPr>
          <a:xfrm>
            <a:off x="7699320" y="4123728"/>
            <a:ext cx="1089000" cy="330480"/>
            <a:chOff x="7699320" y="4123728"/>
            <a:chExt cx="1089000" cy="33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994E21CD-CC61-B2B3-07E7-47CC3672E5F8}"/>
                    </a:ext>
                  </a:extLst>
                </p14:cNvPr>
                <p14:cNvContentPartPr/>
                <p14:nvPr/>
              </p14:nvContentPartPr>
              <p14:xfrm>
                <a:off x="7699320" y="4169448"/>
                <a:ext cx="155880" cy="3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994E21CD-CC61-B2B3-07E7-47CC3672E5F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693200" y="4163328"/>
                  <a:ext cx="1681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2597DC15-A7BD-2100-0D9D-F469F9FC8DEF}"/>
                    </a:ext>
                  </a:extLst>
                </p14:cNvPr>
                <p14:cNvContentPartPr/>
                <p14:nvPr/>
              </p14:nvContentPartPr>
              <p14:xfrm>
                <a:off x="7744680" y="4251888"/>
                <a:ext cx="183240" cy="190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2597DC15-A7BD-2100-0D9D-F469F9FC8DEF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738560" y="4245768"/>
                  <a:ext cx="1954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E98DA80-E585-79CF-9E4B-3BFBCE82C012}"/>
                    </a:ext>
                  </a:extLst>
                </p14:cNvPr>
                <p14:cNvContentPartPr/>
                <p14:nvPr/>
              </p14:nvContentPartPr>
              <p14:xfrm>
                <a:off x="8082000" y="4123728"/>
                <a:ext cx="164520" cy="2836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E98DA80-E585-79CF-9E4B-3BFBCE82C01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075880" y="4117608"/>
                  <a:ext cx="17676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E63FAB9-2461-5A8A-3D45-F57F9F2D1266}"/>
                    </a:ext>
                  </a:extLst>
                </p14:cNvPr>
                <p14:cNvContentPartPr/>
                <p14:nvPr/>
              </p14:nvContentPartPr>
              <p14:xfrm>
                <a:off x="8366400" y="4196808"/>
                <a:ext cx="137880" cy="256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E63FAB9-2461-5A8A-3D45-F57F9F2D126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360280" y="4190688"/>
                  <a:ext cx="1501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4DE52A1-E52B-7501-CCF9-04E7445891ED}"/>
                    </a:ext>
                  </a:extLst>
                </p14:cNvPr>
                <p14:cNvContentPartPr/>
                <p14:nvPr/>
              </p14:nvContentPartPr>
              <p14:xfrm>
                <a:off x="8650080" y="4215168"/>
                <a:ext cx="138240" cy="2390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4DE52A1-E52B-7501-CCF9-04E7445891E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643960" y="4209048"/>
                  <a:ext cx="150480" cy="25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AC90F16-DAA0-117D-307B-BEB0DE8AE969}"/>
              </a:ext>
            </a:extLst>
          </p:cNvPr>
          <p:cNvGrpSpPr/>
          <p:nvPr/>
        </p:nvGrpSpPr>
        <p:grpSpPr>
          <a:xfrm>
            <a:off x="6565320" y="1471968"/>
            <a:ext cx="466560" cy="1189080"/>
            <a:chOff x="6565320" y="1471968"/>
            <a:chExt cx="466560" cy="11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D7E0109-20C8-6A0D-8EFB-065F0C825FD9}"/>
                    </a:ext>
                  </a:extLst>
                </p14:cNvPr>
                <p14:cNvContentPartPr/>
                <p14:nvPr/>
              </p14:nvContentPartPr>
              <p14:xfrm>
                <a:off x="6701400" y="1755288"/>
                <a:ext cx="74520" cy="9057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D7E0109-20C8-6A0D-8EFB-065F0C825FD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695280" y="1749168"/>
                  <a:ext cx="86760" cy="9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C0FDD708-E3B2-A44B-B16D-743F8197CA3F}"/>
                    </a:ext>
                  </a:extLst>
                </p14:cNvPr>
                <p14:cNvContentPartPr/>
                <p14:nvPr/>
              </p14:nvContentPartPr>
              <p14:xfrm>
                <a:off x="6565320" y="1471968"/>
                <a:ext cx="18720" cy="1746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C0FDD708-E3B2-A44B-B16D-743F8197CA3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559200" y="1465848"/>
                  <a:ext cx="309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ECC074A-F11C-7363-A12C-9AF8AE719DB1}"/>
                    </a:ext>
                  </a:extLst>
                </p14:cNvPr>
                <p14:cNvContentPartPr/>
                <p14:nvPr/>
              </p14:nvContentPartPr>
              <p14:xfrm>
                <a:off x="6638400" y="1490328"/>
                <a:ext cx="119880" cy="1288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ECC074A-F11C-7363-A12C-9AF8AE719DB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632280" y="1484208"/>
                  <a:ext cx="13212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3510978-FAD3-143F-B9DF-AF9C64BCB52B}"/>
                    </a:ext>
                  </a:extLst>
                </p14:cNvPr>
                <p14:cNvContentPartPr/>
                <p14:nvPr/>
              </p14:nvContentPartPr>
              <p14:xfrm>
                <a:off x="6821280" y="1627488"/>
                <a:ext cx="26280" cy="3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3510978-FAD3-143F-B9DF-AF9C64BCB52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815160" y="1621368"/>
                  <a:ext cx="385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5049D528-05BE-7BCA-06C1-BAD5F50B2098}"/>
                    </a:ext>
                  </a:extLst>
                </p14:cNvPr>
                <p14:cNvContentPartPr/>
                <p14:nvPr/>
              </p14:nvContentPartPr>
              <p14:xfrm>
                <a:off x="6921360" y="1480968"/>
                <a:ext cx="110520" cy="1652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5049D528-05BE-7BCA-06C1-BAD5F50B209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915240" y="1474848"/>
                  <a:ext cx="12276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52781F5-F124-6162-A2E7-27341C9C1012}"/>
              </a:ext>
            </a:extLst>
          </p:cNvPr>
          <p:cNvGrpSpPr/>
          <p:nvPr/>
        </p:nvGrpSpPr>
        <p:grpSpPr>
          <a:xfrm>
            <a:off x="9637560" y="4105368"/>
            <a:ext cx="1253520" cy="503280"/>
            <a:chOff x="9637560" y="4105368"/>
            <a:chExt cx="1253520" cy="50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5562428-BAB1-1916-A569-840E1F4E845A}"/>
                    </a:ext>
                  </a:extLst>
                </p14:cNvPr>
                <p14:cNvContentPartPr/>
                <p14:nvPr/>
              </p14:nvContentPartPr>
              <p14:xfrm>
                <a:off x="9637560" y="4105368"/>
                <a:ext cx="128160" cy="4212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5562428-BAB1-1916-A569-840E1F4E845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631440" y="4099248"/>
                  <a:ext cx="140400" cy="43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F2C0601-1EA9-46F2-30BD-DB7D93B03D28}"/>
                    </a:ext>
                  </a:extLst>
                </p14:cNvPr>
                <p14:cNvContentPartPr/>
                <p14:nvPr/>
              </p14:nvContentPartPr>
              <p14:xfrm>
                <a:off x="9857160" y="4224168"/>
                <a:ext cx="64440" cy="2350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F2C0601-1EA9-46F2-30BD-DB7D93B03D28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851040" y="4218048"/>
                  <a:ext cx="766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E4507FA-B00C-F9E0-46F6-9AEA39F2400D}"/>
                    </a:ext>
                  </a:extLst>
                </p14:cNvPr>
                <p14:cNvContentPartPr/>
                <p14:nvPr/>
              </p14:nvContentPartPr>
              <p14:xfrm>
                <a:off x="9838440" y="4370328"/>
                <a:ext cx="64440" cy="1177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E4507FA-B00C-F9E0-46F6-9AEA39F2400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832320" y="4364208"/>
                  <a:ext cx="766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2323452F-0A63-B502-A280-D59A157D398E}"/>
                    </a:ext>
                  </a:extLst>
                </p14:cNvPr>
                <p14:cNvContentPartPr/>
                <p14:nvPr/>
              </p14:nvContentPartPr>
              <p14:xfrm>
                <a:off x="9994320" y="4324968"/>
                <a:ext cx="128160" cy="738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2323452F-0A63-B502-A280-D59A157D398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988200" y="4318848"/>
                  <a:ext cx="14040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EA7BD4A5-BE2F-FB15-E905-8ABB6CD7A677}"/>
                    </a:ext>
                  </a:extLst>
                </p14:cNvPr>
                <p14:cNvContentPartPr/>
                <p14:nvPr/>
              </p14:nvContentPartPr>
              <p14:xfrm>
                <a:off x="10268640" y="4269888"/>
                <a:ext cx="46080" cy="370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EA7BD4A5-BE2F-FB15-E905-8ABB6CD7A67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262520" y="4263768"/>
                  <a:ext cx="583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D887EC5F-309E-C26C-CDB5-022E06ACF94F}"/>
                    </a:ext>
                  </a:extLst>
                </p14:cNvPr>
                <p14:cNvContentPartPr/>
                <p14:nvPr/>
              </p14:nvContentPartPr>
              <p14:xfrm>
                <a:off x="10277640" y="4297248"/>
                <a:ext cx="18720" cy="1742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D887EC5F-309E-C26C-CDB5-022E06ACF94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271520" y="4291128"/>
                  <a:ext cx="309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077D25D-3D6D-4E32-5FF6-2DA2C0C55033}"/>
                    </a:ext>
                  </a:extLst>
                </p14:cNvPr>
                <p14:cNvContentPartPr/>
                <p14:nvPr/>
              </p14:nvContentPartPr>
              <p14:xfrm>
                <a:off x="10387080" y="4297608"/>
                <a:ext cx="55440" cy="1558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077D25D-3D6D-4E32-5FF6-2DA2C0C5503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380960" y="4291488"/>
                  <a:ext cx="67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9832BA7-00EB-4678-51A4-08519925056D}"/>
                    </a:ext>
                  </a:extLst>
                </p14:cNvPr>
                <p14:cNvContentPartPr/>
                <p14:nvPr/>
              </p14:nvContentPartPr>
              <p14:xfrm>
                <a:off x="10506240" y="4453128"/>
                <a:ext cx="18720" cy="9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9832BA7-00EB-4678-51A4-08519925056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0500120" y="4447008"/>
                  <a:ext cx="309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980996E-1B5A-6E32-88B8-5F08B99ECA6D}"/>
                    </a:ext>
                  </a:extLst>
                </p14:cNvPr>
                <p14:cNvContentPartPr/>
                <p14:nvPr/>
              </p14:nvContentPartPr>
              <p14:xfrm>
                <a:off x="10616040" y="4306248"/>
                <a:ext cx="128160" cy="1746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980996E-1B5A-6E32-88B8-5F08B99ECA6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609920" y="4300128"/>
                  <a:ext cx="14040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C85B4A2D-37B1-AE74-424F-D5D87232AE22}"/>
                    </a:ext>
                  </a:extLst>
                </p14:cNvPr>
                <p14:cNvContentPartPr/>
                <p14:nvPr/>
              </p14:nvContentPartPr>
              <p14:xfrm>
                <a:off x="10771560" y="4233528"/>
                <a:ext cx="119520" cy="3751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C85B4A2D-37B1-AE74-424F-D5D87232AE2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765440" y="4227408"/>
                  <a:ext cx="131760" cy="38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AB663F4-144B-506E-EF22-675697CFEB7A}"/>
              </a:ext>
            </a:extLst>
          </p:cNvPr>
          <p:cNvGrpSpPr/>
          <p:nvPr/>
        </p:nvGrpSpPr>
        <p:grpSpPr>
          <a:xfrm>
            <a:off x="5605200" y="4681008"/>
            <a:ext cx="567000" cy="321120"/>
            <a:chOff x="5605200" y="4681008"/>
            <a:chExt cx="567000" cy="32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57FE779-5BE6-F9CB-D806-48285FE8CAB4}"/>
                    </a:ext>
                  </a:extLst>
                </p14:cNvPr>
                <p14:cNvContentPartPr/>
                <p14:nvPr/>
              </p14:nvContentPartPr>
              <p14:xfrm>
                <a:off x="5605200" y="4681008"/>
                <a:ext cx="28800" cy="3211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57FE779-5BE6-F9CB-D806-48285FE8CAB4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599080" y="4674888"/>
                  <a:ext cx="4104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6D35B91D-69BF-5834-27DA-737B9779239F}"/>
                    </a:ext>
                  </a:extLst>
                </p14:cNvPr>
                <p14:cNvContentPartPr/>
                <p14:nvPr/>
              </p14:nvContentPartPr>
              <p14:xfrm>
                <a:off x="5724000" y="4736448"/>
                <a:ext cx="183240" cy="2566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6D35B91D-69BF-5834-27DA-737B9779239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717880" y="4730328"/>
                  <a:ext cx="19548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8172013-DFF5-26B8-9A54-82FAD9EAD350}"/>
                    </a:ext>
                  </a:extLst>
                </p14:cNvPr>
                <p14:cNvContentPartPr/>
                <p14:nvPr/>
              </p14:nvContentPartPr>
              <p14:xfrm>
                <a:off x="6108120" y="4763808"/>
                <a:ext cx="18720" cy="1468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8172013-DFF5-26B8-9A54-82FAD9EAD350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102000" y="4757688"/>
                  <a:ext cx="3096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008A6C9D-E9B9-F203-FCD4-7A7653DA1A06}"/>
                    </a:ext>
                  </a:extLst>
                </p14:cNvPr>
                <p14:cNvContentPartPr/>
                <p14:nvPr/>
              </p14:nvContentPartPr>
              <p14:xfrm>
                <a:off x="6025680" y="4855248"/>
                <a:ext cx="146520" cy="187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008A6C9D-E9B9-F203-FCD4-7A7653DA1A0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019560" y="4849128"/>
                  <a:ext cx="15876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B4C03B8-9529-0F7A-FB64-3B75F580592A}"/>
              </a:ext>
            </a:extLst>
          </p:cNvPr>
          <p:cNvGrpSpPr/>
          <p:nvPr/>
        </p:nvGrpSpPr>
        <p:grpSpPr>
          <a:xfrm>
            <a:off x="6381000" y="4736448"/>
            <a:ext cx="330840" cy="228960"/>
            <a:chOff x="6381000" y="4736448"/>
            <a:chExt cx="330840" cy="22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C2923828-156D-B21A-144D-6619C6213F40}"/>
                    </a:ext>
                  </a:extLst>
                </p14:cNvPr>
                <p14:cNvContentPartPr/>
                <p14:nvPr/>
              </p14:nvContentPartPr>
              <p14:xfrm>
                <a:off x="6381000" y="4754808"/>
                <a:ext cx="138960" cy="2106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C2923828-156D-B21A-144D-6619C6213F4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374880" y="4748688"/>
                  <a:ext cx="1512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13AEBFAD-75C7-B32D-9653-14F8491688B6}"/>
                    </a:ext>
                  </a:extLst>
                </p14:cNvPr>
                <p14:cNvContentPartPr/>
                <p14:nvPr/>
              </p14:nvContentPartPr>
              <p14:xfrm>
                <a:off x="6546960" y="4736448"/>
                <a:ext cx="164880" cy="2289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13AEBFAD-75C7-B32D-9653-14F8491688B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540840" y="4730328"/>
                  <a:ext cx="17712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AB1A705-B159-40C8-07FB-CB0016A2A61C}"/>
                    </a:ext>
                  </a:extLst>
                </p14:cNvPr>
                <p14:cNvContentPartPr/>
                <p14:nvPr/>
              </p14:nvContentPartPr>
              <p14:xfrm>
                <a:off x="6565320" y="4827528"/>
                <a:ext cx="137520" cy="97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AB1A705-B159-40C8-07FB-CB0016A2A61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559200" y="4821408"/>
                  <a:ext cx="149760" cy="2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578EA29-FA3C-F704-1255-A91DBBBDD284}"/>
              </a:ext>
            </a:extLst>
          </p:cNvPr>
          <p:cNvGrpSpPr/>
          <p:nvPr/>
        </p:nvGrpSpPr>
        <p:grpSpPr>
          <a:xfrm>
            <a:off x="6922080" y="4717368"/>
            <a:ext cx="347760" cy="266400"/>
            <a:chOff x="6922080" y="4717368"/>
            <a:chExt cx="347760" cy="26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FDF4E8EE-081E-1435-9F01-D09DA16B4D64}"/>
                    </a:ext>
                  </a:extLst>
                </p14:cNvPr>
                <p14:cNvContentPartPr/>
                <p14:nvPr/>
              </p14:nvContentPartPr>
              <p14:xfrm>
                <a:off x="6922080" y="4754088"/>
                <a:ext cx="164880" cy="2019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FDF4E8EE-081E-1435-9F01-D09DA16B4D6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915960" y="4747968"/>
                  <a:ext cx="1771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F2E6B599-86F4-3CC0-3996-D845E31364B3}"/>
                    </a:ext>
                  </a:extLst>
                </p14:cNvPr>
                <p14:cNvContentPartPr/>
                <p14:nvPr/>
              </p14:nvContentPartPr>
              <p14:xfrm>
                <a:off x="7122960" y="4717368"/>
                <a:ext cx="146880" cy="2664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F2E6B599-86F4-3CC0-3996-D845E31364B3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116840" y="4711248"/>
                  <a:ext cx="159120" cy="27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FE2A067-CE1B-49E7-0E06-5A2360BAA8F0}"/>
              </a:ext>
            </a:extLst>
          </p:cNvPr>
          <p:cNvGrpSpPr/>
          <p:nvPr/>
        </p:nvGrpSpPr>
        <p:grpSpPr>
          <a:xfrm>
            <a:off x="7625880" y="4826808"/>
            <a:ext cx="174240" cy="120240"/>
            <a:chOff x="7625880" y="4826808"/>
            <a:chExt cx="174240" cy="12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A1C2D644-8BAC-25E0-4ACE-2B01FC4F8E8E}"/>
                    </a:ext>
                  </a:extLst>
                </p14:cNvPr>
                <p14:cNvContentPartPr/>
                <p14:nvPr/>
              </p14:nvContentPartPr>
              <p14:xfrm>
                <a:off x="7644240" y="4826808"/>
                <a:ext cx="137520" cy="194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A1C2D644-8BAC-25E0-4ACE-2B01FC4F8E8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638120" y="4820688"/>
                  <a:ext cx="1497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A6F2427-85AA-2197-D93C-7F29DDA0A9C6}"/>
                    </a:ext>
                  </a:extLst>
                </p14:cNvPr>
                <p14:cNvContentPartPr/>
                <p14:nvPr/>
              </p14:nvContentPartPr>
              <p14:xfrm>
                <a:off x="7625880" y="4928328"/>
                <a:ext cx="174240" cy="187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A6F2427-85AA-2197-D93C-7F29DDA0A9C6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619760" y="4922208"/>
                  <a:ext cx="18648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293D2C7-1BA6-8F9A-7172-35791D5265E6}"/>
              </a:ext>
            </a:extLst>
          </p:cNvPr>
          <p:cNvGrpSpPr/>
          <p:nvPr/>
        </p:nvGrpSpPr>
        <p:grpSpPr>
          <a:xfrm>
            <a:off x="8119800" y="4690728"/>
            <a:ext cx="421200" cy="403200"/>
            <a:chOff x="8119800" y="4690728"/>
            <a:chExt cx="421200" cy="40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811C8326-1A21-5A00-6167-D856FFD8DE9E}"/>
                    </a:ext>
                  </a:extLst>
                </p14:cNvPr>
                <p14:cNvContentPartPr/>
                <p14:nvPr/>
              </p14:nvContentPartPr>
              <p14:xfrm>
                <a:off x="8119800" y="4690728"/>
                <a:ext cx="174240" cy="3567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811C8326-1A21-5A00-6167-D856FFD8DE9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113680" y="4684608"/>
                  <a:ext cx="18648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88F0461E-A560-4AB3-9B2C-DB7C0F4533E8}"/>
                    </a:ext>
                  </a:extLst>
                </p14:cNvPr>
                <p14:cNvContentPartPr/>
                <p14:nvPr/>
              </p14:nvContentPartPr>
              <p14:xfrm>
                <a:off x="8366400" y="4809528"/>
                <a:ext cx="174600" cy="2844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88F0461E-A560-4AB3-9B2C-DB7C0F4533E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360280" y="4803408"/>
                  <a:ext cx="186840" cy="296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292FA71C-C1A6-E1B1-6685-EC418D913799}"/>
                  </a:ext>
                </a:extLst>
              </p14:cNvPr>
              <p14:cNvContentPartPr/>
              <p14:nvPr/>
            </p14:nvContentPartPr>
            <p14:xfrm>
              <a:off x="6180480" y="2066328"/>
              <a:ext cx="28800" cy="23688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292FA71C-C1A6-E1B1-6685-EC418D913799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6174360" y="2060208"/>
                <a:ext cx="41040" cy="24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7330849-36FA-D8C8-F1B5-A8A1207F8C56}"/>
              </a:ext>
            </a:extLst>
          </p:cNvPr>
          <p:cNvGrpSpPr/>
          <p:nvPr/>
        </p:nvGrpSpPr>
        <p:grpSpPr>
          <a:xfrm>
            <a:off x="6034680" y="1718928"/>
            <a:ext cx="420840" cy="237960"/>
            <a:chOff x="6034680" y="1718928"/>
            <a:chExt cx="420840" cy="23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E5A60A53-1689-02C1-9879-B4126F122523}"/>
                    </a:ext>
                  </a:extLst>
                </p14:cNvPr>
                <p14:cNvContentPartPr/>
                <p14:nvPr/>
              </p14:nvContentPartPr>
              <p14:xfrm>
                <a:off x="6034680" y="1727928"/>
                <a:ext cx="18720" cy="1648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E5A60A53-1689-02C1-9879-B4126F12252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028560" y="1721808"/>
                  <a:ext cx="3096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57675F0B-7833-438C-5208-CF96D780522A}"/>
                    </a:ext>
                  </a:extLst>
                </p14:cNvPr>
                <p14:cNvContentPartPr/>
                <p14:nvPr/>
              </p14:nvContentPartPr>
              <p14:xfrm>
                <a:off x="6089760" y="1718928"/>
                <a:ext cx="92160" cy="1832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57675F0B-7833-438C-5208-CF96D780522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083640" y="1712808"/>
                  <a:ext cx="1044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78684376-8A30-79C0-D1C7-8FA3721536BA}"/>
                    </a:ext>
                  </a:extLst>
                </p14:cNvPr>
                <p14:cNvContentPartPr/>
                <p14:nvPr/>
              </p14:nvContentPartPr>
              <p14:xfrm>
                <a:off x="6217560" y="1883448"/>
                <a:ext cx="18720" cy="370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78684376-8A30-79C0-D1C7-8FA3721536BA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6211440" y="1877328"/>
                  <a:ext cx="309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2BACB40-E506-0FA2-A7AE-FE4E9B792C9B}"/>
                    </a:ext>
                  </a:extLst>
                </p14:cNvPr>
                <p14:cNvContentPartPr/>
                <p14:nvPr/>
              </p14:nvContentPartPr>
              <p14:xfrm>
                <a:off x="6226920" y="1773648"/>
                <a:ext cx="82800" cy="1558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2BACB40-E506-0FA2-A7AE-FE4E9B792C9B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220800" y="1767528"/>
                  <a:ext cx="950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33BE221-ED51-695C-9A44-02DC8CC1F686}"/>
                    </a:ext>
                  </a:extLst>
                </p14:cNvPr>
                <p14:cNvContentPartPr/>
                <p14:nvPr/>
              </p14:nvContentPartPr>
              <p14:xfrm>
                <a:off x="6336360" y="1801368"/>
                <a:ext cx="119160" cy="15552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33BE221-ED51-695C-9A44-02DC8CC1F68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330240" y="1795248"/>
                  <a:ext cx="131400" cy="16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03B9D2C-5FC2-80F8-7F5F-2D600100E5CD}"/>
              </a:ext>
            </a:extLst>
          </p:cNvPr>
          <p:cNvGrpSpPr/>
          <p:nvPr/>
        </p:nvGrpSpPr>
        <p:grpSpPr>
          <a:xfrm>
            <a:off x="6153480" y="2075328"/>
            <a:ext cx="604440" cy="704880"/>
            <a:chOff x="6153480" y="2075328"/>
            <a:chExt cx="604440" cy="70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DDE46B9-CFE0-E7FE-506A-F17E175C8C58}"/>
                    </a:ext>
                  </a:extLst>
                </p14:cNvPr>
                <p14:cNvContentPartPr/>
                <p14:nvPr/>
              </p14:nvContentPartPr>
              <p14:xfrm>
                <a:off x="6153480" y="2112048"/>
                <a:ext cx="119520" cy="6681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DDE46B9-CFE0-E7FE-506A-F17E175C8C58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147360" y="2105928"/>
                  <a:ext cx="131760" cy="68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E159B41-0D2B-3E15-0BDB-DA98B082AFB2}"/>
                    </a:ext>
                  </a:extLst>
                </p14:cNvPr>
                <p14:cNvContentPartPr/>
                <p14:nvPr/>
              </p14:nvContentPartPr>
              <p14:xfrm>
                <a:off x="6683760" y="2075328"/>
                <a:ext cx="74160" cy="6955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E159B41-0D2B-3E15-0BDB-DA98B082AFB2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677640" y="2069208"/>
                  <a:ext cx="86400" cy="70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B7AFCF0-06B9-662D-8AA0-F69314ADEA8C}"/>
                    </a:ext>
                  </a:extLst>
                </p14:cNvPr>
                <p14:cNvContentPartPr/>
                <p14:nvPr/>
              </p14:nvContentPartPr>
              <p14:xfrm>
                <a:off x="6291000" y="2258208"/>
                <a:ext cx="353520" cy="2847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B7AFCF0-06B9-662D-8AA0-F69314ADEA8C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6284880" y="2252088"/>
                  <a:ext cx="365760" cy="29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B350802-AAA2-DB13-8E0E-903C8345DBF6}"/>
              </a:ext>
            </a:extLst>
          </p:cNvPr>
          <p:cNvGrpSpPr/>
          <p:nvPr/>
        </p:nvGrpSpPr>
        <p:grpSpPr>
          <a:xfrm>
            <a:off x="9327240" y="4800528"/>
            <a:ext cx="831960" cy="448200"/>
            <a:chOff x="9327240" y="4800528"/>
            <a:chExt cx="831960" cy="44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18797BEA-D167-F224-B709-107E7766B1AB}"/>
                    </a:ext>
                  </a:extLst>
                </p14:cNvPr>
                <p14:cNvContentPartPr/>
                <p14:nvPr/>
              </p14:nvContentPartPr>
              <p14:xfrm>
                <a:off x="9327240" y="4800528"/>
                <a:ext cx="319680" cy="43020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18797BEA-D167-F224-B709-107E7766B1A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321120" y="4794408"/>
                  <a:ext cx="331920" cy="44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FE8C35D-98AE-6FA9-5421-ECABBCE5CB24}"/>
                    </a:ext>
                  </a:extLst>
                </p14:cNvPr>
                <p14:cNvContentPartPr/>
                <p14:nvPr/>
              </p14:nvContentPartPr>
              <p14:xfrm>
                <a:off x="9783360" y="4910328"/>
                <a:ext cx="92520" cy="2563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FE8C35D-98AE-6FA9-5421-ECABBCE5CB24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777240" y="4904208"/>
                  <a:ext cx="1047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57CA217-BF24-2AF1-3068-C14EA90701E7}"/>
                    </a:ext>
                  </a:extLst>
                </p14:cNvPr>
                <p14:cNvContentPartPr/>
                <p14:nvPr/>
              </p14:nvContentPartPr>
              <p14:xfrm>
                <a:off x="9729000" y="5010768"/>
                <a:ext cx="411840" cy="23796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57CA217-BF24-2AF1-3068-C14EA90701E7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722880" y="5004648"/>
                  <a:ext cx="42408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D5F6B739-0157-64E7-7305-C3AD1E4A5870}"/>
                    </a:ext>
                  </a:extLst>
                </p14:cNvPr>
                <p14:cNvContentPartPr/>
                <p14:nvPr/>
              </p14:nvContentPartPr>
              <p14:xfrm>
                <a:off x="9994320" y="5110848"/>
                <a:ext cx="164880" cy="1116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D5F6B739-0157-64E7-7305-C3AD1E4A587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988200" y="5104728"/>
                  <a:ext cx="177120" cy="2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EE34468A-EED7-65B6-F59B-914C5D99F24B}"/>
              </a:ext>
            </a:extLst>
          </p:cNvPr>
          <p:cNvGrpSpPr/>
          <p:nvPr/>
        </p:nvGrpSpPr>
        <p:grpSpPr>
          <a:xfrm>
            <a:off x="10314360" y="4882608"/>
            <a:ext cx="823320" cy="439200"/>
            <a:chOff x="10314360" y="4882608"/>
            <a:chExt cx="823320" cy="43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F668142D-D94B-7E27-8840-616FDD01CB29}"/>
                    </a:ext>
                  </a:extLst>
                </p14:cNvPr>
                <p14:cNvContentPartPr/>
                <p14:nvPr/>
              </p14:nvContentPartPr>
              <p14:xfrm>
                <a:off x="10314360" y="4928328"/>
                <a:ext cx="27720" cy="2930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F668142D-D94B-7E27-8840-616FDD01CB29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308240" y="4922208"/>
                  <a:ext cx="399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2A540649-0964-4733-6066-7ECB0BB02B85}"/>
                    </a:ext>
                  </a:extLst>
                </p14:cNvPr>
                <p14:cNvContentPartPr/>
                <p14:nvPr/>
              </p14:nvContentPartPr>
              <p14:xfrm>
                <a:off x="10387080" y="4937688"/>
                <a:ext cx="156960" cy="2473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2A540649-0964-4733-6066-7ECB0BB02B8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380960" y="4931568"/>
                  <a:ext cx="1692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7DB8C614-CF5D-A40E-F339-3333ADC153AE}"/>
                    </a:ext>
                  </a:extLst>
                </p14:cNvPr>
                <p14:cNvContentPartPr/>
                <p14:nvPr/>
              </p14:nvContentPartPr>
              <p14:xfrm>
                <a:off x="10671120" y="5184288"/>
                <a:ext cx="9360" cy="187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7DB8C614-CF5D-A40E-F339-3333ADC153AE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0665000" y="5178168"/>
                  <a:ext cx="216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D92B7091-F412-909D-EE64-800DEAE0E452}"/>
                    </a:ext>
                  </a:extLst>
                </p14:cNvPr>
                <p14:cNvContentPartPr/>
                <p14:nvPr/>
              </p14:nvContentPartPr>
              <p14:xfrm>
                <a:off x="10597680" y="4965048"/>
                <a:ext cx="174960" cy="2199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D92B7091-F412-909D-EE64-800DEAE0E452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0591560" y="4958928"/>
                  <a:ext cx="18720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6C05758-5193-8852-4D60-09321829A1B9}"/>
                    </a:ext>
                  </a:extLst>
                </p14:cNvPr>
                <p14:cNvContentPartPr/>
                <p14:nvPr/>
              </p14:nvContentPartPr>
              <p14:xfrm>
                <a:off x="10798920" y="4992408"/>
                <a:ext cx="146520" cy="2019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6C05758-5193-8852-4D60-09321829A1B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0792800" y="4986288"/>
                  <a:ext cx="15876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B4A6D395-BB8A-6851-C1B5-4D11510C366C}"/>
                    </a:ext>
                  </a:extLst>
                </p14:cNvPr>
                <p14:cNvContentPartPr/>
                <p14:nvPr/>
              </p14:nvContentPartPr>
              <p14:xfrm>
                <a:off x="10972800" y="4882608"/>
                <a:ext cx="164880" cy="4392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B4A6D395-BB8A-6851-C1B5-4D11510C366C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0966680" y="4876488"/>
                  <a:ext cx="177120" cy="451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2971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FC03-20D4-3F8B-4C3F-139E45DA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Method Code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06F1F-C23B-21EE-36EF-6C79B611A0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Direct Method</a:t>
            </a:r>
          </a:p>
          <a:p>
            <a:pPr lvl="1"/>
            <a:r>
              <a:rPr lang="en-US" dirty="0"/>
              <a:t>Turn the problem into a linear algebra problem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1FF236-F24A-375B-A7F7-6BF0A7032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67000"/>
            <a:ext cx="5087060" cy="31436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582CB3-6F74-8C6B-F5E2-F3120B3E0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295400"/>
            <a:ext cx="4163006" cy="475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7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ADF82-281E-AE74-4178-9F21D0E42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6277F-B2B3-C954-E117-2FEE8CD5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Method Code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C3522-422F-2208-93CC-456AC6589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Solution</a:t>
            </a:r>
          </a:p>
          <a:p>
            <a:pPr lvl="1"/>
            <a:r>
              <a:rPr lang="en-US" dirty="0"/>
              <a:t>Out of bounds. Fix the lower limit of P1 and resolve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1A8D4E-1525-1930-9CE2-830CA175E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207742"/>
            <a:ext cx="2876951" cy="14431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BB8F13-BFC7-71F1-9314-766C12873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47" y="4078384"/>
            <a:ext cx="4382112" cy="13336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DCA585-FE42-4EF5-CC45-DCADB8AF05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7512" y="2895600"/>
            <a:ext cx="2379367" cy="3581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F496A5-80EF-6602-A1BB-8E3079B835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8291" y="4093972"/>
            <a:ext cx="2642744" cy="121394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2DFC80-F504-1C63-7C3C-03FD9A94ED50}"/>
              </a:ext>
            </a:extLst>
          </p:cNvPr>
          <p:cNvCxnSpPr>
            <a:cxnSpLocks/>
          </p:cNvCxnSpPr>
          <p:nvPr/>
        </p:nvCxnSpPr>
        <p:spPr bwMode="auto">
          <a:xfrm>
            <a:off x="228600" y="2738515"/>
            <a:ext cx="11582400" cy="4110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844AAFF-84D4-7604-A7B3-9641A16DBA6A}"/>
              </a:ext>
            </a:extLst>
          </p:cNvPr>
          <p:cNvSpPr txBox="1"/>
          <p:nvPr/>
        </p:nvSpPr>
        <p:spPr>
          <a:xfrm>
            <a:off x="9134675" y="3124200"/>
            <a:ext cx="2379367" cy="634020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Solution in Bounds!</a:t>
            </a:r>
          </a:p>
          <a:p>
            <a:pPr algn="l"/>
            <a:r>
              <a:rPr lang="en-US" sz="1600" dirty="0">
                <a:latin typeface="+mj-lt"/>
              </a:rPr>
              <a:t>Complete.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0817AD-223B-54D9-52D5-3605CBA660C3}"/>
              </a:ext>
            </a:extLst>
          </p:cNvPr>
          <p:cNvSpPr txBox="1"/>
          <p:nvPr/>
        </p:nvSpPr>
        <p:spPr>
          <a:xfrm>
            <a:off x="451081" y="3419666"/>
            <a:ext cx="3868635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New Equations with P1=15</a:t>
            </a:r>
          </a:p>
        </p:txBody>
      </p:sp>
    </p:spTree>
    <p:extLst>
      <p:ext uri="{BB962C8B-B14F-4D97-AF65-F5344CB8AC3E}">
        <p14:creationId xmlns:p14="http://schemas.microsoft.com/office/powerpoint/2010/main" val="304785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38D0-24AC-AF18-6CD9-69BAF1935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Method Code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6C21F-AF3D-744E-EC2E-87BA9D638F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Starting from the Gradients of the Direct method, we solve for P values in terms of lambda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Perform our high-low search…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49E26A-C4CD-4416-3BE1-DA6D2892D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753" y="1981200"/>
            <a:ext cx="5076494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E67FA6-1C3E-A13F-18EA-19E0CC5F6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753" y="3886200"/>
            <a:ext cx="4876800" cy="262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284C-8DBB-DDA9-CCEE-D4F7268A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 Animation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90CE5-1431-606B-60F0-530840DB2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This shows the example problem we just computed converging between high and low guesses.</a:t>
            </a:r>
          </a:p>
          <a:p>
            <a:endParaRPr lang="en-US" dirty="0"/>
          </a:p>
        </p:txBody>
      </p:sp>
      <p:pic>
        <p:nvPicPr>
          <p:cNvPr id="5" name="Picture 4" descr="A red line graph with numbers&#10;&#10;Description automatically generated">
            <a:extLst>
              <a:ext uri="{FF2B5EF4-FFF2-40B4-BE49-F238E27FC236}">
                <a16:creationId xmlns:a16="http://schemas.microsoft.com/office/drawing/2014/main" id="{E964BC51-6C61-31E5-70D2-801A2A449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878842"/>
            <a:ext cx="60960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918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D89F-15CC-B1E1-94F1-BEFE1DD2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vs Iterative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7AF2-7B65-44D7-E21E-1E28A313BE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Direct 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Iterative 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get the same answer!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A60C20-74EF-FB80-DB73-176A63F3D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048000"/>
            <a:ext cx="5125165" cy="27626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403EA5-2DD6-172A-ED93-E4A991754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28057"/>
            <a:ext cx="2642744" cy="121394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317C054-F540-5389-ABE0-3A534A98B9BD}"/>
              </a:ext>
            </a:extLst>
          </p:cNvPr>
          <p:cNvCxnSpPr/>
          <p:nvPr/>
        </p:nvCxnSpPr>
        <p:spPr bwMode="auto">
          <a:xfrm>
            <a:off x="2895600" y="1676400"/>
            <a:ext cx="2781300" cy="2586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A401D1-8482-822C-775D-F0B2C7844AFE}"/>
              </a:ext>
            </a:extLst>
          </p:cNvPr>
          <p:cNvCxnSpPr/>
          <p:nvPr/>
        </p:nvCxnSpPr>
        <p:spPr bwMode="auto">
          <a:xfrm>
            <a:off x="3352800" y="3352800"/>
            <a:ext cx="1371600" cy="3048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0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CBCDD-273D-4632-A171-5BEB6AB1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8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9603F-9900-4963-8C39-4975CC3114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638800" cy="5181600"/>
          </a:xfrm>
        </p:spPr>
        <p:txBody>
          <a:bodyPr/>
          <a:lstStyle/>
          <a:p>
            <a:r>
              <a:rPr lang="en-US" sz="2000" dirty="0"/>
              <a:t>Lab 8 involves simulating a (friendly) competitive energy market between students in the lab</a:t>
            </a:r>
          </a:p>
          <a:p>
            <a:r>
              <a:rPr lang="en-US" sz="2000" dirty="0"/>
              <a:t>TA will be operating a market to supply a certain amount of load per period</a:t>
            </a:r>
          </a:p>
          <a:p>
            <a:r>
              <a:rPr lang="en-US" sz="2000" dirty="0"/>
              <a:t>Students own 5 generators each with varying costs and MW capacities</a:t>
            </a:r>
          </a:p>
          <a:p>
            <a:r>
              <a:rPr lang="en-US" sz="2000" dirty="0"/>
              <a:t>Each period, bid a price for each generator</a:t>
            </a:r>
          </a:p>
          <a:p>
            <a:r>
              <a:rPr lang="en-US" sz="2000" dirty="0"/>
              <a:t>Two payment methods: last-accepted offer (LAO) and pay-as-offered (PAO)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C23AA1-8E35-4E9B-AF73-FA6D5CF6F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905000"/>
            <a:ext cx="4060337" cy="3800475"/>
          </a:xfrm>
          <a:prstGeom prst="rect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10176760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5558</TotalTime>
  <Words>300</Words>
  <Application>Microsoft Office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460, Spring 2024 Power System Operation and Control</vt:lpstr>
      <vt:lpstr>Economic Dispatch, Exercise 3</vt:lpstr>
      <vt:lpstr>Work Along With Code!</vt:lpstr>
      <vt:lpstr>Direct Method Code Example</vt:lpstr>
      <vt:lpstr>Direct Method Code Example</vt:lpstr>
      <vt:lpstr>Iteration Method Code Example</vt:lpstr>
      <vt:lpstr>Convergence Animation</vt:lpstr>
      <vt:lpstr>Direct vs Iterative</vt:lpstr>
      <vt:lpstr>Lab 8 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Lowery, Wyatt L</cp:lastModifiedBy>
  <cp:revision>103</cp:revision>
  <cp:lastPrinted>2011-08-22T16:49:24Z</cp:lastPrinted>
  <dcterms:created xsi:type="dcterms:W3CDTF">2022-08-23T14:02:40Z</dcterms:created>
  <dcterms:modified xsi:type="dcterms:W3CDTF">2024-04-08T21:05:22Z</dcterms:modified>
</cp:coreProperties>
</file>