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60"/>
  </p:notesMasterIdLst>
  <p:handoutMasterIdLst>
    <p:handoutMasterId r:id="rId61"/>
  </p:handoutMasterIdLst>
  <p:sldIdLst>
    <p:sldId id="356" r:id="rId2"/>
    <p:sldId id="357" r:id="rId3"/>
    <p:sldId id="586" r:id="rId4"/>
    <p:sldId id="587" r:id="rId5"/>
    <p:sldId id="588" r:id="rId6"/>
    <p:sldId id="589" r:id="rId7"/>
    <p:sldId id="269" r:id="rId8"/>
    <p:sldId id="590" r:id="rId9"/>
    <p:sldId id="591" r:id="rId10"/>
    <p:sldId id="592" r:id="rId11"/>
    <p:sldId id="593" r:id="rId12"/>
    <p:sldId id="594" r:id="rId13"/>
    <p:sldId id="582" r:id="rId14"/>
    <p:sldId id="583" r:id="rId15"/>
    <p:sldId id="595" r:id="rId16"/>
    <p:sldId id="596" r:id="rId17"/>
    <p:sldId id="507" r:id="rId18"/>
    <p:sldId id="597" r:id="rId19"/>
    <p:sldId id="598" r:id="rId20"/>
    <p:sldId id="542" r:id="rId21"/>
    <p:sldId id="543" r:id="rId22"/>
    <p:sldId id="544" r:id="rId23"/>
    <p:sldId id="545" r:id="rId24"/>
    <p:sldId id="546" r:id="rId25"/>
    <p:sldId id="558" r:id="rId26"/>
    <p:sldId id="559" r:id="rId27"/>
    <p:sldId id="599" r:id="rId28"/>
    <p:sldId id="403" r:id="rId29"/>
    <p:sldId id="404" r:id="rId30"/>
    <p:sldId id="405" r:id="rId31"/>
    <p:sldId id="600" r:id="rId32"/>
    <p:sldId id="601" r:id="rId33"/>
    <p:sldId id="602" r:id="rId34"/>
    <p:sldId id="304" r:id="rId35"/>
    <p:sldId id="603" r:id="rId36"/>
    <p:sldId id="267" r:id="rId37"/>
    <p:sldId id="604" r:id="rId38"/>
    <p:sldId id="605" r:id="rId39"/>
    <p:sldId id="275" r:id="rId40"/>
    <p:sldId id="278" r:id="rId41"/>
    <p:sldId id="279" r:id="rId42"/>
    <p:sldId id="606" r:id="rId43"/>
    <p:sldId id="277" r:id="rId44"/>
    <p:sldId id="305" r:id="rId45"/>
    <p:sldId id="607" r:id="rId46"/>
    <p:sldId id="331" r:id="rId47"/>
    <p:sldId id="332" r:id="rId48"/>
    <p:sldId id="333" r:id="rId49"/>
    <p:sldId id="608" r:id="rId50"/>
    <p:sldId id="328" r:id="rId51"/>
    <p:sldId id="609" r:id="rId52"/>
    <p:sldId id="335" r:id="rId53"/>
    <p:sldId id="336" r:id="rId54"/>
    <p:sldId id="337" r:id="rId55"/>
    <p:sldId id="338" r:id="rId56"/>
    <p:sldId id="610" r:id="rId57"/>
    <p:sldId id="561" r:id="rId58"/>
    <p:sldId id="566" r:id="rId59"/>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3300"/>
    <a:srgbClr val="D065F1"/>
    <a:srgbClr val="500000"/>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18"/>
    </inkml:context>
    <inkml:brush xml:id="br0">
      <inkml:brushProperty name="width" value="0.05" units="cm"/>
      <inkml:brushProperty name="height" value="0.05" units="cm"/>
    </inkml:brush>
  </inkml:definitions>
  <inkml:trace contextRef="#ctx0" brushRef="#br0">34 1 448 0 0,'0'0'1337'0'0,"0"64"-771"0"0,0 191 21 0 0,-3-193 17 0 0,-3-63 339 0 0,6 1-743 0 0,-1 0 1 0 0,1 1-1 0 0,-1-1 1 0 0,1 0-1 0 0,-1-1 1 0 0,1 1-1 0 0,-1 0 1 0 0,1 0-1 0 0,-1 0 1 0 0,1 0-1 0 0,0 0 1 0 0,-1 0-1 0 0,1-1 1 0 0,-1 1-1 0 0,1 0 1 0 0,-1 0-1 0 0,1 0 1 0 0,0-1-1 0 0,-1 1 1 0 0,1 0-1 0 0,0-1 1 0 0,-1 1-1 0 0,1 0 0 0 0,0-1 1 0 0,-1 1-1 0 0,1-1 1 0 0,0 1-1 0 0,0 0 1 0 0,-1-1-1 0 0,1 1 1 0 0,0-1-1 0 0,0 1 1 0 0,0-1-1 0 0,-6-20 1905 0 0,3-20-3377 0 0,0-158 2593 0 0,7 96 10202 0 0,5 103-9763 0 0,14 8-2903 0 0,-18-6 1795 0 0,5 2-454 0 0,64 10 870 0 0,-69-13-948 0 0,37 9 939 0 0,-3-1-506 0 0,-36-8-352 0 0,1 0-128 0 0,138 17 491 0 0,-138-17-515 0 0,80 7 90 0 0,25-2-199 0 0,983 12 423 0 0,-242-7-498 0 0,438 7-64 0 0,-166-7 88 0 0,-300-6 219 0 0,816 4 108 0 0,-569 7-314 0 0,4-12 3 0 0,-273 3 305 0 0,-10 2-427 0 0,807 5 15 0 0,-1116-14 178 0 0,-352 0-154 0 0,-123 0 192 0 0,77-2 119 0 0,48 2-205 0 0,-127 0 171 0 0,1 0-142 0 0,14 1-32 0 0,-14 0 60 0 0,3 0 634 0 0,14 2-6008 0 0,12-30-17995 0 0,-21 0 21964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6"/>
    </inkml:context>
    <inkml:brush xml:id="br0">
      <inkml:brushProperty name="width" value="0.05" units="cm"/>
      <inkml:brushProperty name="height" value="0.05" units="cm"/>
    </inkml:brush>
  </inkml:definitions>
  <inkml:trace contextRef="#ctx0" brushRef="#br0">34 86 460 0 0,'0'0'715'0'0,"-5"-24"1699"0"0,5-10-1410 0 0,0 31-769 0 0,-19-21 14297 0 0,13 78-12835 0 0,3 70-1 0 0,3-71-1457 0 0,0 81-676 0 0,0-47-3890 0 0,2-71 3790 0 0,-1-15-3 0 0,-1 1 0 0 0,1-1 0 0 0,0 0 0 0 0,0 1 0 0 0,-1-1 0 0 0,1 0 0 0 0,0 0 0 0 0,0 0 0 0 0,0 0 0 0 0,0 0 0 0 0,0 0 0 0 0,0 0 0 0 0,1 0 0 0 0,-1 0 0 0 0,0-1 0 0 0,0 1 0 0 0,1 0 0 0 0,-1-1 0 0 0,0 1 0 0 0,1-1 0 0 0,1 1 0 0 0,9 0-1493 0 0,-7-1 459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7"/>
    </inkml:context>
    <inkml:brush xml:id="br0">
      <inkml:brushProperty name="width" value="0.05" units="cm"/>
      <inkml:brushProperty name="height" value="0.05" units="cm"/>
    </inkml:brush>
  </inkml:definitions>
  <inkml:trace contextRef="#ctx0" brushRef="#br0">482 14 3560 0 0,'0'0'4923'0'0,"-6"-2"-3875"0"0,-16-7-69 0 0,17 7-53 0 0,-104 11 2889 0 0,67-6-4058 0 0,0 3 0 0 0,-78 19 0 0 0,45-8-3855 0 0,46-7 1642 0 0,27-9 2052 0 0,0 0-1 0 0,0 0 1 0 0,0 0 0 0 0,0-1 0 0 0,0 1 0 0 0,0 0 0 0 0,-1-1-1 0 0,1 0 1 0 0,0 0 0 0 0,0 1 0 0 0,0-1 0 0 0,-4-1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8"/>
    </inkml:context>
    <inkml:brush xml:id="br0">
      <inkml:brushProperty name="width" value="0.05" units="cm"/>
      <inkml:brushProperty name="height" value="0.05" units="cm"/>
    </inkml:brush>
  </inkml:definitions>
  <inkml:trace contextRef="#ctx0" brushRef="#br0">0 347 284 0 0,'0'0'9227'0'0,"7"-3"-8966"0"0,19-10 35 0 0,-19 10 2979 0 0,3-6-1796 0 0,-9 8-1420 0 0,0 1 1 0 0,0-1-1 0 0,0 0 0 0 0,0 1 0 0 0,0-1 0 0 0,0 0 0 0 0,0 1 0 0 0,0-1 0 0 0,0 0 1 0 0,0 0-1 0 0,0 0 0 0 0,0 0 0 0 0,0 0 0 0 0,-1 0 0 0 0,1 0 0 0 0,0 0 0 0 0,-1 0 1 0 0,1 0-1 0 0,-1-1 0 0 0,0 1 0 0 0,1 0 0 0 0,-1-2 0 0 0,0-19 201 0 0,4-39 66 0 0,-3 58-242 0 0,-1-72 192 0 0,0 58-204 0 0,0-4-9 0 0,-1 13-32 0 0,1 1 0 0 0,0-1 0 0 0,0 1 0 0 0,1-1 0 0 0,0 1 0 0 0,3-11 0 0 0,-3 15 87 0 0,-6-28-59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9"/>
    </inkml:context>
    <inkml:brush xml:id="br0">
      <inkml:brushProperty name="width" value="0.05" units="cm"/>
      <inkml:brushProperty name="height" value="0.05" units="cm"/>
    </inkml:brush>
  </inkml:definitions>
  <inkml:trace contextRef="#ctx0" brushRef="#br0">12 35 3572 0 0,'-8'-5'16805'0'0,"5"13"-12295"0"0,3 18-7644 0 0,0-21 4917 0 0,0 4-1124 0 0,11 35 1488 0 0,-10-39-2184 0 0,1 1 0 0 0,-1-1 0 0 0,1 0 0 0 0,1 0 0 0 0,-1 0 0 0 0,1-1 0 0 0,0 1 0 0 0,0-1 0 0 0,0 1 0 0 0,1-1 0 0 0,-1 0 0 0 0,1 0 0 0 0,0-1 0 0 0,9 7 0 0 0,-4-2-768 0 0,-6-7 521 0 0,-1 0 1 0 0,1 1-1 0 0,-1-1 0 0 0,1 0 1 0 0,0-1-1 0 0,0 1 1 0 0,-1 0-1 0 0,1-1 1 0 0,0 0-1 0 0,0 0 1 0 0,0 1-1 0 0,-1-2 1 0 0,1 1-1 0 0,0 0 0 0 0,0 0 1 0 0,0-1-1 0 0,3-1 1 0 0,42-15-3053 0 0,-36 9 2372 0 0,1 0-1 0 0,-1-1 1 0 0,-1-1-1 0 0,0 0 0 0 0,0 0 1 0 0,17-24-1 0 0,22-36-306 0 0,-30 41 1999 0 0,-18 26 79 0 0,8 2 4987 0 0,-21 69-3726 0 0,-3 0-1 0 0,-27 80 1 0 0,25-95-1415 0 0,7-21-290 0 0,-3 15-352 0 0,-3 0 0 0 0,-1-1 0 0 0,-40 76 0 0 0,49-110-363 0 0,-34 57-1978 0 0,13-26-1984 0 0,26-40 3223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60"/>
    </inkml:context>
    <inkml:brush xml:id="br0">
      <inkml:brushProperty name="width" value="0.05" units="cm"/>
      <inkml:brushProperty name="height" value="0.05" units="cm"/>
    </inkml:brush>
  </inkml:definitions>
  <inkml:trace contextRef="#ctx0" brushRef="#br0">66 1 4780 0 0,'0'0'11514'0'0,"-3"11"-10578"0"0,-13 33 241 0 0,3 2 1 0 0,2 0 0 0 0,2 0 0 0 0,-5 67 0 0 0,15-90-2730 0 0,0 0 0 0 0,9 40 0 0 0,18 44-11773 0 0,-23-88 10275 0 0,1 1 1482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61"/>
    </inkml:context>
    <inkml:brush xml:id="br0">
      <inkml:brushProperty name="width" value="0.05" units="cm"/>
      <inkml:brushProperty name="height" value="0.05" units="cm"/>
    </inkml:brush>
  </inkml:definitions>
  <inkml:trace contextRef="#ctx0" brushRef="#br0">0 91 5937 0 0,'0'0'20659'0'0,"10"-4"-19934"0"0,38-13 386 0 0,0 2 0 0 0,2 2 0 0 0,89-11 0 0 0,166 7-3708 0 0,-274 20 589 0 0,-11 1-3676 0 0,-37 29-13245 0 0,12-26 17374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62"/>
    </inkml:context>
    <inkml:brush xml:id="br0">
      <inkml:brushProperty name="width" value="0.05" units="cm"/>
      <inkml:brushProperty name="height" value="0.05" units="cm"/>
    </inkml:brush>
  </inkml:definitions>
  <inkml:trace contextRef="#ctx0" brushRef="#br0">7 1 3112 0 0,'-7'10'19522'0'0,"39"-13"-19095"0"0,4-2 845 0 0,1 3 0 0 0,60 3-1 0 0,-60 7-1060 0 0,-35-7-217 0 0,0 3-18 0 0,-1 0 0 0 0,1 0 0 0 0,-1 0 0 0 0,0 0 0 0 0,0 0 0 0 0,-1 0 0 0 0,1 0 0 0 0,-1 8-1 0 0,-16 13-77 0 0,-1-1-1 0 0,-1-1 1 0 0,-40 39-1 0 0,51-54 155 0 0,4-6-1 0 0,1 1-1 0 0,0-1 0 0 0,0 1 0 0 0,0-1 0 0 0,1 1 1 0 0,-1 0-1 0 0,0 0 0 0 0,1 0 0 0 0,-2 6 0 0 0,2 11 661 0 0,5-3-203 0 0,0-7-496 0 0,-2-8 13 0 0,-1-1 0 0 0,0 1 1 0 0,0-1-1 0 0,1 0 0 0 0,-1 1 1 0 0,1-1-1 0 0,-1 0 0 0 0,1 0 1 0 0,0 0-1 0 0,-1 0 0 0 0,1 0 1 0 0,0 0-1 0 0,0 0 0 0 0,3 0 1 0 0,50 8 124 0 0,-34-8-569 0 0,84 2-473 0 0,-33-14-4621 0 0,4-12-8274 0 0,-17 6 8107 0 0,-56 16 4090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0"/>
    </inkml:context>
    <inkml:brush xml:id="br0">
      <inkml:brushProperty name="width" value="0.05" units="cm"/>
      <inkml:brushProperty name="height" value="0.05" units="cm"/>
    </inkml:brush>
  </inkml:definitions>
  <inkml:trace contextRef="#ctx0" brushRef="#br0">1 31 4472 0 0,'0'0'12719'0'0,"13"-16"-6036"0"0,-11 15-6285 0 0,0-1 0 0 0,-1 1 0 0 0,1 0 0 0 0,0-1 0 0 0,-1 1 0 0 0,1 0 0 0 0,0 0 0 0 0,0 0 0 0 0,0 0 0 0 0,0 1 0 0 0,0-1 0 0 0,0 0 0 0 0,0 1 0 0 0,3-1 0 0 0,19 22 3129 0 0,-9-5-4172 0 0,82 85 665 0 0,170 135 1 0 0,-202-186-21 0 0,-48-38 0 0 0,1 2 0 0 0,-7-5-48 0 0,-10-8 11 0 0,-1-1 1 0 0,1 0-1 0 0,-1 1 1 0 0,0-1-1 0 0,1 0 0 0 0,-1 1 1 0 0,0-1-1 0 0,0 1 1 0 0,1-1-1 0 0,-1 0 0 0 0,0 1 1 0 0,0-1-1 0 0,0 1 1 0 0,1-1-1 0 0,-1 1 0 0 0,0-1 1 0 0,0 1-1 0 0,0-1 1 0 0,0 1-1 0 0,0-1 0 0 0,0 1 1 0 0,0-1-1 0 0,0 1 1 0 0,0-1-1 0 0,0 1 0 0 0,0-1 1 0 0,0 1-1 0 0,-1-1 1 0 0,1 1-1 0 0,0-1 1 0 0,0 0-1 0 0,-1 2 0 0 0,-16 15-505 0 0,-39 16 347 0 0,36-23-3 0 0,-29 23-799 0 0,1 2 0 0 0,-50 49 0 0 0,80-72-654 0 0,16-11 1387 0 0,0 0 1 0 0,0 1-1 0 0,-1-1 0 0 0,1 1 1 0 0,0-1-1 0 0,0 1 0 0 0,1-1 1 0 0,-1 1-1 0 0,0 0 0 0 0,0 0 1 0 0,-1 3-1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5"/>
    </inkml:context>
    <inkml:brush xml:id="br0">
      <inkml:brushProperty name="width" value="0.05" units="cm"/>
      <inkml:brushProperty name="height" value="0.05" units="cm"/>
    </inkml:brush>
  </inkml:definitions>
  <inkml:trace contextRef="#ctx0" brushRef="#br0">12 0 4348 0 0,'0'0'11309'0'0,"-1"9"-10710"0"0,-10 229 3279 0 0,12-132-5281 0 0,-1-23-3450 0 0,0-78 3573 0 0,5-2-849 0 0,3 3 1437 0 0,30-41-8565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6"/>
    </inkml:context>
    <inkml:brush xml:id="br0">
      <inkml:brushProperty name="width" value="0.05" units="cm"/>
      <inkml:brushProperty name="height" value="0.05" units="cm"/>
    </inkml:brush>
  </inkml:definitions>
  <inkml:trace contextRef="#ctx0" brushRef="#br0">804 16 3008 0 0,'0'0'3919'0'0,"-1"-2"-3712"0"0,1 1 0 0 0,-1 0 0 0 0,0 0 0 0 0,1 1 1 0 0,-1-1-1 0 0,0 0 0 0 0,0 0 0 0 0,0 0 0 0 0,0 0 0 0 0,1 1 0 0 0,-1-1 0 0 0,0 0 0 0 0,0 1 0 0 0,-1-1 0 0 0,1 1 0 0 0,0-1 0 0 0,0 1 0 0 0,0-1 0 0 0,0 1 0 0 0,0 0 0 0 0,-2 0 0 0 0,-49 7 2268 0 0,1 3 0 0 0,-89 30 0 0 0,-102 50-978 0 0,239-89-1496 0 0,-58 23-371 0 0,19-10-1777 0 0,1 3-1 0 0,0 1 1 0 0,-56 36 0 0 0,96-54 1982 0 0,0 1 0 0 0,0 0 0 0 0,1 0 0 0 0,-1 0 0 0 0,0 0 1 0 0,0 0-1 0 0,1 0 0 0 0,-1 0 0 0 0,0 0 0 0 0,1 0 0 0 0,-1 0 0 0 0,1 0 0 0 0,-1 0 1 0 0,1 0-1 0 0,0 0 0 0 0,-1 0 0 0 0,1 1 0 0 0,0-1 0 0 0,0 0 0 0 0,0 0 1 0 0,0 0-1 0 0,0 1 0 0 0,0-1 0 0 0,0 0 0 0 0,0 0 0 0 0,1 0 0 0 0,-1 1 1 0 0,0-1-1 0 0,1 0 0 0 0,-1 0 0 0 0,1 1 0 0 0,19 26-3579 0 0,-1-17 2298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19"/>
    </inkml:context>
    <inkml:brush xml:id="br0">
      <inkml:brushProperty name="width" value="0.05" units="cm"/>
      <inkml:brushProperty name="height" value="0.05" units="cm"/>
    </inkml:brush>
  </inkml:definitions>
  <inkml:trace contextRef="#ctx0" brushRef="#br0">676 1171 276 0 0,'-43'-27'99'0'0,"38"24"-80"0"0,0-1-1 0 0,1 0 1 0 0,-2 1 0 0 0,1 0 0 0 0,0 0-1 0 0,0 0 1 0 0,-1 1 0 0 0,0 0 0 0 0,1 0 0 0 0,-1 0-1 0 0,-12-1 1 0 0,-30-11 8 0 0,44 15 3 0 0,-12 0-148 0 0,-24-20 308 0 0,-32-19-232 0 0,69 36 86 0 0,-85-17 4 0 0,46 12-87 0 0,37 6 275 0 0,-21-2-230 0 0,-12-6-35 0 0,34 7 55 0 0,-15-3 253 0 0,-93-9 9214 0 0,108 13-7794 0 0,-32-1 17221 0 0,93 4-18702 0 0,-42-2-33 0 0,39 0 626 0 0,-44 0-773 0 0,16 0 78 0 0,10 0-87 0 0,-6 0-29 0 0,-2 0 0 0 0,6 0 0 0 0,-1-1 0 0 0,1 2 0 0 0,14 2 0 0 0,60-8 0 0 0,-75 3 0 0 0,2 2 0 0 0,-1-2 0 0 0,-2 0 0 0 0,-3 1 0 0 0,0-1 0 0 0,-2 0 0 0 0,1-1 0 0 0,2 1 0 0 0,1 0 0 0 0,-1 0 0 0 0,62-7 0 0 0,126-16 0 0 0,-196 22 0 0 0,121-12 0 0 0,-110 13 0 0 0,24-3 0 0 0,69-15 0 0 0,-47 6 0 0 0,-25 9 0 0 0,28-6 0 0 0,-53 7 0 0 0,12-5 0 0 0,24 2 0 0 0,-12 0 0 0 0,32 2 0 0 0,-25 1 0 0 0,28-2 0 0 0,0 3 0 0 0,-54 3 0 0 0,0 0 0 0 0,-5 0 0 0 0,3-2 0 0 0,-6 2 0 0 0,3 0 0 0 0,-3 0 0 0 0,5 0 0 0 0,-1 0 0 0 0,1 0 0 0 0,-1 2 0 0 0,-2 1 0 0 0,-1-1 0 0 0,2-2 0 0 0,-1 2 0 0 0,0 0 0 0 0,-4 0 0 0 0,2 1 0 0 0,2 1 0 0 0,1-3 0 0 0,-2 2 0 0 0,1 0 0 0 0,1 1 0 0 0,-1-1 0 0 0,-2-1 0 0 0,-3 1 0 0 0,3 1 0 0 0,3-2 0 0 0,-4 0 0 0 0,3 1 0 0 0,-1-1 0 0 0,0 0 0 0 0,-3 0 0 0 0,4-1 0 0 0,0 1 0 0 0,1-1 0 0 0,3 0 0 0 0,-3 0 0 0 0,3 0 0 0 0,-6-1 0 0 0,5 0 0 0 0,2 0 0 0 0,-3 0 0 0 0,2-1 0 0 0,1 0 0 0 0,-5 0 0 0 0,-4 0 0 0 0,4 1 0 0 0,0 0 0 0 0,-1 0 0 0 0,2-1 0 0 0,0 0 0 0 0,3-1 0 0 0,-3 2 0 0 0,-2 0 0 0 0,0-1 0 0 0,-2-1 0 0 0,6 0 0 0 0,-2 2 0 0 0,0-1 0 0 0,-2 0 0 0 0,18-2-35 0 0,-40 3 19 0 0,46-2-171 0 0,-45 2 162 0 0,68-6 149 0 0,-71 5-86 0 0,2 1-54 0 0,67-4 121 0 0,-69 3-158 0 0,2 1 7 0 0,99-6-226 0 0,-101 6 311 0 0,57-3-96 0 0,486-50-1099 0 0,-225 23 350 0 0,-319 30 826 0 0,78-8-358 0 0,-76 7 298 0 0,74-8 118 0 0,-31 5-215 0 0,-42 4 225 0 0,22-1-794 0 0,-21 1 4866 0 0,-1-1-5972 0 0,5-35-23566 0 0,-12 29 24925 0 0,1 0 0 0 0,1 1 1 0 0,-1-14-1 0 0,1 19 446 0 0,11-193-2508 0 0,-11 190 2669 0 0,-4-41 2557 0 0,3 14 972 0 0,-7 10 7892 0 0,8 21-11435 0 0,-8 39 449 0 0,3 0 0 0 0,-2 63 1 0 0,1 312 1065 0 0,1-325-1321 0 0,5-84-376 0 0,2 85 2208 0 0,2-83-2237 0 0,-3-4 133 0 0,0 0 0 0 0,1 0 0 0 0,0 0 0 0 0,-1 0 0 0 0,1 0 0 0 0,0 0 0 0 0,1-1 0 0 0,-1 1 0 0 0,0 0 0 0 0,1-1 0 0 0,-1 0 0 0 0,1 0 0 0 0,0 0 0 0 0,0 0 0 0 0,0 0 0 0 0,0 0 0 0 0,4 1-1 0 0,-3-2 21 0 0,3-1-25 0 0,845-9-232 0 0,-709 5 67 0 0,-73 0 5 0 0,0 3 0 0 0,80 10 0 0 0,-121-7 40 0 0,0 0-1 0 0,30-3 1 0 0,40 1-102 0 0,6 8-258 0 0,-40 1 252 0 0,-62-9 158 0 0,19 8-203 0 0,11 5 268 0 0,-30-11-77 0 0,40 15 148 0 0,-14-4-204 0 0,1-2 0 0 0,32 7 0 0 0,-59-17 101 0 0,2 1-46 0 0,82 19 10 0 0,-84-20 65 0 0,24 3 44 0 0,-8-4-105 0 0,42 7 34 0 0,-55-7-14 0 0,-2 0-19 0 0,10 0 25 0 0,-10 0-5 0 0,13 3 44 0 0,-10-1-101 0 0,0-1 1 0 0,0 1 0 0 0,1-2-1 0 0,-1 1 1 0 0,0-1-1 0 0,1 0 1 0 0,7-1 0 0 0,-13 1 16 0 0,-1 0 0 0 0,1 0 0 0 0,-1 0 0 0 0,1 0 1 0 0,-1-1-1 0 0,1 1 0 0 0,-1 0 0 0 0,1-1 0 0 0,-1 0 1 0 0,0 1-1 0 0,1-1 0 0 0,-1 0 0 0 0,0 0 0 0 0,1 1 0 0 0,-1-1 1 0 0,0 0-1 0 0,0 0 0 0 0,0-1 0 0 0,0 1 0 0 0,0 0 1 0 0,0 0-1 0 0,0 0 0 0 0,0-1 0 0 0,0 1 0 0 0,-1 0 1 0 0,1-1-1 0 0,0 1 0 0 0,-1-1 0 0 0,1 1 0 0 0,-1-1 0 0 0,0 1 1 0 0,1-1-1 0 0,-1-2 0 0 0,0-68 120 0 0,-2 32-177 0 0,13-510-852 0 0,-10 469 715 0 0,17-119 1 0 0,-15 131 160 0 0,-3 56 30 0 0,0 1 1 0 0,1 0-1 0 0,0-1 1 0 0,1 1-1 0 0,0 0 1 0 0,4-12-1 0 0,-5 21-52 0 0,-1-46 95 0 0,1 37-24 0 0,-1 5-91 0 0,1 1 0 0 0,-1 0 0 0 0,-1-1 0 0 0,1 1 0 0 0,-1 0 0 0 0,0-1 0 0 0,-3-10 0 0 0,3 14-58 0 0,-47-4-453 0 0,-792-13 415 0 0,758 17 333 0 0,-414 0 672 0 0,275 4-582 0 0,-297-6 705 0 0,514 5-886 0 0,-9-1 124 0 0,-1 1 1 0 0,1 0-1 0 0,-25 3 1 0 0,-18 0 118 0 0,55-2-275 0 0,0-1 0 0 0,0 1 0 0 0,1-1 0 0 0,-1 1 0 0 0,0-1 0 0 0,1 1 1 0 0,-1-1-1 0 0,1 1 0 0 0,-1-1 0 0 0,1 1 0 0 0,-1 0 0 0 0,1-1 0 0 0,-1 1 0 0 0,1 0 0 0 0,-1 0 0 0 0,1-1 0 0 0,0 1 0 0 0,0 0 0 0 0,-1 0 0 0 0,1 0 0 0 0,0-1 0 0 0,0 1 0 0 0,0 0 0 0 0,0 0 0 0 0,0 0 0 0 0,0-1 0 0 0,0 1 1 0 0,0 1-1 0 0,-1 36 200 0 0,2-27-270 0 0,-5 54 44 0 0,-17 91 1 0 0,7-61 116 0 0,7-52-290 0 0,-5 51-2776 0 0,11-88 2146 0 0,1 0-1 0 0,0 0 0 0 0,1-1 0 0 0,-1 1 0 0 0,1 0 0 0 0,0-1 0 0 0,1 1 0 0 0,-1-1 0 0 0,1 1 0 0 0,0-1 0 0 0,0 0 1 0 0,6 9-1 0 0,-5-11 183 0 0,-1-1 1 0 0,1 0 0 0 0,0 0 0 0 0,0 0 0 0 0,0 0 0 0 0,0 0-1 0 0,1 0 1 0 0,-1-1 0 0 0,1 1 0 0 0,-1-1 0 0 0,5 1 0 0 0,-5-1-1024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7"/>
    </inkml:context>
    <inkml:brush xml:id="br0">
      <inkml:brushProperty name="width" value="0.05" units="cm"/>
      <inkml:brushProperty name="height" value="0.05" units="cm"/>
    </inkml:brush>
  </inkml:definitions>
  <inkml:trace contextRef="#ctx0" brushRef="#br0">543 1 5200 0 0,'0'0'8678'0'0,"-6"5"-7642"0"0,-9 4-261 0 0,-1 0-1 0 0,1-2 1 0 0,-1 0-1 0 0,-1 0 1 0 0,1-2-1 0 0,-34 8 1 0 0,-181 40 359 0 0,84-5-8621 0 0,145-46 6572 0 0,-9 2-3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8"/>
    </inkml:context>
    <inkml:brush xml:id="br0">
      <inkml:brushProperty name="width" value="0.05" units="cm"/>
      <inkml:brushProperty name="height" value="0.05" units="cm"/>
    </inkml:brush>
  </inkml:definitions>
  <inkml:trace contextRef="#ctx0" brushRef="#br0">60 24 5344 0 0,'37'-24'15870'0'0,"-60"33"-14505"0"0,-37 16-650 0 0,57-23-335 0 0,-8 3 202 0 0,16 3 2452 0 0,0-4-3004 0 0,1 0 0 0 0,-1 0 0 0 0,1 0 0 0 0,0-1 0 0 0,0 0 0 0 0,0-1 0 0 0,13 5 0 0 0,-12-6 7 0 0,0 1-23 0 0,0 0-1 0 0,0 0 1 0 0,-1 0 0 0 0,1 1-1 0 0,0-1 1 0 0,-1 2 0 0 0,0-1-1 0 0,0 1 1 0 0,8 5 0 0 0,-13-6-34 0 0,1-1 0 0 0,0 1 1 0 0,-1-1-1 0 0,0 1 0 0 0,0 0 0 0 0,0 0 1 0 0,0-1-1 0 0,0 1 0 0 0,0 0 0 0 0,-1 0 1 0 0,1 0-1 0 0,-1 0 0 0 0,0 0 0 0 0,0 0 1 0 0,0 0-1 0 0,0 0 0 0 0,0 0 0 0 0,-1 0 1 0 0,1 0-1 0 0,-1-1 0 0 0,0 1 0 0 0,0 0 0 0 0,-2 4 1 0 0,0 4-42 0 0,-3 2-342 0 0,-1-1 0 0 0,0 0 0 0 0,-16 20 0 0 0,6-8-2608 0 0,4-5-571 0 0,1-7-2551 0 0,2-7 360 0 0,2-2 1252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2"/>
    </inkml:context>
    <inkml:brush xml:id="br0">
      <inkml:brushProperty name="width" value="0.05" units="cm"/>
      <inkml:brushProperty name="height" value="0.05" units="cm"/>
    </inkml:brush>
  </inkml:definitions>
  <inkml:trace contextRef="#ctx0" brushRef="#br0">25 211 3440 0 0,'-25'7'28668'0'0,"87"-42"-28512"0"0,2 2 1 0 0,0 3-1 0 0,125-38 1 0 0,-102 38-124 0 0,-4 9-44 0 0,-81 21-5 0 0,0 0 0 0 0,-1 0 0 0 0,1 0 0 0 0,0 0 0 0 0,-1 0 0 0 0,1 1 0 0 0,-1-1 0 0 0,1 1 0 0 0,-1-1 0 0 0,1 1 0 0 0,-1-1 0 0 0,1 1 0 0 0,-1 0 0 0 0,1 0 0 0 0,-1-1 0 0 0,0 1 0 0 0,3 2 0 0 0,-3-2-32 0 0,0 0 22 0 0,-1-1 0 0 0,1 1 0 0 0,0 0 0 0 0,-1 0 0 0 0,1 0 0 0 0,0 0 0 0 0,-1 0 0 0 0,0 0 0 0 0,1 0 0 0 0,-1 0 0 0 0,1 0-1 0 0,-1 0 1 0 0,0 0 0 0 0,0 0 0 0 0,0 0 0 0 0,0 1 0 0 0,0-1 0 0 0,0 0 0 0 0,0 0 0 0 0,0 0 0 0 0,0 0 0 0 0,0 0 0 0 0,0 0 0 0 0,-1 0 0 0 0,1 0-1 0 0,0 0 1 0 0,-1 0 0 0 0,0 2 0 0 0,-10 24-131 0 0,11-27 157 0 0,-28 53-246 0 0,-2-2 0 0 0,-42 52-1 0 0,-39 67-131 0 0,96-144 385 0 0,10-18 16 0 0,0 0 1 0 0,1 0-1 0 0,0 0 1 0 0,1 1-1 0 0,0-1 1 0 0,0 1-1 0 0,1 0 1 0 0,0 0-1 0 0,0 0 1 0 0,1 0 0 0 0,0 1-1 0 0,1-1 1 0 0,1 15-1 0 0,0-21-5 0 0,-1 0 0 0 0,1 0 0 0 0,-1 0 0 0 0,1 0 0 0 0,0 0 0 0 0,0 0 0 0 0,0-1 0 0 0,1 1 0 0 0,-1 0 0 0 0,1-1 0 0 0,0 1 0 0 0,-1-1 0 0 0,1 1 0 0 0,0-1 0 0 0,0 0 0 0 0,1 0 0 0 0,-1 0 0 0 0,0 0 0 0 0,1 0 0 0 0,-1-1 0 0 0,1 1 0 0 0,-1-1 0 0 0,1 1 0 0 0,0-1 0 0 0,0 0 0 0 0,-1 0 0 0 0,6 1-1 0 0,3 1 43 0 0,1 0 0 0 0,0-1-1 0 0,-1 0 1 0 0,1 0 0 0 0,0-2-1 0 0,15 0 1 0 0,-7-1-89 0 0,11 1-726 0 0,1-3 0 0 0,58-11 0 0 0,-78 10-429 0 0,0 0 0 0 0,0 0 0 0 0,0-1 0 0 0,14-8 0 0 0,-18 7-517 0 0,1 1 1 0 0,-1-1-1 0 0,0-1 1 0 0,0 0-1 0 0,-1 0 1 0 0,8-10-1 0 0,16-37-8507 0 0,-22 35 8947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3"/>
    </inkml:context>
    <inkml:brush xml:id="br0">
      <inkml:brushProperty name="width" value="0.05" units="cm"/>
      <inkml:brushProperty name="height" value="0.05" units="cm"/>
    </inkml:brush>
  </inkml:definitions>
  <inkml:trace contextRef="#ctx0" brushRef="#br0">594 36 3480 0 0,'-1'-5'2073'0'0,"1"4"-1535"0"0,0 0 1 0 0,-1-1 0 0 0,1 1 0 0 0,0 0 0 0 0,-1 0 0 0 0,1-1 0 0 0,-1 1 0 0 0,0 0 0 0 0,1 0 0 0 0,-1 0 0 0 0,0 0 0 0 0,0 0 0 0 0,0 0 0 0 0,0 0 0 0 0,0 0 0 0 0,0 0 0 0 0,0 0-1 0 0,0 0 1 0 0,-2 0 0 0 0,-30-7 3552 0 0,-48 16-4303 0 0,51-3 1598 0 0,-200 20-1118 0 0,83-6-7564 0 0,142-18 4890 0 0,-42-5-7965 0 0,44 4 8896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4"/>
    </inkml:context>
    <inkml:brush xml:id="br0">
      <inkml:brushProperty name="width" value="0.05" units="cm"/>
      <inkml:brushProperty name="height" value="0.05" units="cm"/>
    </inkml:brush>
  </inkml:definitions>
  <inkml:trace contextRef="#ctx0" brushRef="#br0">140 1 4472 0 0,'0'0'1869'0'0,"-3"6"-87"0"0,-7 10 435 0 0,1 1 1 0 0,0 0-1 0 0,-6 21 0 0 0,-30 114 2250 0 0,19-55-3699 0 0,18-72-1255 0 0,-6 33-2576 0 0,14-54 2325 0 0,0-1 0 0 0,0 0 0 0 0,1 0 0 0 0,-1 0-1 0 0,1 0 1 0 0,0 0 0 0 0,-1 0 0 0 0,2 0 0 0 0,-1 0 0 0 0,2 3 0 0 0,-1-2-1616 0 0,14 10-3409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6"/>
    </inkml:context>
    <inkml:brush xml:id="br0">
      <inkml:brushProperty name="width" value="0.05" units="cm"/>
      <inkml:brushProperty name="height" value="0.05" units="cm"/>
    </inkml:brush>
  </inkml:definitions>
  <inkml:trace contextRef="#ctx0" brushRef="#br0">43 17 2804 0 0,'-14'-12'6826'0'0,"13"11"-6242"0"0,0 1 0 0 0,0-1 0 0 0,0 1 0 0 0,0-1 0 0 0,0 1-1 0 0,0-1 1 0 0,0 1 0 0 0,0 0 0 0 0,0 0 0 0 0,0-1 0 0 0,0 1 0 0 0,0 0 0 0 0,-1 0-1 0 0,1 0 1 0 0,0 0 0 0 0,0 0 0 0 0,0 0 0 0 0,0 1 0 0 0,0-1 0 0 0,0 0 0 0 0,0 1-1 0 0,-1-1 1 0 0,1 0 0 0 0,-1 2 0 0 0,2 11 2728 0 0,11 13-3855 0 0,0-3 833 0 0,1 0-1 0 0,1-1 0 0 0,1 0 0 0 0,1-1 0 0 0,1-1 0 0 0,1 0 0 0 0,0-2 0 0 0,2 0 0 0 0,0 0 1 0 0,1-2-1 0 0,0 0 0 0 0,36 19 0 0 0,-2-14-629 0 0,-45-18 171 0 0,0 0 0 0 0,0 0 1 0 0,0 1-1 0 0,0 0 0 0 0,0 1 1 0 0,-1 0-1 0 0,0 0 0 0 0,14 12 1 0 0,-21-16 122 0 0,0 0 1 0 0,0 0 0 0 0,0 1 0 0 0,-1-1-1 0 0,1 0 1 0 0,0 0 0 0 0,-1 1 0 0 0,1-1-1 0 0,-1 0 1 0 0,0 1 0 0 0,1-1 0 0 0,-1 0-1 0 0,0 1 1 0 0,0-1 0 0 0,0 0 0 0 0,0 1-1 0 0,0-1 1 0 0,0 1 0 0 0,0-1 0 0 0,0 0-1 0 0,0 1 1 0 0,-1-1 0 0 0,0 2 0 0 0,-22 40-454 0 0,-41 28 324 0 0,61-68 166 0 0,-134 137-444 0 0,47-47-6629 0 0,102-140-10788 0 0,-4 25 16359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7"/>
    </inkml:context>
    <inkml:brush xml:id="br0">
      <inkml:brushProperty name="width" value="0.05" units="cm"/>
      <inkml:brushProperty name="height" value="0.05" units="cm"/>
    </inkml:brush>
  </inkml:definitions>
  <inkml:trace contextRef="#ctx0" brushRef="#br0">107 1 3008 0 0,'-7'3'1456'0'0,"-19"11"-22"0"0,24-13-1065 0 0,0 1 0 0 0,0 0 0 0 0,0 0 0 0 0,0 0 1 0 0,1 0-1 0 0,-1 0 0 0 0,1 0 0 0 0,-1 1 0 0 0,1-1 0 0 0,0 0 0 0 0,0 1 0 0 0,0-1 1 0 0,0 1-1 0 0,0-1 0 0 0,0 4 0 0 0,1-4 51 0 0,-15 53 2936 0 0,-7 69 0 0 0,15-64-2875 0 0,1 63-1 0 0,6-120-760 0 0,0-1 1 0 0,0 1-1 0 0,0-1 1 0 0,1 0-1 0 0,-1 1 0 0 0,1-1 1 0 0,0 0-1 0 0,-1 1 0 0 0,1-1 1 0 0,0 0-1 0 0,0 0 0 0 0,0 0 1 0 0,1 0-1 0 0,-1 0 0 0 0,0 0 1 0 0,1 0-1 0 0,0 0 0 0 0,-1 0 1 0 0,1-1-1 0 0,0 1 0 0 0,0-1 1 0 0,0 1-1 0 0,0-1 1 0 0,2 2-1 0 0,38-24-9801 0 0,-26 7 8544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8"/>
    </inkml:context>
    <inkml:brush xml:id="br0">
      <inkml:brushProperty name="width" value="0.05" units="cm"/>
      <inkml:brushProperty name="height" value="0.05" units="cm"/>
    </inkml:brush>
  </inkml:definitions>
  <inkml:trace contextRef="#ctx0" brushRef="#br0">658 21 3632 0 0,'0'0'3479'0'0,"7"-8"-1715"0"0,-10-2 5030 0 0,-20 9-5626 0 0,-1 0 0 0 0,-45 6 0 0 0,-123 30-500 0 0,115-19-808 0 0,70-15 25 0 0,-130 31-1763 0 0,123-28 862 0 0,1 0 1 0 0,-1 1-1 0 0,1 1 0 0 0,0 0 1 0 0,1 1-1 0 0,-1 1 0 0 0,-14 11 1 0 0,25-17 607 0 0,1-1 0 0 0,0 1 0 0 0,-1 0 0 0 0,1 0 0 0 0,0 0 0 0 0,0-1 0 0 0,0 1 0 0 0,1 0 1 0 0,-1 0-1 0 0,0 1 0 0 0,1-1 0 0 0,-1 0 0 0 0,1 0 0 0 0,0 0 0 0 0,-1 0 0 0 0,1 0 0 0 0,1 4 0 0 0,-1-2-932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9"/>
    </inkml:context>
    <inkml:brush xml:id="br0">
      <inkml:brushProperty name="width" value="0.05" units="cm"/>
      <inkml:brushProperty name="height" value="0.05" units="cm"/>
    </inkml:brush>
  </inkml:definitions>
  <inkml:trace contextRef="#ctx0" brushRef="#br0">390 0 4164 0 0,'0'0'4564'0'0,"13"10"4082"0"0,-50 9-7552 0 0,0-1 0 0 0,-75 23 0 0 0,84-33-1093 0 0,-59 15-1843 0 0,7-13-3959 0 0,58-17-2628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0"/>
    </inkml:context>
    <inkml:brush xml:id="br0">
      <inkml:brushProperty name="width" value="0.05" units="cm"/>
      <inkml:brushProperty name="height" value="0.05" units="cm"/>
    </inkml:brush>
  </inkml:definitions>
  <inkml:trace contextRef="#ctx0" brushRef="#br0">34 1 1656 0 0,'0'0'4087'0'0,"-5"3"-2849"0"0,3 0-809 0 0,0-2-186 0 0,1 0 0 0 0,-1 1 0 0 0,1-1 0 0 0,-1 0 1 0 0,1 0-1 0 0,-1 1 0 0 0,0-1 0 0 0,0 0 0 0 0,0-1 0 0 0,1 1 1 0 0,-1 0-1 0 0,-4 0 0 0 0,12 53 4849 0 0,10 103 462 0 0,-10-77-5149 0 0,-5-43-7346 0 0,-9-26 4799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9"/>
    </inkml:context>
    <inkml:brush xml:id="br0">
      <inkml:brushProperty name="width" value="0.05" units="cm"/>
      <inkml:brushProperty name="height" value="0.05" units="cm"/>
    </inkml:brush>
  </inkml:definitions>
  <inkml:trace contextRef="#ctx0" brushRef="#br0">22 1087 1176 0 0,'0'0'19370'0'0,"-11"5"-19462"0"0,11-5 134 0 0,-1 0 1 0 0,1 0-1 0 0,0 0 0 0 0,0 0 1 0 0,-1 0-1 0 0,1 0 0 0 0,0 1 1 0 0,-1-1-1 0 0,1 0 1 0 0,0 0-1 0 0,-1 0 0 0 0,1 0 1 0 0,0 0-1 0 0,0 0 0 0 0,-1 0 1 0 0,1 0-1 0 0,0-1 1 0 0,-1 1-1 0 0,1 0 0 0 0,0 0 1 0 0,0 0-1 0 0,-1 0 0 0 0,1 0 1 0 0,0 0-1 0 0,-1-1 0 0 0,1 1 1 0 0,0 0-1 0 0,0 0 1 0 0,0 0-1 0 0,-1-1 0 0 0,1 1 1 0 0,0 0-1 0 0,0 0 0 0 0,0 0 1 0 0,-1-1-1 0 0,1 1 1 0 0,0 0-1 0 0,0-1 0 0 0,0 1 1 0 0,0 0-1 0 0,0 0 0 0 0,0-1 1 0 0,0 1-1 0 0,0 0 0 0 0,0-1 1 0 0,0 1-1 0 0,0 0 1 0 0,0 0-1 0 0,0-1 0 0 0,0 1 1 0 0,0 0-1 0 0,0-1 0 0 0,3-83 788 0 0,-3 80-719 0 0,6-43 309 0 0,0-7 100 0 0,0-56 0 0 0,-1 46-429 0 0,1-28 212 0 0,-6-98-295 0 0,0 186-49 0 0,-4-67 111 0 0,4 63-67 0 0,0 0-1 0 0,0 0 1 0 0,-1 1 0 0 0,0-1-1 0 0,0 0 1 0 0,-3-8 38 0 0,4-7-141 0 0,-7-56 267 0 0,7 75-182 0 0,0-62 10 0 0,-3 54 45 0 0,2 9-5 0 0,1-2-97 0 0,2-25 918 0 0,-1 13-660 0 0,0 5-2851 0 0,-1-8-10192 0 0,43 2 3354 0 0,-28 7 8032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41"/>
    </inkml:context>
    <inkml:brush xml:id="br0">
      <inkml:brushProperty name="width" value="0.05" units="cm"/>
      <inkml:brushProperty name="height" value="0.05" units="cm"/>
    </inkml:brush>
  </inkml:definitions>
  <inkml:trace contextRef="#ctx0" brushRef="#br0">0 127 3232 0 0,'13'-19'4917'0'0,"-10"12"-4333"0"0,1 0-1 0 0,-1 0 1 0 0,1 1-1 0 0,0-1 1 0 0,1 1-1 0 0,0 0 1 0 0,0 1-1 0 0,0-1 1 0 0,0 1-1 0 0,1 0 1 0 0,0 0-1 0 0,0 1 1 0 0,0-1-1 0 0,1 2 1 0 0,0-1-1 0 0,-1 1 1 0 0,1-1-1 0 0,0 2 1 0 0,1-1-1 0 0,13-2 1 0 0,-18 5-212 0 0,24-1 803 0 0,-25 0-1161 0 0,-1 1-1 0 0,0 0 1 0 0,0 0-1 0 0,0 0 1 0 0,1 0-1 0 0,-1 0 1 0 0,0 0-1 0 0,0 0 1 0 0,0 1-1 0 0,1-1 1 0 0,-1 0-1 0 0,0 1 1 0 0,0-1-1 0 0,0 0 1 0 0,0 1-1 0 0,0 0 1 0 0,0-1 0 0 0,0 1-1 0 0,0-1 1 0 0,0 1-1 0 0,0 0 1 0 0,0 0-1 0 0,1 1 1 0 0,-4 5-10 0 0,1-1 1 0 0,-2 0-1 0 0,1 0 1 0 0,-1 0 0 0 0,0 0-1 0 0,0 0 1 0 0,0-1-1 0 0,-1 1 1 0 0,0-1-1 0 0,0 0 1 0 0,0 0-1 0 0,-1-1 1 0 0,0 1 0 0 0,0-1-1 0 0,-7 6 1 0 0,-3 2 103 0 0,14-10 69 0 0,0-2-183 0 0,-14 14 818 0 0,15-14-696 0 0,-1 0 0 0 0,1 1 0 0 0,-1-1 0 0 0,1 1-1 0 0,-1-1 1 0 0,1 0 0 0 0,-1 1 0 0 0,1-1 0 0 0,0 1 0 0 0,-1-1 0 0 0,1 1 0 0 0,0-1-1 0 0,-1 1 1 0 0,1-1 0 0 0,0 1 0 0 0,0-1 0 0 0,-1 1 0 0 0,1 0 0 0 0,0-1 0 0 0,0 1 0 0 0,0-1-1 0 0,0 1 1 0 0,0-1 0 0 0,0 1 0 0 0,0 0 0 0 0,0-1 0 0 0,0 1 0 0 0,0-1 0 0 0,0 1-1 0 0,0 0 1 0 0,1 0 0 0 0,107 57 608 0 0,-94-50-1475 0 0,0 1 0 0 0,-1 0 0 0 0,16 15 0 0 0,-27-22-64 0 0,-1 1 280 0 0,0-1 1 0 0,0 0-1 0 0,0 0 1 0 0,0 0-1 0 0,0 0 1 0 0,1 0-1 0 0,-1 0 1 0 0,1 0-1 0 0,-1 0 1 0 0,1 0-1 0 0,0 0 1 0 0,-1-1-1 0 0,1 1 1 0 0,0-1-1 0 0,0 1 1 0 0,0-1-1 0 0,0 0 1 0 0,1 0-1 0 0,1 1 1 0 0,0 0-1704 0 0,25-4-7139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8"/>
    </inkml:context>
    <inkml:brush xml:id="br0">
      <inkml:brushProperty name="width" value="0.05" units="cm"/>
      <inkml:brushProperty name="height" value="0.05" units="cm"/>
    </inkml:brush>
  </inkml:definitions>
  <inkml:trace contextRef="#ctx0" brushRef="#br0">1 0 1000 0 0,'0'0'24920'0'0,"9"3"-24666"0"0,61 13 243 0 0,0-4 1 0 0,1-3-1 0 0,107 1 1 0 0,-20-1-436 0 0,163 4 103 0 0,221 1-319 0 0,-483-12 222 0 0,15 1-110 0 0,340 6-235 0 0,-395-9 356 0 0,-9 0-31 0 0,12 0-21 0 0,57 0-13 0 0,-75 0 61 0 0,3 0-52 0 0,133 0-187 0 0,-135 0 163 0 0,29 1-37 0 0,-17 0 55 0 0,-12 0 24 0 0,42 0-110 0 0,-44 0 146 0 0,2-1-159 0 0,14 1 64 0 0,-14 0 40 0 0,0-1-88 0 0,14 1 91 0 0,-14 0-57 0 0,83 9-79 0 0,-59-5 111 0 0,-25-5 50 0 0,0 1-37 0 0,12 3 42 0 0,-12-3-9 0 0,1-1-66 0 0,113 15 160 0 0,-113-14-25 0 0,28 1-288 0 0,13-1 80 0 0,-41 0 163 0 0,22 1-151 0 0,-8-1 111 0 0,-14 0-64 0 0,74 4 98 0 0,-74-5-54 0 0,-1 1 21 0 0,402 30 121 0 0,-300-19-146 0 0,90 7 221 0 0,269 19-545 0 0,72-19 497 0 0,-486-17-183 0 0,279 4-181 0 0,-231-8-13 0 0,-96 2 197 0 0,4 0-26 0 0,210-6 200 0 0,-212 6-113 0 0,-1 0-33 0 0,11 0-63 0 0,63-5 90 0 0,-73 5-30 0 0,-1-1-58 0 0,10 0-10 0 0,-10 1 49 0 0,29-2-184 0 0,3-1 903 0 0,-13 4-3723 0 0,-47 34-14643 0 0,20-32 16838 0 0,0 0 0 0 0,0 0-1 0 0,-1 0 1 0 0,1-1 0 0 0,-1 0 0 0 0,0 0-1 0 0,-9 2 1 0 0,-5-1-642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9"/>
    </inkml:context>
    <inkml:brush xml:id="br0">
      <inkml:brushProperty name="width" value="0.05" units="cm"/>
      <inkml:brushProperty name="height" value="0.05" units="cm"/>
    </inkml:brush>
  </inkml:definitions>
  <inkml:trace contextRef="#ctx0" brushRef="#br0">74 12 1440 0 0,'0'0'3468'0'0,"-12"-12"-3459"0"0,4 17 2848 0 0,-20 42-442 0 0,27-44-2012 0 0,-5 18 885 0 0,-12 162 2238 0 0,18-164-3264 0 0,0 40 709 0 0,10 88-1 0 0,4-43-442 0 0,23 141-282 0 0,-15-81 167 0 0,-21-159-418 0 0,12 103 264 0 0,-13-104-270 0 0,0 0 14 0 0,0 15-11 0 0,5 59 26 0 0,-3-74-3 0 0,0 2 9 0 0,-7 28-47 0 0,-5 88 1328 0 0,10-118-1241 0 0,0 1-35 0 0,1 1 0 0 0,-1 0 1 0 0,0 0 0 0 0,-1-1-1 0 0,0 1 1 0 0,1-1 0 0 0,-3 9 0 0 0,0 3 185 0 0,3-2-247 0 0,0-12 238 0 0,29 5-18777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0"/>
    </inkml:context>
    <inkml:brush xml:id="br0">
      <inkml:brushProperty name="width" value="0.05" units="cm"/>
      <inkml:brushProperty name="height" value="0.05" units="cm"/>
    </inkml:brush>
  </inkml:definitions>
  <inkml:trace contextRef="#ctx0" brushRef="#br0">1028 73 2364 0 0,'0'0'7544'0'0,"-10"-3"-6971"0"0,-324-47 5608 0 0,-194 30-2901 0 0,430 20-3012 0 0,93 0-168 0 0,-7 2 326 0 0,11-2-363 0 0,-1 0 1 0 0,0-1-1 0 0,0 1 1 0 0,1 0-1 0 0,-1 1 0 0 0,0-1 1 0 0,1 0-1 0 0,-1 0 1 0 0,0 1-1 0 0,1-1 0 0 0,-1 1 1 0 0,1-1-1 0 0,-1 1 1 0 0,1 0-1 0 0,-1 0 0 0 0,1-1 1 0 0,-1 1-1 0 0,-1 2 1 0 0,4 11 110 0 0,1 1 0 0 0,0-1 0 0 0,1-1 0 0 0,6 17 0 0 0,-3-13-114 0 0,-1 1 0 0 0,-1 0 0 0 0,-1 0 0 0 0,1 29 0 0 0,-14 206 100 0 0,-18-63 448 0 0,28-142-339 0 0,-2-43-174 0 0,0 0 0 0 0,1 0 1 0 0,-1 0-1 0 0,1 0 1 0 0,1 1-1 0 0,-1-1 1 0 0,1 0-1 0 0,0 1 1 0 0,0-1-1 0 0,0 0 1 0 0,1 1-1 0 0,0-1 1 0 0,0 0-1 0 0,3 8 1 0 0,-3-9 473 0 0,-1 45-604 0 0,2-41 79 0 0,0-1 0 0 0,-1 1 0 0 0,0 0-1 0 0,0 0 1 0 0,-1 0 0 0 0,0 0 0 0 0,-1 8 0 0 0,1-11 1 0 0,0-4-33 0 0,0 1-1 0 0,0-1 0 0 0,1 1 0 0 0,-1-1 0 0 0,0 1 0 0 0,0-1 0 0 0,1 0 0 0 0,-1 1 0 0 0,1-1 0 0 0,0 1 1 0 0,-1-1-1 0 0,1 0 0 0 0,0 0 0 0 0,-1 1 0 0 0,1-1 0 0 0,0 0 0 0 0,0 0 0 0 0,0 0 0 0 0,2 2 0 0 0,0-1 533 0 0,2-2-513 0 0,195 22-867 0 0,379-7 0 0 0,-436-15 207 0 0,-139 0 579 0 0,1 0-22 0 0,41 0 83 0 0,-42 0 23 0 0,1 0-63 0 0,121 8-455 0 0,-123-8 464 0 0,2-6-1197 0 0,-4 6 1214 0 0,-1 0-1 0 0,0-1 0 0 0,1 1 1 0 0,-1 0-1 0 0,0 0 0 0 0,1-1 0 0 0,-1 1 1 0 0,0 0-1 0 0,1-1 0 0 0,-1 1 1 0 0,0 0-1 0 0,1-1 0 0 0,-1 1 0 0 0,0 0 1 0 0,0-1-1 0 0,0 1 0 0 0,1-1 1 0 0,-1 1-1 0 0,0 0 0 0 0,0-1 0 0 0,0 1 1 0 0,0-1-1 0 0,0 1 0 0 0,0-1 1 0 0,0 1-1 0 0,0-1 0 0 0,0 1 0 0 0,0 0 1 0 0,0-1-1 0 0,0 1 0 0 0,0-1 1 0 0,0 1-1 0 0,0-1 0 0 0,0 1 0 0 0,-1 0 1 0 0,1-1-1 0 0,0 1 0 0 0,0-1 1 0 0,-1 0-1 0 0,-10-25-6 0 0,2-1 0 0 0,0-1 0 0 0,2 0 0 0 0,1 0 0 0 0,-5-54 0 0 0,6 18 68 0 0,4 56-38 0 0,-1-1 1 0 0,1 0 0 0 0,1 0-1 0 0,0 0 1 0 0,0 0 0 0 0,0 0-1 0 0,1 0 1 0 0,1 0 0 0 0,3-14-1 0 0,-3 16-32 0 0,0 1 0 0 0,-1-1 0 0 0,0 0-1 0 0,0 0 1 0 0,-1-14 0 0 0,4-26-105 0 0,-1 29 126 0 0,-1 0 1 0 0,-1 0 0 0 0,0 0-1 0 0,-4-31 1 0 0,0-3 8 0 0,-3-66 103 0 0,3 66-1897 0 0,1 21-2094 0 0,2 27 2796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1"/>
    </inkml:context>
    <inkml:brush xml:id="br0">
      <inkml:brushProperty name="width" value="0.05" units="cm"/>
      <inkml:brushProperty name="height" value="0.05" units="cm"/>
    </inkml:brush>
  </inkml:definitions>
  <inkml:trace contextRef="#ctx0" brushRef="#br0">1 105 992 0 0,'0'0'862'0'0,"1"-5"-837"0"0,23-64 599 0 0,-23 66-203 0 0,18-24 14371 0 0,-14 243-13085 0 0,-5-163-1626 0 0,0-22 95 0 0,-3 7 62 0 0,1-17-98 0 0,1-5-41 0 0,1 1 7 0 0,0-4-29 0 0,2 29 236 0 0,-1-21-251 0 0,0 0 0 0 0,-1 0 0 0 0,-5 30 0 0 0,-5 258 272 0 0,10-278-393 0 0,0-26 84 0 0,0 65-40 0 0,0 70-54 0 0,6-68 173 0 0,-6-68-122 0 0,2 1 27 0 0,-1-1 0 0 0,0 1 0 0 0,0-1 0 0 0,-1 1 0 0 0,1-1 0 0 0,-1 1 0 0 0,0-1 0 0 0,0 1 0 0 0,-2 6 0 0 0,4 31 156 0 0,7 18-216 0 0,-8-56 35 0 0,-1 0 17 0 0,0 15 32 0 0,0-15-82 0 0,-4 22 78 0 0,7-9-37 0 0,-2-12 41 0 0,-1 22-31 0 0,0 64 137 0 0,0-86-101 0 0,0 22-187 0 0,0 77 810 0 0,0-100-299 0 0,6 22-426 0 0,-8-22 89 0 0,0 2 24 0 0,14 31 2598 0 0,-6-30-6591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2"/>
    </inkml:context>
    <inkml:brush xml:id="br0">
      <inkml:brushProperty name="width" value="0.05" units="cm"/>
      <inkml:brushProperty name="height" value="0.05" units="cm"/>
    </inkml:brush>
  </inkml:definitions>
  <inkml:trace contextRef="#ctx0" brushRef="#br0">8 17 2364 0 0,'-7'-17'20961'0'0,"19"40"-16549"0"0,0 7-5671 0 0,-7-6 1402 0 0,21 75 213 0 0,-7-37-4091 0 0,-18-62 3567 0 0,-1 1-1 0 0,0 0 1 0 0,1-1-1 0 0,-1 1 1 0 0,1 0-1 0 0,-1-1 1 0 0,1 1 0 0 0,-1-1-1 0 0,1 1 1 0 0,-1-1-1 0 0,1 1 1 0 0,0-1-1 0 0,-1 1 1 0 0,1-1 0 0 0,-1 0-1 0 0,1 1 1 0 0,0-1-1 0 0,0 0 1 0 0,-1 0-1 0 0,1 1 1 0 0,0-1-1 0 0,-1 0 1 0 0,1 0 0 0 0,0 0-1 0 0,0 0 1 0 0,-1 0-1 0 0,1 0 1 0 0,0 0-1 0 0,0 0 1 0 0,-1 0 0 0 0,1 0-1 0 0,0-1 1 0 0,0 1-1 0 0,-1 0 1 0 0,1 0-1 0 0,0-1 1 0 0,-1 1-1 0 0,1 0 1 0 0,1-2 0 0 0,22-13-2652 0 0,-23 15 3294 0 0,14-14-1237 0 0,-1 1 1 0 0,-1-2 0 0 0,0 0 0 0 0,0 0 0 0 0,-2-1 0 0 0,18-32 0 0 0,-27 45 736 0 0,43-65 4163 0 0,-43 66-3171 0 0,1-1 315 0 0,9 3 4279 0 0,-12 33-5143 0 0,0-25-4 0 0,-2-2-54 0 0,-35 103 1236 0 0,37-108-1581 0 0,-13 33 757 0 0,-28 55 1 0 0,39-87-703 0 0,-19 70 514 0 0,20-69-552 0 0,0 1 23 0 0,-3 11-11 0 0,-13 60 76 0 0,17-71-99 0 0,-1-1 19 0 0,0 0 0 0 0,1 0 0 0 0,-1 0 0 0 0,0 0 0 0 0,1 0 0 0 0,0 1 0 0 0,0-1 0 0 0,0 0 0 0 0,0 0-1 0 0,0 1 1 0 0,1-1 0 0 0,1 6 0 0 0,-1-5 1 0 0,-3 7-1607 0 0,0 28 4973 0 0,3-23-5832 0 0,0-1-5738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3"/>
    </inkml:context>
    <inkml:brush xml:id="br0">
      <inkml:brushProperty name="width" value="0.05" units="cm"/>
      <inkml:brushProperty name="height" value="0.05" units="cm"/>
    </inkml:brush>
  </inkml:definitions>
  <inkml:trace contextRef="#ctx0" brushRef="#br0">31 1 4596 0 0,'0'0'11638'0'0,"-2"9"-11025"0"0,-7 28 1190 0 0,-5 67 0 0 0,11-40-609 0 0,2-50-2474 0 0,0 1 1 0 0,0-1-1 0 0,1 1 1 0 0,1-1-1 0 0,4 19 1 0 0,-5-20-2053 0 0,-1-8 1730 0 0,4 3-4352 0 0,7 12 4192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4"/>
    </inkml:context>
    <inkml:brush xml:id="br0">
      <inkml:brushProperty name="width" value="0.05" units="cm"/>
      <inkml:brushProperty name="height" value="0.05" units="cm"/>
    </inkml:brush>
  </inkml:definitions>
  <inkml:trace contextRef="#ctx0" brushRef="#br0">678 1 4584 0 0,'0'0'3827'0'0,"-8"2"-2767"0"0,-34 7 914 0 0,1 3 0 0 0,-63 26-1 0 0,-87 49-8 0 0,57-25-2436 0 0,29-3-5046 0 0,67-35 67 0 0,26-9 2023 0 0,10-13 1947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35"/>
    </inkml:context>
    <inkml:brush xml:id="br0">
      <inkml:brushProperty name="width" value="0.05" units="cm"/>
      <inkml:brushProperty name="height" value="0.05" units="cm"/>
    </inkml:brush>
  </inkml:definitions>
  <inkml:trace contextRef="#ctx0" brushRef="#br0">1 49 3612 0 0,'11'-6'2562'0'0,"-2"2"932"0"0,30-8 266 0 0,1 2 1 0 0,52-7-1 0 0,-47 24-1494 0 0,-43-6-2204 0 0,0-1 0 0 0,0 1-1 0 0,0 0 1 0 0,0 0 0 0 0,0-1-1 0 0,0 1 1 0 0,0 1-1 0 0,0-1 1 0 0,-1 0 0 0 0,1 0-1 0 0,0 1 1 0 0,-1-1-1 0 0,1 0 1 0 0,-1 1 0 0 0,0 0-1 0 0,1-1 1 0 0,-1 1 0 0 0,2 3-1 0 0,-2 5 49 0 0,-1 0 0 0 0,1 1 0 0 0,-2-1 0 0 0,1 0 0 0 0,-1 0-1 0 0,-1 1 1 0 0,0-1 0 0 0,0 0 0 0 0,-1-1 0 0 0,-1 1 0 0 0,-8 17 0 0 0,3-9-34 0 0,0-1 0 0 0,-1 0 0 0 0,-1-1 0 0 0,-1-1 1 0 0,-19 21-1 0 0,27-32-25 0 0,0 0 0 0 0,0 0 0 0 0,1 1 0 0 0,-1-1-1 0 0,1 1 1 0 0,0 0 0 0 0,0 0 0 0 0,1 0 0 0 0,-1 0 0 0 0,1 1 0 0 0,-3 9 0 0 0,-12 6 402 0 0,15-20-213 0 0,0 0 0 0 0,0 1 0 0 0,0-1 0 0 0,1 1-1 0 0,-1-1 1 0 0,0 1 0 0 0,1 0 0 0 0,0 0 0 0 0,-1 0 0 0 0,1 0 0 0 0,0 0 0 0 0,0 0 0 0 0,-1 3 0 0 0,2-4-184 0 0,0 0 1 0 0,1 0 0 0 0,-1 0 0 0 0,0 0-1 0 0,1-1 1 0 0,-1 1 0 0 0,1 0-1 0 0,-1 0 1 0 0,1 0 0 0 0,0-1-1 0 0,-1 1 1 0 0,1 0 0 0 0,0-1-1 0 0,-1 1 1 0 0,1 0 0 0 0,0-1-1 0 0,0 1 1 0 0,0-1 0 0 0,-1 1-1 0 0,1-1 1 0 0,0 0 0 0 0,0 1-1 0 0,0-1 1 0 0,0 0 0 0 0,0 0-1 0 0,0 1 1 0 0,0-1 0 0 0,1 0-1 0 0,50 4 183 0 0,60-14-1238 0 0,-100 9 935 0 0,68-5-1848 0 0,-17 1-1963 0 0,-11-1-3338 0 0,-35 3 3295 0 0,1 1 0 0 0,-1 1 0 0 0,25 2 0 0 0,-12 1 2230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4"/>
    </inkml:context>
    <inkml:brush xml:id="br0">
      <inkml:brushProperty name="width" value="0.05" units="cm"/>
      <inkml:brushProperty name="height" value="0.05" units="cm"/>
    </inkml:brush>
  </inkml:definitions>
  <inkml:trace contextRef="#ctx0" brushRef="#br0">1 0 3816 0 0,'0'4'26428'0'0,"2"1"-24446"0"0,2 17-6322 0 0,-2-11 6545 0 0,81 305-611 0 0,-12-62-512 0 0,-31-72-1082 0 0,-35-165 0 0 0,1 3 0 0 0,0-1 0 0 0,-6-19 0 0 0,0 0 0 0 0,0 1 0 0 0,0-1 0 0 0,0 0 0 0 0,0 1 0 0 0,1-1 0 0 0,-1 0 0 0 0,0 1 0 0 0,0-1 0 0 0,0 0 0 0 0,0 1 0 0 0,1-1 0 0 0,-1 0 0 0 0,0 1 0 0 0,0-1 0 0 0,0 0 0 0 0,1 0 0 0 0,-1 1 0 0 0,0-1 0 0 0,1 0 0 0 0,-1 0 0 0 0,0 0 0 0 0,0 1 0 0 0,1-1 0 0 0,-1 0 0 0 0,0 0 0 0 0,1 0 0 0 0,-1 0 0 0 0,0 0 0 0 0,1 0 0 0 0,-1 0 0 0 0,1 1 0 0 0,-1-1 0 0 0,0 0 0 0 0,1 0 0 0 0,-1 0 0 0 0,0-1 0 0 0,1 1 0 0 0,-1 0 0 0 0,0 0 0 0 0,1 0 0 0 0,-1 0 0 0 0,0 0 0 0 0,1 0 0 0 0,4-5 0 0 0,-1 0 0 0 0,-1 0 0 0 0,1 0 0 0 0,-1 0 0 0 0,1 0 0 0 0,-1 0 0 0 0,-1-1 0 0 0,1 0 0 0 0,-1 0 0 0 0,0 1 0 0 0,-1-1 0 0 0,2-7 0 0 0,17-95 0 0 0,-14 70 0 0 0,14-77-943 0 0,5 1 0 0 0,55-159 1 0 0,-74 257 459 0 0,19-43-2227 0 0,-3 24-2977 0 0,19 88-12913 0 0,-34-38 17121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0"/>
    </inkml:context>
    <inkml:brush xml:id="br0">
      <inkml:brushProperty name="width" value="0.05" units="cm"/>
      <inkml:brushProperty name="height" value="0.05" units="cm"/>
    </inkml:brush>
  </inkml:definitions>
  <inkml:trace contextRef="#ctx0" brushRef="#br0">169 328 880 0 0,'-7'-7'15838'0'0,"0"53"-14036"0"0,-1 72 1 0 0,7 0-652 0 0,-22 156 0 0 0,18-230-69 0 0,1 52-1 0 0,4-91-873 0 0,-7 26 1215 0 0,6-30-1330 0 0,1 1 0 0 0,0-1 0 0 0,0 1 0 0 0,0-1 1 0 0,0 1-1 0 0,0-1 0 0 0,0 0 0 0 0,0 1 0 0 0,0-1 0 0 0,1 1 0 0 0,-1-1 0 0 0,0 0 0 0 0,1 1 1 0 0,-1-1-1 0 0,1 0 0 0 0,0 1 0 0 0,-1-1 0 0 0,1 0 0 0 0,0 0 0 0 0,0 1 0 0 0,0-1 0 0 0,0 0 1 0 0,0 0-1 0 0,0 0 0 0 0,1 1 0 0 0,35 4 191 0 0,0-1 0 0 0,0-3 0 0 0,73-2 0 0 0,6-1-165 0 0,0 5-96 0 0,25 1-127 0 0,-136-4 112 0 0,29 1-311 0 0,69 2 8 0 0,-99-4 352 0 0,4 2-75 0 0,-1 0-1 0 0,0 0 0 0 0,1-1 0 0 0,0 0 1 0 0,-1 0-1 0 0,10-1 0 0 0,-2 1-46 0 0,85 13-121 0 0,-81-12 181 0 0,61 8-1059 0 0,-76-9 911 0 0,7-49-1027 0 0,-28-381 1315 0 0,17 388-75 0 0,-2-11-59 0 0,3 0 0 0 0,3 1-1 0 0,15-85 1 0 0,-6 73-120 0 0,-10 42 49 0 0,1 0-1 0 0,1 0 1 0 0,8-20-1 0 0,1-21-86 0 0,-10 41 119 0 0,-2 14 25 0 0,3-24-278 0 0,-5-9-236 0 0,-1 36 473 0 0,-22-1-165 0 0,-15-1 138 0 0,-762 102 624 0 0,573-62-398 0 0,208-32-330 0 0,16-3 148 0 0,-1 2-39 0 0,-6 0-202 0 0,-5 1-1184 0 0,-6 2-704 0 0,16-3 595 0 0,0-1-108 0 0,1 0 3881 0 0,-2-1-3754 0 0,-18-1-12909 0 0,16 0 12325 0 0,4 2 675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5"/>
    </inkml:context>
    <inkml:brush xml:id="br0">
      <inkml:brushProperty name="width" value="0.05" units="cm"/>
      <inkml:brushProperty name="height" value="0.05" units="cm"/>
    </inkml:brush>
  </inkml:definitions>
  <inkml:trace contextRef="#ctx0" brushRef="#br0">1 0 4064 0 0,'5'0'1539'0'0,"14"0"-95"0"0,-14 0-134 0 0,0 1-103 0 0,7-1-187 0 0,-7 0-528 0 0,0 0 0 0 0,1 0-1 0 0,-1 0 1 0 0,0 1-1 0 0,0 0 1 0 0,0 0 0 0 0,0 0-1 0 0,8 4 1 0 0,-11-4 142 0 0,32 25 1901 0 0,-32-23-2458 0 0,-1 0 0 0 0,-1 0 0 0 0,1 1 1 0 0,0-1-1 0 0,-1 0 0 0 0,0 0 0 0 0,0 0 1 0 0,0 1-1 0 0,0-1 0 0 0,0 0 0 0 0,0 0 1 0 0,-1 0-1 0 0,0 0 0 0 0,0 0 0 0 0,0 1 1 0 0,0-1-1 0 0,-2 4 0 0 0,-33 61 695 0 0,13-24 452 0 0,22-41-936 0 0,1 1-156 0 0,0 0 1 0 0,0 1-1 0 0,0-1 0 0 0,1 0 1 0 0,-1 1-1 0 0,1-1 1 0 0,0 0-1 0 0,0 0 0 0 0,1 0 1 0 0,-1 0-1 0 0,1 0 0 0 0,0 0 1 0 0,0 0-1 0 0,1 0 0 0 0,-1 0 1 0 0,5 4-1 0 0,1 3-70 0 0,0-1 0 0 0,1 0-1 0 0,1-1 1 0 0,18 15 0 0 0,-23-21-41 0 0,10 8 1 0 0,6 33-189 0 0,-20-41 104 0 0,1 2 1 0 0,-1-1-1 0 0,0 0 1 0 0,0 0-1 0 0,0 0 1 0 0,-1 0 0 0 0,0 1-1 0 0,0-1 1 0 0,0 0-1 0 0,0 0 1 0 0,0 0-1 0 0,-1 1 1 0 0,0-1-1 0 0,0 0 1 0 0,0 0-1 0 0,0 0 1 0 0,-1 0-1 0 0,0 0 1 0 0,0 0-1 0 0,-2 4 1 0 0,0-4-110 0 0,0 0 1 0 0,0 0-1 0 0,-1 0 1 0 0,1 0 0 0 0,-1-1-1 0 0,0 1 1 0 0,0-1-1 0 0,0-1 1 0 0,-1 1-1 0 0,1-1 1 0 0,0 0-1 0 0,-9 3 1 0 0,-64 13-4803 0 0,76-17 4769 0 0,-1-1-1263 0 0,-5 4-1735 0 0,2-3 911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6"/>
    </inkml:context>
    <inkml:brush xml:id="br0">
      <inkml:brushProperty name="width" value="0.05" units="cm"/>
      <inkml:brushProperty name="height" value="0.05" units="cm"/>
    </inkml:brush>
  </inkml:definitions>
  <inkml:trace contextRef="#ctx0" brushRef="#br0">1 7 1904 0 0,'8'-7'18331'0'0,"2"72"-16735"0"0,3 87 0 0 0,1 15-291 0 0,-12-110-936 0 0,-3-47-309 0 0,1 0-1 0 0,1 0 1 0 0,-1 0 0 0 0,1 0 0 0 0,1 0-1 0 0,4 15 1 0 0,-4-17-272 0 0,-1 0 0 0 0,0 0 0 0 0,-1 0 0 0 0,0 0-1 0 0,0 0 1 0 0,-2 13 0 0 0,-7 17-4997 0 0,3-28 4505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7"/>
    </inkml:context>
    <inkml:brush xml:id="br0">
      <inkml:brushProperty name="width" value="0.05" units="cm"/>
      <inkml:brushProperty name="height" value="0.05" units="cm"/>
    </inkml:brush>
  </inkml:definitions>
  <inkml:trace contextRef="#ctx0" brushRef="#br0">27 268 2068 0 0,'-5'-8'1760'0'0,"1"0"1"0"0,0 0-1 0 0,0-1 0 0 0,1 1 1 0 0,-4-16 2091 0 0,9-4 739 0 0,3 17-3889 0 0,1 0-1 0 0,1 1 1 0 0,0 0-1 0 0,0 0 1 0 0,0 1 0 0 0,2-1-1 0 0,-1 2 1 0 0,1-1-1 0 0,15-11 1 0 0,-11 11-368 0 0,-1 0 0 0 0,1 1 0 0 0,0 1 0 0 0,1-1 0 0 0,0 2 0 0 0,0 0 0 0 0,17-4 0 0 0,-27 9-186 0 0,-3 1-125 0 0,0-1 1 0 0,1 1-1 0 0,-1-1 1 0 0,1 1-1 0 0,-1 0 1 0 0,0 0-1 0 0,1 0 1 0 0,-1 0-1 0 0,1 0 1 0 0,-1 0-1 0 0,1 0 1 0 0,-1 1-1 0 0,0-1 1 0 0,1 0-1 0 0,-1 1 1 0 0,1-1 0 0 0,0 2-1 0 0,2 1-20 0 0,-1 0 0 0 0,0 0 0 0 0,0 0 0 0 0,-1 1 0 0 0,1-1 1 0 0,-1 1-1 0 0,0-1 0 0 0,1 1 0 0 0,-2 0 0 0 0,1 0 0 0 0,0 0 0 0 0,-1 0 0 0 0,0 0 0 0 0,0 1 0 0 0,0-1 0 0 0,0 0 1 0 0,-1 1-1 0 0,0 5 0 0 0,0-6-12 0 0,-5 23 26 0 0,1-10-43 0 0,0 1 1 0 0,-2-1 0 0 0,-10 26-1 0 0,13-36 36 0 0,2-4-79 0 0,-42 61-120 0 0,43-64 248 0 0,-1 0 1 0 0,0 1 0 0 0,0-1 0 0 0,0 0 0 0 0,0 1 0 0 0,0-1-1 0 0,0 1 1 0 0,1-1 0 0 0,-1 1 0 0 0,0-1 0 0 0,1 1-1 0 0,-1 0 1 0 0,0-1 0 0 0,1 1 0 0 0,-1 0 0 0 0,0 0-1 0 0,1-1 1 0 0,-1 1 0 0 0,1 0 0 0 0,0 0 0 0 0,-1 0 0 0 0,1 0-1 0 0,-1-1 1 0 0,1 1 0 0 0,0 0 0 0 0,0 0 0 0 0,0 1-1 0 0,17 8 1424 0 0,-11-7-1926 0 0,1-1 504 0 0,64 21 307 0 0,-59-17-318 0 0,71 41-198 0 0,86 63 1 0 0,-163-105-2145 0 0,18 17 4724 0 0,-15-15-5538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2"/>
    </inkml:context>
    <inkml:brush xml:id="br0">
      <inkml:brushProperty name="width" value="0.05" units="cm"/>
      <inkml:brushProperty name="height" value="0.05" units="cm"/>
    </inkml:brush>
  </inkml:definitions>
  <inkml:trace contextRef="#ctx0" brushRef="#br0">16 25 572 0 0,'-15'-25'23427'0'0,"15"35"-22918"0"0,5 202 2453 0 0,1 12-5816 0 0,-7-205 2153 0 0,1-16 189 0 0,0 0 1 0 0,0-1 0 0 0,-1 1-1 0 0,2 0 1 0 0,-1-1 0 0 0,0 1-1 0 0,0 0 1 0 0,1-1-1 0 0,0 1 1 0 0,-1 0 0 0 0,1-1-1 0 0,0 1 1 0 0,0-1 0 0 0,0 1-1 0 0,3 3 1 0 0,42-31-14202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3"/>
    </inkml:context>
    <inkml:brush xml:id="br0">
      <inkml:brushProperty name="width" value="0.05" units="cm"/>
      <inkml:brushProperty name="height" value="0.05" units="cm"/>
    </inkml:brush>
  </inkml:definitions>
  <inkml:trace contextRef="#ctx0" brushRef="#br0">506 1 3664 0 0,'0'0'7004'0'0,"-8"0"-5780"0"0,-15-1 303 0 0,1 2 0 0 0,0 0 0 0 0,-23 5 1 0 0,-77 19 875 0 0,39-7-3992 0 0,-2-4-3352 0 0,73-13 3730 0 0,-57 9-9845 0 0,55-4 9653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21"/>
    </inkml:context>
    <inkml:brush xml:id="br0">
      <inkml:brushProperty name="width" value="0.05" units="cm"/>
      <inkml:brushProperty name="height" value="0.05" units="cm"/>
    </inkml:brush>
  </inkml:definitions>
  <inkml:trace contextRef="#ctx0" brushRef="#br0">594 1 4564 0 0,'0'0'13343'0'0,"-8"2"-12877"0"0,-63 9 626 0 0,0-3 0 0 0,-90-1 0 0 0,87-5-1389 0 0,50-1-587 0 0,-84 0-2672 0 0,38-10-7966 0 0,68 8 9656 0 0,1-2 240 0 0,-3-10 228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1"/>
    </inkml:context>
    <inkml:brush xml:id="br0">
      <inkml:brushProperty name="width" value="0.05" units="cm"/>
      <inkml:brushProperty name="height" value="0.05" units="cm"/>
    </inkml:brush>
  </inkml:definitions>
  <inkml:trace contextRef="#ctx0" brushRef="#br0">47 1551 1020 0 0,'0'0'10427'0'0,"3"-1"-10540"0"0,8-13 8001 0 0,-20-33-6601 0 0,8 43-995 0 0,-29-198 2999 0 0,17 62-2722 0 0,5-168 0 0 0,15 222-414 0 0,8-217 60 0 0,-14 283-197 0 0,0 1 0 0 0,2-1 1 0 0,5-25-1 0 0,-4 29-1 0 0,-1 0 0 0 0,-1 0 1 0 0,1-21-1 0 0,12-97-21 0 0,-13 126 103 0 0,1 3-66 0 0,-1-27-76 0 0,-2 20-1532 0 0,2-10 4878 0 0,-3 7-4390 0 0,-2 4-5655 0 0,-29-6-12536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2"/>
    </inkml:context>
    <inkml:brush xml:id="br0">
      <inkml:brushProperty name="width" value="0.05" units="cm"/>
      <inkml:brushProperty name="height" value="0.05" units="cm"/>
    </inkml:brush>
  </inkml:definitions>
  <inkml:trace contextRef="#ctx0" brushRef="#br0">0 1 232 0 0,'0'0'-132'0'0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3"/>
    </inkml:context>
    <inkml:brush xml:id="br0">
      <inkml:brushProperty name="width" value="0.05" units="cm"/>
      <inkml:brushProperty name="height" value="0.05" units="cm"/>
    </inkml:brush>
  </inkml:definitions>
  <inkml:trace contextRef="#ctx0" brushRef="#br0">1 68 1668 0 0,'6'-16'16764'0'0,"-4"25"-15997"0"0,18 66 2419 0 0,30 74 1 0 0,-22-72-1981 0 0,23 103 1 0 0,-38-120-373 0 0,2-1 0 0 0,3 0 0 0 0,31 70 1 0 0,-48-127-111 0 0,7-7-528 0 0,2-2-171 0 0,-2-1-1 0 0,1 0 1 0 0,-1 0-1 0 0,-1-1 1 0 0,1 0-1 0 0,-2 0 0 0 0,1-1 1 0 0,-1 0-1 0 0,0 0 1 0 0,-1 0-1 0 0,5-16 1 0 0,96-383-671 0 0,-64 227-686 0 0,-12 99-325 0 0,-11 36-4119 0 0,-1 65-6157 0 0,-15-14 11668 0 0,0 0 0 0 0,0 0 0 0 0,0 1 0 0 0,-1-1 0 0 0,0 0 0 0 0,0 1 0 0 0,0 0 0 0 0,0-1 0 0 0,-1 1 0 0 0,1 0 0 0 0,-1 0 0 0 0,0 8 0 0 0,7 87-5922 0 0,-3-77 4727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4"/>
    </inkml:context>
    <inkml:brush xml:id="br0">
      <inkml:brushProperty name="width" value="0.05" units="cm"/>
      <inkml:brushProperty name="height" value="0.05" units="cm"/>
    </inkml:brush>
  </inkml:definitions>
  <inkml:trace contextRef="#ctx0" brushRef="#br0">128 13 3324 0 0,'22'-7'4025'0'0,"-8"3"-2920"0"0,-10 2-128 0 0,-12 4 5117 0 0,-9 0-5948 0 0,10-1-14 0 0,0 0-1 0 0,0 0 0 0 0,1 1 1 0 0,-1 0-1 0 0,1 0 0 0 0,-11 6 1 0 0,15-7 221 0 0,-4 1-101 0 0,0 0 0 0 0,0 1 0 0 0,0 0 0 0 0,1 0 0 0 0,-1 0 0 0 0,1 0 0 0 0,0 1 0 0 0,0 0 0 0 0,0 0 0 0 0,1 1 0 0 0,-1-1 0 0 0,1 1 0 0 0,-6 9 0 0 0,8-12 346 0 0,1 5-158 0 0,1-7-400 0 0,0 1-1 0 0,-1 0 0 0 0,1-1 1 0 0,0 1-1 0 0,-1-1 0 0 0,1 1 1 0 0,0 0-1 0 0,0-1 0 0 0,-1 1 1 0 0,1 0-1 0 0,0-1 0 0 0,0 1 1 0 0,0 0-1 0 0,0-1 1 0 0,0 1-1 0 0,0 0 0 0 0,0 0 1 0 0,0-1-1 0 0,0 1 0 0 0,1 0 1 0 0,-1-1-1 0 0,0 1 0 0 0,0 0 1 0 0,1-1-1 0 0,-1 1 0 0 0,0-1 1 0 0,1 1-1 0 0,-1 0 0 0 0,8 7 89 0 0,0-1 0 0 0,1 0-1 0 0,-1-1 1 0 0,1 0-1 0 0,1 0 1 0 0,14 6 0 0 0,-15-8-106 0 0,0 0 1 0 0,0 1 0 0 0,-1 0 0 0 0,0 0 0 0 0,0 1-1 0 0,0 0 1 0 0,0 1 0 0 0,-1 0 0 0 0,0 0 0 0 0,-1 0-1 0 0,7 10 1 0 0,-9-10-28 0 0,-1 0 0 0 0,0 1 0 0 0,0-1 0 0 0,-1 1 0 0 0,0 0 0 0 0,-1 0 0 0 0,1-1 0 0 0,-2 1 0 0 0,1 0 0 0 0,-1 0 0 0 0,0 0 0 0 0,0 0 0 0 0,-1 0 0 0 0,0 0 0 0 0,-1 0 0 0 0,0 0 0 0 0,-3 7 0 0 0,3-8-149 0 0,0-1 1 0 0,-1 1 0 0 0,0-1 0 0 0,0 1-1 0 0,-1-1 1 0 0,1 0 0 0 0,-1 0 0 0 0,-1-1 0 0 0,1 1-1 0 0,-1-1 1 0 0,0 0 0 0 0,0 0 0 0 0,-1-1 0 0 0,1 1-1 0 0,-13 6 1 0 0,-45 16-8599 0 0,54-24 6650 0 0,6-2 17 0 0,3 16-3320 0 0,0-14 4762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3T17:54:31.455"/>
    </inkml:context>
    <inkml:brush xml:id="br0">
      <inkml:brushProperty name="width" value="0.05" units="cm"/>
      <inkml:brushProperty name="height" value="0.05" units="cm"/>
    </inkml:brush>
  </inkml:definitions>
  <inkml:trace contextRef="#ctx0" brushRef="#br0">1 113 5424 0 0,'0'0'21501'0'0,"11"0"-20759"0"0,332-27 3341 0 0,-279 19-4411 0 0,-41 6 266 0 0,59-12-9378 0 0,-77 12 8077 0 0,0 0 0 0 0,0 0 0 0 0,1 0 0 0 0,-1-1 0 0 0,-1 0 0 0 0,1 0 0 0 0,0 0 0 0 0,-1 0 0 0 0,0-1 0 0 0,0 0 0 0 0,0 0 0 0 0,0 0 0 0 0,4-6 0 0 0,1-3-219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3/19/2024</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7597269F-8F94-4263-A491-CC6342C5E138}" type="slidenum">
              <a:rPr lang="en-US" altLang="en-US" sz="1200"/>
              <a:pPr eaLnBrk="1" hangingPunct="1"/>
              <a:t>36</a:t>
            </a:fld>
            <a:endParaRPr lang="en-US" altLang="en-US" sz="1200" dirty="0"/>
          </a:p>
        </p:txBody>
      </p:sp>
    </p:spTree>
    <p:extLst>
      <p:ext uri="{BB962C8B-B14F-4D97-AF65-F5344CB8AC3E}">
        <p14:creationId xmlns:p14="http://schemas.microsoft.com/office/powerpoint/2010/main" val="2930259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E98E5EE5-B59B-4768-8DF2-6E9F6607EBE2}" type="slidenum">
              <a:rPr lang="en-US" altLang="en-US" sz="1200"/>
              <a:pPr eaLnBrk="1" hangingPunct="1"/>
              <a:t>39</a:t>
            </a:fld>
            <a:endParaRPr lang="en-US" altLang="en-US" sz="1200" dirty="0"/>
          </a:p>
        </p:txBody>
      </p:sp>
    </p:spTree>
    <p:extLst>
      <p:ext uri="{BB962C8B-B14F-4D97-AF65-F5344CB8AC3E}">
        <p14:creationId xmlns:p14="http://schemas.microsoft.com/office/powerpoint/2010/main" val="84974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DABD5D46-7877-4564-BBBD-012B9779CF00}" type="slidenum">
              <a:rPr lang="en-US" altLang="en-US" sz="1200"/>
              <a:pPr eaLnBrk="1" hangingPunct="1"/>
              <a:t>43</a:t>
            </a:fld>
            <a:endParaRPr lang="en-US" altLang="en-US" sz="1200" dirty="0"/>
          </a:p>
        </p:txBody>
      </p:sp>
    </p:spTree>
    <p:extLst>
      <p:ext uri="{BB962C8B-B14F-4D97-AF65-F5344CB8AC3E}">
        <p14:creationId xmlns:p14="http://schemas.microsoft.com/office/powerpoint/2010/main" val="81760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7DA9CE2A-5AAD-4997-A713-421DEFC25CCE}" type="slidenum">
              <a:rPr lang="en-US" altLang="en-US" sz="1200"/>
              <a:pPr eaLnBrk="1" hangingPunct="1"/>
              <a:t>46</a:t>
            </a:fld>
            <a:endParaRPr lang="en-US" altLang="en-US" sz="1200"/>
          </a:p>
        </p:txBody>
      </p:sp>
    </p:spTree>
    <p:extLst>
      <p:ext uri="{BB962C8B-B14F-4D97-AF65-F5344CB8AC3E}">
        <p14:creationId xmlns:p14="http://schemas.microsoft.com/office/powerpoint/2010/main" val="564488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6C01C8C1-862C-4A71-9629-70C14562E700}" type="slidenum">
              <a:rPr lang="en-US" altLang="en-US" sz="1200"/>
              <a:pPr eaLnBrk="1" hangingPunct="1"/>
              <a:t>47</a:t>
            </a:fld>
            <a:endParaRPr lang="en-US" altLang="en-US" sz="1200"/>
          </a:p>
        </p:txBody>
      </p:sp>
    </p:spTree>
    <p:extLst>
      <p:ext uri="{BB962C8B-B14F-4D97-AF65-F5344CB8AC3E}">
        <p14:creationId xmlns:p14="http://schemas.microsoft.com/office/powerpoint/2010/main" val="1099176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AD839FFC-CCDA-4659-B6AC-0935D26F78A2}" type="slidenum">
              <a:rPr lang="en-US" altLang="en-US" sz="1200"/>
              <a:pPr eaLnBrk="1" hangingPunct="1"/>
              <a:t>48</a:t>
            </a:fld>
            <a:endParaRPr lang="en-US" altLang="en-US" sz="1200"/>
          </a:p>
        </p:txBody>
      </p:sp>
    </p:spTree>
    <p:extLst>
      <p:ext uri="{BB962C8B-B14F-4D97-AF65-F5344CB8AC3E}">
        <p14:creationId xmlns:p14="http://schemas.microsoft.com/office/powerpoint/2010/main" val="4251439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08BAE76D-1D57-45B6-B76A-CE112B380D73}" type="slidenum">
              <a:rPr lang="en-US" altLang="en-US" sz="1200"/>
              <a:pPr eaLnBrk="1" hangingPunct="1"/>
              <a:t>50</a:t>
            </a:fld>
            <a:endParaRPr lang="en-US" altLang="en-US" sz="1200"/>
          </a:p>
        </p:txBody>
      </p:sp>
    </p:spTree>
    <p:extLst>
      <p:ext uri="{BB962C8B-B14F-4D97-AF65-F5344CB8AC3E}">
        <p14:creationId xmlns:p14="http://schemas.microsoft.com/office/powerpoint/2010/main" val="3410206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81929752-C130-4D3A-BF99-71ABE24F2A40}" type="slidenum">
              <a:rPr lang="en-US" altLang="en-US" sz="1200"/>
              <a:pPr eaLnBrk="1" hangingPunct="1"/>
              <a:t>52</a:t>
            </a:fld>
            <a:endParaRPr lang="en-US" altLang="en-US" sz="1200"/>
          </a:p>
        </p:txBody>
      </p:sp>
    </p:spTree>
    <p:extLst>
      <p:ext uri="{BB962C8B-B14F-4D97-AF65-F5344CB8AC3E}">
        <p14:creationId xmlns:p14="http://schemas.microsoft.com/office/powerpoint/2010/main" val="2655343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A1349A06-997D-4678-A0A6-606E1FC61143}" type="slidenum">
              <a:rPr lang="en-US" altLang="en-US" sz="1200"/>
              <a:pPr eaLnBrk="1" hangingPunct="1"/>
              <a:t>53</a:t>
            </a:fld>
            <a:endParaRPr lang="en-US" altLang="en-US" sz="1200"/>
          </a:p>
        </p:txBody>
      </p:sp>
    </p:spTree>
    <p:extLst>
      <p:ext uri="{BB962C8B-B14F-4D97-AF65-F5344CB8AC3E}">
        <p14:creationId xmlns:p14="http://schemas.microsoft.com/office/powerpoint/2010/main" val="1455822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10" indent="-294465" eaLnBrk="0" hangingPunct="0">
              <a:defRPr sz="2900">
                <a:solidFill>
                  <a:schemeClr val="tx1"/>
                </a:solidFill>
                <a:latin typeface="Times New Roman" pitchFamily="18" charset="0"/>
              </a:defRPr>
            </a:lvl2pPr>
            <a:lvl3pPr marL="1177862" indent="-235572" eaLnBrk="0" hangingPunct="0">
              <a:defRPr sz="2900">
                <a:solidFill>
                  <a:schemeClr val="tx1"/>
                </a:solidFill>
                <a:latin typeface="Times New Roman" pitchFamily="18" charset="0"/>
              </a:defRPr>
            </a:lvl3pPr>
            <a:lvl4pPr marL="1649006" indent="-235572" eaLnBrk="0" hangingPunct="0">
              <a:defRPr sz="2900">
                <a:solidFill>
                  <a:schemeClr val="tx1"/>
                </a:solidFill>
                <a:latin typeface="Times New Roman" pitchFamily="18" charset="0"/>
              </a:defRPr>
            </a:lvl4pPr>
            <a:lvl5pPr marL="2120151" indent="-235572" eaLnBrk="0" hangingPunct="0">
              <a:defRPr sz="2900">
                <a:solidFill>
                  <a:schemeClr val="tx1"/>
                </a:solidFill>
                <a:latin typeface="Times New Roman" pitchFamily="18" charset="0"/>
              </a:defRPr>
            </a:lvl5pPr>
            <a:lvl6pPr marL="259129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40"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585"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29" indent="-235572"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E6C2DACA-CCC6-4563-B7B7-1A2B31B1DE4C}" type="slidenum">
              <a:rPr lang="en-US" altLang="en-US" sz="1200"/>
              <a:pPr eaLnBrk="1" hangingPunct="1"/>
              <a:t>54</a:t>
            </a:fld>
            <a:endParaRPr lang="en-US" altLang="en-US" sz="1200"/>
          </a:p>
        </p:txBody>
      </p:sp>
    </p:spTree>
    <p:extLst>
      <p:ext uri="{BB962C8B-B14F-4D97-AF65-F5344CB8AC3E}">
        <p14:creationId xmlns:p14="http://schemas.microsoft.com/office/powerpoint/2010/main" val="62013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C00262B-2369-4DFC-845D-FDFCC26B5CA0}" type="slidenum">
              <a:rPr lang="en-US" altLang="en-US" sz="1200" smtClean="0"/>
              <a:pPr eaLnBrk="1" hangingPunct="1"/>
              <a:t>20</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1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9DD4CE-6A6F-44D2-A57A-BAF9D13B17EA}" type="slidenum">
              <a:rPr lang="en-US" altLang="en-US" sz="1200" smtClean="0"/>
              <a:pPr eaLnBrk="1" hangingPunct="1"/>
              <a:t>57</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F622066-F8A8-42B9-8FC9-9206C7B531E1}" type="slidenum">
              <a:rPr lang="en-US" altLang="en-US" sz="1200" smtClean="0"/>
              <a:pPr eaLnBrk="1" hangingPunct="1"/>
              <a:t>58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A00FF7-229A-404F-9064-6006C984E9CB}" type="slidenum">
              <a:rPr lang="en-US" altLang="en-US" sz="1200" smtClean="0"/>
              <a:pPr eaLnBrk="1" hangingPunct="1"/>
              <a:t>21</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F59499B-C147-4428-A2C9-5F354753A5AA}" type="slidenum">
              <a:rPr lang="en-US" altLang="en-US" sz="1200" smtClean="0"/>
              <a:pPr eaLnBrk="1" hangingPunct="1"/>
              <a:t>22</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09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D08026-8105-4F7F-BE07-0235BD84D360}" type="slidenum">
              <a:rPr lang="en-US" altLang="en-US" sz="1200" smtClean="0"/>
              <a:pPr eaLnBrk="1" hangingPunct="1"/>
              <a:t>23</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FAE6546-D039-42C3-9258-FF9C0862EFD5}" type="slidenum">
              <a:rPr lang="en-US" altLang="en-US" sz="1200" smtClean="0"/>
              <a:pPr eaLnBrk="1" hangingPunct="1"/>
              <a:t>24</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11C6A0-92C1-4638-BF3D-7C6B9D94256B}" type="slidenum">
              <a:rPr lang="en-US" altLang="en-US" sz="1200" smtClean="0"/>
              <a:pPr eaLnBrk="1" hangingPunct="1"/>
              <a:t>28</a:t>
            </a:fld>
            <a:endParaRPr lang="en-US" altLang="en-US" sz="1200"/>
          </a:p>
        </p:txBody>
      </p:sp>
    </p:spTree>
    <p:extLst>
      <p:ext uri="{BB962C8B-B14F-4D97-AF65-F5344CB8AC3E}">
        <p14:creationId xmlns:p14="http://schemas.microsoft.com/office/powerpoint/2010/main" val="88423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823A37-89B3-4FE8-8701-FBC94662F85B}" type="slidenum">
              <a:rPr lang="en-US" altLang="en-US" sz="1200" smtClean="0"/>
              <a:pPr eaLnBrk="1" hangingPunct="1"/>
              <a:t>29</a:t>
            </a:fld>
            <a:endParaRPr lang="en-US" altLang="en-US" sz="1200"/>
          </a:p>
        </p:txBody>
      </p:sp>
    </p:spTree>
    <p:extLst>
      <p:ext uri="{BB962C8B-B14F-4D97-AF65-F5344CB8AC3E}">
        <p14:creationId xmlns:p14="http://schemas.microsoft.com/office/powerpoint/2010/main" val="1536154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11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25F24F-28FF-47A2-8270-A9D5C3BF7BC0}" type="slidenum">
              <a:rPr lang="en-US" altLang="en-US" sz="1200" smtClean="0"/>
              <a:pPr eaLnBrk="1" hangingPunct="1"/>
              <a:t>30</a:t>
            </a:fld>
            <a:endParaRPr lang="en-US" altLang="en-US" sz="1200"/>
          </a:p>
        </p:txBody>
      </p:sp>
    </p:spTree>
    <p:extLst>
      <p:ext uri="{BB962C8B-B14F-4D97-AF65-F5344CB8AC3E}">
        <p14:creationId xmlns:p14="http://schemas.microsoft.com/office/powerpoint/2010/main" val="3751979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591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 id="2147483735" r:id="rId5"/>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NULL"/><Relationship Id="rId42" Type="http://schemas.openxmlformats.org/officeDocument/2006/relationships/customXml" Target="../ink/ink20.xml"/><Relationship Id="rId47" Type="http://schemas.openxmlformats.org/officeDocument/2006/relationships/image" Target="NULL"/><Relationship Id="rId63" Type="http://schemas.openxmlformats.org/officeDocument/2006/relationships/image" Target="NULL"/><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NULL"/><Relationship Id="rId16" Type="http://schemas.openxmlformats.org/officeDocument/2006/relationships/customXml" Target="../ink/ink7.xml"/><Relationship Id="rId11" Type="http://schemas.openxmlformats.org/officeDocument/2006/relationships/image" Target="NULL"/><Relationship Id="rId32" Type="http://schemas.openxmlformats.org/officeDocument/2006/relationships/customXml" Target="../ink/ink15.xml"/><Relationship Id="rId37" Type="http://schemas.openxmlformats.org/officeDocument/2006/relationships/image" Target="NULL"/><Relationship Id="rId53" Type="http://schemas.openxmlformats.org/officeDocument/2006/relationships/image" Target="NULL"/><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NULL"/><Relationship Id="rId5" Type="http://schemas.openxmlformats.org/officeDocument/2006/relationships/image" Target="NULL"/><Relationship Id="rId90" Type="http://schemas.openxmlformats.org/officeDocument/2006/relationships/customXml" Target="../ink/ink44.xml"/><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NULL"/><Relationship Id="rId30" Type="http://schemas.openxmlformats.org/officeDocument/2006/relationships/customXml" Target="../ink/ink14.xml"/><Relationship Id="rId35" Type="http://schemas.openxmlformats.org/officeDocument/2006/relationships/image" Target="NULL"/><Relationship Id="rId43" Type="http://schemas.openxmlformats.org/officeDocument/2006/relationships/image" Target="NULL"/><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NULL"/><Relationship Id="rId77" Type="http://schemas.openxmlformats.org/officeDocument/2006/relationships/image" Target="NULL"/><Relationship Id="rId8" Type="http://schemas.openxmlformats.org/officeDocument/2006/relationships/customXml" Target="../ink/ink3.xml"/><Relationship Id="rId51" Type="http://schemas.openxmlformats.org/officeDocument/2006/relationships/image" Target="NULL"/><Relationship Id="rId72" Type="http://schemas.openxmlformats.org/officeDocument/2006/relationships/customXml" Target="../ink/ink35.xml"/><Relationship Id="rId80" Type="http://schemas.openxmlformats.org/officeDocument/2006/relationships/customXml" Target="../ink/ink39.xml"/><Relationship Id="rId85" Type="http://schemas.openxmlformats.org/officeDocument/2006/relationships/image" Target="NULL"/><Relationship Id="rId93" Type="http://schemas.openxmlformats.org/officeDocument/2006/relationships/image" Target="NULL"/><Relationship Id="rId12" Type="http://schemas.openxmlformats.org/officeDocument/2006/relationships/customXml" Target="../ink/ink5.xml"/><Relationship Id="rId17" Type="http://schemas.openxmlformats.org/officeDocument/2006/relationships/image" Target="NULL"/><Relationship Id="rId25" Type="http://schemas.openxmlformats.org/officeDocument/2006/relationships/image" Target="NULL"/><Relationship Id="rId33" Type="http://schemas.openxmlformats.org/officeDocument/2006/relationships/image" Target="NULL"/><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NULL"/><Relationship Id="rId67" Type="http://schemas.openxmlformats.org/officeDocument/2006/relationships/image" Target="NULL"/><Relationship Id="rId20" Type="http://schemas.openxmlformats.org/officeDocument/2006/relationships/customXml" Target="../ink/ink9.xml"/><Relationship Id="rId41" Type="http://schemas.openxmlformats.org/officeDocument/2006/relationships/image" Target="NULL"/><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NULL"/><Relationship Id="rId83" Type="http://schemas.openxmlformats.org/officeDocument/2006/relationships/image" Target="NULL"/><Relationship Id="rId88" Type="http://schemas.openxmlformats.org/officeDocument/2006/relationships/customXml" Target="../ink/ink43.xml"/><Relationship Id="rId91"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customXml" Target="../ink/ink2.xm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NULL"/><Relationship Id="rId57" Type="http://schemas.openxmlformats.org/officeDocument/2006/relationships/image" Target="NULL"/><Relationship Id="rId10" Type="http://schemas.openxmlformats.org/officeDocument/2006/relationships/customXml" Target="../ink/ink4.xml"/><Relationship Id="rId31" Type="http://schemas.openxmlformats.org/officeDocument/2006/relationships/image" Target="NULL"/><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NULL"/><Relationship Id="rId73" Type="http://schemas.openxmlformats.org/officeDocument/2006/relationships/image" Target="NULL"/><Relationship Id="rId78" Type="http://schemas.openxmlformats.org/officeDocument/2006/relationships/customXml" Target="../ink/ink38.xml"/><Relationship Id="rId81" Type="http://schemas.openxmlformats.org/officeDocument/2006/relationships/image" Target="NULL"/><Relationship Id="rId86" Type="http://schemas.openxmlformats.org/officeDocument/2006/relationships/customXml" Target="../ink/ink42.xml"/><Relationship Id="rId9" Type="http://schemas.openxmlformats.org/officeDocument/2006/relationships/image" Target="NULL"/><Relationship Id="rId13" Type="http://schemas.openxmlformats.org/officeDocument/2006/relationships/image" Target="NULL"/><Relationship Id="rId18" Type="http://schemas.openxmlformats.org/officeDocument/2006/relationships/customXml" Target="../ink/ink8.xml"/><Relationship Id="rId39" Type="http://schemas.openxmlformats.org/officeDocument/2006/relationships/image" Target="NULL"/><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NULL"/><Relationship Id="rId76" Type="http://schemas.openxmlformats.org/officeDocument/2006/relationships/customXml" Target="../ink/ink37.xml"/><Relationship Id="rId7" Type="http://schemas.openxmlformats.org/officeDocument/2006/relationships/image" Target="NULL"/><Relationship Id="rId71" Type="http://schemas.openxmlformats.org/officeDocument/2006/relationships/image" Target="NULL"/><Relationship Id="rId92" Type="http://schemas.openxmlformats.org/officeDocument/2006/relationships/customXml" Target="../ink/ink45.xml"/><Relationship Id="rId2" Type="http://schemas.openxmlformats.org/officeDocument/2006/relationships/customXml" Target="../ink/ink1.xml"/><Relationship Id="rId29" Type="http://schemas.openxmlformats.org/officeDocument/2006/relationships/image" Target="NULL"/><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NULL"/><Relationship Id="rId66" Type="http://schemas.openxmlformats.org/officeDocument/2006/relationships/customXml" Target="../ink/ink32.xml"/><Relationship Id="rId87" Type="http://schemas.openxmlformats.org/officeDocument/2006/relationships/image" Target="NULL"/><Relationship Id="rId61" Type="http://schemas.openxmlformats.org/officeDocument/2006/relationships/image" Target="NULL"/><Relationship Id="rId82" Type="http://schemas.openxmlformats.org/officeDocument/2006/relationships/customXml" Target="../ink/ink40.xml"/><Relationship Id="rId19" Type="http://schemas.openxmlformats.org/officeDocument/2006/relationships/image" Target="NUL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2024</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16: Large Power System Operations</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Volt-Var Control</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6. Buses have a minimum and maximum voltage magnitude limit that must be maintained in good operations.</a:t>
            </a:r>
          </a:p>
          <a:p>
            <a:pPr marL="0" indent="0">
              <a:buNone/>
            </a:pPr>
            <a:endParaRPr lang="en-US" dirty="0"/>
          </a:p>
        </p:txBody>
      </p:sp>
      <p:sp>
        <p:nvSpPr>
          <p:cNvPr id="4" name="TextBox 3">
            <a:extLst>
              <a:ext uri="{FF2B5EF4-FFF2-40B4-BE49-F238E27FC236}">
                <a16:creationId xmlns:a16="http://schemas.microsoft.com/office/drawing/2014/main" id="{A37C2D28-D1F8-6569-75A7-5CAB6F0C5046}"/>
              </a:ext>
            </a:extLst>
          </p:cNvPr>
          <p:cNvSpPr txBox="1"/>
          <p:nvPr/>
        </p:nvSpPr>
        <p:spPr>
          <a:xfrm>
            <a:off x="8534400" y="3124200"/>
            <a:ext cx="2255519" cy="2554545"/>
          </a:xfrm>
          <a:prstGeom prst="rect">
            <a:avLst/>
          </a:prstGeom>
          <a:solidFill>
            <a:srgbClr val="D6D2C4"/>
          </a:solidFill>
        </p:spPr>
        <p:txBody>
          <a:bodyPr wrap="square" rtlCol="0">
            <a:spAutoFit/>
          </a:bodyPr>
          <a:lstStyle/>
          <a:p>
            <a:pPr algn="l"/>
            <a:r>
              <a:rPr lang="en-US" sz="2000" dirty="0">
                <a:latin typeface="+mj-lt"/>
              </a:rPr>
              <a:t>These are also covered by NERC standards. Typical limits would be 0.95 for a minimum limit and 1.08 for a maximum limit</a:t>
            </a:r>
          </a:p>
        </p:txBody>
      </p:sp>
      <p:pic>
        <p:nvPicPr>
          <p:cNvPr id="5" name="Picture 8">
            <a:extLst>
              <a:ext uri="{FF2B5EF4-FFF2-40B4-BE49-F238E27FC236}">
                <a16:creationId xmlns:a16="http://schemas.microsoft.com/office/drawing/2014/main" id="{1C8743FC-6FC3-8A52-FE2C-0A68585648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362200"/>
            <a:ext cx="6753281" cy="4359275"/>
          </a:xfrm>
          <a:prstGeom prst="rect">
            <a:avLst/>
          </a:prstGeom>
          <a:noFill/>
          <a:ln w="12700" cap="flat">
            <a:solidFill>
              <a:schemeClr val="tx1"/>
            </a:solidFill>
            <a:miter lim="800000"/>
            <a:headEnd type="none" w="sm" len="sm"/>
            <a:tailEnd type="none" w="sm" len="sm"/>
          </a:ln>
        </p:spPr>
      </p:pic>
    </p:spTree>
    <p:extLst>
      <p:ext uri="{BB962C8B-B14F-4D97-AF65-F5344CB8AC3E}">
        <p14:creationId xmlns:p14="http://schemas.microsoft.com/office/powerpoint/2010/main" val="3523268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Volt-Var Control</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7. Reactive power flow is closely tied with the voltage magnitude of buses, so volts and vars are often coordinated together.</a:t>
                </a:r>
                <a:endParaRPr lang="en-US" dirty="0"/>
              </a:p>
              <a:p>
                <a:r>
                  <a:rPr lang="en-US" dirty="0"/>
                  <a:t>Again, go back to the derivation of the Fast-Decoupled Power Flow to see from the equations why </a:t>
                </a:r>
                <a14:m>
                  <m:oMath xmlns:m="http://schemas.openxmlformats.org/officeDocument/2006/math">
                    <m:r>
                      <a:rPr lang="en-US" b="0" i="1" smtClean="0">
                        <a:latin typeface="Cambria Math" panose="02040503050406030204" pitchFamily="18" charset="0"/>
                      </a:rPr>
                      <m:t>𝑉</m:t>
                    </m:r>
                  </m:oMath>
                </a14:m>
                <a:r>
                  <a:rPr lang="en-US" dirty="0"/>
                  <a:t> and </a:t>
                </a:r>
                <a14:m>
                  <m:oMath xmlns:m="http://schemas.openxmlformats.org/officeDocument/2006/math">
                    <m:r>
                      <a:rPr lang="en-US" b="0" i="1" smtClean="0">
                        <a:latin typeface="Cambria Math" panose="02040503050406030204" pitchFamily="18" charset="0"/>
                      </a:rPr>
                      <m:t>𝑄</m:t>
                    </m:r>
                  </m:oMath>
                </a14:m>
                <a:r>
                  <a:rPr lang="en-US" dirty="0"/>
                  <a:t> are so closely related.</a:t>
                </a:r>
              </a:p>
              <a:p>
                <a:pPr>
                  <a:buFont typeface="+mj-lt"/>
                  <a:buAutoNum type="arabicPeriod"/>
                </a:pPr>
                <a14:m>
                  <m:oMath xmlns:m="http://schemas.openxmlformats.org/officeDocument/2006/math">
                    <m:r>
                      <m:rPr>
                        <m:nor/>
                      </m:rPr>
                      <a:rPr lang="en-US" smtClean="0">
                        <a:solidFill>
                          <a:schemeClr val="tx1"/>
                        </a:solidFill>
                      </a:rPr>
                      <m:t>Usually</m:t>
                    </m:r>
                    <m:r>
                      <m:rPr>
                        <m:nor/>
                      </m:rPr>
                      <a:rPr lang="en-US" smtClean="0">
                        <a:solidFill>
                          <a:schemeClr val="tx1"/>
                        </a:solidFill>
                      </a:rPr>
                      <m:t> </m:t>
                    </m:r>
                    <m:r>
                      <m:rPr>
                        <m:nor/>
                      </m:rPr>
                      <a:rPr lang="en-US" smtClean="0">
                        <a:solidFill>
                          <a:schemeClr val="tx1"/>
                        </a:solidFill>
                      </a:rPr>
                      <m:t>r</m:t>
                    </m:r>
                    <m:r>
                      <m:rPr>
                        <m:nor/>
                      </m:rPr>
                      <a:rPr lang="en-US" smtClean="0">
                        <a:solidFill>
                          <a:schemeClr val="tx1"/>
                        </a:solidFill>
                      </a:rPr>
                      <m:t> </m:t>
                    </m:r>
                    <m:r>
                      <a:rPr lang="en-US" i="0">
                        <a:solidFill>
                          <a:schemeClr val="tx1"/>
                        </a:solidFill>
                        <a:latin typeface="Cambria Math" panose="02040503050406030204" pitchFamily="18" charset="0"/>
                      </a:rPr>
                      <m:t>≪</m:t>
                    </m:r>
                    <m:r>
                      <m:rPr>
                        <m:nor/>
                      </m:rPr>
                      <a:rPr lang="en-US">
                        <a:solidFill>
                          <a:schemeClr val="tx1"/>
                        </a:solidFill>
                      </a:rPr>
                      <m:t>x</m:t>
                    </m:r>
                    <m:r>
                      <m:rPr>
                        <m:nor/>
                      </m:rPr>
                      <a:rPr lang="en-US">
                        <a:solidFill>
                          <a:schemeClr val="tx1"/>
                        </a:solidFill>
                      </a:rPr>
                      <m:t>, </m:t>
                    </m:r>
                    <m:r>
                      <m:rPr>
                        <m:nor/>
                      </m:rPr>
                      <a:rPr lang="en-US">
                        <a:solidFill>
                          <a:schemeClr val="tx1"/>
                        </a:solidFill>
                      </a:rPr>
                      <m:t>therefore</m:t>
                    </m:r>
                    <m:r>
                      <m:rPr>
                        <m:nor/>
                      </m:rPr>
                      <a:rPr lang="en-US">
                        <a:solidFill>
                          <a:schemeClr val="tx1"/>
                        </a:solidFill>
                      </a:rPr>
                      <m:t>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G</m:t>
                            </m:r>
                          </m:e>
                          <m:sub>
                            <m:r>
                              <m:rPr>
                                <m:sty m:val="p"/>
                              </m:rPr>
                              <a:rPr lang="en-US" i="0">
                                <a:solidFill>
                                  <a:schemeClr val="tx1"/>
                                </a:solidFill>
                                <a:latin typeface="Cambria Math" panose="02040503050406030204" pitchFamily="18" charset="0"/>
                              </a:rPr>
                              <m:t>ij</m:t>
                            </m:r>
                          </m:sub>
                        </m:sSub>
                      </m:e>
                    </m:d>
                    <m:r>
                      <a:rPr lang="en-US" i="0">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B</m:t>
                            </m:r>
                          </m:e>
                          <m:sub>
                            <m:r>
                              <m:rPr>
                                <m:sty m:val="p"/>
                              </m:rPr>
                              <a:rPr lang="en-US" i="0">
                                <a:solidFill>
                                  <a:schemeClr val="tx1"/>
                                </a:solidFill>
                                <a:latin typeface="Cambria Math" panose="02040503050406030204" pitchFamily="18" charset="0"/>
                              </a:rPr>
                              <m:t>ij</m:t>
                            </m:r>
                          </m:sub>
                        </m:sSub>
                      </m:e>
                    </m:d>
                  </m:oMath>
                </a14:m>
                <a:endParaRPr lang="en-US" dirty="0">
                  <a:solidFill>
                    <a:schemeClr val="tx1"/>
                  </a:solidFill>
                </a:endParaRPr>
              </a:p>
              <a:p>
                <a:pPr marL="0" indent="0">
                  <a:buNone/>
                </a:pPr>
                <a:r>
                  <a:rPr lang="en-US" dirty="0">
                    <a:solidFill>
                      <a:schemeClr val="tx1"/>
                    </a:solidFill>
                  </a:rPr>
                  <a:t>2.  </a:t>
                </a:r>
                <a14:m>
                  <m:oMath xmlns:m="http://schemas.openxmlformats.org/officeDocument/2006/math">
                    <m:r>
                      <a:rPr lang="en-US" i="1">
                        <a:solidFill>
                          <a:schemeClr val="tx1"/>
                        </a:solidFill>
                        <a:latin typeface="Cambria Math" panose="02040503050406030204" pitchFamily="18" charset="0"/>
                      </a:rPr>
                      <m:t>	</m:t>
                    </m:r>
                    <m:r>
                      <m:rPr>
                        <m:nor/>
                      </m:rPr>
                      <a:rPr lang="en-US">
                        <a:solidFill>
                          <a:schemeClr val="tx1"/>
                        </a:solidFill>
                      </a:rPr>
                      <m:t>Usually</m:t>
                    </m:r>
                    <m:r>
                      <m:rPr>
                        <m:nor/>
                      </m:rPr>
                      <a:rPr lang="en-US">
                        <a:solidFill>
                          <a:schemeClr val="tx1"/>
                        </a:solidFill>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r>
                      <m:rPr>
                        <m:nor/>
                      </m:rPr>
                      <a:rPr lang="en-US">
                        <a:solidFill>
                          <a:schemeClr val="tx1"/>
                        </a:solidFill>
                      </a:rPr>
                      <m:t> </m:t>
                    </m:r>
                    <m:r>
                      <m:rPr>
                        <m:nor/>
                      </m:rPr>
                      <a:rPr lang="en-US">
                        <a:solidFill>
                          <a:schemeClr val="tx1"/>
                        </a:solidFill>
                      </a:rPr>
                      <m:t>is</m:t>
                    </m:r>
                    <m:r>
                      <m:rPr>
                        <m:nor/>
                      </m:rPr>
                      <a:rPr lang="en-US">
                        <a:solidFill>
                          <a:schemeClr val="tx1"/>
                        </a:solidFill>
                      </a:rPr>
                      <m:t> </m:t>
                    </m:r>
                    <m:r>
                      <m:rPr>
                        <m:nor/>
                      </m:rPr>
                      <a:rPr lang="en-US">
                        <a:solidFill>
                          <a:schemeClr val="tx1"/>
                        </a:solidFill>
                      </a:rPr>
                      <m:t>small</m:t>
                    </m:r>
                    <m:r>
                      <m:rPr>
                        <m:nor/>
                      </m:rPr>
                      <a:rPr lang="en-US">
                        <a:solidFill>
                          <a:schemeClr val="tx1"/>
                        </a:solidFill>
                      </a:rPr>
                      <m:t> </m:t>
                    </m:r>
                    <m:r>
                      <m:rPr>
                        <m:nor/>
                      </m:rPr>
                      <a:rPr lang="en-US">
                        <a:solidFill>
                          <a:schemeClr val="tx1"/>
                        </a:solidFill>
                      </a:rPr>
                      <m:t>so</m:t>
                    </m:r>
                    <m:r>
                      <m:rPr>
                        <m:nor/>
                      </m:rPr>
                      <a:rPr lang="en-US">
                        <a:solidFill>
                          <a:schemeClr val="tx1"/>
                        </a:solidFill>
                      </a:rPr>
                      <m:t> </m:t>
                    </m:r>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sin</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fName>
                      <m:e>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0</m:t>
                    </m:r>
                  </m:oMath>
                </a14:m>
                <a:endParaRPr lang="en-US" i="1" dirty="0"/>
              </a:p>
              <a:p>
                <a14:m>
                  <m:oMath xmlns:m="http://schemas.openxmlformats.org/officeDocument/2006/math">
                    <m:r>
                      <m:rPr>
                        <m:nor/>
                      </m:rPr>
                      <a:rPr lang="en-US">
                        <a:solidFill>
                          <a:schemeClr val="tx1"/>
                        </a:solidFill>
                      </a:rPr>
                      <m:t>Therefore</m:t>
                    </m:r>
                  </m:oMath>
                </a14:m>
                <a:br>
                  <a:rPr lang="en-US" dirty="0">
                    <a:solidFill>
                      <a:schemeClr val="tx1"/>
                    </a:solidFill>
                  </a:rPr>
                </a:br>
                <a14:m>
                  <m:oMath xmlns:m="http://schemas.openxmlformats.org/officeDocument/2006/math">
                    <m:r>
                      <a:rPr lang="en-US" i="1">
                        <a:solidFill>
                          <a:schemeClr val="tx1"/>
                        </a:solidFill>
                        <a:latin typeface="Cambria Math" panose="02040503050406030204" pitchFamily="18" charset="0"/>
                      </a:rPr>
                      <m:t>	</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𝐏</m:t>
                            </m:r>
                          </m:e>
                          <m:sub>
                            <m:r>
                              <a:rPr lang="en-US" i="1">
                                <a:solidFill>
                                  <a:schemeClr val="tx1"/>
                                </a:solidFill>
                                <a:latin typeface="Cambria Math" panose="02040503050406030204" pitchFamily="18" charset="0"/>
                              </a:rPr>
                              <m:t>𝑖</m:t>
                            </m:r>
                          </m:sub>
                        </m:sSub>
                      </m:num>
                      <m:den>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𝐕</m:t>
                                </m:r>
                              </m:e>
                              <m:sub>
                                <m:r>
                                  <a:rPr lang="en-US" i="1">
                                    <a:solidFill>
                                      <a:schemeClr val="tx1"/>
                                    </a:solidFill>
                                    <a:latin typeface="Cambria Math" panose="02040503050406030204" pitchFamily="18" charset="0"/>
                                  </a:rPr>
                                  <m:t>𝑗</m:t>
                                </m:r>
                              </m:sub>
                            </m:sSub>
                          </m:e>
                        </m:d>
                      </m:den>
                    </m:f>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𝑖𝑗</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𝑖𝑗</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sin</m:t>
                            </m:r>
                            <m:r>
                              <a:rPr lang="en-US" i="1">
                                <a:latin typeface="Cambria Math" panose="02040503050406030204" pitchFamily="18" charset="0"/>
                              </a:rPr>
                              <m:t>𝜃</m:t>
                            </m:r>
                          </m:e>
                          <m:sub>
                            <m:r>
                              <a:rPr lang="en-US" i="1">
                                <a:latin typeface="Cambria Math" panose="02040503050406030204" pitchFamily="18" charset="0"/>
                              </a:rPr>
                              <m:t>𝑖𝑗</m:t>
                            </m:r>
                          </m:sub>
                        </m:sSub>
                      </m:e>
                    </m:d>
                    <m:r>
                      <a:rPr lang="en-US" i="1">
                        <a:solidFill>
                          <a:schemeClr val="tx1"/>
                        </a:solidFill>
                        <a:latin typeface="Cambria Math" panose="02040503050406030204" pitchFamily="18" charset="0"/>
                      </a:rPr>
                      <m:t>		≈	0</m:t>
                    </m:r>
                  </m:oMath>
                </a14:m>
                <a:br>
                  <a:rPr lang="en-US" i="1" dirty="0">
                    <a:solidFill>
                      <a:schemeClr val="tx1"/>
                    </a:solidFill>
                  </a:rPr>
                </a:br>
                <a14:m>
                  <m:oMath xmlns:m="http://schemas.openxmlformats.org/officeDocument/2006/math">
                    <m:r>
                      <a:rPr lang="en-US" i="1">
                        <a:solidFill>
                          <a:schemeClr val="tx1"/>
                        </a:solidFill>
                        <a:latin typeface="Cambria Math" panose="02040503050406030204" pitchFamily="18" charset="0"/>
                      </a:rPr>
                      <m:t>	</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𝐐</m:t>
                            </m:r>
                          </m:e>
                          <m:sub>
                            <m:r>
                              <a:rPr lang="en-US" i="1">
                                <a:solidFill>
                                  <a:schemeClr val="tx1"/>
                                </a:solidFill>
                                <a:latin typeface="Cambria Math" panose="02040503050406030204" pitchFamily="18" charset="0"/>
                              </a:rPr>
                              <m:t>𝑖</m:t>
                            </m:r>
                          </m:sub>
                        </m:sSub>
                      </m:num>
                      <m:den>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𝛉</m:t>
                            </m:r>
                          </m:e>
                          <m:sub>
                            <m:r>
                              <a:rPr lang="en-US" i="1">
                                <a:solidFill>
                                  <a:schemeClr val="tx1"/>
                                </a:solidFill>
                                <a:latin typeface="Cambria Math" panose="02040503050406030204" pitchFamily="18" charset="0"/>
                              </a:rPr>
                              <m:t>𝑗</m:t>
                            </m:r>
                          </m:sub>
                        </m:sSub>
                      </m:den>
                    </m:f>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𝑗</m:t>
                            </m:r>
                          </m:sub>
                        </m:sSub>
                      </m:e>
                    </m:d>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𝐺</m:t>
                            </m:r>
                          </m:e>
                          <m:sub>
                            <m:r>
                              <a:rPr lang="en-US" i="1">
                                <a:solidFill>
                                  <a:schemeClr val="tx1"/>
                                </a:solidFill>
                                <a:latin typeface="Cambria Math" panose="02040503050406030204" pitchFamily="18" charset="0"/>
                              </a:rPr>
                              <m:t>𝑖𝑗</m:t>
                            </m:r>
                          </m:sub>
                        </m:sSub>
                        <m:func>
                          <m:funcPr>
                            <m:ctrlPr>
                              <a:rPr lang="en-US" i="1">
                                <a:solidFill>
                                  <a:schemeClr val="tx1"/>
                                </a:solidFill>
                                <a:latin typeface="Cambria Math" panose="02040503050406030204" pitchFamily="18" charset="0"/>
                              </a:rPr>
                            </m:ctrlPr>
                          </m:funcPr>
                          <m:fName>
                            <m:sSub>
                              <m:sSubPr>
                                <m:ctrlPr>
                                  <a:rPr lang="en-US" i="1">
                                    <a:solidFill>
                                      <a:schemeClr val="tx1"/>
                                    </a:solidFill>
                                    <a:latin typeface="Cambria Math" panose="02040503050406030204" pitchFamily="18" charset="0"/>
                                  </a:rPr>
                                </m:ctrlPr>
                              </m:sSubPr>
                              <m:e>
                                <m:r>
                                  <m:rPr>
                                    <m:sty m:val="p"/>
                                  </m:rPr>
                                  <a:rPr lang="en-US">
                                    <a:solidFill>
                                      <a:schemeClr val="tx1"/>
                                    </a:solidFill>
                                    <a:latin typeface="Cambria Math" panose="02040503050406030204" pitchFamily="18" charset="0"/>
                                  </a:rPr>
                                  <m:t>cos</m:t>
                                </m:r>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𝑖𝑗</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sin</m:t>
                            </m:r>
                            <m:r>
                              <a:rPr lang="en-US" i="1">
                                <a:latin typeface="Cambria Math" panose="02040503050406030204" pitchFamily="18" charset="0"/>
                              </a:rPr>
                              <m:t>𝜃</m:t>
                            </m:r>
                          </m:e>
                          <m:sub>
                            <m:r>
                              <a:rPr lang="en-US" i="1">
                                <a:latin typeface="Cambria Math" panose="02040503050406030204" pitchFamily="18" charset="0"/>
                              </a:rPr>
                              <m:t>𝑖𝑗</m:t>
                            </m:r>
                          </m:sub>
                        </m:sSub>
                      </m:e>
                    </m:d>
                    <m:r>
                      <a:rPr lang="en-US" i="1">
                        <a:solidFill>
                          <a:schemeClr val="tx1"/>
                        </a:solidFill>
                        <a:latin typeface="Cambria Math" panose="02040503050406030204" pitchFamily="18" charset="0"/>
                      </a:rPr>
                      <m:t>	≈	0</m:t>
                    </m:r>
                  </m:oMath>
                </a14:m>
                <a:endParaRPr lang="en-US" dirty="0">
                  <a:solidFill>
                    <a:schemeClr val="tx1"/>
                  </a:solidFill>
                </a:endParaRPr>
              </a:p>
            </p:txBody>
          </p:sp>
        </mc:Choice>
        <mc:Fallback xmlns="">
          <p:sp>
            <p:nvSpPr>
              <p:cNvPr id="3" name="Text Placeholder 2">
                <a:extLst>
                  <a:ext uri="{FF2B5EF4-FFF2-40B4-BE49-F238E27FC236}">
                    <a16:creationId xmlns:a16="http://schemas.microsoft.com/office/drawing/2014/main" id="{9B058125-7583-1CA6-ED8D-7AC9145CD01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895" t="-824"/>
                </a:stretch>
              </a:blipFill>
            </p:spPr>
            <p:txBody>
              <a:bodyPr/>
              <a:lstStyle/>
              <a:p>
                <a:r>
                  <a:rPr lang="en-US">
                    <a:noFill/>
                  </a:rPr>
                  <a:t> </a:t>
                </a:r>
              </a:p>
            </p:txBody>
          </p:sp>
        </mc:Fallback>
      </mc:AlternateContent>
    </p:spTree>
    <p:extLst>
      <p:ext uri="{BB962C8B-B14F-4D97-AF65-F5344CB8AC3E}">
        <p14:creationId xmlns:p14="http://schemas.microsoft.com/office/powerpoint/2010/main" val="457343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Volt-Var Control</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8. Generator voltage magnitudes are scheduled, with generators changing their reactive power output to control their voltage.</a:t>
            </a:r>
          </a:p>
          <a:p>
            <a:pPr marL="0" indent="0">
              <a:buNone/>
            </a:pPr>
            <a:endParaRPr lang="en-US" dirty="0"/>
          </a:p>
        </p:txBody>
      </p:sp>
    </p:spTree>
    <p:extLst>
      <p:ext uri="{BB962C8B-B14F-4D97-AF65-F5344CB8AC3E}">
        <p14:creationId xmlns:p14="http://schemas.microsoft.com/office/powerpoint/2010/main" val="4139911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Zion Nuclear Power Plant</a:t>
            </a:r>
            <a:endParaRPr lang="en-US" dirty="0"/>
          </a:p>
        </p:txBody>
      </p:sp>
      <p:sp>
        <p:nvSpPr>
          <p:cNvPr id="3" name="Content Placeholder 2"/>
          <p:cNvSpPr>
            <a:spLocks noGrp="1"/>
          </p:cNvSpPr>
          <p:nvPr>
            <p:ph type="body" sz="quarter" idx="10"/>
          </p:nvPr>
        </p:nvSpPr>
        <p:spPr/>
        <p:txBody>
          <a:bodyPr/>
          <a:lstStyle/>
          <a:p>
            <a:r>
              <a:rPr lang="en-US"/>
              <a:t>The Zion nuclear power plant, located on Lake Michigan, on the Illinois/Wisconsin border, use to be a 2000 MW generator, commissioned in 1973-74</a:t>
            </a:r>
          </a:p>
          <a:p>
            <a:r>
              <a:rPr lang="en-US"/>
              <a:t>In 1997 a control-room operator inserted control rods too far during a shut down, then withdrew them without following procedures</a:t>
            </a:r>
          </a:p>
          <a:p>
            <a:pPr lvl="1"/>
            <a:r>
              <a:rPr lang="en-US"/>
              <a:t>NRC also said there were too many people in the control room</a:t>
            </a:r>
          </a:p>
          <a:p>
            <a:pPr lvl="1"/>
            <a:r>
              <a:rPr lang="en-US"/>
              <a:t>ComEd ended up shutting down both units because it was too costly to fix the damage (estimated at $435 million!)</a:t>
            </a:r>
          </a:p>
          <a:p>
            <a:r>
              <a:rPr lang="en-US"/>
              <a:t>However, the plant was used for many years as a source of reactive power for North Illinois</a:t>
            </a:r>
            <a:endParaRPr lang="en-US" dirty="0"/>
          </a:p>
        </p:txBody>
      </p:sp>
    </p:spTree>
    <p:extLst>
      <p:ext uri="{BB962C8B-B14F-4D97-AF65-F5344CB8AC3E}">
        <p14:creationId xmlns:p14="http://schemas.microsoft.com/office/powerpoint/2010/main" val="1837350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Zion Nuclear Power Plant</a:t>
            </a:r>
            <a:endParaRPr lang="en-US" dirty="0"/>
          </a:p>
        </p:txBody>
      </p:sp>
      <p:pic>
        <p:nvPicPr>
          <p:cNvPr id="24985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804" r="23893"/>
          <a:stretch/>
        </p:blipFill>
        <p:spPr bwMode="auto">
          <a:xfrm>
            <a:off x="1752600" y="1295400"/>
            <a:ext cx="813816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993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Volt-Var Control</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9. Some transformers have variable tap ratios that can be used to control voltage.</a:t>
            </a:r>
            <a:endParaRPr lang="en-US" dirty="0"/>
          </a:p>
        </p:txBody>
      </p:sp>
      <p:pic>
        <p:nvPicPr>
          <p:cNvPr id="4" name="Picture 2">
            <a:extLst>
              <a:ext uri="{FF2B5EF4-FFF2-40B4-BE49-F238E27FC236}">
                <a16:creationId xmlns:a16="http://schemas.microsoft.com/office/drawing/2014/main" id="{A195D4E1-8847-512C-06E2-46044EE0E4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86" r="-19586"/>
          <a:stretch/>
        </p:blipFill>
        <p:spPr bwMode="auto">
          <a:xfrm>
            <a:off x="1295400" y="2286000"/>
            <a:ext cx="7135111"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77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Volt-Var Control</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10. Reactive power resources, such a shunt capacitors, static VAR compensators, and synchronous condensers, are primarily used as voltage control devices. </a:t>
            </a:r>
          </a:p>
          <a:p>
            <a:r>
              <a:rPr lang="en-US" dirty="0"/>
              <a:t>Reactive power controllers include switched shunts, static var compensators (SVCs), LTC transformers, sometimes generator voltage setpoints</a:t>
            </a:r>
          </a:p>
          <a:p>
            <a:r>
              <a:rPr lang="en-US" dirty="0"/>
              <a:t>Goal is to maintain adequate system voltages and reduce losses</a:t>
            </a:r>
          </a:p>
          <a:p>
            <a:r>
              <a:rPr lang="en-US" dirty="0"/>
              <a:t>Reactive power control is much less linear than real power control; this is partially due to the much higher reactive power losses because for high voltage transmission lines X is usually much larger than R</a:t>
            </a:r>
          </a:p>
          <a:p>
            <a:pPr lvl="1"/>
            <a:r>
              <a:rPr lang="en-US" dirty="0"/>
              <a:t>Losses are very nonlinear </a:t>
            </a:r>
          </a:p>
          <a:p>
            <a:r>
              <a:rPr lang="en-US" dirty="0"/>
              <a:t>Vars do not travel far</a:t>
            </a:r>
          </a:p>
        </p:txBody>
      </p:sp>
    </p:spTree>
    <p:extLst>
      <p:ext uri="{BB962C8B-B14F-4D97-AF65-F5344CB8AC3E}">
        <p14:creationId xmlns:p14="http://schemas.microsoft.com/office/powerpoint/2010/main" val="393554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ERCOT Competitive Renewable Energy Zones (CREZ) Study</a:t>
            </a:r>
            <a:endParaRPr lang="en-US" dirty="0"/>
          </a:p>
        </p:txBody>
      </p:sp>
      <p:sp>
        <p:nvSpPr>
          <p:cNvPr id="3" name="Content Placeholder 2"/>
          <p:cNvSpPr>
            <a:spLocks noGrp="1"/>
          </p:cNvSpPr>
          <p:nvPr>
            <p:ph type="body" sz="quarter" idx="10"/>
          </p:nvPr>
        </p:nvSpPr>
        <p:spPr/>
        <p:txBody>
          <a:bodyPr/>
          <a:lstStyle/>
          <a:p>
            <a:r>
              <a:rPr lang="en-US"/>
              <a:t>In 2005 Texas Legislature ordered a grid study in order to accommodate more renewable generation in West Texas; reactive compensation was a key aspect</a:t>
            </a:r>
            <a:endParaRPr lang="en-US" dirty="0"/>
          </a:p>
        </p:txBody>
      </p:sp>
      <p:sp>
        <p:nvSpPr>
          <p:cNvPr id="4" name="Rectangle 3"/>
          <p:cNvSpPr/>
          <p:nvPr/>
        </p:nvSpPr>
        <p:spPr>
          <a:xfrm>
            <a:off x="1600200" y="6400801"/>
            <a:ext cx="8915400" cy="307777"/>
          </a:xfrm>
          <a:prstGeom prst="rect">
            <a:avLst/>
          </a:prstGeom>
        </p:spPr>
        <p:txBody>
          <a:bodyPr wrap="square">
            <a:spAutoFit/>
          </a:bodyPr>
          <a:lstStyle/>
          <a:p>
            <a:r>
              <a:rPr lang="en-US" sz="1400" dirty="0"/>
              <a:t>Source: www.ercot.com/content/news/presentations/2010/CREZ%20Reactive%20Power%20Compensation%20Study.pdf</a:t>
            </a:r>
          </a:p>
        </p:txBody>
      </p:sp>
      <p:pic>
        <p:nvPicPr>
          <p:cNvPr id="2109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13" t="13213" r="20919" b="8789"/>
          <a:stretch/>
        </p:blipFill>
        <p:spPr bwMode="auto">
          <a:xfrm>
            <a:off x="1905000" y="3124200"/>
            <a:ext cx="5015132" cy="315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92963" y="2557790"/>
            <a:ext cx="3086742" cy="400110"/>
          </a:xfrm>
          <a:prstGeom prst="rect">
            <a:avLst/>
          </a:prstGeom>
          <a:solidFill>
            <a:srgbClr val="D6D2C4"/>
          </a:solidFill>
        </p:spPr>
        <p:txBody>
          <a:bodyPr wrap="none" rtlCol="0">
            <a:spAutoFit/>
          </a:bodyPr>
          <a:lstStyle/>
          <a:p>
            <a:r>
              <a:rPr lang="en-US" sz="2000" dirty="0">
                <a:latin typeface="+mj-lt"/>
              </a:rPr>
              <a:t>Starting System Topology</a:t>
            </a:r>
          </a:p>
        </p:txBody>
      </p:sp>
      <p:pic>
        <p:nvPicPr>
          <p:cNvPr id="2109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724" t="21267" r="33778" b="44732"/>
          <a:stretch/>
        </p:blipFill>
        <p:spPr bwMode="auto">
          <a:xfrm>
            <a:off x="6762750" y="3059430"/>
            <a:ext cx="362404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400800" y="2606070"/>
            <a:ext cx="3261086" cy="400110"/>
          </a:xfrm>
          <a:prstGeom prst="rect">
            <a:avLst/>
          </a:prstGeom>
          <a:solidFill>
            <a:srgbClr val="D6D2C4"/>
          </a:solidFill>
        </p:spPr>
        <p:txBody>
          <a:bodyPr wrap="none" rtlCol="0">
            <a:spAutoFit/>
          </a:bodyPr>
          <a:lstStyle/>
          <a:p>
            <a:r>
              <a:rPr lang="en-US" sz="2000" dirty="0">
                <a:latin typeface="+mj-lt"/>
              </a:rPr>
              <a:t>Shunt Additions (&lt; 0=caps)</a:t>
            </a:r>
          </a:p>
        </p:txBody>
      </p:sp>
      <p:sp>
        <p:nvSpPr>
          <p:cNvPr id="9" name="Slide Number Placeholder 1"/>
          <p:cNvSpPr txBox="1">
            <a:spLocks/>
          </p:cNvSpPr>
          <p:nvPr/>
        </p:nvSpPr>
        <p:spPr>
          <a:xfrm>
            <a:off x="8610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a:pPr algn="r">
                <a:defRPr/>
              </a:pPr>
              <a:t>17</a:t>
            </a:fld>
            <a:endParaRPr lang="en-US" sz="2000" dirty="0"/>
          </a:p>
        </p:txBody>
      </p:sp>
    </p:spTree>
    <p:extLst>
      <p:ext uri="{BB962C8B-B14F-4D97-AF65-F5344CB8AC3E}">
        <p14:creationId xmlns:p14="http://schemas.microsoft.com/office/powerpoint/2010/main" val="1633200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Volt-Var Control</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11. Under-voltage is typically a problem in heavily loaded systems, needing more capacitor banks, while over-voltage can be a problem in lightly-loaded systems, needing more reactor banks.</a:t>
            </a:r>
          </a:p>
          <a:p>
            <a:r>
              <a:rPr lang="en-US" dirty="0"/>
              <a:t>The pi model when current is low will produce a lot of reactive power</a:t>
            </a:r>
          </a:p>
          <a:p>
            <a:r>
              <a:rPr lang="en-US" dirty="0"/>
              <a:t>The pi model when current is high will consume a lot of reactive power</a:t>
            </a:r>
          </a:p>
          <a:p>
            <a:r>
              <a:rPr lang="en-US" dirty="0"/>
              <a:t>Recall, the surge impedance loading (SIL) is on the boundary</a:t>
            </a:r>
          </a:p>
        </p:txBody>
      </p:sp>
      <p:grpSp>
        <p:nvGrpSpPr>
          <p:cNvPr id="4" name="Group 3">
            <a:extLst>
              <a:ext uri="{FF2B5EF4-FFF2-40B4-BE49-F238E27FC236}">
                <a16:creationId xmlns:a16="http://schemas.microsoft.com/office/drawing/2014/main" id="{7D9218BA-145F-D65A-AD64-EF75E5ACCC0C}"/>
              </a:ext>
            </a:extLst>
          </p:cNvPr>
          <p:cNvGrpSpPr/>
          <p:nvPr/>
        </p:nvGrpSpPr>
        <p:grpSpPr>
          <a:xfrm>
            <a:off x="2667000" y="3886200"/>
            <a:ext cx="5791553" cy="2362200"/>
            <a:chOff x="1966517" y="2989729"/>
            <a:chExt cx="4757400" cy="194040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5DB544B-3C88-6A4D-3CC4-91B37F27DE0A}"/>
                    </a:ext>
                  </a:extLst>
                </p14:cNvPr>
                <p14:cNvContentPartPr/>
                <p14:nvPr/>
              </p14:nvContentPartPr>
              <p14:xfrm>
                <a:off x="2230037" y="4817089"/>
                <a:ext cx="4033440" cy="113040"/>
              </p14:xfrm>
            </p:contentPart>
          </mc:Choice>
          <mc:Fallback xmlns="">
            <p:pic>
              <p:nvPicPr>
                <p:cNvPr id="5" name="Ink 4">
                  <a:extLst>
                    <a:ext uri="{FF2B5EF4-FFF2-40B4-BE49-F238E27FC236}">
                      <a16:creationId xmlns:a16="http://schemas.microsoft.com/office/drawing/2014/main" id="{0EA3297E-E52B-48F5-8FEC-F322E46238A4}"/>
                    </a:ext>
                  </a:extLst>
                </p:cNvPr>
                <p:cNvPicPr/>
                <p:nvPr/>
              </p:nvPicPr>
              <p:blipFill>
                <a:blip r:embed="rId5"/>
                <a:stretch>
                  <a:fillRect/>
                </a:stretch>
              </p:blipFill>
              <p:spPr>
                <a:xfrm>
                  <a:off x="2222940" y="4809691"/>
                  <a:ext cx="4047930" cy="1275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FA805F13-D600-C31C-FDCE-36F4BF0CC151}"/>
                    </a:ext>
                  </a:extLst>
                </p14:cNvPr>
                <p14:cNvContentPartPr/>
                <p14:nvPr/>
              </p14:nvContentPartPr>
              <p14:xfrm>
                <a:off x="2308877" y="3397249"/>
                <a:ext cx="2333520" cy="388440"/>
              </p14:xfrm>
            </p:contentPart>
          </mc:Choice>
          <mc:Fallback xmlns="">
            <p:pic>
              <p:nvPicPr>
                <p:cNvPr id="10" name="Ink 9">
                  <a:extLst>
                    <a:ext uri="{FF2B5EF4-FFF2-40B4-BE49-F238E27FC236}">
                      <a16:creationId xmlns:a16="http://schemas.microsoft.com/office/drawing/2014/main" id="{97471224-4B85-4511-96C5-10B28F5A92A7}"/>
                    </a:ext>
                  </a:extLst>
                </p:cNvPr>
                <p:cNvPicPr/>
                <p:nvPr/>
              </p:nvPicPr>
              <p:blipFill>
                <a:blip r:embed="rId7"/>
                <a:stretch>
                  <a:fillRect/>
                </a:stretch>
              </p:blipFill>
              <p:spPr>
                <a:xfrm>
                  <a:off x="2301484" y="3390154"/>
                  <a:ext cx="2348010" cy="402925"/>
                </a:xfrm>
                <a:prstGeom prst="rect">
                  <a:avLst/>
                </a:prstGeom>
              </p:spPr>
            </p:pic>
          </mc:Fallback>
        </mc:AlternateContent>
        <p:grpSp>
          <p:nvGrpSpPr>
            <p:cNvPr id="7" name="Group 6">
              <a:extLst>
                <a:ext uri="{FF2B5EF4-FFF2-40B4-BE49-F238E27FC236}">
                  <a16:creationId xmlns:a16="http://schemas.microsoft.com/office/drawing/2014/main" id="{CF29FD02-CF92-C334-7D53-BD35A1777CB0}"/>
                </a:ext>
              </a:extLst>
            </p:cNvPr>
            <p:cNvGrpSpPr/>
            <p:nvPr/>
          </p:nvGrpSpPr>
          <p:grpSpPr>
            <a:xfrm>
              <a:off x="1966517" y="3618649"/>
              <a:ext cx="1608120" cy="1206000"/>
              <a:chOff x="1966517" y="3618649"/>
              <a:chExt cx="1608120" cy="1206000"/>
            </a:xfrm>
          </p:grpSpPr>
          <mc:AlternateContent xmlns:mc="http://schemas.openxmlformats.org/markup-compatibility/2006" xmlns:p14="http://schemas.microsoft.com/office/powerpoint/2010/main">
            <mc:Choice Requires="p14">
              <p:contentPart p14:bwMode="auto" r:id="rId8">
                <p14:nvContentPartPr>
                  <p14:cNvPr id="43" name="Ink 42">
                    <a:extLst>
                      <a:ext uri="{FF2B5EF4-FFF2-40B4-BE49-F238E27FC236}">
                        <a16:creationId xmlns:a16="http://schemas.microsoft.com/office/drawing/2014/main" id="{A577C185-D36C-BEC0-F3BA-571D03040488}"/>
                      </a:ext>
                    </a:extLst>
                  </p14:cNvPr>
                  <p14:cNvContentPartPr/>
                  <p14:nvPr/>
                </p14:nvContentPartPr>
                <p14:xfrm>
                  <a:off x="3049037" y="4501369"/>
                  <a:ext cx="21600" cy="323280"/>
                </p14:xfrm>
              </p:contentPart>
            </mc:Choice>
            <mc:Fallback xmlns="">
              <p:pic>
                <p:nvPicPr>
                  <p:cNvPr id="6" name="Ink 5">
                    <a:extLst>
                      <a:ext uri="{FF2B5EF4-FFF2-40B4-BE49-F238E27FC236}">
                        <a16:creationId xmlns:a16="http://schemas.microsoft.com/office/drawing/2014/main" id="{CC6809AE-BA3C-4F01-AA28-FD477E0C244C}"/>
                      </a:ext>
                    </a:extLst>
                  </p:cNvPr>
                  <p:cNvPicPr/>
                  <p:nvPr/>
                </p:nvPicPr>
                <p:blipFill>
                  <a:blip r:embed="rId9"/>
                  <a:stretch>
                    <a:fillRect/>
                  </a:stretch>
                </p:blipFill>
                <p:spPr>
                  <a:xfrm>
                    <a:off x="3041936" y="4494270"/>
                    <a:ext cx="36099" cy="33777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Ink 43">
                    <a:extLst>
                      <a:ext uri="{FF2B5EF4-FFF2-40B4-BE49-F238E27FC236}">
                        <a16:creationId xmlns:a16="http://schemas.microsoft.com/office/drawing/2014/main" id="{8EE5B563-BFEA-979C-8EF0-2BABDD0CC544}"/>
                      </a:ext>
                    </a:extLst>
                  </p14:cNvPr>
                  <p14:cNvContentPartPr/>
                  <p14:nvPr/>
                </p14:nvContentPartPr>
                <p14:xfrm>
                  <a:off x="2889557" y="4141369"/>
                  <a:ext cx="360360" cy="340920"/>
                </p14:xfrm>
              </p:contentPart>
            </mc:Choice>
            <mc:Fallback xmlns="">
              <p:pic>
                <p:nvPicPr>
                  <p:cNvPr id="7" name="Ink 6">
                    <a:extLst>
                      <a:ext uri="{FF2B5EF4-FFF2-40B4-BE49-F238E27FC236}">
                        <a16:creationId xmlns:a16="http://schemas.microsoft.com/office/drawing/2014/main" id="{7648A7FC-A156-4EF2-BEC1-0C258086F93D}"/>
                      </a:ext>
                    </a:extLst>
                  </p:cNvPr>
                  <p:cNvPicPr/>
                  <p:nvPr/>
                </p:nvPicPr>
                <p:blipFill>
                  <a:blip r:embed="rId11"/>
                  <a:stretch>
                    <a:fillRect/>
                  </a:stretch>
                </p:blipFill>
                <p:spPr>
                  <a:xfrm>
                    <a:off x="2882160" y="4134273"/>
                    <a:ext cx="374857" cy="35540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5" name="Ink 44">
                    <a:extLst>
                      <a:ext uri="{FF2B5EF4-FFF2-40B4-BE49-F238E27FC236}">
                        <a16:creationId xmlns:a16="http://schemas.microsoft.com/office/drawing/2014/main" id="{9FC2F1E2-3A78-A48B-DA7E-821E8514300A}"/>
                      </a:ext>
                    </a:extLst>
                  </p14:cNvPr>
                  <p14:cNvContentPartPr/>
                  <p14:nvPr/>
                </p14:nvContentPartPr>
                <p14:xfrm>
                  <a:off x="3086837" y="3701809"/>
                  <a:ext cx="21240" cy="458640"/>
                </p14:xfrm>
              </p:contentPart>
            </mc:Choice>
            <mc:Fallback xmlns="">
              <p:pic>
                <p:nvPicPr>
                  <p:cNvPr id="8" name="Ink 7">
                    <a:extLst>
                      <a:ext uri="{FF2B5EF4-FFF2-40B4-BE49-F238E27FC236}">
                        <a16:creationId xmlns:a16="http://schemas.microsoft.com/office/drawing/2014/main" id="{68B93902-3658-4ADC-ADC6-A8D4D04E1931}"/>
                      </a:ext>
                    </a:extLst>
                  </p:cNvPr>
                  <p:cNvPicPr/>
                  <p:nvPr/>
                </p:nvPicPr>
                <p:blipFill>
                  <a:blip r:embed="rId13"/>
                  <a:stretch>
                    <a:fillRect/>
                  </a:stretch>
                </p:blipFill>
                <p:spPr>
                  <a:xfrm>
                    <a:off x="3079462" y="3694712"/>
                    <a:ext cx="35695" cy="4731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6" name="Ink 45">
                    <a:extLst>
                      <a:ext uri="{FF2B5EF4-FFF2-40B4-BE49-F238E27FC236}">
                        <a16:creationId xmlns:a16="http://schemas.microsoft.com/office/drawing/2014/main" id="{446B8F43-6F03-C7F5-A398-2FCAF39751AE}"/>
                      </a:ext>
                    </a:extLst>
                  </p14:cNvPr>
                  <p14:cNvContentPartPr/>
                  <p14:nvPr/>
                </p14:nvContentPartPr>
                <p14:xfrm>
                  <a:off x="2513357" y="3745009"/>
                  <a:ext cx="360" cy="360"/>
                </p14:xfrm>
              </p:contentPart>
            </mc:Choice>
            <mc:Fallback xmlns="">
              <p:pic>
                <p:nvPicPr>
                  <p:cNvPr id="9" name="Ink 8">
                    <a:extLst>
                      <a:ext uri="{FF2B5EF4-FFF2-40B4-BE49-F238E27FC236}">
                        <a16:creationId xmlns:a16="http://schemas.microsoft.com/office/drawing/2014/main" id="{6BC4BEF1-E080-4F6C-90BA-5DD9EC701A38}"/>
                      </a:ext>
                    </a:extLst>
                  </p:cNvPr>
                  <p:cNvPicPr/>
                  <p:nvPr/>
                </p:nvPicPr>
                <p:blipFill>
                  <a:blip r:embed="rId15"/>
                  <a:stretch>
                    <a:fillRect/>
                  </a:stretch>
                </p:blipFill>
                <p:spPr>
                  <a:xfrm>
                    <a:off x="2504357" y="37363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7" name="Ink 46">
                    <a:extLst>
                      <a:ext uri="{FF2B5EF4-FFF2-40B4-BE49-F238E27FC236}">
                        <a16:creationId xmlns:a16="http://schemas.microsoft.com/office/drawing/2014/main" id="{0F53EDC2-F7CE-0018-7270-D4C6A5A9CA8D}"/>
                      </a:ext>
                    </a:extLst>
                  </p14:cNvPr>
                  <p14:cNvContentPartPr/>
                  <p14:nvPr/>
                </p14:nvContentPartPr>
                <p14:xfrm>
                  <a:off x="1966517" y="4152169"/>
                  <a:ext cx="179640" cy="252000"/>
                </p14:xfrm>
              </p:contentPart>
            </mc:Choice>
            <mc:Fallback xmlns="">
              <p:pic>
                <p:nvPicPr>
                  <p:cNvPr id="17" name="Ink 16">
                    <a:extLst>
                      <a:ext uri="{FF2B5EF4-FFF2-40B4-BE49-F238E27FC236}">
                        <a16:creationId xmlns:a16="http://schemas.microsoft.com/office/drawing/2014/main" id="{481661B2-FE00-438A-9736-449400F3C852}"/>
                      </a:ext>
                    </a:extLst>
                  </p:cNvPr>
                  <p:cNvPicPr/>
                  <p:nvPr/>
                </p:nvPicPr>
                <p:blipFill>
                  <a:blip r:embed="rId17"/>
                  <a:stretch>
                    <a:fillRect/>
                  </a:stretch>
                </p:blipFill>
                <p:spPr>
                  <a:xfrm>
                    <a:off x="1959426" y="4145070"/>
                    <a:ext cx="194118" cy="26649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8" name="Ink 47">
                    <a:extLst>
                      <a:ext uri="{FF2B5EF4-FFF2-40B4-BE49-F238E27FC236}">
                        <a16:creationId xmlns:a16="http://schemas.microsoft.com/office/drawing/2014/main" id="{B2F7656C-44A9-BAE7-70E5-F43E3CC56074}"/>
                      </a:ext>
                    </a:extLst>
                  </p14:cNvPr>
                  <p14:cNvContentPartPr/>
                  <p14:nvPr/>
                </p14:nvContentPartPr>
                <p14:xfrm>
                  <a:off x="2170997" y="4318849"/>
                  <a:ext cx="59400" cy="158760"/>
                </p14:xfrm>
              </p:contentPart>
            </mc:Choice>
            <mc:Fallback xmlns="">
              <p:pic>
                <p:nvPicPr>
                  <p:cNvPr id="18" name="Ink 17">
                    <a:extLst>
                      <a:ext uri="{FF2B5EF4-FFF2-40B4-BE49-F238E27FC236}">
                        <a16:creationId xmlns:a16="http://schemas.microsoft.com/office/drawing/2014/main" id="{B33CB87A-6104-445F-B143-01158B9F5C80}"/>
                      </a:ext>
                    </a:extLst>
                  </p:cNvPr>
                  <p:cNvPicPr/>
                  <p:nvPr/>
                </p:nvPicPr>
                <p:blipFill>
                  <a:blip r:embed="rId19"/>
                  <a:stretch>
                    <a:fillRect/>
                  </a:stretch>
                </p:blipFill>
                <p:spPr>
                  <a:xfrm>
                    <a:off x="2163609" y="4311458"/>
                    <a:ext cx="73881" cy="17324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9" name="Ink 48">
                    <a:extLst>
                      <a:ext uri="{FF2B5EF4-FFF2-40B4-BE49-F238E27FC236}">
                        <a16:creationId xmlns:a16="http://schemas.microsoft.com/office/drawing/2014/main" id="{AD622D43-3B7E-F01F-BB06-A6B749AA3057}"/>
                      </a:ext>
                    </a:extLst>
                  </p14:cNvPr>
                  <p14:cNvContentPartPr/>
                  <p14:nvPr/>
                </p14:nvContentPartPr>
                <p14:xfrm>
                  <a:off x="2017997" y="4606489"/>
                  <a:ext cx="177840" cy="33840"/>
                </p14:xfrm>
              </p:contentPart>
            </mc:Choice>
            <mc:Fallback xmlns="">
              <p:pic>
                <p:nvPicPr>
                  <p:cNvPr id="19" name="Ink 18">
                    <a:extLst>
                      <a:ext uri="{FF2B5EF4-FFF2-40B4-BE49-F238E27FC236}">
                        <a16:creationId xmlns:a16="http://schemas.microsoft.com/office/drawing/2014/main" id="{122688B4-08C8-41BE-BD1C-AF49D6E51E87}"/>
                      </a:ext>
                    </a:extLst>
                  </p:cNvPr>
                  <p:cNvPicPr/>
                  <p:nvPr/>
                </p:nvPicPr>
                <p:blipFill>
                  <a:blip r:embed="rId21"/>
                  <a:stretch>
                    <a:fillRect/>
                  </a:stretch>
                </p:blipFill>
                <p:spPr>
                  <a:xfrm>
                    <a:off x="2010895" y="4599068"/>
                    <a:ext cx="192339" cy="4838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0" name="Ink 49">
                    <a:extLst>
                      <a:ext uri="{FF2B5EF4-FFF2-40B4-BE49-F238E27FC236}">
                        <a16:creationId xmlns:a16="http://schemas.microsoft.com/office/drawing/2014/main" id="{620430FA-353D-1076-D38D-495BD5BBDF5F}"/>
                      </a:ext>
                    </a:extLst>
                  </p14:cNvPr>
                  <p14:cNvContentPartPr/>
                  <p14:nvPr/>
                </p14:nvContentPartPr>
                <p14:xfrm>
                  <a:off x="2042837" y="3830689"/>
                  <a:ext cx="13320" cy="145440"/>
                </p14:xfrm>
              </p:contentPart>
            </mc:Choice>
            <mc:Fallback xmlns="">
              <p:pic>
                <p:nvPicPr>
                  <p:cNvPr id="20" name="Ink 19">
                    <a:extLst>
                      <a:ext uri="{FF2B5EF4-FFF2-40B4-BE49-F238E27FC236}">
                        <a16:creationId xmlns:a16="http://schemas.microsoft.com/office/drawing/2014/main" id="{7434EF6B-65A3-4CEE-93A4-6179A2F3F3E2}"/>
                      </a:ext>
                    </a:extLst>
                  </p:cNvPr>
                  <p:cNvPicPr/>
                  <p:nvPr/>
                </p:nvPicPr>
                <p:blipFill>
                  <a:blip r:embed="rId23"/>
                  <a:stretch>
                    <a:fillRect/>
                  </a:stretch>
                </p:blipFill>
                <p:spPr>
                  <a:xfrm>
                    <a:off x="2035733" y="3823580"/>
                    <a:ext cx="27824" cy="15995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 name="Ink 50">
                    <a:extLst>
                      <a:ext uri="{FF2B5EF4-FFF2-40B4-BE49-F238E27FC236}">
                        <a16:creationId xmlns:a16="http://schemas.microsoft.com/office/drawing/2014/main" id="{47F6653D-623D-2314-05C3-978852C67FBE}"/>
                      </a:ext>
                    </a:extLst>
                  </p14:cNvPr>
                  <p14:cNvContentPartPr/>
                  <p14:nvPr/>
                </p14:nvContentPartPr>
                <p14:xfrm>
                  <a:off x="1989917" y="3908809"/>
                  <a:ext cx="142560" cy="23040"/>
                </p14:xfrm>
              </p:contentPart>
            </mc:Choice>
            <mc:Fallback xmlns="">
              <p:pic>
                <p:nvPicPr>
                  <p:cNvPr id="21" name="Ink 20">
                    <a:extLst>
                      <a:ext uri="{FF2B5EF4-FFF2-40B4-BE49-F238E27FC236}">
                        <a16:creationId xmlns:a16="http://schemas.microsoft.com/office/drawing/2014/main" id="{1D7CD7DE-6259-4E5D-AC80-BE227E59A2EB}"/>
                      </a:ext>
                    </a:extLst>
                  </p:cNvPr>
                  <p:cNvPicPr/>
                  <p:nvPr/>
                </p:nvPicPr>
                <p:blipFill>
                  <a:blip r:embed="rId25"/>
                  <a:stretch>
                    <a:fillRect/>
                  </a:stretch>
                </p:blipFill>
                <p:spPr>
                  <a:xfrm>
                    <a:off x="1982819" y="3901720"/>
                    <a:ext cx="157053" cy="37514"/>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2" name="Ink 51">
                    <a:extLst>
                      <a:ext uri="{FF2B5EF4-FFF2-40B4-BE49-F238E27FC236}">
                        <a16:creationId xmlns:a16="http://schemas.microsoft.com/office/drawing/2014/main" id="{C8098179-F4F3-1C60-42CA-478004590D52}"/>
                      </a:ext>
                    </a:extLst>
                  </p14:cNvPr>
                  <p14:cNvContentPartPr/>
                  <p14:nvPr/>
                </p14:nvContentPartPr>
                <p14:xfrm>
                  <a:off x="3080357" y="3618649"/>
                  <a:ext cx="23760" cy="102960"/>
                </p14:xfrm>
              </p:contentPart>
            </mc:Choice>
            <mc:Fallback xmlns="">
              <p:pic>
                <p:nvPicPr>
                  <p:cNvPr id="24" name="Ink 23">
                    <a:extLst>
                      <a:ext uri="{FF2B5EF4-FFF2-40B4-BE49-F238E27FC236}">
                        <a16:creationId xmlns:a16="http://schemas.microsoft.com/office/drawing/2014/main" id="{A2A0EBEE-9E1A-492E-8968-1B059EA42F5B}"/>
                      </a:ext>
                    </a:extLst>
                  </p:cNvPr>
                  <p:cNvPicPr/>
                  <p:nvPr/>
                </p:nvPicPr>
                <p:blipFill>
                  <a:blip r:embed="rId27"/>
                  <a:stretch>
                    <a:fillRect/>
                  </a:stretch>
                </p:blipFill>
                <p:spPr>
                  <a:xfrm>
                    <a:off x="3072932" y="3611252"/>
                    <a:ext cx="38313" cy="11745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3" name="Ink 52">
                    <a:extLst>
                      <a:ext uri="{FF2B5EF4-FFF2-40B4-BE49-F238E27FC236}">
                        <a16:creationId xmlns:a16="http://schemas.microsoft.com/office/drawing/2014/main" id="{4153D138-C368-E3C5-A543-D074EDAE74BA}"/>
                      </a:ext>
                    </a:extLst>
                  </p14:cNvPr>
                  <p14:cNvContentPartPr/>
                  <p14:nvPr/>
                </p14:nvContentPartPr>
                <p14:xfrm>
                  <a:off x="3368357" y="3970729"/>
                  <a:ext cx="104760" cy="224640"/>
                </p14:xfrm>
              </p:contentPart>
            </mc:Choice>
            <mc:Fallback xmlns="">
              <p:pic>
                <p:nvPicPr>
                  <p:cNvPr id="26" name="Ink 25">
                    <a:extLst>
                      <a:ext uri="{FF2B5EF4-FFF2-40B4-BE49-F238E27FC236}">
                        <a16:creationId xmlns:a16="http://schemas.microsoft.com/office/drawing/2014/main" id="{F7EFC40B-9F21-4488-9E66-93C7167F6332}"/>
                      </a:ext>
                    </a:extLst>
                  </p:cNvPr>
                  <p:cNvPicPr/>
                  <p:nvPr/>
                </p:nvPicPr>
                <p:blipFill>
                  <a:blip r:embed="rId29"/>
                  <a:stretch>
                    <a:fillRect/>
                  </a:stretch>
                </p:blipFill>
                <p:spPr>
                  <a:xfrm>
                    <a:off x="3361255" y="3963330"/>
                    <a:ext cx="119261" cy="23914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4" name="Ink 53">
                    <a:extLst>
                      <a:ext uri="{FF2B5EF4-FFF2-40B4-BE49-F238E27FC236}">
                        <a16:creationId xmlns:a16="http://schemas.microsoft.com/office/drawing/2014/main" id="{BA100A1C-D461-E638-5D6C-3502F7D31ADC}"/>
                      </a:ext>
                    </a:extLst>
                  </p14:cNvPr>
                  <p14:cNvContentPartPr/>
                  <p14:nvPr/>
                </p14:nvContentPartPr>
                <p14:xfrm>
                  <a:off x="3552677" y="3879289"/>
                  <a:ext cx="19800" cy="166320"/>
                </p14:xfrm>
              </p:contentPart>
            </mc:Choice>
            <mc:Fallback xmlns="">
              <p:pic>
                <p:nvPicPr>
                  <p:cNvPr id="27" name="Ink 26">
                    <a:extLst>
                      <a:ext uri="{FF2B5EF4-FFF2-40B4-BE49-F238E27FC236}">
                        <a16:creationId xmlns:a16="http://schemas.microsoft.com/office/drawing/2014/main" id="{9E233AF6-25E3-477E-9886-DF9B5133A337}"/>
                      </a:ext>
                    </a:extLst>
                  </p:cNvPr>
                  <p:cNvPicPr/>
                  <p:nvPr/>
                </p:nvPicPr>
                <p:blipFill>
                  <a:blip r:embed="rId31"/>
                  <a:stretch>
                    <a:fillRect/>
                  </a:stretch>
                </p:blipFill>
                <p:spPr>
                  <a:xfrm>
                    <a:off x="3545289" y="3872186"/>
                    <a:ext cx="34281" cy="18082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5" name="Ink 54">
                    <a:extLst>
                      <a:ext uri="{FF2B5EF4-FFF2-40B4-BE49-F238E27FC236}">
                        <a16:creationId xmlns:a16="http://schemas.microsoft.com/office/drawing/2014/main" id="{3519D068-DC24-F045-5ED8-F10ED2694754}"/>
                      </a:ext>
                    </a:extLst>
                  </p14:cNvPr>
                  <p14:cNvContentPartPr/>
                  <p14:nvPr/>
                </p14:nvContentPartPr>
                <p14:xfrm>
                  <a:off x="3375197" y="4276369"/>
                  <a:ext cx="192600" cy="27000"/>
                </p14:xfrm>
              </p:contentPart>
            </mc:Choice>
            <mc:Fallback xmlns="">
              <p:pic>
                <p:nvPicPr>
                  <p:cNvPr id="28" name="Ink 27">
                    <a:extLst>
                      <a:ext uri="{FF2B5EF4-FFF2-40B4-BE49-F238E27FC236}">
                        <a16:creationId xmlns:a16="http://schemas.microsoft.com/office/drawing/2014/main" id="{8DF140C0-EE4F-4549-9F38-8F3B0C3E3D74}"/>
                      </a:ext>
                    </a:extLst>
                  </p:cNvPr>
                  <p:cNvPicPr/>
                  <p:nvPr/>
                </p:nvPicPr>
                <p:blipFill>
                  <a:blip r:embed="rId33"/>
                  <a:stretch>
                    <a:fillRect/>
                  </a:stretch>
                </p:blipFill>
                <p:spPr>
                  <a:xfrm>
                    <a:off x="3367812" y="4269248"/>
                    <a:ext cx="207075" cy="4153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6" name="Ink 55">
                    <a:extLst>
                      <a:ext uri="{FF2B5EF4-FFF2-40B4-BE49-F238E27FC236}">
                        <a16:creationId xmlns:a16="http://schemas.microsoft.com/office/drawing/2014/main" id="{123F41C3-83D4-CF46-4D93-1C094369BC90}"/>
                      </a:ext>
                    </a:extLst>
                  </p14:cNvPr>
                  <p14:cNvContentPartPr/>
                  <p14:nvPr/>
                </p14:nvContentPartPr>
                <p14:xfrm>
                  <a:off x="3414797" y="4391929"/>
                  <a:ext cx="159840" cy="91080"/>
                </p14:xfrm>
              </p:contentPart>
            </mc:Choice>
            <mc:Fallback xmlns="">
              <p:pic>
                <p:nvPicPr>
                  <p:cNvPr id="29" name="Ink 28">
                    <a:extLst>
                      <a:ext uri="{FF2B5EF4-FFF2-40B4-BE49-F238E27FC236}">
                        <a16:creationId xmlns:a16="http://schemas.microsoft.com/office/drawing/2014/main" id="{01FE21AC-E34E-4C9D-A198-53413B44B8FF}"/>
                      </a:ext>
                    </a:extLst>
                  </p:cNvPr>
                  <p:cNvPicPr/>
                  <p:nvPr/>
                </p:nvPicPr>
                <p:blipFill>
                  <a:blip r:embed="rId35"/>
                  <a:stretch>
                    <a:fillRect/>
                  </a:stretch>
                </p:blipFill>
                <p:spPr>
                  <a:xfrm>
                    <a:off x="3407397" y="4384832"/>
                    <a:ext cx="174344" cy="10557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8" name="Ink 7">
                  <a:extLst>
                    <a:ext uri="{FF2B5EF4-FFF2-40B4-BE49-F238E27FC236}">
                      <a16:creationId xmlns:a16="http://schemas.microsoft.com/office/drawing/2014/main" id="{87FD8C65-B3EF-3E0A-37CA-40657EDB116D}"/>
                    </a:ext>
                  </a:extLst>
                </p14:cNvPr>
                <p14:cNvContentPartPr/>
                <p14:nvPr/>
              </p14:nvContentPartPr>
              <p14:xfrm>
                <a:off x="2487077" y="3543769"/>
                <a:ext cx="167040" cy="213480"/>
              </p14:xfrm>
            </p:contentPart>
          </mc:Choice>
          <mc:Fallback xmlns="">
            <p:pic>
              <p:nvPicPr>
                <p:cNvPr id="31" name="Ink 30">
                  <a:extLst>
                    <a:ext uri="{FF2B5EF4-FFF2-40B4-BE49-F238E27FC236}">
                      <a16:creationId xmlns:a16="http://schemas.microsoft.com/office/drawing/2014/main" id="{00346586-F4BF-42FD-A5F4-4CE18C59869A}"/>
                    </a:ext>
                  </a:extLst>
                </p:cNvPr>
                <p:cNvPicPr/>
                <p:nvPr/>
              </p:nvPicPr>
              <p:blipFill>
                <a:blip r:embed="rId37"/>
                <a:stretch>
                  <a:fillRect/>
                </a:stretch>
              </p:blipFill>
              <p:spPr>
                <a:xfrm>
                  <a:off x="2479969" y="3536367"/>
                  <a:ext cx="181552" cy="227988"/>
                </a:xfrm>
                <a:prstGeom prst="rect">
                  <a:avLst/>
                </a:prstGeom>
              </p:spPr>
            </p:pic>
          </mc:Fallback>
        </mc:AlternateContent>
        <p:grpSp>
          <p:nvGrpSpPr>
            <p:cNvPr id="9" name="Group 8">
              <a:extLst>
                <a:ext uri="{FF2B5EF4-FFF2-40B4-BE49-F238E27FC236}">
                  <a16:creationId xmlns:a16="http://schemas.microsoft.com/office/drawing/2014/main" id="{03C3D252-2AC4-AB0C-64FA-231D670FA3F4}"/>
                </a:ext>
              </a:extLst>
            </p:cNvPr>
            <p:cNvGrpSpPr/>
            <p:nvPr/>
          </p:nvGrpSpPr>
          <p:grpSpPr>
            <a:xfrm>
              <a:off x="2250917" y="3200329"/>
              <a:ext cx="291600" cy="206640"/>
              <a:chOff x="2250917" y="3200329"/>
              <a:chExt cx="291600" cy="206640"/>
            </a:xfrm>
          </p:grpSpPr>
          <mc:AlternateContent xmlns:mc="http://schemas.openxmlformats.org/markup-compatibility/2006" xmlns:p14="http://schemas.microsoft.com/office/powerpoint/2010/main">
            <mc:Choice Requires="p14">
              <p:contentPart p14:bwMode="auto" r:id="rId38">
                <p14:nvContentPartPr>
                  <p14:cNvPr id="39" name="Ink 38">
                    <a:extLst>
                      <a:ext uri="{FF2B5EF4-FFF2-40B4-BE49-F238E27FC236}">
                        <a16:creationId xmlns:a16="http://schemas.microsoft.com/office/drawing/2014/main" id="{41E5E0CD-2DD0-CA11-F30E-B0B2BE46C4B5}"/>
                      </a:ext>
                    </a:extLst>
                  </p14:cNvPr>
                  <p14:cNvContentPartPr/>
                  <p14:nvPr/>
                </p14:nvContentPartPr>
                <p14:xfrm>
                  <a:off x="2385917" y="3203569"/>
                  <a:ext cx="15480" cy="133560"/>
                </p14:xfrm>
              </p:contentPart>
            </mc:Choice>
            <mc:Fallback xmlns="">
              <p:pic>
                <p:nvPicPr>
                  <p:cNvPr id="14336" name="Ink 14335">
                    <a:extLst>
                      <a:ext uri="{FF2B5EF4-FFF2-40B4-BE49-F238E27FC236}">
                        <a16:creationId xmlns:a16="http://schemas.microsoft.com/office/drawing/2014/main" id="{2E23EF3A-490D-4633-A70F-65681E0902FA}"/>
                      </a:ext>
                    </a:extLst>
                  </p:cNvPr>
                  <p:cNvPicPr/>
                  <p:nvPr/>
                </p:nvPicPr>
                <p:blipFill>
                  <a:blip r:embed="rId39"/>
                  <a:stretch>
                    <a:fillRect/>
                  </a:stretch>
                </p:blipFill>
                <p:spPr>
                  <a:xfrm>
                    <a:off x="2378615" y="3196165"/>
                    <a:ext cx="29792" cy="14807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0" name="Ink 39">
                    <a:extLst>
                      <a:ext uri="{FF2B5EF4-FFF2-40B4-BE49-F238E27FC236}">
                        <a16:creationId xmlns:a16="http://schemas.microsoft.com/office/drawing/2014/main" id="{5DC9E6E4-AA56-1CED-4459-6816042B6658}"/>
                      </a:ext>
                    </a:extLst>
                  </p14:cNvPr>
                  <p14:cNvContentPartPr/>
                  <p14:nvPr/>
                </p14:nvContentPartPr>
                <p14:xfrm>
                  <a:off x="2250917" y="3200329"/>
                  <a:ext cx="237960" cy="103680"/>
                </p14:xfrm>
              </p:contentPart>
            </mc:Choice>
            <mc:Fallback xmlns="">
              <p:pic>
                <p:nvPicPr>
                  <p:cNvPr id="14337" name="Ink 14336">
                    <a:extLst>
                      <a:ext uri="{FF2B5EF4-FFF2-40B4-BE49-F238E27FC236}">
                        <a16:creationId xmlns:a16="http://schemas.microsoft.com/office/drawing/2014/main" id="{874FEC6C-AF09-40B2-8405-F8054E6CBADA}"/>
                      </a:ext>
                    </a:extLst>
                  </p:cNvPr>
                  <p:cNvPicPr/>
                  <p:nvPr/>
                </p:nvPicPr>
                <p:blipFill>
                  <a:blip r:embed="rId41"/>
                  <a:stretch>
                    <a:fillRect/>
                  </a:stretch>
                </p:blipFill>
                <p:spPr>
                  <a:xfrm>
                    <a:off x="2243814" y="3193220"/>
                    <a:ext cx="252463" cy="118195"/>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id="{77AD97DB-E0F4-9668-EAE6-0235997C07DA}"/>
                      </a:ext>
                    </a:extLst>
                  </p14:cNvPr>
                  <p14:cNvContentPartPr/>
                  <p14:nvPr/>
                </p14:nvContentPartPr>
                <p14:xfrm>
                  <a:off x="2296637" y="3330289"/>
                  <a:ext cx="160920" cy="50400"/>
                </p14:xfrm>
              </p:contentPart>
            </mc:Choice>
            <mc:Fallback xmlns="">
              <p:pic>
                <p:nvPicPr>
                  <p:cNvPr id="14342" name="Ink 14341">
                    <a:extLst>
                      <a:ext uri="{FF2B5EF4-FFF2-40B4-BE49-F238E27FC236}">
                        <a16:creationId xmlns:a16="http://schemas.microsoft.com/office/drawing/2014/main" id="{D8853DCE-0947-4649-9B26-98F4563A42D5}"/>
                      </a:ext>
                    </a:extLst>
                  </p:cNvPr>
                  <p:cNvPicPr/>
                  <p:nvPr/>
                </p:nvPicPr>
                <p:blipFill>
                  <a:blip r:embed="rId43"/>
                  <a:stretch>
                    <a:fillRect/>
                  </a:stretch>
                </p:blipFill>
                <p:spPr>
                  <a:xfrm>
                    <a:off x="2289538" y="3323215"/>
                    <a:ext cx="175415" cy="64842"/>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Ink 41">
                    <a:extLst>
                      <a:ext uri="{FF2B5EF4-FFF2-40B4-BE49-F238E27FC236}">
                        <a16:creationId xmlns:a16="http://schemas.microsoft.com/office/drawing/2014/main" id="{CA9B8E1F-374D-1291-AB4C-D5F1D74C8230}"/>
                      </a:ext>
                    </a:extLst>
                  </p14:cNvPr>
                  <p14:cNvContentPartPr/>
                  <p14:nvPr/>
                </p14:nvContentPartPr>
                <p14:xfrm>
                  <a:off x="2495717" y="3309409"/>
                  <a:ext cx="46800" cy="97560"/>
                </p14:xfrm>
              </p:contentPart>
            </mc:Choice>
            <mc:Fallback xmlns="">
              <p:pic>
                <p:nvPicPr>
                  <p:cNvPr id="14343" name="Ink 14342">
                    <a:extLst>
                      <a:ext uri="{FF2B5EF4-FFF2-40B4-BE49-F238E27FC236}">
                        <a16:creationId xmlns:a16="http://schemas.microsoft.com/office/drawing/2014/main" id="{CDC592A7-9346-4A4C-A356-4327B5551A25}"/>
                      </a:ext>
                    </a:extLst>
                  </p:cNvPr>
                  <p:cNvPicPr/>
                  <p:nvPr/>
                </p:nvPicPr>
                <p:blipFill>
                  <a:blip r:embed="rId45"/>
                  <a:stretch>
                    <a:fillRect/>
                  </a:stretch>
                </p:blipFill>
                <p:spPr>
                  <a:xfrm>
                    <a:off x="2488312" y="3302018"/>
                    <a:ext cx="61314" cy="112046"/>
                  </a:xfrm>
                  <a:prstGeom prst="rect">
                    <a:avLst/>
                  </a:prstGeom>
                </p:spPr>
              </p:pic>
            </mc:Fallback>
          </mc:AlternateContent>
        </p:grpSp>
        <p:grpSp>
          <p:nvGrpSpPr>
            <p:cNvPr id="10" name="Group 9">
              <a:extLst>
                <a:ext uri="{FF2B5EF4-FFF2-40B4-BE49-F238E27FC236}">
                  <a16:creationId xmlns:a16="http://schemas.microsoft.com/office/drawing/2014/main" id="{906F1244-4BB0-1667-DEB6-119955FA626F}"/>
                </a:ext>
              </a:extLst>
            </p:cNvPr>
            <p:cNvGrpSpPr/>
            <p:nvPr/>
          </p:nvGrpSpPr>
          <p:grpSpPr>
            <a:xfrm>
              <a:off x="4054157" y="2989729"/>
              <a:ext cx="348840" cy="309240"/>
              <a:chOff x="4054157" y="2989729"/>
              <a:chExt cx="348840" cy="309240"/>
            </a:xfrm>
          </p:grpSpPr>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4D08B4CB-22A9-C3D6-05FB-8980078A1142}"/>
                      </a:ext>
                    </a:extLst>
                  </p14:cNvPr>
                  <p14:cNvContentPartPr/>
                  <p14:nvPr/>
                </p14:nvContentPartPr>
                <p14:xfrm>
                  <a:off x="4054157" y="3096649"/>
                  <a:ext cx="232920" cy="202320"/>
                </p14:xfrm>
              </p:contentPart>
            </mc:Choice>
            <mc:Fallback xmlns="">
              <p:pic>
                <p:nvPicPr>
                  <p:cNvPr id="14345" name="Ink 14344">
                    <a:extLst>
                      <a:ext uri="{FF2B5EF4-FFF2-40B4-BE49-F238E27FC236}">
                        <a16:creationId xmlns:a16="http://schemas.microsoft.com/office/drawing/2014/main" id="{FEFFE95E-7B71-43CA-9154-0A902AA264B0}"/>
                      </a:ext>
                    </a:extLst>
                  </p:cNvPr>
                  <p:cNvPicPr/>
                  <p:nvPr/>
                </p:nvPicPr>
                <p:blipFill>
                  <a:blip r:embed="rId47"/>
                  <a:stretch>
                    <a:fillRect/>
                  </a:stretch>
                </p:blipFill>
                <p:spPr>
                  <a:xfrm>
                    <a:off x="4046758" y="3089254"/>
                    <a:ext cx="247422" cy="21681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D3A0F01B-9BDD-7E5D-75A0-A04BD4E3D61F}"/>
                      </a:ext>
                    </a:extLst>
                  </p14:cNvPr>
                  <p14:cNvContentPartPr/>
                  <p14:nvPr/>
                </p14:nvContentPartPr>
                <p14:xfrm>
                  <a:off x="4117517" y="3218329"/>
                  <a:ext cx="175680" cy="17640"/>
                </p14:xfrm>
              </p:contentPart>
            </mc:Choice>
            <mc:Fallback xmlns="">
              <p:pic>
                <p:nvPicPr>
                  <p:cNvPr id="14346" name="Ink 14345">
                    <a:extLst>
                      <a:ext uri="{FF2B5EF4-FFF2-40B4-BE49-F238E27FC236}">
                        <a16:creationId xmlns:a16="http://schemas.microsoft.com/office/drawing/2014/main" id="{404CFD33-A682-473D-AFCC-C8CD4A2934D4}"/>
                      </a:ext>
                    </a:extLst>
                  </p:cNvPr>
                  <p:cNvPicPr/>
                  <p:nvPr/>
                </p:nvPicPr>
                <p:blipFill>
                  <a:blip r:embed="rId49"/>
                  <a:stretch>
                    <a:fillRect/>
                  </a:stretch>
                </p:blipFill>
                <p:spPr>
                  <a:xfrm>
                    <a:off x="4110419" y="3211153"/>
                    <a:ext cx="190172" cy="3229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9CB773FC-E974-47D7-C9CA-70F94A69FC42}"/>
                      </a:ext>
                    </a:extLst>
                  </p14:cNvPr>
                  <p14:cNvContentPartPr/>
                  <p14:nvPr/>
                </p14:nvContentPartPr>
                <p14:xfrm>
                  <a:off x="4361237" y="2989729"/>
                  <a:ext cx="41760" cy="142560"/>
                </p14:xfrm>
              </p:contentPart>
            </mc:Choice>
            <mc:Fallback xmlns="">
              <p:pic>
                <p:nvPicPr>
                  <p:cNvPr id="14347" name="Ink 14346">
                    <a:extLst>
                      <a:ext uri="{FF2B5EF4-FFF2-40B4-BE49-F238E27FC236}">
                        <a16:creationId xmlns:a16="http://schemas.microsoft.com/office/drawing/2014/main" id="{34103CAF-5BBF-4CEB-8F34-4B6E80EDFFD6}"/>
                      </a:ext>
                    </a:extLst>
                  </p:cNvPr>
                  <p:cNvPicPr/>
                  <p:nvPr/>
                </p:nvPicPr>
                <p:blipFill>
                  <a:blip r:embed="rId51"/>
                  <a:stretch>
                    <a:fillRect/>
                  </a:stretch>
                </p:blipFill>
                <p:spPr>
                  <a:xfrm>
                    <a:off x="4354129" y="2982631"/>
                    <a:ext cx="56272" cy="157053"/>
                  </a:xfrm>
                  <a:prstGeom prst="rect">
                    <a:avLst/>
                  </a:prstGeom>
                </p:spPr>
              </p:pic>
            </mc:Fallback>
          </mc:AlternateContent>
        </p:grpSp>
        <p:grpSp>
          <p:nvGrpSpPr>
            <p:cNvPr id="11" name="Group 10">
              <a:extLst>
                <a:ext uri="{FF2B5EF4-FFF2-40B4-BE49-F238E27FC236}">
                  <a16:creationId xmlns:a16="http://schemas.microsoft.com/office/drawing/2014/main" id="{52D7C531-EF8F-A97D-7B28-BE65CB4F9CEB}"/>
                </a:ext>
              </a:extLst>
            </p:cNvPr>
            <p:cNvGrpSpPr/>
            <p:nvPr/>
          </p:nvGrpSpPr>
          <p:grpSpPr>
            <a:xfrm>
              <a:off x="5913557" y="3181969"/>
              <a:ext cx="315720" cy="520920"/>
              <a:chOff x="5913557" y="3181969"/>
              <a:chExt cx="315720" cy="520920"/>
            </a:xfrm>
          </p:grpSpPr>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17099BD0-37BD-5492-71FF-8B68BE0AE364}"/>
                      </a:ext>
                    </a:extLst>
                  </p14:cNvPr>
                  <p14:cNvContentPartPr/>
                  <p14:nvPr/>
                </p14:nvContentPartPr>
                <p14:xfrm>
                  <a:off x="5945957" y="3475729"/>
                  <a:ext cx="122760" cy="227160"/>
                </p14:xfrm>
              </p:contentPart>
            </mc:Choice>
            <mc:Fallback xmlns="">
              <p:pic>
                <p:nvPicPr>
                  <p:cNvPr id="14349" name="Ink 14348">
                    <a:extLst>
                      <a:ext uri="{FF2B5EF4-FFF2-40B4-BE49-F238E27FC236}">
                        <a16:creationId xmlns:a16="http://schemas.microsoft.com/office/drawing/2014/main" id="{4FF580B2-E526-4E8C-B950-E7BC68EA8913}"/>
                      </a:ext>
                    </a:extLst>
                  </p:cNvPr>
                  <p:cNvPicPr/>
                  <p:nvPr/>
                </p:nvPicPr>
                <p:blipFill>
                  <a:blip r:embed="rId53"/>
                  <a:stretch>
                    <a:fillRect/>
                  </a:stretch>
                </p:blipFill>
                <p:spPr>
                  <a:xfrm>
                    <a:off x="5938858" y="3468344"/>
                    <a:ext cx="137255" cy="24163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6DF98CB1-9074-FA97-1AFF-6254BCE9B68A}"/>
                      </a:ext>
                    </a:extLst>
                  </p14:cNvPr>
                  <p14:cNvContentPartPr/>
                  <p14:nvPr/>
                </p14:nvContentPartPr>
                <p14:xfrm>
                  <a:off x="6013277" y="3181969"/>
                  <a:ext cx="31680" cy="139680"/>
                </p14:xfrm>
              </p:contentPart>
            </mc:Choice>
            <mc:Fallback xmlns="">
              <p:pic>
                <p:nvPicPr>
                  <p:cNvPr id="14350" name="Ink 14349">
                    <a:extLst>
                      <a:ext uri="{FF2B5EF4-FFF2-40B4-BE49-F238E27FC236}">
                        <a16:creationId xmlns:a16="http://schemas.microsoft.com/office/drawing/2014/main" id="{75248DA1-1ED0-4578-BC0D-5E06C7D86AE0}"/>
                      </a:ext>
                    </a:extLst>
                  </p:cNvPr>
                  <p:cNvPicPr/>
                  <p:nvPr/>
                </p:nvPicPr>
                <p:blipFill>
                  <a:blip r:embed="rId55"/>
                  <a:stretch>
                    <a:fillRect/>
                  </a:stretch>
                </p:blipFill>
                <p:spPr>
                  <a:xfrm>
                    <a:off x="6006171" y="3174571"/>
                    <a:ext cx="46188" cy="154181"/>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D02FC30B-0CAF-ED03-EA33-C96847123E91}"/>
                      </a:ext>
                    </a:extLst>
                  </p14:cNvPr>
                  <p14:cNvContentPartPr/>
                  <p14:nvPr/>
                </p14:nvContentPartPr>
                <p14:xfrm>
                  <a:off x="5913557" y="3183049"/>
                  <a:ext cx="196920" cy="56880"/>
                </p14:xfrm>
              </p:contentPart>
            </mc:Choice>
            <mc:Fallback xmlns="">
              <p:pic>
                <p:nvPicPr>
                  <p:cNvPr id="14351" name="Ink 14350">
                    <a:extLst>
                      <a:ext uri="{FF2B5EF4-FFF2-40B4-BE49-F238E27FC236}">
                        <a16:creationId xmlns:a16="http://schemas.microsoft.com/office/drawing/2014/main" id="{4A05B9C9-AB70-43B3-8651-8BDA0D253753}"/>
                      </a:ext>
                    </a:extLst>
                  </p:cNvPr>
                  <p:cNvPicPr/>
                  <p:nvPr/>
                </p:nvPicPr>
                <p:blipFill>
                  <a:blip r:embed="rId57"/>
                  <a:stretch>
                    <a:fillRect/>
                  </a:stretch>
                </p:blipFill>
                <p:spPr>
                  <a:xfrm>
                    <a:off x="5906165" y="3175643"/>
                    <a:ext cx="211408" cy="7139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0B0F4B86-EAE4-E6C7-C14E-9289E606935E}"/>
                      </a:ext>
                    </a:extLst>
                  </p14:cNvPr>
                  <p14:cNvContentPartPr/>
                  <p14:nvPr/>
                </p14:nvContentPartPr>
                <p14:xfrm>
                  <a:off x="5931557" y="3290329"/>
                  <a:ext cx="119520" cy="38520"/>
                </p14:xfrm>
              </p:contentPart>
            </mc:Choice>
            <mc:Fallback xmlns="">
              <p:pic>
                <p:nvPicPr>
                  <p:cNvPr id="14352" name="Ink 14351">
                    <a:extLst>
                      <a:ext uri="{FF2B5EF4-FFF2-40B4-BE49-F238E27FC236}">
                        <a16:creationId xmlns:a16="http://schemas.microsoft.com/office/drawing/2014/main" id="{16F68B11-BA43-4866-BCBA-B2CFC79A0D62}"/>
                      </a:ext>
                    </a:extLst>
                  </p:cNvPr>
                  <p:cNvPicPr/>
                  <p:nvPr/>
                </p:nvPicPr>
                <p:blipFill>
                  <a:blip r:embed="rId59"/>
                  <a:stretch>
                    <a:fillRect/>
                  </a:stretch>
                </p:blipFill>
                <p:spPr>
                  <a:xfrm>
                    <a:off x="5924161" y="3282921"/>
                    <a:ext cx="134016" cy="53039"/>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Ink 33">
                    <a:extLst>
                      <a:ext uri="{FF2B5EF4-FFF2-40B4-BE49-F238E27FC236}">
                        <a16:creationId xmlns:a16="http://schemas.microsoft.com/office/drawing/2014/main" id="{455E2697-300D-3B59-2DBF-133A0F95D2CA}"/>
                      </a:ext>
                    </a:extLst>
                  </p14:cNvPr>
                  <p14:cNvContentPartPr/>
                  <p14:nvPr/>
                </p14:nvContentPartPr>
                <p14:xfrm>
                  <a:off x="6133877" y="3333529"/>
                  <a:ext cx="10080" cy="106560"/>
                </p14:xfrm>
              </p:contentPart>
            </mc:Choice>
            <mc:Fallback xmlns="">
              <p:pic>
                <p:nvPicPr>
                  <p:cNvPr id="14353" name="Ink 14352">
                    <a:extLst>
                      <a:ext uri="{FF2B5EF4-FFF2-40B4-BE49-F238E27FC236}">
                        <a16:creationId xmlns:a16="http://schemas.microsoft.com/office/drawing/2014/main" id="{28AB54A4-B3AA-4E87-ACC8-5739CFFE08E3}"/>
                      </a:ext>
                    </a:extLst>
                  </p:cNvPr>
                  <p:cNvPicPr/>
                  <p:nvPr/>
                </p:nvPicPr>
                <p:blipFill>
                  <a:blip r:embed="rId61"/>
                  <a:stretch>
                    <a:fillRect/>
                  </a:stretch>
                </p:blipFill>
                <p:spPr>
                  <a:xfrm>
                    <a:off x="6126465" y="3326129"/>
                    <a:ext cx="24607" cy="121064"/>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Ink 34">
                    <a:extLst>
                      <a:ext uri="{FF2B5EF4-FFF2-40B4-BE49-F238E27FC236}">
                        <a16:creationId xmlns:a16="http://schemas.microsoft.com/office/drawing/2014/main" id="{5A671461-1F85-C573-ACB5-0F988FA7CE5C}"/>
                      </a:ext>
                    </a:extLst>
                  </p14:cNvPr>
                  <p14:cNvContentPartPr/>
                  <p14:nvPr/>
                </p14:nvContentPartPr>
                <p14:xfrm>
                  <a:off x="6126317" y="3337129"/>
                  <a:ext cx="102960" cy="87480"/>
                </p14:xfrm>
              </p:contentPart>
            </mc:Choice>
            <mc:Fallback xmlns="">
              <p:pic>
                <p:nvPicPr>
                  <p:cNvPr id="14354" name="Ink 14353">
                    <a:extLst>
                      <a:ext uri="{FF2B5EF4-FFF2-40B4-BE49-F238E27FC236}">
                        <a16:creationId xmlns:a16="http://schemas.microsoft.com/office/drawing/2014/main" id="{8062C83C-0685-4CFA-B3CD-F1463ED58F4C}"/>
                      </a:ext>
                    </a:extLst>
                  </p:cNvPr>
                  <p:cNvPicPr/>
                  <p:nvPr/>
                </p:nvPicPr>
                <p:blipFill>
                  <a:blip r:embed="rId63"/>
                  <a:stretch>
                    <a:fillRect/>
                  </a:stretch>
                </p:blipFill>
                <p:spPr>
                  <a:xfrm>
                    <a:off x="6118899" y="3330036"/>
                    <a:ext cx="117499" cy="101961"/>
                  </a:xfrm>
                  <a:prstGeom prst="rect">
                    <a:avLst/>
                  </a:prstGeom>
                </p:spPr>
              </p:pic>
            </mc:Fallback>
          </mc:AlternateContent>
        </p:grpSp>
        <p:grpSp>
          <p:nvGrpSpPr>
            <p:cNvPr id="12" name="Group 11">
              <a:extLst>
                <a:ext uri="{FF2B5EF4-FFF2-40B4-BE49-F238E27FC236}">
                  <a16:creationId xmlns:a16="http://schemas.microsoft.com/office/drawing/2014/main" id="{BEB7B1CE-E96F-47F7-AD50-E835DF037D26}"/>
                </a:ext>
              </a:extLst>
            </p:cNvPr>
            <p:cNvGrpSpPr/>
            <p:nvPr/>
          </p:nvGrpSpPr>
          <p:grpSpPr>
            <a:xfrm>
              <a:off x="4647797" y="3562129"/>
              <a:ext cx="1641600" cy="1285200"/>
              <a:chOff x="4647797" y="3562129"/>
              <a:chExt cx="1641600" cy="1285200"/>
            </a:xfrm>
          </p:grpSpPr>
          <mc:AlternateContent xmlns:mc="http://schemas.openxmlformats.org/markup-compatibility/2006" xmlns:p14="http://schemas.microsoft.com/office/powerpoint/2010/main">
            <mc:Choice Requires="p14">
              <p:contentPart p14:bwMode="auto" r:id="rId64">
                <p14:nvContentPartPr>
                  <p14:cNvPr id="22" name="Ink 21">
                    <a:extLst>
                      <a:ext uri="{FF2B5EF4-FFF2-40B4-BE49-F238E27FC236}">
                        <a16:creationId xmlns:a16="http://schemas.microsoft.com/office/drawing/2014/main" id="{D1BF1D3F-3AC7-34C9-E810-A5DCAB434F96}"/>
                      </a:ext>
                    </a:extLst>
                  </p14:cNvPr>
                  <p14:cNvContentPartPr/>
                  <p14:nvPr/>
                </p14:nvContentPartPr>
                <p14:xfrm>
                  <a:off x="4647797" y="3562129"/>
                  <a:ext cx="1641600" cy="97200"/>
                </p14:xfrm>
              </p:contentPart>
            </mc:Choice>
            <mc:Fallback xmlns="">
              <p:pic>
                <p:nvPicPr>
                  <p:cNvPr id="11" name="Ink 10">
                    <a:extLst>
                      <a:ext uri="{FF2B5EF4-FFF2-40B4-BE49-F238E27FC236}">
                        <a16:creationId xmlns:a16="http://schemas.microsoft.com/office/drawing/2014/main" id="{2DE39823-61AD-4CCF-955C-7B2375B049B3}"/>
                      </a:ext>
                    </a:extLst>
                  </p:cNvPr>
                  <p:cNvPicPr/>
                  <p:nvPr/>
                </p:nvPicPr>
                <p:blipFill>
                  <a:blip r:embed="rId65"/>
                  <a:stretch>
                    <a:fillRect/>
                  </a:stretch>
                </p:blipFill>
                <p:spPr>
                  <a:xfrm>
                    <a:off x="4640699" y="3554743"/>
                    <a:ext cx="1656091" cy="11167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3" name="Ink 22">
                    <a:extLst>
                      <a:ext uri="{FF2B5EF4-FFF2-40B4-BE49-F238E27FC236}">
                        <a16:creationId xmlns:a16="http://schemas.microsoft.com/office/drawing/2014/main" id="{4056FA4F-8701-5D0D-739B-CD348141C70A}"/>
                      </a:ext>
                    </a:extLst>
                  </p14:cNvPr>
                  <p14:cNvContentPartPr/>
                  <p14:nvPr/>
                </p14:nvContentPartPr>
                <p14:xfrm>
                  <a:off x="5373197" y="3585529"/>
                  <a:ext cx="33840" cy="438120"/>
                </p14:xfrm>
              </p:contentPart>
            </mc:Choice>
            <mc:Fallback xmlns="">
              <p:pic>
                <p:nvPicPr>
                  <p:cNvPr id="12" name="Ink 11">
                    <a:extLst>
                      <a:ext uri="{FF2B5EF4-FFF2-40B4-BE49-F238E27FC236}">
                        <a16:creationId xmlns:a16="http://schemas.microsoft.com/office/drawing/2014/main" id="{BD4EA953-D423-4CA9-998F-0AD6C2656ED3}"/>
                      </a:ext>
                    </a:extLst>
                  </p:cNvPr>
                  <p:cNvPicPr/>
                  <p:nvPr/>
                </p:nvPicPr>
                <p:blipFill>
                  <a:blip r:embed="rId67"/>
                  <a:stretch>
                    <a:fillRect/>
                  </a:stretch>
                </p:blipFill>
                <p:spPr>
                  <a:xfrm>
                    <a:off x="5366073" y="3578133"/>
                    <a:ext cx="48385" cy="452616"/>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4" name="Ink 23">
                    <a:extLst>
                      <a:ext uri="{FF2B5EF4-FFF2-40B4-BE49-F238E27FC236}">
                        <a16:creationId xmlns:a16="http://schemas.microsoft.com/office/drawing/2014/main" id="{3C1D1304-B646-7603-8180-961482234D40}"/>
                      </a:ext>
                    </a:extLst>
                  </p14:cNvPr>
                  <p14:cNvContentPartPr/>
                  <p14:nvPr/>
                </p14:nvContentPartPr>
                <p14:xfrm>
                  <a:off x="5210477" y="4021129"/>
                  <a:ext cx="343800" cy="294840"/>
                </p14:xfrm>
              </p:contentPart>
            </mc:Choice>
            <mc:Fallback xmlns="">
              <p:pic>
                <p:nvPicPr>
                  <p:cNvPr id="13" name="Ink 12">
                    <a:extLst>
                      <a:ext uri="{FF2B5EF4-FFF2-40B4-BE49-F238E27FC236}">
                        <a16:creationId xmlns:a16="http://schemas.microsoft.com/office/drawing/2014/main" id="{5929A203-1D02-47EF-8093-6347ABF18C6F}"/>
                      </a:ext>
                    </a:extLst>
                  </p:cNvPr>
                  <p:cNvPicPr/>
                  <p:nvPr/>
                </p:nvPicPr>
                <p:blipFill>
                  <a:blip r:embed="rId69"/>
                  <a:stretch>
                    <a:fillRect/>
                  </a:stretch>
                </p:blipFill>
                <p:spPr>
                  <a:xfrm>
                    <a:off x="5203376" y="4013736"/>
                    <a:ext cx="358298" cy="309331"/>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5" name="Ink 24">
                    <a:extLst>
                      <a:ext uri="{FF2B5EF4-FFF2-40B4-BE49-F238E27FC236}">
                        <a16:creationId xmlns:a16="http://schemas.microsoft.com/office/drawing/2014/main" id="{E522B37F-4329-9922-DA07-A24E568A64C6}"/>
                      </a:ext>
                    </a:extLst>
                  </p14:cNvPr>
                  <p14:cNvContentPartPr/>
                  <p14:nvPr/>
                </p14:nvContentPartPr>
                <p14:xfrm>
                  <a:off x="5347277" y="4325689"/>
                  <a:ext cx="22680" cy="521640"/>
                </p14:xfrm>
              </p:contentPart>
            </mc:Choice>
            <mc:Fallback xmlns="">
              <p:pic>
                <p:nvPicPr>
                  <p:cNvPr id="14" name="Ink 13">
                    <a:extLst>
                      <a:ext uri="{FF2B5EF4-FFF2-40B4-BE49-F238E27FC236}">
                        <a16:creationId xmlns:a16="http://schemas.microsoft.com/office/drawing/2014/main" id="{7C63F74B-06E2-4293-A1AB-2C737E02014D}"/>
                      </a:ext>
                    </a:extLst>
                  </p:cNvPr>
                  <p:cNvPicPr/>
                  <p:nvPr/>
                </p:nvPicPr>
                <p:blipFill>
                  <a:blip r:embed="rId71"/>
                  <a:stretch>
                    <a:fillRect/>
                  </a:stretch>
                </p:blipFill>
                <p:spPr>
                  <a:xfrm>
                    <a:off x="5340115" y="4318592"/>
                    <a:ext cx="37303" cy="53613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6" name="Ink 25">
                    <a:extLst>
                      <a:ext uri="{FF2B5EF4-FFF2-40B4-BE49-F238E27FC236}">
                        <a16:creationId xmlns:a16="http://schemas.microsoft.com/office/drawing/2014/main" id="{6CB83E45-5A59-1735-8935-6DCD4AF050D5}"/>
                      </a:ext>
                    </a:extLst>
                  </p14:cNvPr>
                  <p14:cNvContentPartPr/>
                  <p14:nvPr/>
                </p14:nvContentPartPr>
                <p14:xfrm>
                  <a:off x="5671277" y="3998809"/>
                  <a:ext cx="88560" cy="178920"/>
                </p14:xfrm>
              </p:contentPart>
            </mc:Choice>
            <mc:Fallback xmlns="">
              <p:pic>
                <p:nvPicPr>
                  <p:cNvPr id="14356" name="Ink 14355">
                    <a:extLst>
                      <a:ext uri="{FF2B5EF4-FFF2-40B4-BE49-F238E27FC236}">
                        <a16:creationId xmlns:a16="http://schemas.microsoft.com/office/drawing/2014/main" id="{C338134B-72FB-43BC-A0CB-7CFEF48359FE}"/>
                      </a:ext>
                    </a:extLst>
                  </p:cNvPr>
                  <p:cNvPicPr/>
                  <p:nvPr/>
                </p:nvPicPr>
                <p:blipFill>
                  <a:blip r:embed="rId73"/>
                  <a:stretch>
                    <a:fillRect/>
                  </a:stretch>
                </p:blipFill>
                <p:spPr>
                  <a:xfrm>
                    <a:off x="5664169" y="3991416"/>
                    <a:ext cx="103073" cy="193411"/>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7" name="Ink 26">
                    <a:extLst>
                      <a:ext uri="{FF2B5EF4-FFF2-40B4-BE49-F238E27FC236}">
                        <a16:creationId xmlns:a16="http://schemas.microsoft.com/office/drawing/2014/main" id="{6EB2FA56-A264-3C7F-ACED-9349F2FAAA92}"/>
                      </a:ext>
                    </a:extLst>
                  </p14:cNvPr>
                  <p14:cNvContentPartPr/>
                  <p14:nvPr/>
                </p14:nvContentPartPr>
                <p14:xfrm>
                  <a:off x="5828957" y="3863449"/>
                  <a:ext cx="9360" cy="108360"/>
                </p14:xfrm>
              </p:contentPart>
            </mc:Choice>
            <mc:Fallback xmlns="">
              <p:pic>
                <p:nvPicPr>
                  <p:cNvPr id="14357" name="Ink 14356">
                    <a:extLst>
                      <a:ext uri="{FF2B5EF4-FFF2-40B4-BE49-F238E27FC236}">
                        <a16:creationId xmlns:a16="http://schemas.microsoft.com/office/drawing/2014/main" id="{87AE282D-29B7-4E60-BD33-46DE72C34E55}"/>
                      </a:ext>
                    </a:extLst>
                  </p:cNvPr>
                  <p:cNvPicPr/>
                  <p:nvPr/>
                </p:nvPicPr>
                <p:blipFill>
                  <a:blip r:embed="rId75"/>
                  <a:stretch>
                    <a:fillRect/>
                  </a:stretch>
                </p:blipFill>
                <p:spPr>
                  <a:xfrm>
                    <a:off x="5821644" y="3856363"/>
                    <a:ext cx="23693" cy="122828"/>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8" name="Ink 27">
                    <a:extLst>
                      <a:ext uri="{FF2B5EF4-FFF2-40B4-BE49-F238E27FC236}">
                        <a16:creationId xmlns:a16="http://schemas.microsoft.com/office/drawing/2014/main" id="{6DBC6767-E652-6E64-5337-B08BF01CB7B7}"/>
                      </a:ext>
                    </a:extLst>
                  </p14:cNvPr>
                  <p14:cNvContentPartPr/>
                  <p14:nvPr/>
                </p14:nvContentPartPr>
                <p14:xfrm>
                  <a:off x="5700077" y="4179889"/>
                  <a:ext cx="200520" cy="92160"/>
                </p14:xfrm>
              </p:contentPart>
            </mc:Choice>
            <mc:Fallback xmlns="">
              <p:pic>
                <p:nvPicPr>
                  <p:cNvPr id="14358" name="Ink 14357">
                    <a:extLst>
                      <a:ext uri="{FF2B5EF4-FFF2-40B4-BE49-F238E27FC236}">
                        <a16:creationId xmlns:a16="http://schemas.microsoft.com/office/drawing/2014/main" id="{F61DDBFD-6573-41F8-9397-32EE3B448CA2}"/>
                      </a:ext>
                    </a:extLst>
                  </p:cNvPr>
                  <p:cNvPicPr/>
                  <p:nvPr/>
                </p:nvPicPr>
                <p:blipFill>
                  <a:blip r:embed="rId77"/>
                  <a:stretch>
                    <a:fillRect/>
                  </a:stretch>
                </p:blipFill>
                <p:spPr>
                  <a:xfrm>
                    <a:off x="5692683" y="4172481"/>
                    <a:ext cx="215012" cy="106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9" name="Ink 28">
                    <a:extLst>
                      <a:ext uri="{FF2B5EF4-FFF2-40B4-BE49-F238E27FC236}">
                        <a16:creationId xmlns:a16="http://schemas.microsoft.com/office/drawing/2014/main" id="{CDC7442E-D4A6-A581-9928-4A341648AA50}"/>
                      </a:ext>
                    </a:extLst>
                  </p14:cNvPr>
                  <p14:cNvContentPartPr/>
                  <p14:nvPr/>
                </p14:nvContentPartPr>
                <p14:xfrm>
                  <a:off x="5721677" y="4322089"/>
                  <a:ext cx="177840" cy="126360"/>
                </p14:xfrm>
              </p:contentPart>
            </mc:Choice>
            <mc:Fallback xmlns="">
              <p:pic>
                <p:nvPicPr>
                  <p:cNvPr id="14359" name="Ink 14358">
                    <a:extLst>
                      <a:ext uri="{FF2B5EF4-FFF2-40B4-BE49-F238E27FC236}">
                        <a16:creationId xmlns:a16="http://schemas.microsoft.com/office/drawing/2014/main" id="{46330C5E-2E9C-4A96-A018-C9F8C093EED3}"/>
                      </a:ext>
                    </a:extLst>
                  </p:cNvPr>
                  <p:cNvPicPr/>
                  <p:nvPr/>
                </p:nvPicPr>
                <p:blipFill>
                  <a:blip r:embed="rId79"/>
                  <a:stretch>
                    <a:fillRect/>
                  </a:stretch>
                </p:blipFill>
                <p:spPr>
                  <a:xfrm>
                    <a:off x="5714575" y="4314674"/>
                    <a:ext cx="192339" cy="140894"/>
                  </a:xfrm>
                  <a:prstGeom prst="rect">
                    <a:avLst/>
                  </a:prstGeom>
                </p:spPr>
              </p:pic>
            </mc:Fallback>
          </mc:AlternateContent>
        </p:grpSp>
        <p:grpSp>
          <p:nvGrpSpPr>
            <p:cNvPr id="13" name="Group 12">
              <a:extLst>
                <a:ext uri="{FF2B5EF4-FFF2-40B4-BE49-F238E27FC236}">
                  <a16:creationId xmlns:a16="http://schemas.microsoft.com/office/drawing/2014/main" id="{E52EF672-7BA1-600A-DCED-24106D11B640}"/>
                </a:ext>
              </a:extLst>
            </p:cNvPr>
            <p:cNvGrpSpPr/>
            <p:nvPr/>
          </p:nvGrpSpPr>
          <p:grpSpPr>
            <a:xfrm>
              <a:off x="6385877" y="4096009"/>
              <a:ext cx="338040" cy="321480"/>
              <a:chOff x="6385877" y="4096009"/>
              <a:chExt cx="338040" cy="321480"/>
            </a:xfrm>
          </p:grpSpPr>
          <mc:AlternateContent xmlns:mc="http://schemas.openxmlformats.org/markup-compatibility/2006" xmlns:p14="http://schemas.microsoft.com/office/powerpoint/2010/main">
            <mc:Choice Requires="p14">
              <p:contentPart p14:bwMode="auto" r:id="rId80">
                <p14:nvContentPartPr>
                  <p14:cNvPr id="18" name="Ink 17">
                    <a:extLst>
                      <a:ext uri="{FF2B5EF4-FFF2-40B4-BE49-F238E27FC236}">
                        <a16:creationId xmlns:a16="http://schemas.microsoft.com/office/drawing/2014/main" id="{373C7D2A-93A9-225C-25CF-23C5EBC6E6FE}"/>
                      </a:ext>
                    </a:extLst>
                  </p14:cNvPr>
                  <p14:cNvContentPartPr/>
                  <p14:nvPr/>
                </p14:nvContentPartPr>
                <p14:xfrm>
                  <a:off x="6385877" y="4096009"/>
                  <a:ext cx="154800" cy="253800"/>
                </p14:xfrm>
              </p:contentPart>
            </mc:Choice>
            <mc:Fallback xmlns="">
              <p:pic>
                <p:nvPicPr>
                  <p:cNvPr id="14361" name="Ink 14360">
                    <a:extLst>
                      <a:ext uri="{FF2B5EF4-FFF2-40B4-BE49-F238E27FC236}">
                        <a16:creationId xmlns:a16="http://schemas.microsoft.com/office/drawing/2014/main" id="{DBD0DC61-EE0C-4918-AFF3-B7BC249FB5BF}"/>
                      </a:ext>
                    </a:extLst>
                  </p:cNvPr>
                  <p:cNvPicPr/>
                  <p:nvPr/>
                </p:nvPicPr>
                <p:blipFill>
                  <a:blip r:embed="rId81"/>
                  <a:stretch>
                    <a:fillRect/>
                  </a:stretch>
                </p:blipFill>
                <p:spPr>
                  <a:xfrm>
                    <a:off x="6378787" y="4088614"/>
                    <a:ext cx="169276" cy="268294"/>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9" name="Ink 18">
                    <a:extLst>
                      <a:ext uri="{FF2B5EF4-FFF2-40B4-BE49-F238E27FC236}">
                        <a16:creationId xmlns:a16="http://schemas.microsoft.com/office/drawing/2014/main" id="{B13EE80B-11FA-EEB6-18B8-AF25F2C68747}"/>
                      </a:ext>
                    </a:extLst>
                  </p14:cNvPr>
                  <p14:cNvContentPartPr/>
                  <p14:nvPr/>
                </p14:nvContentPartPr>
                <p14:xfrm>
                  <a:off x="6554717" y="4249729"/>
                  <a:ext cx="62280" cy="167760"/>
                </p14:xfrm>
              </p:contentPart>
            </mc:Choice>
            <mc:Fallback xmlns="">
              <p:pic>
                <p:nvPicPr>
                  <p:cNvPr id="14362" name="Ink 14361">
                    <a:extLst>
                      <a:ext uri="{FF2B5EF4-FFF2-40B4-BE49-F238E27FC236}">
                        <a16:creationId xmlns:a16="http://schemas.microsoft.com/office/drawing/2014/main" id="{63E69C51-54F4-4A0B-A741-75B1F10FC320}"/>
                      </a:ext>
                    </a:extLst>
                  </p:cNvPr>
                  <p:cNvPicPr/>
                  <p:nvPr/>
                </p:nvPicPr>
                <p:blipFill>
                  <a:blip r:embed="rId83"/>
                  <a:stretch>
                    <a:fillRect/>
                  </a:stretch>
                </p:blipFill>
                <p:spPr>
                  <a:xfrm>
                    <a:off x="6547303" y="4242345"/>
                    <a:ext cx="76812" cy="182232"/>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0" name="Ink 19">
                    <a:extLst>
                      <a:ext uri="{FF2B5EF4-FFF2-40B4-BE49-F238E27FC236}">
                        <a16:creationId xmlns:a16="http://schemas.microsoft.com/office/drawing/2014/main" id="{505E359F-51C9-8421-469B-AD4FC0EF439C}"/>
                      </a:ext>
                    </a:extLst>
                  </p14:cNvPr>
                  <p14:cNvContentPartPr/>
                  <p14:nvPr/>
                </p14:nvContentPartPr>
                <p14:xfrm>
                  <a:off x="6576317" y="4225609"/>
                  <a:ext cx="18360" cy="190440"/>
                </p14:xfrm>
              </p:contentPart>
            </mc:Choice>
            <mc:Fallback xmlns="">
              <p:pic>
                <p:nvPicPr>
                  <p:cNvPr id="14363" name="Ink 14362">
                    <a:extLst>
                      <a:ext uri="{FF2B5EF4-FFF2-40B4-BE49-F238E27FC236}">
                        <a16:creationId xmlns:a16="http://schemas.microsoft.com/office/drawing/2014/main" id="{281B04F3-65FD-4B85-9BF2-D6F04BF33CD7}"/>
                      </a:ext>
                    </a:extLst>
                  </p:cNvPr>
                  <p:cNvPicPr/>
                  <p:nvPr/>
                </p:nvPicPr>
                <p:blipFill>
                  <a:blip r:embed="rId85"/>
                  <a:stretch>
                    <a:fillRect/>
                  </a:stretch>
                </p:blipFill>
                <p:spPr>
                  <a:xfrm>
                    <a:off x="6569210" y="4218216"/>
                    <a:ext cx="32870" cy="20493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1" name="Ink 20">
                    <a:extLst>
                      <a:ext uri="{FF2B5EF4-FFF2-40B4-BE49-F238E27FC236}">
                        <a16:creationId xmlns:a16="http://schemas.microsoft.com/office/drawing/2014/main" id="{CC75252D-FCBB-48F7-8963-1BECE444149C}"/>
                      </a:ext>
                    </a:extLst>
                  </p14:cNvPr>
                  <p14:cNvContentPartPr/>
                  <p14:nvPr/>
                </p14:nvContentPartPr>
                <p14:xfrm>
                  <a:off x="6550397" y="4221289"/>
                  <a:ext cx="173520" cy="158760"/>
                </p14:xfrm>
              </p:contentPart>
            </mc:Choice>
            <mc:Fallback xmlns="">
              <p:pic>
                <p:nvPicPr>
                  <p:cNvPr id="14364" name="Ink 14363">
                    <a:extLst>
                      <a:ext uri="{FF2B5EF4-FFF2-40B4-BE49-F238E27FC236}">
                        <a16:creationId xmlns:a16="http://schemas.microsoft.com/office/drawing/2014/main" id="{4B3751F4-D54F-4F14-8B58-84A0798592AD}"/>
                      </a:ext>
                    </a:extLst>
                  </p:cNvPr>
                  <p:cNvPicPr/>
                  <p:nvPr/>
                </p:nvPicPr>
                <p:blipFill>
                  <a:blip r:embed="rId87"/>
                  <a:stretch>
                    <a:fillRect/>
                  </a:stretch>
                </p:blipFill>
                <p:spPr>
                  <a:xfrm>
                    <a:off x="6542994" y="4214194"/>
                    <a:ext cx="188029" cy="173246"/>
                  </a:xfrm>
                  <a:prstGeom prst="rect">
                    <a:avLst/>
                  </a:prstGeom>
                </p:spPr>
              </p:pic>
            </mc:Fallback>
          </mc:AlternateContent>
        </p:grpSp>
        <p:grpSp>
          <p:nvGrpSpPr>
            <p:cNvPr id="14" name="Group 13">
              <a:extLst>
                <a:ext uri="{FF2B5EF4-FFF2-40B4-BE49-F238E27FC236}">
                  <a16:creationId xmlns:a16="http://schemas.microsoft.com/office/drawing/2014/main" id="{6EAA5823-5C87-481A-6E55-0B0606409E65}"/>
                </a:ext>
              </a:extLst>
            </p:cNvPr>
            <p:cNvGrpSpPr/>
            <p:nvPr/>
          </p:nvGrpSpPr>
          <p:grpSpPr>
            <a:xfrm>
              <a:off x="6434117" y="3768769"/>
              <a:ext cx="149760" cy="151200"/>
              <a:chOff x="6434117" y="3768769"/>
              <a:chExt cx="149760" cy="151200"/>
            </a:xfrm>
          </p:grpSpPr>
          <mc:AlternateContent xmlns:mc="http://schemas.openxmlformats.org/markup-compatibility/2006" xmlns:p14="http://schemas.microsoft.com/office/powerpoint/2010/main">
            <mc:Choice Requires="p14">
              <p:contentPart p14:bwMode="auto" r:id="rId88">
                <p14:nvContentPartPr>
                  <p14:cNvPr id="16" name="Ink 15">
                    <a:extLst>
                      <a:ext uri="{FF2B5EF4-FFF2-40B4-BE49-F238E27FC236}">
                        <a16:creationId xmlns:a16="http://schemas.microsoft.com/office/drawing/2014/main" id="{622D8427-30CC-4F82-8CBD-95FF20500AB1}"/>
                      </a:ext>
                    </a:extLst>
                  </p14:cNvPr>
                  <p14:cNvContentPartPr/>
                  <p14:nvPr/>
                </p14:nvContentPartPr>
                <p14:xfrm>
                  <a:off x="6507197" y="3768769"/>
                  <a:ext cx="19800" cy="151200"/>
                </p14:xfrm>
              </p:contentPart>
            </mc:Choice>
            <mc:Fallback xmlns="">
              <p:pic>
                <p:nvPicPr>
                  <p:cNvPr id="14365" name="Ink 14364">
                    <a:extLst>
                      <a:ext uri="{FF2B5EF4-FFF2-40B4-BE49-F238E27FC236}">
                        <a16:creationId xmlns:a16="http://schemas.microsoft.com/office/drawing/2014/main" id="{4FC44382-7528-4C08-B6B9-10426F676BD5}"/>
                      </a:ext>
                    </a:extLst>
                  </p:cNvPr>
                  <p:cNvPicPr/>
                  <p:nvPr/>
                </p:nvPicPr>
                <p:blipFill>
                  <a:blip r:embed="rId89"/>
                  <a:stretch>
                    <a:fillRect/>
                  </a:stretch>
                </p:blipFill>
                <p:spPr>
                  <a:xfrm>
                    <a:off x="6500104" y="3761372"/>
                    <a:ext cx="34281" cy="165699"/>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 name="Ink 16">
                    <a:extLst>
                      <a:ext uri="{FF2B5EF4-FFF2-40B4-BE49-F238E27FC236}">
                        <a16:creationId xmlns:a16="http://schemas.microsoft.com/office/drawing/2014/main" id="{8329149A-3162-BE39-C36C-C0B3C372C064}"/>
                      </a:ext>
                    </a:extLst>
                  </p14:cNvPr>
                  <p14:cNvContentPartPr/>
                  <p14:nvPr/>
                </p14:nvContentPartPr>
                <p14:xfrm>
                  <a:off x="6434117" y="3844009"/>
                  <a:ext cx="149760" cy="24480"/>
                </p14:xfrm>
              </p:contentPart>
            </mc:Choice>
            <mc:Fallback xmlns="">
              <p:pic>
                <p:nvPicPr>
                  <p:cNvPr id="14366" name="Ink 14365">
                    <a:extLst>
                      <a:ext uri="{FF2B5EF4-FFF2-40B4-BE49-F238E27FC236}">
                        <a16:creationId xmlns:a16="http://schemas.microsoft.com/office/drawing/2014/main" id="{627D46BB-91E8-4ED0-B01F-A7282F079F36}"/>
                      </a:ext>
                    </a:extLst>
                  </p:cNvPr>
                  <p:cNvPicPr/>
                  <p:nvPr/>
                </p:nvPicPr>
                <p:blipFill>
                  <a:blip r:embed="rId91"/>
                  <a:stretch>
                    <a:fillRect/>
                  </a:stretch>
                </p:blipFill>
                <p:spPr>
                  <a:xfrm>
                    <a:off x="6427014" y="3836636"/>
                    <a:ext cx="164262" cy="3893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15" name="Ink 14">
                  <a:extLst>
                    <a:ext uri="{FF2B5EF4-FFF2-40B4-BE49-F238E27FC236}">
                      <a16:creationId xmlns:a16="http://schemas.microsoft.com/office/drawing/2014/main" id="{85F43F3F-9E9E-3DA4-7322-369605EFA1EE}"/>
                    </a:ext>
                  </a:extLst>
                </p14:cNvPr>
                <p14:cNvContentPartPr/>
                <p14:nvPr/>
              </p14:nvContentPartPr>
              <p14:xfrm>
                <a:off x="6363197" y="4641049"/>
                <a:ext cx="175680" cy="9720"/>
              </p14:xfrm>
            </p:contentPart>
          </mc:Choice>
          <mc:Fallback xmlns="">
            <p:pic>
              <p:nvPicPr>
                <p:cNvPr id="14367" name="Ink 14366">
                  <a:extLst>
                    <a:ext uri="{FF2B5EF4-FFF2-40B4-BE49-F238E27FC236}">
                      <a16:creationId xmlns:a16="http://schemas.microsoft.com/office/drawing/2014/main" id="{EB0F053D-E20C-42BF-9DB5-E489A4E9EB53}"/>
                    </a:ext>
                  </a:extLst>
                </p:cNvPr>
                <p:cNvPicPr/>
                <p:nvPr/>
              </p:nvPicPr>
              <p:blipFill>
                <a:blip r:embed="rId93"/>
                <a:stretch>
                  <a:fillRect/>
                </a:stretch>
              </p:blipFill>
              <p:spPr>
                <a:xfrm>
                  <a:off x="6355803" y="4633685"/>
                  <a:ext cx="190172" cy="24153"/>
                </a:xfrm>
                <a:prstGeom prst="rect">
                  <a:avLst/>
                </a:prstGeom>
              </p:spPr>
            </p:pic>
          </mc:Fallback>
        </mc:AlternateContent>
      </p:grpSp>
    </p:spTree>
    <p:extLst>
      <p:ext uri="{BB962C8B-B14F-4D97-AF65-F5344CB8AC3E}">
        <p14:creationId xmlns:p14="http://schemas.microsoft.com/office/powerpoint/2010/main" val="2180500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Power System Sensitivities</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12. Sensitivities can be helpful to explain how different power values are related to each other, to give insights into control.</a:t>
            </a:r>
            <a:endParaRPr lang="en-US" dirty="0"/>
          </a:p>
        </p:txBody>
      </p:sp>
      <p:pic>
        <p:nvPicPr>
          <p:cNvPr id="4" name="Picture 3" descr="Fig105">
            <a:extLst>
              <a:ext uri="{FF2B5EF4-FFF2-40B4-BE49-F238E27FC236}">
                <a16:creationId xmlns:a16="http://schemas.microsoft.com/office/drawing/2014/main" id="{43DDFBF8-370A-0EEA-6420-4B32DE8B1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29" t="1726" r="11765" b="64693"/>
          <a:stretch>
            <a:fillRect/>
          </a:stretch>
        </p:blipFill>
        <p:spPr bwMode="auto">
          <a:xfrm>
            <a:off x="1981200" y="2819400"/>
            <a:ext cx="44958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1B94D3E2-FD46-94CC-03B1-0196BC66FF1D}"/>
              </a:ext>
            </a:extLst>
          </p:cNvPr>
          <p:cNvSpPr txBox="1">
            <a:spLocks noChangeArrowheads="1"/>
          </p:cNvSpPr>
          <p:nvPr/>
        </p:nvSpPr>
        <p:spPr bwMode="auto">
          <a:xfrm>
            <a:off x="7969617" y="3090745"/>
            <a:ext cx="3103735" cy="2246769"/>
          </a:xfrm>
          <a:prstGeom prst="rect">
            <a:avLst/>
          </a:prstGeom>
          <a:solidFill>
            <a:srgbClr val="D6D2C4"/>
          </a:solidFill>
          <a:ln>
            <a:noFill/>
          </a:ln>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latin typeface="+mj-lt"/>
              </a:rPr>
              <a:t>The assumption is</a:t>
            </a:r>
          </a:p>
          <a:p>
            <a:pPr eaLnBrk="1" hangingPunct="1">
              <a:spcBef>
                <a:spcPts val="0"/>
              </a:spcBef>
            </a:pPr>
            <a:r>
              <a:rPr lang="en-US" altLang="en-US" sz="2800" dirty="0">
                <a:latin typeface="+mj-lt"/>
              </a:rPr>
              <a:t>that the change</a:t>
            </a:r>
          </a:p>
          <a:p>
            <a:pPr eaLnBrk="1" hangingPunct="1">
              <a:spcBef>
                <a:spcPts val="0"/>
              </a:spcBef>
            </a:pPr>
            <a:r>
              <a:rPr lang="en-US" altLang="en-US" sz="2800" dirty="0">
                <a:latin typeface="+mj-lt"/>
              </a:rPr>
              <a:t>in generation is</a:t>
            </a:r>
          </a:p>
          <a:p>
            <a:pPr eaLnBrk="1" hangingPunct="1">
              <a:spcBef>
                <a:spcPts val="0"/>
              </a:spcBef>
            </a:pPr>
            <a:r>
              <a:rPr lang="en-US" altLang="en-US" sz="2800" dirty="0">
                <a:latin typeface="+mj-lt"/>
              </a:rPr>
              <a:t>absorbed by the</a:t>
            </a:r>
          </a:p>
          <a:p>
            <a:pPr eaLnBrk="1" hangingPunct="1">
              <a:spcBef>
                <a:spcPts val="0"/>
              </a:spcBef>
            </a:pPr>
            <a:r>
              <a:rPr lang="en-US" altLang="en-US" sz="2800" dirty="0">
                <a:latin typeface="+mj-lt"/>
              </a:rPr>
              <a:t>slack bus</a:t>
            </a:r>
          </a:p>
        </p:txBody>
      </p:sp>
    </p:spTree>
    <p:extLst>
      <p:ext uri="{BB962C8B-B14F-4D97-AF65-F5344CB8AC3E}">
        <p14:creationId xmlns:p14="http://schemas.microsoft.com/office/powerpoint/2010/main" val="209441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1444F-1426-2197-4C2D-C580CA3A8AEF}"/>
              </a:ext>
            </a:extLst>
          </p:cNvPr>
          <p:cNvSpPr>
            <a:spLocks noGrp="1"/>
          </p:cNvSpPr>
          <p:nvPr>
            <p:ph type="title"/>
          </p:nvPr>
        </p:nvSpPr>
        <p:spPr/>
        <p:txBody>
          <a:bodyPr/>
          <a:lstStyle/>
          <a:p>
            <a:r>
              <a:rPr lang="en-US" dirty="0"/>
              <a:t>Announcements</a:t>
            </a:r>
          </a:p>
        </p:txBody>
      </p:sp>
      <p:sp>
        <p:nvSpPr>
          <p:cNvPr id="3" name="Text Placeholder 2">
            <a:extLst>
              <a:ext uri="{FF2B5EF4-FFF2-40B4-BE49-F238E27FC236}">
                <a16:creationId xmlns:a16="http://schemas.microsoft.com/office/drawing/2014/main" id="{1E41B43C-BB34-42C7-13DA-61EEEF0AF84B}"/>
              </a:ext>
            </a:extLst>
          </p:cNvPr>
          <p:cNvSpPr>
            <a:spLocks noGrp="1"/>
          </p:cNvSpPr>
          <p:nvPr>
            <p:ph type="body" sz="quarter" idx="10"/>
          </p:nvPr>
        </p:nvSpPr>
        <p:spPr/>
        <p:txBody>
          <a:bodyPr/>
          <a:lstStyle/>
          <a:p>
            <a:r>
              <a:rPr lang="en-US" b="1" dirty="0">
                <a:solidFill>
                  <a:srgbClr val="FF0000"/>
                </a:solidFill>
              </a:rPr>
              <a:t>Exam 2 date changed to Tuesday, April 16</a:t>
            </a:r>
            <a:r>
              <a:rPr lang="en-US" b="1" baseline="30000" dirty="0">
                <a:solidFill>
                  <a:srgbClr val="FF0000"/>
                </a:solidFill>
              </a:rPr>
              <a:t>th</a:t>
            </a:r>
            <a:endParaRPr lang="en-US" b="1" dirty="0">
              <a:solidFill>
                <a:srgbClr val="FF0000"/>
              </a:solidFill>
            </a:endParaRPr>
          </a:p>
          <a:p>
            <a:r>
              <a:rPr lang="en-US" dirty="0"/>
              <a:t>Friday March 22</a:t>
            </a:r>
            <a:r>
              <a:rPr lang="en-US" baseline="30000" dirty="0"/>
              <a:t>nd</a:t>
            </a:r>
            <a:r>
              <a:rPr lang="en-US" dirty="0"/>
              <a:t> is the power plant tour</a:t>
            </a:r>
          </a:p>
          <a:p>
            <a:r>
              <a:rPr lang="en-US" dirty="0"/>
              <a:t>Homework on economic dispatch due </a:t>
            </a:r>
            <a:r>
              <a:rPr lang="en-US" b="1" dirty="0"/>
              <a:t>March 26th</a:t>
            </a:r>
            <a:r>
              <a:rPr lang="en-US" dirty="0"/>
              <a:t>: 6th edition book problems 6.62, 6.63, 6.65 or 7th edition book problems 7.1, 7.2, 7.4</a:t>
            </a:r>
          </a:p>
          <a:p>
            <a:r>
              <a:rPr lang="en-US" dirty="0"/>
              <a:t>Review economic dispatch for Quiz next class</a:t>
            </a:r>
          </a:p>
          <a:p>
            <a:r>
              <a:rPr lang="en-US" dirty="0"/>
              <a:t>Take note of remaining lab schedule below:</a:t>
            </a:r>
          </a:p>
          <a:p>
            <a:endParaRPr lang="en-US" dirty="0"/>
          </a:p>
        </p:txBody>
      </p:sp>
      <p:graphicFrame>
        <p:nvGraphicFramePr>
          <p:cNvPr id="4" name="Table 3">
            <a:extLst>
              <a:ext uri="{FF2B5EF4-FFF2-40B4-BE49-F238E27FC236}">
                <a16:creationId xmlns:a16="http://schemas.microsoft.com/office/drawing/2014/main" id="{46E61A15-673D-5EE7-63B2-CCF5CD87803B}"/>
              </a:ext>
            </a:extLst>
          </p:cNvPr>
          <p:cNvGraphicFramePr>
            <a:graphicFrameLocks noGrp="1"/>
          </p:cNvGraphicFramePr>
          <p:nvPr>
            <p:extLst>
              <p:ext uri="{D42A27DB-BD31-4B8C-83A1-F6EECF244321}">
                <p14:modId xmlns:p14="http://schemas.microsoft.com/office/powerpoint/2010/main" val="185088666"/>
              </p:ext>
            </p:extLst>
          </p:nvPr>
        </p:nvGraphicFramePr>
        <p:xfrm>
          <a:off x="2590800" y="4267200"/>
          <a:ext cx="5937250" cy="1524000"/>
        </p:xfrm>
        <a:graphic>
          <a:graphicData uri="http://schemas.openxmlformats.org/drawingml/2006/table">
            <a:tbl>
              <a:tblPr>
                <a:tableStyleId>{5940675A-B579-460E-94D1-54222C63F5DA}</a:tableStyleId>
              </a:tblPr>
              <a:tblGrid>
                <a:gridCol w="1978660">
                  <a:extLst>
                    <a:ext uri="{9D8B030D-6E8A-4147-A177-3AD203B41FA5}">
                      <a16:colId xmlns:a16="http://schemas.microsoft.com/office/drawing/2014/main" val="73991120"/>
                    </a:ext>
                  </a:extLst>
                </a:gridCol>
                <a:gridCol w="1979295">
                  <a:extLst>
                    <a:ext uri="{9D8B030D-6E8A-4147-A177-3AD203B41FA5}">
                      <a16:colId xmlns:a16="http://schemas.microsoft.com/office/drawing/2014/main" val="3893364437"/>
                    </a:ext>
                  </a:extLst>
                </a:gridCol>
                <a:gridCol w="1979295">
                  <a:extLst>
                    <a:ext uri="{9D8B030D-6E8A-4147-A177-3AD203B41FA5}">
                      <a16:colId xmlns:a16="http://schemas.microsoft.com/office/drawing/2014/main" val="3504074804"/>
                    </a:ext>
                  </a:extLst>
                </a:gridCol>
              </a:tblGrid>
              <a:tr h="0">
                <a:tc>
                  <a:txBody>
                    <a:bodyPr/>
                    <a:lstStyle/>
                    <a:p>
                      <a:pPr marL="0" marR="0">
                        <a:spcBef>
                          <a:spcPts val="0"/>
                        </a:spcBef>
                        <a:spcAft>
                          <a:spcPts val="0"/>
                        </a:spcAft>
                      </a:pPr>
                      <a:endParaRPr lang="en-US" sz="2000" dirty="0">
                        <a:effectLst/>
                        <a:latin typeface="Minion Pro" panose="02040503050306020203" pitchFamily="18" charset="0"/>
                      </a:endParaRPr>
                    </a:p>
                  </a:txBody>
                  <a:tcPr marL="68580" marR="68580" marT="0" marB="0"/>
                </a:tc>
                <a:tc>
                  <a:txBody>
                    <a:bodyPr/>
                    <a:lstStyle/>
                    <a:p>
                      <a:pPr marL="0" marR="0">
                        <a:spcBef>
                          <a:spcPts val="0"/>
                        </a:spcBef>
                        <a:spcAft>
                          <a:spcPts val="0"/>
                        </a:spcAft>
                      </a:pPr>
                      <a:r>
                        <a:rPr lang="en-US" sz="2000" dirty="0">
                          <a:effectLst/>
                        </a:rPr>
                        <a:t>Wednesday</a:t>
                      </a:r>
                      <a:endParaRPr lang="en-US" sz="2000" dirty="0">
                        <a:effectLst/>
                        <a:latin typeface="Minion Pro" panose="02040503050306020203" pitchFamily="18" charset="0"/>
                      </a:endParaRPr>
                    </a:p>
                  </a:txBody>
                  <a:tcPr marL="68580" marR="68580" marT="0" marB="0"/>
                </a:tc>
                <a:tc>
                  <a:txBody>
                    <a:bodyPr/>
                    <a:lstStyle/>
                    <a:p>
                      <a:pPr marL="0" marR="0">
                        <a:spcBef>
                          <a:spcPts val="0"/>
                        </a:spcBef>
                        <a:spcAft>
                          <a:spcPts val="0"/>
                        </a:spcAft>
                      </a:pPr>
                      <a:r>
                        <a:rPr lang="en-US" sz="2000" dirty="0">
                          <a:effectLst/>
                        </a:rPr>
                        <a:t>Friday</a:t>
                      </a:r>
                      <a:endParaRPr lang="en-US" sz="2000" dirty="0">
                        <a:effectLst/>
                        <a:latin typeface="Minion Pro" panose="02040503050306020203" pitchFamily="18" charset="0"/>
                      </a:endParaRPr>
                    </a:p>
                  </a:txBody>
                  <a:tcPr marL="68580" marR="68580" marT="0" marB="0"/>
                </a:tc>
                <a:extLst>
                  <a:ext uri="{0D108BD9-81ED-4DB2-BD59-A6C34878D82A}">
                    <a16:rowId xmlns:a16="http://schemas.microsoft.com/office/drawing/2014/main" val="1376488631"/>
                  </a:ext>
                </a:extLst>
              </a:tr>
              <a:tr h="0">
                <a:tc>
                  <a:txBody>
                    <a:bodyPr/>
                    <a:lstStyle/>
                    <a:p>
                      <a:pPr marL="0" marR="0">
                        <a:spcBef>
                          <a:spcPts val="0"/>
                        </a:spcBef>
                        <a:spcAft>
                          <a:spcPts val="0"/>
                        </a:spcAft>
                      </a:pPr>
                      <a:r>
                        <a:rPr lang="en-US" sz="2000">
                          <a:effectLst/>
                        </a:rPr>
                        <a:t>Lab 7</a:t>
                      </a:r>
                      <a:endParaRPr lang="en-US" sz="2000">
                        <a:effectLst/>
                        <a:latin typeface="Minion Pro" panose="02040503050306020203" pitchFamily="18" charset="0"/>
                      </a:endParaRPr>
                    </a:p>
                  </a:txBody>
                  <a:tcPr marL="68580" marR="68580" marT="0" marB="0"/>
                </a:tc>
                <a:tc>
                  <a:txBody>
                    <a:bodyPr/>
                    <a:lstStyle/>
                    <a:p>
                      <a:pPr marL="0" marR="0">
                        <a:spcBef>
                          <a:spcPts val="0"/>
                        </a:spcBef>
                        <a:spcAft>
                          <a:spcPts val="0"/>
                        </a:spcAft>
                      </a:pPr>
                      <a:r>
                        <a:rPr lang="en-US" sz="2000">
                          <a:effectLst/>
                        </a:rPr>
                        <a:t>3/27</a:t>
                      </a:r>
                      <a:endParaRPr lang="en-US" sz="2000">
                        <a:effectLst/>
                        <a:latin typeface="Minion Pro" panose="02040503050306020203" pitchFamily="18" charset="0"/>
                      </a:endParaRPr>
                    </a:p>
                  </a:txBody>
                  <a:tcPr marL="68580" marR="68580" marT="0" marB="0"/>
                </a:tc>
                <a:tc>
                  <a:txBody>
                    <a:bodyPr/>
                    <a:lstStyle/>
                    <a:p>
                      <a:pPr marL="0" marR="0">
                        <a:spcBef>
                          <a:spcPts val="0"/>
                        </a:spcBef>
                        <a:spcAft>
                          <a:spcPts val="0"/>
                        </a:spcAft>
                      </a:pPr>
                      <a:r>
                        <a:rPr lang="en-US" sz="2000">
                          <a:effectLst/>
                        </a:rPr>
                        <a:t>4/5</a:t>
                      </a:r>
                      <a:endParaRPr lang="en-US" sz="2000">
                        <a:effectLst/>
                        <a:latin typeface="Minion Pro" panose="02040503050306020203" pitchFamily="18" charset="0"/>
                      </a:endParaRPr>
                    </a:p>
                  </a:txBody>
                  <a:tcPr marL="68580" marR="68580" marT="0" marB="0"/>
                </a:tc>
                <a:extLst>
                  <a:ext uri="{0D108BD9-81ED-4DB2-BD59-A6C34878D82A}">
                    <a16:rowId xmlns:a16="http://schemas.microsoft.com/office/drawing/2014/main" val="1048949993"/>
                  </a:ext>
                </a:extLst>
              </a:tr>
              <a:tr h="0">
                <a:tc>
                  <a:txBody>
                    <a:bodyPr/>
                    <a:lstStyle/>
                    <a:p>
                      <a:pPr marL="0" marR="0">
                        <a:spcBef>
                          <a:spcPts val="0"/>
                        </a:spcBef>
                        <a:spcAft>
                          <a:spcPts val="0"/>
                        </a:spcAft>
                      </a:pPr>
                      <a:r>
                        <a:rPr lang="en-US" sz="2000">
                          <a:effectLst/>
                        </a:rPr>
                        <a:t>Lab 8</a:t>
                      </a:r>
                      <a:endParaRPr lang="en-US" sz="2000">
                        <a:effectLst/>
                        <a:latin typeface="Minion Pro" panose="02040503050306020203" pitchFamily="18" charset="0"/>
                      </a:endParaRPr>
                    </a:p>
                  </a:txBody>
                  <a:tcPr marL="68580" marR="68580" marT="0" marB="0"/>
                </a:tc>
                <a:tc>
                  <a:txBody>
                    <a:bodyPr/>
                    <a:lstStyle/>
                    <a:p>
                      <a:pPr marL="0" marR="0">
                        <a:spcBef>
                          <a:spcPts val="0"/>
                        </a:spcBef>
                        <a:spcAft>
                          <a:spcPts val="0"/>
                        </a:spcAft>
                      </a:pPr>
                      <a:r>
                        <a:rPr lang="en-US" sz="2000">
                          <a:effectLst/>
                        </a:rPr>
                        <a:t>4/3</a:t>
                      </a:r>
                      <a:endParaRPr lang="en-US" sz="2000">
                        <a:effectLst/>
                        <a:latin typeface="Minion Pro" panose="02040503050306020203" pitchFamily="18" charset="0"/>
                      </a:endParaRPr>
                    </a:p>
                  </a:txBody>
                  <a:tcPr marL="68580" marR="68580" marT="0" marB="0"/>
                </a:tc>
                <a:tc>
                  <a:txBody>
                    <a:bodyPr/>
                    <a:lstStyle/>
                    <a:p>
                      <a:pPr marL="0" marR="0">
                        <a:spcBef>
                          <a:spcPts val="0"/>
                        </a:spcBef>
                        <a:spcAft>
                          <a:spcPts val="0"/>
                        </a:spcAft>
                      </a:pPr>
                      <a:r>
                        <a:rPr lang="en-US" sz="2000">
                          <a:effectLst/>
                        </a:rPr>
                        <a:t>4/12</a:t>
                      </a:r>
                      <a:endParaRPr lang="en-US" sz="2000">
                        <a:effectLst/>
                        <a:latin typeface="Minion Pro" panose="02040503050306020203" pitchFamily="18" charset="0"/>
                      </a:endParaRPr>
                    </a:p>
                  </a:txBody>
                  <a:tcPr marL="68580" marR="68580" marT="0" marB="0"/>
                </a:tc>
                <a:extLst>
                  <a:ext uri="{0D108BD9-81ED-4DB2-BD59-A6C34878D82A}">
                    <a16:rowId xmlns:a16="http://schemas.microsoft.com/office/drawing/2014/main" val="3067036868"/>
                  </a:ext>
                </a:extLst>
              </a:tr>
              <a:tr h="0">
                <a:tc>
                  <a:txBody>
                    <a:bodyPr/>
                    <a:lstStyle/>
                    <a:p>
                      <a:pPr marL="0" marR="0">
                        <a:spcBef>
                          <a:spcPts val="0"/>
                        </a:spcBef>
                        <a:spcAft>
                          <a:spcPts val="0"/>
                        </a:spcAft>
                      </a:pPr>
                      <a:r>
                        <a:rPr lang="en-US" sz="2000">
                          <a:effectLst/>
                        </a:rPr>
                        <a:t>Lab 9</a:t>
                      </a:r>
                      <a:endParaRPr lang="en-US" sz="2000">
                        <a:effectLst/>
                        <a:latin typeface="Minion Pro" panose="02040503050306020203" pitchFamily="18" charset="0"/>
                      </a:endParaRPr>
                    </a:p>
                  </a:txBody>
                  <a:tcPr marL="68580" marR="68580" marT="0" marB="0"/>
                </a:tc>
                <a:tc>
                  <a:txBody>
                    <a:bodyPr/>
                    <a:lstStyle/>
                    <a:p>
                      <a:pPr marL="0" marR="0">
                        <a:spcBef>
                          <a:spcPts val="0"/>
                        </a:spcBef>
                        <a:spcAft>
                          <a:spcPts val="0"/>
                        </a:spcAft>
                      </a:pPr>
                      <a:r>
                        <a:rPr lang="en-US" sz="2000">
                          <a:effectLst/>
                        </a:rPr>
                        <a:t>4/10</a:t>
                      </a:r>
                      <a:endParaRPr lang="en-US" sz="2000">
                        <a:effectLst/>
                        <a:latin typeface="Minion Pro" panose="02040503050306020203" pitchFamily="18" charset="0"/>
                      </a:endParaRPr>
                    </a:p>
                  </a:txBody>
                  <a:tcPr marL="68580" marR="68580" marT="0" marB="0"/>
                </a:tc>
                <a:tc>
                  <a:txBody>
                    <a:bodyPr/>
                    <a:lstStyle/>
                    <a:p>
                      <a:pPr marL="0" marR="0">
                        <a:spcBef>
                          <a:spcPts val="0"/>
                        </a:spcBef>
                        <a:spcAft>
                          <a:spcPts val="0"/>
                        </a:spcAft>
                      </a:pPr>
                      <a:r>
                        <a:rPr lang="en-US" sz="2000">
                          <a:effectLst/>
                        </a:rPr>
                        <a:t>4/19</a:t>
                      </a:r>
                      <a:endParaRPr lang="en-US" sz="2000">
                        <a:effectLst/>
                        <a:latin typeface="Minion Pro" panose="02040503050306020203" pitchFamily="18" charset="0"/>
                      </a:endParaRPr>
                    </a:p>
                  </a:txBody>
                  <a:tcPr marL="68580" marR="68580" marT="0" marB="0"/>
                </a:tc>
                <a:extLst>
                  <a:ext uri="{0D108BD9-81ED-4DB2-BD59-A6C34878D82A}">
                    <a16:rowId xmlns:a16="http://schemas.microsoft.com/office/drawing/2014/main" val="2825175325"/>
                  </a:ext>
                </a:extLst>
              </a:tr>
              <a:tr h="0">
                <a:tc>
                  <a:txBody>
                    <a:bodyPr/>
                    <a:lstStyle/>
                    <a:p>
                      <a:pPr marL="0" marR="0">
                        <a:spcBef>
                          <a:spcPts val="0"/>
                        </a:spcBef>
                        <a:spcAft>
                          <a:spcPts val="0"/>
                        </a:spcAft>
                      </a:pPr>
                      <a:r>
                        <a:rPr lang="en-US" sz="2000">
                          <a:effectLst/>
                        </a:rPr>
                        <a:t>Lab 10</a:t>
                      </a:r>
                      <a:endParaRPr lang="en-US" sz="2000">
                        <a:effectLst/>
                        <a:latin typeface="Minion Pro" panose="02040503050306020203" pitchFamily="18" charset="0"/>
                      </a:endParaRPr>
                    </a:p>
                  </a:txBody>
                  <a:tcPr marL="68580" marR="68580" marT="0" marB="0"/>
                </a:tc>
                <a:tc>
                  <a:txBody>
                    <a:bodyPr/>
                    <a:lstStyle/>
                    <a:p>
                      <a:pPr marL="0" marR="0">
                        <a:spcBef>
                          <a:spcPts val="0"/>
                        </a:spcBef>
                        <a:spcAft>
                          <a:spcPts val="0"/>
                        </a:spcAft>
                      </a:pPr>
                      <a:r>
                        <a:rPr lang="en-US" sz="2000">
                          <a:effectLst/>
                        </a:rPr>
                        <a:t>4/24</a:t>
                      </a:r>
                      <a:endParaRPr lang="en-US" sz="2000">
                        <a:effectLst/>
                        <a:latin typeface="Minion Pro" panose="02040503050306020203" pitchFamily="18" charset="0"/>
                      </a:endParaRPr>
                    </a:p>
                  </a:txBody>
                  <a:tcPr marL="68580" marR="68580" marT="0" marB="0"/>
                </a:tc>
                <a:tc>
                  <a:txBody>
                    <a:bodyPr/>
                    <a:lstStyle/>
                    <a:p>
                      <a:pPr marL="0" marR="0">
                        <a:spcBef>
                          <a:spcPts val="0"/>
                        </a:spcBef>
                        <a:spcAft>
                          <a:spcPts val="0"/>
                        </a:spcAft>
                      </a:pPr>
                      <a:r>
                        <a:rPr lang="en-US" sz="2000" dirty="0">
                          <a:effectLst/>
                        </a:rPr>
                        <a:t>4/26</a:t>
                      </a:r>
                      <a:endParaRPr lang="en-US" sz="2000" dirty="0">
                        <a:effectLst/>
                        <a:latin typeface="Minion Pro" panose="02040503050306020203" pitchFamily="18" charset="0"/>
                      </a:endParaRPr>
                    </a:p>
                  </a:txBody>
                  <a:tcPr marL="68580" marR="68580" marT="0" marB="0"/>
                </a:tc>
                <a:extLst>
                  <a:ext uri="{0D108BD9-81ED-4DB2-BD59-A6C34878D82A}">
                    <a16:rowId xmlns:a16="http://schemas.microsoft.com/office/drawing/2014/main" val="3354062723"/>
                  </a:ext>
                </a:extLst>
              </a:tr>
            </a:tbl>
          </a:graphicData>
        </a:graphic>
      </p:graphicFrame>
    </p:spTree>
    <p:extLst>
      <p:ext uri="{BB962C8B-B14F-4D97-AF65-F5344CB8AC3E}">
        <p14:creationId xmlns:p14="http://schemas.microsoft.com/office/powerpoint/2010/main" val="3124353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Power Flow Simulation - Before</a:t>
            </a:r>
          </a:p>
        </p:txBody>
      </p:sp>
      <p:sp>
        <p:nvSpPr>
          <p:cNvPr id="36867" name="Rectangle 3"/>
          <p:cNvSpPr>
            <a:spLocks noGrp="1" noChangeArrowheads="1"/>
          </p:cNvSpPr>
          <p:nvPr>
            <p:ph type="body" sz="quarter" idx="10"/>
          </p:nvPr>
        </p:nvSpPr>
        <p:spPr/>
        <p:txBody>
          <a:bodyPr/>
          <a:lstStyle/>
          <a:p>
            <a:r>
              <a:rPr lang="en-US" altLang="en-US"/>
              <a:t>One way to determine the impact of a generator change is to compare a before/after power flow.</a:t>
            </a:r>
          </a:p>
          <a:p>
            <a:r>
              <a:rPr lang="en-US" altLang="en-US"/>
              <a:t>For example below is a three bus case with an overload</a:t>
            </a:r>
            <a:endParaRPr lang="en-US" altLang="en-US" dirty="0"/>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r="27782" b="37227"/>
          <a:stretch>
            <a:fillRect/>
          </a:stretch>
        </p:blipFill>
        <p:spPr bwMode="auto">
          <a:xfrm>
            <a:off x="2133600" y="2819400"/>
            <a:ext cx="601980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Power Flow Simulation - After</a:t>
            </a:r>
          </a:p>
        </p:txBody>
      </p:sp>
      <p:sp>
        <p:nvSpPr>
          <p:cNvPr id="4" name="Text Placeholder 3">
            <a:extLst>
              <a:ext uri="{FF2B5EF4-FFF2-40B4-BE49-F238E27FC236}">
                <a16:creationId xmlns:a16="http://schemas.microsoft.com/office/drawing/2014/main" id="{16B69168-D39A-434E-8DA2-50CD1AC0761E}"/>
              </a:ext>
            </a:extLst>
          </p:cNvPr>
          <p:cNvSpPr>
            <a:spLocks noGrp="1"/>
          </p:cNvSpPr>
          <p:nvPr>
            <p:ph type="body" sz="quarter" idx="10"/>
          </p:nvPr>
        </p:nvSpPr>
        <p:spPr/>
        <p:txBody>
          <a:bodyPr/>
          <a:lstStyle/>
          <a:p>
            <a:r>
              <a:rPr lang="en-US" altLang="en-US" dirty="0"/>
              <a:t>Increasing the generation at bus 3 by 95 MW (and hence decreasing it at bus 1 by a corresponding amount), results in a 30.3 MW drop in the MW flow on the line from bus 1 to 2, and a  64.7 MW drop on the flow from 1 to 3.  </a:t>
            </a:r>
          </a:p>
          <a:p>
            <a:endParaRPr lang="en-US" dirty="0"/>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r="27782" b="37227"/>
          <a:stretch>
            <a:fillRect/>
          </a:stretch>
        </p:blipFill>
        <p:spPr bwMode="auto">
          <a:xfrm>
            <a:off x="2136648" y="2798065"/>
            <a:ext cx="59690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8382000" y="3429000"/>
            <a:ext cx="3124200" cy="1815882"/>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latin typeface="+mj-lt"/>
              </a:rPr>
              <a:t>Expressed as a </a:t>
            </a:r>
            <a:br>
              <a:rPr lang="en-US" altLang="en-US" sz="2800" dirty="0">
                <a:latin typeface="+mj-lt"/>
              </a:rPr>
            </a:br>
            <a:r>
              <a:rPr lang="en-US" altLang="en-US" sz="2800" dirty="0">
                <a:latin typeface="+mj-lt"/>
              </a:rPr>
              <a:t>percent, 30.3/95</a:t>
            </a:r>
            <a:br>
              <a:rPr lang="en-US" altLang="en-US" sz="2800" dirty="0">
                <a:latin typeface="+mj-lt"/>
              </a:rPr>
            </a:br>
            <a:r>
              <a:rPr lang="en-US" altLang="en-US" sz="2800" dirty="0">
                <a:latin typeface="+mj-lt"/>
              </a:rPr>
              <a:t>=32% and</a:t>
            </a:r>
            <a:br>
              <a:rPr lang="en-US" altLang="en-US" sz="2800" dirty="0">
                <a:latin typeface="+mj-lt"/>
              </a:rPr>
            </a:br>
            <a:r>
              <a:rPr lang="en-US" altLang="en-US" sz="2800" dirty="0">
                <a:latin typeface="+mj-lt"/>
              </a:rPr>
              <a:t>64.7/95=68%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en-US"/>
              <a:t>Analytic Calculation of Sensitivities</a:t>
            </a:r>
          </a:p>
        </p:txBody>
      </p:sp>
      <p:sp>
        <p:nvSpPr>
          <p:cNvPr id="15364" name="Rectangle 3"/>
          <p:cNvSpPr>
            <a:spLocks noGrp="1" noChangeArrowheads="1"/>
          </p:cNvSpPr>
          <p:nvPr>
            <p:ph type="body" sz="quarter" idx="10"/>
          </p:nvPr>
        </p:nvSpPr>
        <p:spPr/>
        <p:txBody>
          <a:bodyPr/>
          <a:lstStyle/>
          <a:p>
            <a:r>
              <a:rPr lang="en-US" altLang="en-US" dirty="0"/>
              <a:t>Calculating control sensitivities by repeat power flow solutions is tedious and would require many power flow solutions.  An alternative approach is to analytically calculate these values</a:t>
            </a:r>
          </a:p>
        </p:txBody>
      </p:sp>
      <mc:AlternateContent xmlns:mc="http://schemas.openxmlformats.org/markup-compatibility/2006" xmlns:a14="http://schemas.microsoft.com/office/drawing/2010/main">
        <mc:Choice Requires="a14">
          <p:sp>
            <p:nvSpPr>
              <p:cNvPr id="15362" name="Object 4"/>
              <p:cNvSpPr txBox="1"/>
              <p:nvPr/>
            </p:nvSpPr>
            <p:spPr bwMode="auto">
              <a:xfrm>
                <a:off x="2362200" y="3200400"/>
                <a:ext cx="7391400" cy="27432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i="0" smtClean="0">
                          <a:solidFill>
                            <a:schemeClr val="tx1"/>
                          </a:solidFill>
                          <a:latin typeface="Cambria Math" panose="02040503050406030204" pitchFamily="18" charset="0"/>
                        </a:rPr>
                        <m:t>The</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power</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flow</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from</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bus</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i</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to</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bus</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j</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is</m:t>
                      </m:r>
                      <m:r>
                        <m:rPr>
                          <m:nor/>
                        </m:rPr>
                        <a:rPr lang="en-US" i="0" smtClean="0">
                          <a:solidFill>
                            <a:schemeClr val="tx1"/>
                          </a:solidFill>
                          <a:latin typeface="Cambria Math" panose="02040503050406030204" pitchFamily="18" charset="0"/>
                        </a:rPr>
                        <m:t> </m:t>
                      </m:r>
                    </m:oMath>
                    <m:oMath xmlns:m="http://schemas.openxmlformats.org/officeDocument/2006/math">
                      <m:r>
                        <a:rPr lang="en-US" i="1">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𝑖𝑗</m:t>
                          </m:r>
                        </m:sub>
                      </m:sSub>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𝑖</m:t>
                                  </m:r>
                                </m:sub>
                              </m:sSub>
                            </m:e>
                          </m:d>
                          <m:d>
                            <m:dPr>
                              <m:begChr m:val="|"/>
                              <m:endChr m:val="|"/>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𝑗</m:t>
                                  </m:r>
                                </m:sub>
                              </m:sSub>
                            </m:e>
                          </m:d>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𝑖𝑗</m:t>
                              </m:r>
                            </m:sub>
                          </m:sSub>
                        </m:den>
                      </m:f>
                      <m:func>
                        <m:funcPr>
                          <m:ctrlPr>
                            <a:rPr lang="en-US" i="1">
                              <a:solidFill>
                                <a:schemeClr val="tx1"/>
                              </a:solidFill>
                              <a:latin typeface="Cambria Math" panose="02040503050406030204" pitchFamily="18" charset="0"/>
                            </a:rPr>
                          </m:ctrlPr>
                        </m:funcPr>
                        <m:fName>
                          <m:r>
                            <m:rPr>
                              <m:sty m:val="p"/>
                            </m:rPr>
                            <a:rPr lang="en-US" i="0">
                              <a:solidFill>
                                <a:schemeClr val="tx1"/>
                              </a:solidFill>
                              <a:latin typeface="Cambria Math" panose="02040503050406030204" pitchFamily="18" charset="0"/>
                            </a:rPr>
                            <m:t>sin</m:t>
                          </m:r>
                        </m:fName>
                        <m:e>
                          <m:r>
                            <a:rPr lang="en-US" i="1">
                              <a:solidFill>
                                <a:schemeClr val="tx1"/>
                              </a:solidFill>
                              <a:latin typeface="Cambria Math" panose="02040503050406030204" pitchFamily="18" charset="0"/>
                            </a:rPr>
                            <m:t>(</m:t>
                          </m:r>
                        </m:e>
                      </m:func>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𝑗</m:t>
                          </m:r>
                        </m:sub>
                      </m:sSub>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𝑗</m:t>
                              </m:r>
                            </m:sub>
                          </m:sSub>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𝑖𝑗</m:t>
                              </m:r>
                            </m:sub>
                          </m:sSub>
                        </m:den>
                      </m:f>
                    </m:oMath>
                    <m:oMath xmlns:m="http://schemas.openxmlformats.org/officeDocument/2006/math">
                      <m:r>
                        <m:rPr>
                          <m:nor/>
                        </m:rPr>
                        <a:rPr lang="en-US" i="0">
                          <a:solidFill>
                            <a:schemeClr val="tx1"/>
                          </a:solidFill>
                          <a:latin typeface="Cambria Math" panose="02040503050406030204" pitchFamily="18" charset="0"/>
                        </a:rPr>
                        <m:t>So</m:t>
                      </m:r>
                      <m:r>
                        <a:rPr lang="en-US" i="1">
                          <a:solidFill>
                            <a:schemeClr val="tx1"/>
                          </a:solidFill>
                          <a:latin typeface="Cambria Math" panose="02040503050406030204" pitchFamily="18" charset="0"/>
                        </a:rPr>
                        <m:t>	</m:t>
                      </m:r>
                      <m:r>
                        <m:rPr>
                          <m:sty m:val="p"/>
                        </m:rPr>
                        <a:rPr lang="en-US" i="1">
                          <a:solidFill>
                            <a:schemeClr val="tx1"/>
                          </a:solidFill>
                          <a:latin typeface="Cambria Math" panose="02040503050406030204" pitchFamily="18" charset="0"/>
                        </a:rPr>
                        <m:t>Δ</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𝑖𝑗</m:t>
                          </m:r>
                        </m:sub>
                      </m:sSub>
                      <m:r>
                        <a:rPr lang="en-US" i="1">
                          <a:solidFill>
                            <a:schemeClr val="tx1"/>
                          </a:solidFill>
                          <a:latin typeface="Cambria Math" panose="02040503050406030204" pitchFamily="18" charset="0"/>
                        </a:rPr>
                        <m:t>≈	</m:t>
                      </m:r>
                      <m:f>
                        <m:fPr>
                          <m:ctrlPr>
                            <a:rPr lang="en-US" i="1">
                              <a:solidFill>
                                <a:schemeClr val="tx1"/>
                              </a:solidFill>
                              <a:latin typeface="Cambria Math" panose="02040503050406030204" pitchFamily="18" charset="0"/>
                            </a:rPr>
                          </m:ctrlPr>
                        </m:fPr>
                        <m:num>
                          <m:r>
                            <m:rPr>
                              <m:sty m:val="p"/>
                            </m:rPr>
                            <a:rPr lang="en-US" i="1">
                              <a:solidFill>
                                <a:schemeClr val="tx1"/>
                              </a:solidFill>
                              <a:latin typeface="Cambria Math" panose="02040503050406030204" pitchFamily="18" charset="0"/>
                            </a:rPr>
                            <m:t>Δ</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r>
                            <m:rPr>
                              <m:sty m:val="p"/>
                            </m:rPr>
                            <a:rPr lang="en-US" i="1">
                              <a:solidFill>
                                <a:schemeClr val="tx1"/>
                              </a:solidFill>
                              <a:latin typeface="Cambria Math" panose="02040503050406030204" pitchFamily="18" charset="0"/>
                            </a:rPr>
                            <m:t>Δ</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𝑗</m:t>
                              </m:r>
                            </m:sub>
                          </m:sSub>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𝑖𝑗</m:t>
                              </m:r>
                            </m:sub>
                          </m:sSub>
                        </m:den>
                      </m:f>
                      <m:r>
                        <a:rPr lang="en-US" i="1">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We</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just</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need</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to</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get</m:t>
                      </m:r>
                      <m:r>
                        <m:rPr>
                          <m:nor/>
                        </m:rPr>
                        <a:rPr lang="en-US" i="0">
                          <a:solidFill>
                            <a:schemeClr val="tx1"/>
                          </a:solidFill>
                          <a:latin typeface="Cambria Math" panose="02040503050406030204" pitchFamily="18" charset="0"/>
                        </a:rPr>
                        <m:t> </m:t>
                      </m:r>
                      <m:f>
                        <m:fPr>
                          <m:ctrlPr>
                            <a:rPr lang="en-US" i="1">
                              <a:solidFill>
                                <a:schemeClr val="tx1"/>
                              </a:solidFill>
                              <a:latin typeface="Cambria Math" panose="02040503050406030204" pitchFamily="18" charset="0"/>
                            </a:rPr>
                          </m:ctrlPr>
                        </m:fPr>
                        <m:num>
                          <m:r>
                            <m:rPr>
                              <m:sty m:val="p"/>
                            </m:rPr>
                            <a:rPr lang="en-US" i="1">
                              <a:solidFill>
                                <a:schemeClr val="tx1"/>
                              </a:solidFill>
                              <a:latin typeface="Cambria Math" panose="02040503050406030204" pitchFamily="18" charset="0"/>
                            </a:rPr>
                            <m:t>Δ</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i="1">
                                  <a:solidFill>
                                    <a:schemeClr val="tx1"/>
                                  </a:solidFill>
                                  <a:latin typeface="Cambria Math" panose="02040503050406030204" pitchFamily="18" charset="0"/>
                                </a:rPr>
                                <m:t>𝑖𝑗</m:t>
                              </m:r>
                            </m:sub>
                          </m:sSub>
                        </m:num>
                        <m:den>
                          <m:r>
                            <m:rPr>
                              <m:sty m:val="p"/>
                            </m:rPr>
                            <a:rPr lang="en-US" i="1">
                              <a:solidFill>
                                <a:schemeClr val="tx1"/>
                              </a:solidFill>
                              <a:latin typeface="Cambria Math" panose="02040503050406030204" pitchFamily="18" charset="0"/>
                            </a:rPr>
                            <m:t>Δ</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𝐺𝑘</m:t>
                              </m:r>
                            </m:sub>
                          </m:sSub>
                        </m:den>
                      </m:f>
                    </m:oMath>
                  </m:oMathPara>
                </a14:m>
                <a:endParaRPr lang="en-US" dirty="0">
                  <a:solidFill>
                    <a:schemeClr val="tx1"/>
                  </a:solidFill>
                </a:endParaRPr>
              </a:p>
            </p:txBody>
          </p:sp>
        </mc:Choice>
        <mc:Fallback xmlns="">
          <p:sp>
            <p:nvSpPr>
              <p:cNvPr id="15362" name="Object 4"/>
              <p:cNvSpPr txBox="1">
                <a:spLocks noRot="1" noChangeAspect="1" noMove="1" noResize="1" noEditPoints="1" noAdjustHandles="1" noChangeArrowheads="1" noChangeShapeType="1" noTextEdit="1"/>
              </p:cNvSpPr>
              <p:nvPr/>
            </p:nvSpPr>
            <p:spPr bwMode="auto">
              <a:xfrm>
                <a:off x="2362200" y="3200400"/>
                <a:ext cx="7391400" cy="2743200"/>
              </a:xfrm>
              <a:prstGeom prst="rect">
                <a:avLst/>
              </a:prstGeom>
              <a:blipFill>
                <a:blip r:embed="rId3"/>
                <a:stretch>
                  <a:fillRect/>
                </a:stretch>
              </a:blipFill>
              <a:ln>
                <a:noFill/>
              </a:ln>
              <a:effectLst/>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a:t>Analytic Sensitivities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A5C6E31-8269-4A67-9DED-1EDF55BB5CFE}"/>
                  </a:ext>
                </a:extLst>
              </p:cNvPr>
              <p:cNvSpPr>
                <a:spLocks noGrp="1"/>
              </p:cNvSpPr>
              <p:nvPr>
                <p:ph type="body" sz="quarter" idx="10"/>
              </p:nvPr>
            </p:nvSpPr>
            <p:spPr/>
            <p:txBody>
              <a:bodyPr/>
              <a:lstStyle/>
              <a:p>
                <a14:m>
                  <m:oMath xmlns:m="http://schemas.openxmlformats.org/officeDocument/2006/math">
                    <m:r>
                      <m:rPr>
                        <m:nor/>
                      </m:rPr>
                      <a:rPr lang="en-US" i="0" smtClean="0">
                        <a:solidFill>
                          <a:schemeClr val="tx1"/>
                        </a:solidFill>
                        <a:latin typeface="Cambria Math" panose="02040503050406030204" pitchFamily="18" charset="0"/>
                      </a:rPr>
                      <m:t>From</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the</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fast</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decoupled</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power</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flow</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we</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know</m:t>
                    </m:r>
                  </m:oMath>
                </a14:m>
                <a:br>
                  <a:rPr lang="en-US" i="0" dirty="0">
                    <a:solidFill>
                      <a:schemeClr val="tx1"/>
                    </a:solidFill>
                    <a:latin typeface="Cambria Math" panose="02040503050406030204" pitchFamily="18" charset="0"/>
                  </a:rPr>
                </a:br>
                <a14:m>
                  <m:oMath xmlns:m="http://schemas.openxmlformats.org/officeDocument/2006/math">
                    <m:r>
                      <a:rPr lang="en-US" i="1">
                        <a:solidFill>
                          <a:schemeClr val="tx1"/>
                        </a:solidFill>
                        <a:latin typeface="Cambria Math" panose="02040503050406030204" pitchFamily="18" charset="0"/>
                      </a:rPr>
                      <m:t>	</m:t>
                    </m:r>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𝛉</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𝐁</m:t>
                        </m:r>
                      </m:e>
                      <m:sup>
                        <m:r>
                          <a:rPr lang="en-US" i="1">
                            <a:solidFill>
                              <a:schemeClr val="tx1"/>
                            </a:solidFill>
                            <a:latin typeface="Cambria Math" panose="02040503050406030204" pitchFamily="18" charset="0"/>
                          </a:rPr>
                          <m:t>−1</m:t>
                        </m:r>
                      </m:sup>
                    </m:sSup>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𝐏</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𝐱</m:t>
                    </m:r>
                    <m:r>
                      <a:rPr lang="en-US" i="1">
                        <a:solidFill>
                          <a:schemeClr val="tx1"/>
                        </a:solidFill>
                        <a:latin typeface="Cambria Math" panose="02040503050406030204" pitchFamily="18" charset="0"/>
                      </a:rPr>
                      <m:t>)</m:t>
                    </m:r>
                  </m:oMath>
                </a14:m>
                <a:br>
                  <a:rPr lang="en-US" i="1" dirty="0">
                    <a:solidFill>
                      <a:schemeClr val="tx1"/>
                    </a:solidFill>
                    <a:latin typeface="Cambria Math" panose="02040503050406030204" pitchFamily="18" charset="0"/>
                  </a:rPr>
                </a:br>
                <a14:m>
                  <m:oMath xmlns:m="http://schemas.openxmlformats.org/officeDocument/2006/math">
                    <m:r>
                      <m:rPr>
                        <m:nor/>
                      </m:rPr>
                      <a:rPr lang="en-US" i="0">
                        <a:solidFill>
                          <a:schemeClr val="tx1"/>
                        </a:solidFill>
                        <a:latin typeface="Cambria Math" panose="02040503050406030204" pitchFamily="18" charset="0"/>
                      </a:rPr>
                      <m:t>So</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to</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get</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the</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change</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in</m:t>
                    </m:r>
                    <m:r>
                      <m:rPr>
                        <m:nor/>
                      </m:rPr>
                      <a:rPr lang="en-US" i="0">
                        <a:solidFill>
                          <a:schemeClr val="tx1"/>
                        </a:solidFill>
                        <a:latin typeface="Cambria Math" panose="02040503050406030204" pitchFamily="18" charset="0"/>
                      </a:rPr>
                      <m:t> </m:t>
                    </m:r>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𝛉</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due</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to</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a</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change</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of</m:t>
                    </m:r>
                  </m:oMath>
                </a14:m>
                <a:br>
                  <a:rPr lang="en-US" i="0" dirty="0">
                    <a:solidFill>
                      <a:schemeClr val="tx1"/>
                    </a:solidFill>
                    <a:latin typeface="Cambria Math" panose="02040503050406030204" pitchFamily="18" charset="0"/>
                  </a:rPr>
                </a:br>
                <a14:m>
                  <m:oMath xmlns:m="http://schemas.openxmlformats.org/officeDocument/2006/math">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generation</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at</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bus</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k</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just</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set</m:t>
                    </m:r>
                    <m:r>
                      <m:rPr>
                        <m:nor/>
                      </m:rPr>
                      <a:rPr lang="en-US" i="0">
                        <a:solidFill>
                          <a:schemeClr val="tx1"/>
                        </a:solidFill>
                        <a:latin typeface="Cambria Math" panose="02040503050406030204" pitchFamily="18" charset="0"/>
                      </a:rPr>
                      <m:t> </m:t>
                    </m:r>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𝐏</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𝐱</m:t>
                    </m:r>
                    <m:r>
                      <a:rPr lang="en-US" i="1">
                        <a:solidFill>
                          <a:schemeClr val="tx1"/>
                        </a:solidFill>
                        <a:latin typeface="Cambria Math" panose="02040503050406030204" pitchFamily="18" charset="0"/>
                      </a:rPr>
                      <m:t>)</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equal</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to</m:t>
                    </m:r>
                    <m:r>
                      <m:rPr>
                        <m:nor/>
                      </m:rPr>
                      <a:rPr lang="en-US" i="0">
                        <a:solidFill>
                          <a:schemeClr val="tx1"/>
                        </a:solidFill>
                        <a:latin typeface="Cambria Math" panose="02040503050406030204" pitchFamily="18" charset="0"/>
                      </a:rPr>
                      <m:t> </m:t>
                    </m:r>
                  </m:oMath>
                </a14:m>
                <a:br>
                  <a:rPr lang="en-US" i="0" dirty="0">
                    <a:solidFill>
                      <a:schemeClr val="tx1"/>
                    </a:solidFill>
                    <a:latin typeface="Cambria Math" panose="02040503050406030204" pitchFamily="18" charset="0"/>
                  </a:rPr>
                </a:br>
                <a14:m>
                  <m:oMath xmlns:m="http://schemas.openxmlformats.org/officeDocument/2006/math">
                    <m:r>
                      <m:rPr>
                        <m:nor/>
                      </m:rPr>
                      <a:rPr lang="en-US" i="0">
                        <a:solidFill>
                          <a:schemeClr val="tx1"/>
                        </a:solidFill>
                        <a:latin typeface="Cambria Math" panose="02040503050406030204" pitchFamily="18" charset="0"/>
                      </a:rPr>
                      <m:t>all</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zeros</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except</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a</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minus</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one</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at</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position</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k</m:t>
                    </m:r>
                    <m:r>
                      <m:rPr>
                        <m:nor/>
                      </m:rPr>
                      <a:rPr lang="en-US" i="0">
                        <a:solidFill>
                          <a:schemeClr val="tx1"/>
                        </a:solidFill>
                        <a:latin typeface="Cambria Math" panose="02040503050406030204" pitchFamily="18" charset="0"/>
                      </a:rPr>
                      <m:t>.  </m:t>
                    </m:r>
                  </m:oMath>
                </a14:m>
                <a:br>
                  <a:rPr lang="en-US" i="0" dirty="0">
                    <a:solidFill>
                      <a:schemeClr val="tx1"/>
                    </a:solidFill>
                    <a:latin typeface="Cambria Math" panose="02040503050406030204" pitchFamily="18" charset="0"/>
                  </a:rPr>
                </a:br>
                <a14:m>
                  <m:oMath xmlns:m="http://schemas.openxmlformats.org/officeDocument/2006/math">
                    <m:r>
                      <a:rPr lang="en-US" i="1">
                        <a:solidFill>
                          <a:schemeClr val="tx1"/>
                        </a:solidFill>
                        <a:latin typeface="Cambria Math" panose="02040503050406030204" pitchFamily="18" charset="0"/>
                      </a:rPr>
                      <m:t>	</m:t>
                    </m:r>
                    <m:r>
                      <m:rPr>
                        <m:sty m:val="p"/>
                      </m:rPr>
                      <a:rPr lang="en-US" i="1">
                        <a:solidFill>
                          <a:schemeClr val="tx1"/>
                        </a:solidFill>
                        <a:latin typeface="Cambria Math" panose="02040503050406030204" pitchFamily="18" charset="0"/>
                      </a:rPr>
                      <m:t>Δ</m:t>
                    </m:r>
                    <m:r>
                      <a:rPr lang="en-US" i="1">
                        <a:solidFill>
                          <a:schemeClr val="tx1"/>
                        </a:solidFill>
                        <a:latin typeface="Cambria Math" panose="02040503050406030204" pitchFamily="18" charset="0"/>
                      </a:rPr>
                      <m:t>𝐏</m:t>
                    </m:r>
                    <m:r>
                      <a:rPr lang="en-US" i="1">
                        <a:solidFill>
                          <a:schemeClr val="tx1"/>
                        </a:solidFill>
                        <a:latin typeface="Cambria Math" panose="02040503050406030204" pitchFamily="18" charset="0"/>
                      </a:rPr>
                      <m:t>	=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m:t>
                              </m:r>
                            </m:e>
                          </m:mr>
                          <m:mr>
                            <m:e>
                              <m:r>
                                <a:rPr lang="en-US" i="1">
                                  <a:solidFill>
                                    <a:schemeClr val="tx1"/>
                                  </a:solidFill>
                                  <a:latin typeface="Cambria Math" panose="02040503050406030204" pitchFamily="18" charset="0"/>
                                </a:rPr>
                                <m:t>⋮</m:t>
                              </m:r>
                            </m:e>
                          </m:mr>
                          <m:mr>
                            <m:e>
                              <m:r>
                                <a:rPr lang="en-US" i="1">
                                  <a:solidFill>
                                    <a:schemeClr val="tx1"/>
                                  </a:solidFill>
                                  <a:latin typeface="Cambria Math" panose="02040503050406030204" pitchFamily="18" charset="0"/>
                                </a:rPr>
                                <m:t>−1</m:t>
                              </m:r>
                            </m:e>
                          </m:mr>
                          <m:mr>
                            <m:e>
                              <m:r>
                                <a:rPr lang="en-US" i="1">
                                  <a:solidFill>
                                    <a:schemeClr val="tx1"/>
                                  </a:solidFill>
                                  <a:latin typeface="Cambria Math" panose="02040503050406030204" pitchFamily="18" charset="0"/>
                                </a:rPr>
                                <m:t>0</m:t>
                              </m:r>
                            </m:e>
                          </m:mr>
                          <m:mr>
                            <m:e>
                              <m:r>
                                <a:rPr lang="en-US" i="1">
                                  <a:solidFill>
                                    <a:schemeClr val="tx1"/>
                                  </a:solidFill>
                                  <a:latin typeface="Cambria Math" panose="02040503050406030204" pitchFamily="18" charset="0"/>
                                </a:rPr>
                                <m:t>⋮</m:t>
                              </m:r>
                            </m:e>
                          </m:mr>
                        </m:m>
                      </m:e>
                    </m:d>
                    <m:r>
                      <a:rPr lang="en-US" i="1">
                        <a:solidFill>
                          <a:schemeClr val="tx1"/>
                        </a:solidFill>
                        <a:latin typeface="Cambria Math" panose="02040503050406030204" pitchFamily="18" charset="0"/>
                      </a:rPr>
                      <m:t>←</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Bus</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k</m:t>
                    </m:r>
                  </m:oMath>
                </a14:m>
                <a:br>
                  <a:rPr lang="en-US" i="0" dirty="0">
                    <a:solidFill>
                      <a:schemeClr val="tx1"/>
                    </a:solidFill>
                    <a:latin typeface="Cambria Math" panose="02040503050406030204" pitchFamily="18" charset="0"/>
                  </a:rPr>
                </a:br>
                <a14:m>
                  <m:oMath xmlns:m="http://schemas.openxmlformats.org/officeDocument/2006/math">
                    <m:r>
                      <a:rPr lang="en-US" i="0">
                        <a:solidFill>
                          <a:schemeClr val="tx1"/>
                        </a:solidFill>
                        <a:latin typeface="Cambria Math" panose="02040503050406030204" pitchFamily="18" charset="0"/>
                      </a:rPr>
                      <m:t> </m:t>
                    </m:r>
                  </m:oMath>
                </a14:m>
                <a:endParaRPr lang="en-US" dirty="0">
                  <a:solidFill>
                    <a:schemeClr val="tx1"/>
                  </a:solidFill>
                </a:endParaRPr>
              </a:p>
              <a:p>
                <a:endParaRPr lang="en-US" dirty="0"/>
              </a:p>
            </p:txBody>
          </p:sp>
        </mc:Choice>
        <mc:Fallback xmlns="">
          <p:sp>
            <p:nvSpPr>
              <p:cNvPr id="5" name="Text Placeholder 4">
                <a:extLst>
                  <a:ext uri="{FF2B5EF4-FFF2-40B4-BE49-F238E27FC236}">
                    <a16:creationId xmlns:a16="http://schemas.microsoft.com/office/drawing/2014/main" id="{1A5C6E31-8269-4A67-9DED-1EDF55BB5CFE}"/>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353"/>
                </a:stretch>
              </a:blipFill>
            </p:spPr>
            <p:txBody>
              <a:bodyPr/>
              <a:lstStyle/>
              <a:p>
                <a:r>
                  <a:rPr lang="en-US">
                    <a:noFill/>
                  </a:rPr>
                  <a:t> </a:t>
                </a:r>
              </a:p>
            </p:txBody>
          </p:sp>
        </mc:Fallback>
      </mc:AlternateContent>
      <p:sp>
        <p:nvSpPr>
          <p:cNvPr id="16386" name="Object 3"/>
          <p:cNvSpPr txBox="1"/>
          <p:nvPr/>
        </p:nvSpPr>
        <p:spPr bwMode="auto">
          <a:xfrm>
            <a:off x="1981200" y="1279525"/>
            <a:ext cx="6591300" cy="5753100"/>
          </a:xfrm>
          <a:prstGeom prst="rect">
            <a:avLst/>
          </a:prstGeom>
          <a:noFill/>
          <a:ln>
            <a:noFill/>
          </a:ln>
          <a:effectLst/>
        </p:spPr>
        <p:txBody>
          <a:bodyPr>
            <a:normAutofit/>
          </a:bodyPr>
          <a:lstStyle/>
          <a:p>
            <a:endParaRPr lang="en-US"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a:t>Three Bus Sensitivity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F450BDB-14CC-4501-A4A2-B374823C0399}"/>
                  </a:ext>
                </a:extLst>
              </p:cNvPr>
              <p:cNvSpPr>
                <a:spLocks noGrp="1"/>
              </p:cNvSpPr>
              <p:nvPr>
                <p:ph type="body" sz="quarter" idx="10"/>
              </p:nvPr>
            </p:nvSpPr>
            <p:spPr/>
            <p:txBody>
              <a:bodyPr/>
              <a:lstStyle/>
              <a:p>
                <a14:m>
                  <m:oMath xmlns:m="http://schemas.openxmlformats.org/officeDocument/2006/math">
                    <m:r>
                      <m:rPr>
                        <m:nor/>
                      </m:rPr>
                      <a:rPr lang="en-US" i="0" smtClean="0">
                        <a:solidFill>
                          <a:schemeClr val="tx1"/>
                        </a:solidFill>
                        <a:latin typeface="Cambria Math" panose="02040503050406030204" pitchFamily="18" charset="0"/>
                      </a:rPr>
                      <m:t>For</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the</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previous</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three</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bus</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case</m:t>
                    </m:r>
                    <m:r>
                      <m:rPr>
                        <m:nor/>
                      </m:rPr>
                      <a:rPr lang="en-US" i="0" smtClean="0">
                        <a:solidFill>
                          <a:schemeClr val="tx1"/>
                        </a:solidFill>
                        <a:latin typeface="Cambria Math" panose="02040503050406030204" pitchFamily="18" charset="0"/>
                      </a:rPr>
                      <m:t> </m:t>
                    </m:r>
                    <m:r>
                      <m:rPr>
                        <m:nor/>
                      </m:rPr>
                      <a:rPr lang="en-US" i="0" smtClean="0">
                        <a:solidFill>
                          <a:schemeClr val="tx1"/>
                        </a:solidFill>
                        <a:latin typeface="Cambria Math" panose="02040503050406030204" pitchFamily="18" charset="0"/>
                      </a:rPr>
                      <m:t>with</m:t>
                    </m:r>
                    <m:r>
                      <m:rPr>
                        <m:nor/>
                      </m:rPr>
                      <a:rPr lang="en-US" i="0" smtClean="0">
                        <a:solidFill>
                          <a:schemeClr val="tx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m:rPr>
                            <m:nor/>
                          </m:rPr>
                          <a:rPr lang="en-US" i="0">
                            <a:solidFill>
                              <a:schemeClr val="tx1"/>
                            </a:solidFill>
                            <a:latin typeface="Cambria Math" panose="02040503050406030204" pitchFamily="18" charset="0"/>
                          </a:rPr>
                          <m:t>Z</m:t>
                        </m:r>
                      </m:e>
                      <m:sub>
                        <m:r>
                          <m:rPr>
                            <m:nor/>
                          </m:rPr>
                          <a:rPr lang="en-US" i="0">
                            <a:solidFill>
                              <a:schemeClr val="tx1"/>
                            </a:solidFill>
                            <a:latin typeface="Cambria Math" panose="02040503050406030204" pitchFamily="18" charset="0"/>
                          </a:rPr>
                          <m:t>line</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0.1</m:t>
                    </m:r>
                  </m:oMath>
                </a14:m>
                <a:br>
                  <a:rPr lang="en-US" i="1" dirty="0">
                    <a:solidFill>
                      <a:schemeClr val="tx1"/>
                    </a:solidFill>
                    <a:latin typeface="Cambria Math" panose="02040503050406030204" pitchFamily="18" charset="0"/>
                  </a:rPr>
                </a:b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𝐘</m:t>
                        </m:r>
                      </m:e>
                      <m:sub>
                        <m:r>
                          <m:rPr>
                            <m:nor/>
                          </m:rPr>
                          <a:rPr lang="en-US" i="0">
                            <a:solidFill>
                              <a:schemeClr val="tx1"/>
                            </a:solidFill>
                            <a:latin typeface="Cambria Math" panose="02040503050406030204" pitchFamily="18" charset="0"/>
                          </a:rPr>
                          <m:t>bus</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𝑗</m:t>
                    </m:r>
                    <m:d>
                      <m:dPr>
                        <m:begChr m:val="["/>
                        <m:endChr m:val="]"/>
                        <m:ctrlPr>
                          <a:rPr lang="en-US" i="1">
                            <a:solidFill>
                              <a:schemeClr val="tx1"/>
                            </a:solidFill>
                            <a:latin typeface="Cambria Math" panose="02040503050406030204" pitchFamily="18" charset="0"/>
                          </a:rPr>
                        </m:ctrlPr>
                      </m:dPr>
                      <m:e>
                        <m:m>
                          <m:mPr>
                            <m:plcHide m:val="on"/>
                            <m:mcs>
                              <m:mc>
                                <m:mcPr>
                                  <m:count m:val="3"/>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−20</m:t>
                              </m:r>
                            </m:e>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10</m:t>
                              </m:r>
                            </m:e>
                          </m:mr>
                          <m:mr>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−20</m:t>
                              </m:r>
                            </m:e>
                            <m:e>
                              <m:r>
                                <a:rPr lang="en-US" i="1">
                                  <a:solidFill>
                                    <a:schemeClr val="tx1"/>
                                  </a:solidFill>
                                  <a:latin typeface="Cambria Math" panose="02040503050406030204" pitchFamily="18" charset="0"/>
                                </a:rPr>
                                <m:t>10</m:t>
                              </m:r>
                            </m:e>
                          </m:mr>
                          <m:mr>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−20</m:t>
                              </m:r>
                            </m:e>
                          </m:mr>
                        </m:m>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𝐁</m:t>
                    </m:r>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−20</m:t>
                              </m:r>
                            </m:e>
                            <m:e>
                              <m:r>
                                <a:rPr lang="en-US" i="1">
                                  <a:solidFill>
                                    <a:schemeClr val="tx1"/>
                                  </a:solidFill>
                                  <a:latin typeface="Cambria Math" panose="02040503050406030204" pitchFamily="18" charset="0"/>
                                </a:rPr>
                                <m:t>10</m:t>
                              </m:r>
                            </m:e>
                          </m:mr>
                          <m:mr>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−20</m:t>
                              </m:r>
                            </m:e>
                          </m:mr>
                        </m:m>
                      </m:e>
                    </m:d>
                  </m:oMath>
                </a14:m>
                <a:br>
                  <a:rPr lang="en-US" i="1" dirty="0">
                    <a:solidFill>
                      <a:schemeClr val="tx1"/>
                    </a:solidFill>
                    <a:latin typeface="Cambria Math" panose="02040503050406030204" pitchFamily="18" charset="0"/>
                  </a:rPr>
                </a:br>
                <a14:m>
                  <m:oMath xmlns:m="http://schemas.openxmlformats.org/officeDocument/2006/math">
                    <m:r>
                      <m:rPr>
                        <m:nor/>
                      </m:rPr>
                      <a:rPr lang="en-US" i="0">
                        <a:solidFill>
                          <a:schemeClr val="tx1"/>
                        </a:solidFill>
                        <a:latin typeface="Cambria Math" panose="02040503050406030204" pitchFamily="18" charset="0"/>
                      </a:rPr>
                      <m:t>Hence</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for</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a</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change</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of</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generation</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at</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bus</m:t>
                    </m:r>
                    <m:r>
                      <m:rPr>
                        <m:nor/>
                      </m:rPr>
                      <a:rPr lang="en-US" i="0">
                        <a:solidFill>
                          <a:schemeClr val="tx1"/>
                        </a:solidFill>
                        <a:latin typeface="Cambria Math" panose="02040503050406030204" pitchFamily="18" charset="0"/>
                      </a:rPr>
                      <m:t> 3</m:t>
                    </m:r>
                  </m:oMath>
                </a14:m>
                <a:br>
                  <a:rPr lang="en-US" i="0" dirty="0">
                    <a:solidFill>
                      <a:schemeClr val="tx1"/>
                    </a:solidFill>
                    <a:latin typeface="Cambria Math" panose="02040503050406030204" pitchFamily="18" charset="0"/>
                  </a:rPr>
                </a:br>
                <a14:m>
                  <m:oMath xmlns:m="http://schemas.openxmlformats.org/officeDocument/2006/math">
                    <m:r>
                      <a:rPr lang="en-US" i="1">
                        <a:solidFill>
                          <a:schemeClr val="tx1"/>
                        </a:solidFill>
                        <a:latin typeface="Cambria Math" panose="02040503050406030204" pitchFamily="18" charset="0"/>
                      </a:rPr>
                      <m:t>	</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m:rPr>
                                  <m:sty m:val="p"/>
                                </m:rPr>
                                <a:rPr lang="en-US" i="1">
                                  <a:solidFill>
                                    <a:schemeClr val="tx1"/>
                                  </a:solidFill>
                                  <a:latin typeface="Cambria Math" panose="02040503050406030204" pitchFamily="18" charset="0"/>
                                </a:rPr>
                                <m:t>Δ</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i="0">
                                      <a:solidFill>
                                        <a:schemeClr val="tx1"/>
                                      </a:solidFill>
                                      <a:latin typeface="Cambria Math" panose="02040503050406030204" pitchFamily="18" charset="0"/>
                                    </a:rPr>
                                    <m:t>2</m:t>
                                  </m:r>
                                </m:sub>
                              </m:sSub>
                            </m:e>
                          </m:mr>
                          <m:mr>
                            <m:e>
                              <m:r>
                                <m:rPr>
                                  <m:sty m:val="p"/>
                                </m:rPr>
                                <a:rPr lang="en-US" i="1">
                                  <a:solidFill>
                                    <a:schemeClr val="tx1"/>
                                  </a:solidFill>
                                  <a:latin typeface="Cambria Math" panose="02040503050406030204" pitchFamily="18" charset="0"/>
                                </a:rPr>
                                <m:t>Δ</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𝜃</m:t>
                                  </m:r>
                                </m:e>
                                <m:sub>
                                  <m:r>
                                    <a:rPr lang="en-US" i="0">
                                      <a:solidFill>
                                        <a:schemeClr val="tx1"/>
                                      </a:solidFill>
                                      <a:latin typeface="Cambria Math" panose="02040503050406030204" pitchFamily="18" charset="0"/>
                                    </a:rPr>
                                    <m:t>3</m:t>
                                  </m:r>
                                </m:sub>
                              </m:sSub>
                            </m:e>
                          </m:mr>
                        </m:m>
                      </m:e>
                    </m:d>
                    <m:r>
                      <a:rPr lang="en-US" i="1">
                        <a:solidFill>
                          <a:schemeClr val="tx1"/>
                        </a:solidFill>
                        <a:latin typeface="Cambria Math" panose="02040503050406030204" pitchFamily="18" charset="0"/>
                      </a:rPr>
                      <m:t>	=</m:t>
                    </m:r>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m>
                              <m:mPr>
                                <m:plcHide m:val="on"/>
                                <m:mcs>
                                  <m:mc>
                                    <m:mcPr>
                                      <m:count m:val="2"/>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−20</m:t>
                                  </m:r>
                                </m:e>
                                <m:e>
                                  <m:r>
                                    <a:rPr lang="en-US" i="1">
                                      <a:solidFill>
                                        <a:schemeClr val="tx1"/>
                                      </a:solidFill>
                                      <a:latin typeface="Cambria Math" panose="02040503050406030204" pitchFamily="18" charset="0"/>
                                    </a:rPr>
                                    <m:t>10</m:t>
                                  </m:r>
                                </m:e>
                              </m:mr>
                              <m:mr>
                                <m:e>
                                  <m:r>
                                    <a:rPr lang="en-US" i="1">
                                      <a:solidFill>
                                        <a:schemeClr val="tx1"/>
                                      </a:solidFill>
                                      <a:latin typeface="Cambria Math" panose="02040503050406030204" pitchFamily="18" charset="0"/>
                                    </a:rPr>
                                    <m:t>10</m:t>
                                  </m:r>
                                </m:e>
                                <m:e>
                                  <m:r>
                                    <a:rPr lang="en-US" i="1">
                                      <a:solidFill>
                                        <a:schemeClr val="tx1"/>
                                      </a:solidFill>
                                      <a:latin typeface="Cambria Math" panose="02040503050406030204" pitchFamily="18" charset="0"/>
                                    </a:rPr>
                                    <m:t>−20</m:t>
                                  </m:r>
                                </m:e>
                              </m:mr>
                            </m:m>
                          </m:e>
                        </m:d>
                      </m:e>
                      <m:sup>
                        <m:r>
                          <a:rPr lang="en-US" i="1">
                            <a:solidFill>
                              <a:schemeClr val="tx1"/>
                            </a:solidFill>
                            <a:latin typeface="Cambria Math" panose="02040503050406030204" pitchFamily="18" charset="0"/>
                          </a:rPr>
                          <m:t>−1</m:t>
                        </m:r>
                      </m:sup>
                    </m:sSup>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m:t>
                              </m:r>
                            </m:e>
                          </m:mr>
                          <m:mr>
                            <m:e>
                              <m:r>
                                <a:rPr lang="en-US" i="1">
                                  <a:solidFill>
                                    <a:schemeClr val="tx1"/>
                                  </a:solidFill>
                                  <a:latin typeface="Cambria Math" panose="02040503050406030204" pitchFamily="18" charset="0"/>
                                </a:rPr>
                                <m:t>−1</m:t>
                              </m:r>
                            </m:e>
                          </m:mr>
                        </m:m>
                      </m:e>
                    </m:d>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m>
                          <m:mPr>
                            <m:plcHide m:val="on"/>
                            <m:mcs>
                              <m:mc>
                                <m:mcPr>
                                  <m:count m:val="1"/>
                                  <m:mcJc m:val="center"/>
                                </m:mcPr>
                              </m:mc>
                            </m:mcs>
                            <m:ctrlPr>
                              <a:rPr lang="en-US" i="1">
                                <a:solidFill>
                                  <a:schemeClr val="tx1"/>
                                </a:solidFill>
                                <a:latin typeface="Cambria Math" panose="02040503050406030204" pitchFamily="18" charset="0"/>
                              </a:rPr>
                            </m:ctrlPr>
                          </m:mPr>
                          <m:mr>
                            <m:e>
                              <m:r>
                                <a:rPr lang="en-US" i="1">
                                  <a:solidFill>
                                    <a:schemeClr val="tx1"/>
                                  </a:solidFill>
                                  <a:latin typeface="Cambria Math" panose="02040503050406030204" pitchFamily="18" charset="0"/>
                                </a:rPr>
                                <m:t>0.0333</m:t>
                              </m:r>
                            </m:e>
                          </m:mr>
                          <m:mr>
                            <m:e>
                              <m:r>
                                <a:rPr lang="en-US" i="1">
                                  <a:solidFill>
                                    <a:schemeClr val="tx1"/>
                                  </a:solidFill>
                                  <a:latin typeface="Cambria Math" panose="02040503050406030204" pitchFamily="18" charset="0"/>
                                </a:rPr>
                                <m:t>0.0667</m:t>
                              </m:r>
                            </m:e>
                          </m:mr>
                        </m:m>
                      </m:e>
                    </m:d>
                  </m:oMath>
                </a14:m>
                <a:br>
                  <a:rPr lang="en-US" i="1" dirty="0">
                    <a:solidFill>
                      <a:schemeClr val="tx1"/>
                    </a:solidFill>
                    <a:latin typeface="Cambria Math" panose="02040503050406030204" pitchFamily="18" charset="0"/>
                  </a:rPr>
                </a:br>
                <a14:m>
                  <m:oMath xmlns:m="http://schemas.openxmlformats.org/officeDocument/2006/math">
                    <m:r>
                      <m:rPr>
                        <m:nor/>
                      </m:rPr>
                      <a:rPr lang="en-US" i="0">
                        <a:solidFill>
                          <a:schemeClr val="tx1"/>
                        </a:solidFill>
                        <a:latin typeface="Cambria Math" panose="02040503050406030204" pitchFamily="18" charset="0"/>
                      </a:rPr>
                      <m:t>Then</m:t>
                    </m:r>
                    <m:r>
                      <a:rPr lang="en-US" i="1">
                        <a:solidFill>
                          <a:schemeClr val="tx1"/>
                        </a:solidFill>
                        <a:latin typeface="Cambria Math" panose="02040503050406030204" pitchFamily="18" charset="0"/>
                      </a:rPr>
                      <m:t>	</m:t>
                    </m:r>
                    <m:r>
                      <m:rPr>
                        <m:sty m:val="p"/>
                      </m:rPr>
                      <a:rPr lang="en-US" i="1">
                        <a:solidFill>
                          <a:schemeClr val="tx1"/>
                        </a:solidFill>
                        <a:latin typeface="Cambria Math" panose="02040503050406030204" pitchFamily="18" charset="0"/>
                      </a:rPr>
                      <m:t>Δ</m:t>
                    </m:r>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P</m:t>
                        </m:r>
                      </m:e>
                      <m:sub>
                        <m:r>
                          <m:rPr>
                            <m:nor/>
                          </m:rPr>
                          <a:rPr lang="en-US" i="0">
                            <a:solidFill>
                              <a:schemeClr val="tx1"/>
                            </a:solidFill>
                            <a:latin typeface="Cambria Math" panose="02040503050406030204" pitchFamily="18" charset="0"/>
                          </a:rPr>
                          <m:t>3 </m:t>
                        </m:r>
                        <m:r>
                          <m:rPr>
                            <m:nor/>
                          </m:rPr>
                          <a:rPr lang="en-US" i="0">
                            <a:solidFill>
                              <a:schemeClr val="tx1"/>
                            </a:solidFill>
                            <a:latin typeface="Cambria Math" panose="02040503050406030204" pitchFamily="18" charset="0"/>
                          </a:rPr>
                          <m:t>to</m:t>
                        </m:r>
                        <m:r>
                          <m:rPr>
                            <m:nor/>
                          </m:rPr>
                          <a:rPr lang="en-US" i="0">
                            <a:solidFill>
                              <a:schemeClr val="tx1"/>
                            </a:solidFill>
                            <a:latin typeface="Cambria Math" panose="02040503050406030204" pitchFamily="18" charset="0"/>
                          </a:rPr>
                          <m:t> 1</m:t>
                        </m:r>
                      </m:sub>
                    </m:sSub>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0.0667−0</m:t>
                        </m:r>
                      </m:num>
                      <m:den>
                        <m:r>
                          <a:rPr lang="en-US" i="1">
                            <a:solidFill>
                              <a:schemeClr val="tx1"/>
                            </a:solidFill>
                            <a:latin typeface="Cambria Math" panose="02040503050406030204" pitchFamily="18" charset="0"/>
                          </a:rPr>
                          <m:t>0.1</m:t>
                        </m:r>
                      </m:den>
                    </m:f>
                    <m:r>
                      <a:rPr lang="en-US" i="1">
                        <a:solidFill>
                          <a:schemeClr val="tx1"/>
                        </a:solidFill>
                        <a:latin typeface="Cambria Math" panose="02040503050406030204" pitchFamily="18" charset="0"/>
                      </a:rPr>
                      <m:t>=</m:t>
                    </m:r>
                    <m:r>
                      <m:rPr>
                        <m:nor/>
                      </m:rPr>
                      <a:rPr lang="en-US" i="0">
                        <a:solidFill>
                          <a:schemeClr val="tx1"/>
                        </a:solidFill>
                        <a:latin typeface="Cambria Math" panose="02040503050406030204" pitchFamily="18" charset="0"/>
                      </a:rPr>
                      <m:t>0.667 </m:t>
                    </m:r>
                    <m:r>
                      <m:rPr>
                        <m:nor/>
                      </m:rPr>
                      <a:rPr lang="en-US" i="0">
                        <a:solidFill>
                          <a:schemeClr val="tx1"/>
                        </a:solidFill>
                        <a:latin typeface="Cambria Math" panose="02040503050406030204" pitchFamily="18" charset="0"/>
                      </a:rPr>
                      <m:t>pu</m:t>
                    </m:r>
                    <m:r>
                      <m:rPr>
                        <m:nor/>
                      </m:rPr>
                      <a:rPr lang="en-US" i="0">
                        <a:solidFill>
                          <a:schemeClr val="tx1"/>
                        </a:solidFill>
                        <a:latin typeface="Cambria Math" panose="02040503050406030204" pitchFamily="18" charset="0"/>
                      </a:rPr>
                      <m:t>   </m:t>
                    </m:r>
                  </m:oMath>
                </a14:m>
                <a:br>
                  <a:rPr lang="en-US" i="0" dirty="0">
                    <a:solidFill>
                      <a:schemeClr val="tx1"/>
                    </a:solidFill>
                    <a:latin typeface="Cambria Math" panose="02040503050406030204" pitchFamily="18" charset="0"/>
                  </a:rPr>
                </a:br>
                <a14:m>
                  <m:oMath xmlns:m="http://schemas.openxmlformats.org/officeDocument/2006/math">
                    <m:r>
                      <m:rPr>
                        <m:sty m:val="p"/>
                      </m:rPr>
                      <a:rPr lang="en-US" i="1">
                        <a:solidFill>
                          <a:schemeClr val="tx1"/>
                        </a:solidFill>
                        <a:latin typeface="Cambria Math" panose="02040503050406030204" pitchFamily="18" charset="0"/>
                      </a:rPr>
                      <m:t>Δ</m:t>
                    </m:r>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P</m:t>
                        </m:r>
                      </m:e>
                      <m:sub>
                        <m:r>
                          <m:rPr>
                            <m:nor/>
                          </m:rPr>
                          <a:rPr lang="en-US" i="0">
                            <a:solidFill>
                              <a:schemeClr val="tx1"/>
                            </a:solidFill>
                            <a:latin typeface="Cambria Math" panose="02040503050406030204" pitchFamily="18" charset="0"/>
                          </a:rPr>
                          <m:t>3 </m:t>
                        </m:r>
                        <m:r>
                          <m:rPr>
                            <m:nor/>
                          </m:rPr>
                          <a:rPr lang="en-US" i="0">
                            <a:solidFill>
                              <a:schemeClr val="tx1"/>
                            </a:solidFill>
                            <a:latin typeface="Cambria Math" panose="02040503050406030204" pitchFamily="18" charset="0"/>
                          </a:rPr>
                          <m:t>to</m:t>
                        </m:r>
                        <m:r>
                          <m:rPr>
                            <m:nor/>
                          </m:rPr>
                          <a:rPr lang="en-US" i="0">
                            <a:solidFill>
                              <a:schemeClr val="tx1"/>
                            </a:solidFill>
                            <a:latin typeface="Cambria Math" panose="02040503050406030204" pitchFamily="18" charset="0"/>
                          </a:rPr>
                          <m:t> 2</m:t>
                        </m:r>
                      </m:sub>
                    </m:sSub>
                    <m:r>
                      <a:rPr lang="en-US" i="1">
                        <a:solidFill>
                          <a:schemeClr val="tx1"/>
                        </a:solidFill>
                        <a:latin typeface="Cambria Math" panose="02040503050406030204" pitchFamily="18" charset="0"/>
                      </a:rPr>
                      <m:t>=0.333</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pu</m:t>
                    </m:r>
                    <m:r>
                      <a:rPr lang="en-US" i="1">
                        <a:solidFill>
                          <a:schemeClr val="tx1"/>
                        </a:solidFill>
                        <a:latin typeface="Cambria Math" panose="02040503050406030204" pitchFamily="18" charset="0"/>
                      </a:rPr>
                      <m:t>		</m:t>
                    </m:r>
                    <m:r>
                      <m:rPr>
                        <m:sty m:val="p"/>
                      </m:rPr>
                      <a:rPr lang="en-US" i="1">
                        <a:solidFill>
                          <a:schemeClr val="tx1"/>
                        </a:solidFill>
                        <a:latin typeface="Cambria Math" panose="02040503050406030204" pitchFamily="18" charset="0"/>
                      </a:rPr>
                      <m:t>Δ</m:t>
                    </m:r>
                    <m:sSub>
                      <m:sSubPr>
                        <m:ctrlPr>
                          <a:rPr lang="en-US" i="1">
                            <a:solidFill>
                              <a:schemeClr val="tx1"/>
                            </a:solidFill>
                            <a:latin typeface="Cambria Math" panose="02040503050406030204" pitchFamily="18" charset="0"/>
                          </a:rPr>
                        </m:ctrlPr>
                      </m:sSubPr>
                      <m:e>
                        <m:r>
                          <m:rPr>
                            <m:sty m:val="p"/>
                          </m:rPr>
                          <a:rPr lang="en-US" i="0">
                            <a:solidFill>
                              <a:schemeClr val="tx1"/>
                            </a:solidFill>
                            <a:latin typeface="Cambria Math" panose="02040503050406030204" pitchFamily="18" charset="0"/>
                          </a:rPr>
                          <m:t>P</m:t>
                        </m:r>
                      </m:e>
                      <m:sub>
                        <m:r>
                          <m:rPr>
                            <m:nor/>
                          </m:rPr>
                          <a:rPr lang="en-US" i="0">
                            <a:solidFill>
                              <a:schemeClr val="tx1"/>
                            </a:solidFill>
                            <a:latin typeface="Cambria Math" panose="02040503050406030204" pitchFamily="18" charset="0"/>
                          </a:rPr>
                          <m:t> 2 </m:t>
                        </m:r>
                        <m:r>
                          <m:rPr>
                            <m:nor/>
                          </m:rPr>
                          <a:rPr lang="en-US" i="0">
                            <a:solidFill>
                              <a:schemeClr val="tx1"/>
                            </a:solidFill>
                            <a:latin typeface="Cambria Math" panose="02040503050406030204" pitchFamily="18" charset="0"/>
                          </a:rPr>
                          <m:t>to</m:t>
                        </m:r>
                        <m:r>
                          <m:rPr>
                            <m:nor/>
                          </m:rPr>
                          <a:rPr lang="en-US" i="0">
                            <a:solidFill>
                              <a:schemeClr val="tx1"/>
                            </a:solidFill>
                            <a:latin typeface="Cambria Math" panose="02040503050406030204" pitchFamily="18" charset="0"/>
                          </a:rPr>
                          <m:t> 1</m:t>
                        </m:r>
                      </m:sub>
                    </m:sSub>
                    <m:r>
                      <a:rPr lang="en-US" i="1">
                        <a:solidFill>
                          <a:schemeClr val="tx1"/>
                        </a:solidFill>
                        <a:latin typeface="Cambria Math" panose="02040503050406030204" pitchFamily="18" charset="0"/>
                      </a:rPr>
                      <m:t>=0.333</m:t>
                    </m:r>
                    <m:r>
                      <m:rPr>
                        <m:nor/>
                      </m:rPr>
                      <a:rPr lang="en-US" i="0">
                        <a:solidFill>
                          <a:schemeClr val="tx1"/>
                        </a:solidFill>
                        <a:latin typeface="Cambria Math" panose="02040503050406030204" pitchFamily="18" charset="0"/>
                      </a:rPr>
                      <m:t> </m:t>
                    </m:r>
                    <m:r>
                      <m:rPr>
                        <m:nor/>
                      </m:rPr>
                      <a:rPr lang="en-US" i="0">
                        <a:solidFill>
                          <a:schemeClr val="tx1"/>
                        </a:solidFill>
                        <a:latin typeface="Cambria Math" panose="02040503050406030204" pitchFamily="18" charset="0"/>
                      </a:rPr>
                      <m:t>pu</m:t>
                    </m:r>
                  </m:oMath>
                </a14:m>
                <a:endParaRPr lang="en-US" dirty="0">
                  <a:solidFill>
                    <a:schemeClr val="tx1"/>
                  </a:solidFill>
                </a:endParaRPr>
              </a:p>
              <a:p>
                <a:endParaRPr lang="en-US" dirty="0">
                  <a:solidFill>
                    <a:schemeClr val="tx1"/>
                  </a:solidFill>
                </a:endParaRPr>
              </a:p>
            </p:txBody>
          </p:sp>
        </mc:Choice>
        <mc:Fallback xmlns="">
          <p:sp>
            <p:nvSpPr>
              <p:cNvPr id="5" name="Text Placeholder 4">
                <a:extLst>
                  <a:ext uri="{FF2B5EF4-FFF2-40B4-BE49-F238E27FC236}">
                    <a16:creationId xmlns:a16="http://schemas.microsoft.com/office/drawing/2014/main" id="{CF450BDB-14CC-4501-A4A2-B374823C0399}"/>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783" t="-471"/>
                </a:stretch>
              </a:blipFill>
            </p:spPr>
            <p:txBody>
              <a:bodyPr/>
              <a:lstStyle/>
              <a:p>
                <a:r>
                  <a:rPr lang="en-US">
                    <a:noFill/>
                  </a:rPr>
                  <a:t> </a:t>
                </a:r>
              </a:p>
            </p:txBody>
          </p:sp>
        </mc:Fallback>
      </mc:AlternateContent>
      <p:sp>
        <p:nvSpPr>
          <p:cNvPr id="17410" name="Object 3"/>
          <p:cNvSpPr txBox="1"/>
          <p:nvPr/>
        </p:nvSpPr>
        <p:spPr bwMode="auto">
          <a:xfrm>
            <a:off x="1981200" y="1279525"/>
            <a:ext cx="6858000" cy="5283200"/>
          </a:xfrm>
          <a:prstGeom prst="rect">
            <a:avLst/>
          </a:prstGeom>
          <a:noFill/>
          <a:ln>
            <a:noFill/>
          </a:ln>
          <a:effectLst/>
        </p:spPr>
        <p:txBody>
          <a:bodyPr>
            <a:normAutofit/>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PowerWorld Analytic Sensitivities</a:t>
            </a:r>
            <a:endParaRPr lang="en-US" dirty="0"/>
          </a:p>
        </p:txBody>
      </p:sp>
      <p:sp>
        <p:nvSpPr>
          <p:cNvPr id="3" name="Content Placeholder 2"/>
          <p:cNvSpPr>
            <a:spLocks noGrp="1"/>
          </p:cNvSpPr>
          <p:nvPr>
            <p:ph type="body" sz="quarter" idx="10"/>
          </p:nvPr>
        </p:nvSpPr>
        <p:spPr/>
        <p:txBody>
          <a:bodyPr/>
          <a:lstStyle/>
          <a:p>
            <a:r>
              <a:rPr lang="en-US"/>
              <a:t>Select Tools, Sensitivities, Flow and Voltage Sensitivities to see lots of sensitivities.  The below image shows values for our example.   </a:t>
            </a:r>
            <a:endParaRPr lang="en-US" dirty="0"/>
          </a:p>
        </p:txBody>
      </p:sp>
      <p:pic>
        <p:nvPicPr>
          <p:cNvPr id="2375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91" t="18453" r="28012" b="27084"/>
          <a:stretch/>
        </p:blipFill>
        <p:spPr bwMode="auto">
          <a:xfrm>
            <a:off x="1828799" y="2133600"/>
            <a:ext cx="7297119" cy="462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81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Contour of the Line Flow to Bus Injection Sensitivities</a:t>
            </a:r>
            <a:endParaRPr lang="en-US" dirty="0"/>
          </a:p>
        </p:txBody>
      </p:sp>
      <p:pic>
        <p:nvPicPr>
          <p:cNvPr id="2385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02" t="14721" r="36205" b="5276"/>
          <a:stretch/>
        </p:blipFill>
        <p:spPr bwMode="auto">
          <a:xfrm>
            <a:off x="228600" y="1447799"/>
            <a:ext cx="7620000" cy="522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77200" y="4648200"/>
            <a:ext cx="4021275" cy="1815882"/>
          </a:xfrm>
          <a:prstGeom prst="rect">
            <a:avLst/>
          </a:prstGeom>
          <a:solidFill>
            <a:srgbClr val="D6D2C4"/>
          </a:solidFill>
        </p:spPr>
        <p:txBody>
          <a:bodyPr wrap="square" rtlCol="0">
            <a:spAutoFit/>
          </a:bodyPr>
          <a:lstStyle/>
          <a:p>
            <a:r>
              <a:rPr lang="en-US" dirty="0">
                <a:latin typeface="+mj-lt"/>
              </a:rPr>
              <a:t>This is a contour of the bus field: Sensitivity\Injection</a:t>
            </a:r>
            <a:br>
              <a:rPr lang="en-US" dirty="0">
                <a:latin typeface="+mj-lt"/>
              </a:rPr>
            </a:br>
            <a:r>
              <a:rPr lang="en-US" dirty="0">
                <a:latin typeface="+mj-lt"/>
              </a:rPr>
              <a:t>Value </a:t>
            </a:r>
            <a:r>
              <a:rPr lang="en-US" dirty="0" err="1">
                <a:latin typeface="+mj-lt"/>
              </a:rPr>
              <a:t>dValue</a:t>
            </a:r>
            <a:r>
              <a:rPr lang="en-US" dirty="0">
                <a:latin typeface="+mj-lt"/>
              </a:rPr>
              <a:t>/</a:t>
            </a:r>
            <a:r>
              <a:rPr lang="en-US" dirty="0" err="1">
                <a:latin typeface="+mj-lt"/>
              </a:rPr>
              <a:t>dP</a:t>
            </a:r>
            <a:endParaRPr lang="en-US" dirty="0">
              <a:latin typeface="+mj-lt"/>
            </a:endParaRPr>
          </a:p>
        </p:txBody>
      </p:sp>
      <p:sp>
        <p:nvSpPr>
          <p:cNvPr id="6" name="TextBox 5"/>
          <p:cNvSpPr txBox="1"/>
          <p:nvPr/>
        </p:nvSpPr>
        <p:spPr>
          <a:xfrm>
            <a:off x="8077200" y="1828800"/>
            <a:ext cx="3962400" cy="2246769"/>
          </a:xfrm>
          <a:prstGeom prst="rect">
            <a:avLst/>
          </a:prstGeom>
          <a:solidFill>
            <a:srgbClr val="D6D2C4"/>
          </a:solidFill>
        </p:spPr>
        <p:txBody>
          <a:bodyPr wrap="square" rtlCol="0">
            <a:spAutoFit/>
          </a:bodyPr>
          <a:lstStyle/>
          <a:p>
            <a:r>
              <a:rPr lang="en-US" dirty="0">
                <a:latin typeface="+mj-lt"/>
              </a:rPr>
              <a:t>Image shows how a change in injection at</a:t>
            </a:r>
            <a:br>
              <a:rPr lang="en-US" dirty="0">
                <a:latin typeface="+mj-lt"/>
              </a:rPr>
            </a:br>
            <a:r>
              <a:rPr lang="en-US" dirty="0">
                <a:latin typeface="+mj-lt"/>
              </a:rPr>
              <a:t>a bus affects the</a:t>
            </a:r>
            <a:br>
              <a:rPr lang="en-US" dirty="0">
                <a:latin typeface="+mj-lt"/>
              </a:rPr>
            </a:br>
            <a:r>
              <a:rPr lang="en-US" dirty="0">
                <a:latin typeface="+mj-lt"/>
              </a:rPr>
              <a:t>flow on the Pear69-Pecan69 line</a:t>
            </a:r>
          </a:p>
        </p:txBody>
      </p:sp>
    </p:spTree>
    <p:extLst>
      <p:ext uri="{BB962C8B-B14F-4D97-AF65-F5344CB8AC3E}">
        <p14:creationId xmlns:p14="http://schemas.microsoft.com/office/powerpoint/2010/main" val="241041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Power System Sensitivities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13. </a:t>
                </a:r>
                <a:r>
                  <a:rPr lang="en-US" b="1"/>
                  <a:t>Power transfer distribution factors (PTDFs) are an example of sensitivities, showing how a power transfer will travel through the system.</a:t>
                </a:r>
              </a:p>
              <a:p>
                <a:r>
                  <a:rPr lang="en-US" altLang="en-US" dirty="0"/>
                  <a:t>Power transfer distribution factors (PTDFs) show the linear impact of a transfer of power.</a:t>
                </a:r>
              </a:p>
              <a:p>
                <a:r>
                  <a:rPr lang="en-US" altLang="en-US" dirty="0"/>
                  <a:t>PTDFs can be calculated using the fast decoupled power flow B matrix</a:t>
                </a:r>
              </a:p>
              <a:p>
                <a:pPr marL="0" indent="0">
                  <a:spcBef>
                    <a:spcPts val="0"/>
                  </a:spcBef>
                  <a:buNone/>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	</m:t>
                      </m:r>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𝛉</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𝐁</m:t>
                          </m:r>
                        </m:e>
                        <m:sup>
                          <m:r>
                            <a:rPr lang="en-US" i="1">
                              <a:solidFill>
                                <a:srgbClr val="000000"/>
                              </a:solidFill>
                              <a:latin typeface="Cambria Math" panose="02040503050406030204" pitchFamily="18" charset="0"/>
                            </a:rPr>
                            <m:t>−1</m:t>
                          </m:r>
                        </m:sup>
                      </m:sSup>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𝐏</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𝐱</m:t>
                      </m:r>
                      <m:r>
                        <a:rPr lang="en-US" i="1">
                          <a:solidFill>
                            <a:srgbClr val="000000"/>
                          </a:solidFill>
                          <a:latin typeface="Cambria Math" panose="02040503050406030204" pitchFamily="18" charset="0"/>
                        </a:rPr>
                        <m:t>)</m:t>
                      </m:r>
                    </m:oMath>
                  </m:oMathPara>
                </a14:m>
                <a:endParaRPr lang="en-US" i="1" dirty="0">
                  <a:solidFill>
                    <a:srgbClr val="000000"/>
                  </a:solidFill>
                </a:endParaRPr>
              </a:p>
              <a:p>
                <a:pPr>
                  <a:spcBef>
                    <a:spcPts val="0"/>
                  </a:spcBef>
                </a:pPr>
                <a14:m>
                  <m:oMath xmlns:m="http://schemas.openxmlformats.org/officeDocument/2006/math">
                    <m:r>
                      <m:rPr>
                        <m:nor/>
                      </m:rPr>
                      <a:rPr lang="en-US">
                        <a:solidFill>
                          <a:srgbClr val="000000"/>
                        </a:solidFill>
                      </a:rPr>
                      <m:t>Once</m:t>
                    </m:r>
                    <m:r>
                      <m:rPr>
                        <m:nor/>
                      </m:rPr>
                      <a:rPr lang="en-US">
                        <a:solidFill>
                          <a:srgbClr val="000000"/>
                        </a:solidFill>
                      </a:rPr>
                      <m:t> </m:t>
                    </m:r>
                    <m:r>
                      <m:rPr>
                        <m:nor/>
                      </m:rPr>
                      <a:rPr lang="en-US">
                        <a:solidFill>
                          <a:srgbClr val="000000"/>
                        </a:solidFill>
                      </a:rPr>
                      <m:t>we</m:t>
                    </m:r>
                    <m:r>
                      <m:rPr>
                        <m:nor/>
                      </m:rPr>
                      <a:rPr lang="en-US">
                        <a:solidFill>
                          <a:srgbClr val="000000"/>
                        </a:solidFill>
                      </a:rPr>
                      <m:t> </m:t>
                    </m:r>
                    <m:r>
                      <m:rPr>
                        <m:nor/>
                      </m:rPr>
                      <a:rPr lang="en-US">
                        <a:solidFill>
                          <a:srgbClr val="000000"/>
                        </a:solidFill>
                      </a:rPr>
                      <m:t>know</m:t>
                    </m:r>
                    <m:r>
                      <m:rPr>
                        <m:nor/>
                      </m:rPr>
                      <a:rPr lang="en-US">
                        <a:solidFill>
                          <a:srgbClr val="000000"/>
                        </a:solidFill>
                      </a:rPr>
                      <m:t> </m:t>
                    </m:r>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𝛉</m:t>
                    </m:r>
                    <m:r>
                      <m:rPr>
                        <m:nor/>
                      </m:rPr>
                      <a:rPr lang="en-US">
                        <a:solidFill>
                          <a:srgbClr val="000000"/>
                        </a:solidFill>
                      </a:rPr>
                      <m:t> </m:t>
                    </m:r>
                    <m:r>
                      <m:rPr>
                        <m:nor/>
                      </m:rPr>
                      <a:rPr lang="en-US">
                        <a:solidFill>
                          <a:srgbClr val="000000"/>
                        </a:solidFill>
                      </a:rPr>
                      <m:t>we</m:t>
                    </m:r>
                    <m:r>
                      <m:rPr>
                        <m:nor/>
                      </m:rPr>
                      <a:rPr lang="en-US">
                        <a:solidFill>
                          <a:srgbClr val="000000"/>
                        </a:solidFill>
                      </a:rPr>
                      <m:t> </m:t>
                    </m:r>
                    <m:r>
                      <m:rPr>
                        <m:nor/>
                      </m:rPr>
                      <a:rPr lang="en-US">
                        <a:solidFill>
                          <a:srgbClr val="000000"/>
                        </a:solidFill>
                      </a:rPr>
                      <m:t>can</m:t>
                    </m:r>
                    <m:r>
                      <m:rPr>
                        <m:nor/>
                      </m:rPr>
                      <a:rPr lang="en-US">
                        <a:solidFill>
                          <a:srgbClr val="000000"/>
                        </a:solidFill>
                      </a:rPr>
                      <m:t> </m:t>
                    </m:r>
                    <m:r>
                      <m:rPr>
                        <m:nor/>
                      </m:rPr>
                      <a:rPr lang="en-US">
                        <a:solidFill>
                          <a:srgbClr val="000000"/>
                        </a:solidFill>
                      </a:rPr>
                      <m:t>derive</m:t>
                    </m:r>
                    <m:r>
                      <m:rPr>
                        <m:nor/>
                      </m:rPr>
                      <a:rPr lang="en-US">
                        <a:solidFill>
                          <a:srgbClr val="000000"/>
                        </a:solidFill>
                      </a:rPr>
                      <m:t> </m:t>
                    </m:r>
                    <m:r>
                      <m:rPr>
                        <m:nor/>
                      </m:rPr>
                      <a:rPr lang="en-US">
                        <a:solidFill>
                          <a:srgbClr val="000000"/>
                        </a:solidFill>
                      </a:rPr>
                      <m:t>the</m:t>
                    </m:r>
                    <m:r>
                      <m:rPr>
                        <m:nor/>
                      </m:rPr>
                      <a:rPr lang="en-US">
                        <a:solidFill>
                          <a:srgbClr val="000000"/>
                        </a:solidFill>
                      </a:rPr>
                      <m:t> </m:t>
                    </m:r>
                    <m:r>
                      <m:rPr>
                        <m:nor/>
                      </m:rPr>
                      <a:rPr lang="en-US">
                        <a:solidFill>
                          <a:srgbClr val="000000"/>
                        </a:solidFill>
                      </a:rPr>
                      <m:t>change</m:t>
                    </m:r>
                    <m:r>
                      <m:rPr>
                        <m:nor/>
                      </m:rPr>
                      <a:rPr lang="en-US">
                        <a:solidFill>
                          <a:srgbClr val="000000"/>
                        </a:solidFill>
                      </a:rPr>
                      <m:t> </m:t>
                    </m:r>
                    <m:r>
                      <m:rPr>
                        <m:nor/>
                      </m:rPr>
                      <a:rPr lang="en-US">
                        <a:solidFill>
                          <a:srgbClr val="000000"/>
                        </a:solidFill>
                      </a:rPr>
                      <m:t>in</m:t>
                    </m:r>
                    <m:r>
                      <m:rPr>
                        <m:nor/>
                      </m:rPr>
                      <a:rPr lang="en-US">
                        <a:solidFill>
                          <a:srgbClr val="000000"/>
                        </a:solidFill>
                      </a:rPr>
                      <m:t> </m:t>
                    </m:r>
                  </m:oMath>
                </a14:m>
                <a:br>
                  <a:rPr lang="en-US" dirty="0">
                    <a:solidFill>
                      <a:srgbClr val="000000"/>
                    </a:solidFill>
                  </a:rPr>
                </a:br>
                <a14:m>
                  <m:oMath xmlns:m="http://schemas.openxmlformats.org/officeDocument/2006/math">
                    <m:r>
                      <m:rPr>
                        <m:nor/>
                      </m:rPr>
                      <a:rPr lang="en-US">
                        <a:solidFill>
                          <a:srgbClr val="000000"/>
                        </a:solidFill>
                      </a:rPr>
                      <m:t>the</m:t>
                    </m:r>
                    <m:r>
                      <m:rPr>
                        <m:nor/>
                      </m:rPr>
                      <a:rPr lang="en-US">
                        <a:solidFill>
                          <a:srgbClr val="000000"/>
                        </a:solidFill>
                      </a:rPr>
                      <m:t> </m:t>
                    </m:r>
                    <m:r>
                      <m:rPr>
                        <m:nor/>
                      </m:rPr>
                      <a:rPr lang="en-US">
                        <a:solidFill>
                          <a:srgbClr val="000000"/>
                        </a:solidFill>
                      </a:rPr>
                      <m:t>transmission</m:t>
                    </m:r>
                    <m:r>
                      <m:rPr>
                        <m:nor/>
                      </m:rPr>
                      <a:rPr lang="en-US">
                        <a:solidFill>
                          <a:srgbClr val="000000"/>
                        </a:solidFill>
                      </a:rPr>
                      <m:t> </m:t>
                    </m:r>
                    <m:r>
                      <m:rPr>
                        <m:nor/>
                      </m:rPr>
                      <a:rPr lang="en-US">
                        <a:solidFill>
                          <a:srgbClr val="000000"/>
                        </a:solidFill>
                      </a:rPr>
                      <m:t>line</m:t>
                    </m:r>
                    <m:r>
                      <m:rPr>
                        <m:nor/>
                      </m:rPr>
                      <a:rPr lang="en-US">
                        <a:solidFill>
                          <a:srgbClr val="000000"/>
                        </a:solidFill>
                      </a:rPr>
                      <m:t> </m:t>
                    </m:r>
                    <m:r>
                      <m:rPr>
                        <m:nor/>
                      </m:rPr>
                      <a:rPr lang="en-US">
                        <a:solidFill>
                          <a:srgbClr val="000000"/>
                        </a:solidFill>
                      </a:rPr>
                      <m:t>flows</m:t>
                    </m:r>
                  </m:oMath>
                </a14:m>
                <a:br>
                  <a:rPr lang="en-US" dirty="0">
                    <a:solidFill>
                      <a:srgbClr val="000000"/>
                    </a:solidFill>
                  </a:rPr>
                </a:br>
                <a:endParaRPr lang="en-US" dirty="0">
                  <a:solidFill>
                    <a:srgbClr val="000000"/>
                  </a:solidFill>
                </a:endParaRPr>
              </a:p>
              <a:p>
                <a:pPr>
                  <a:spcBef>
                    <a:spcPts val="0"/>
                  </a:spcBef>
                </a:pPr>
                <a14:m>
                  <m:oMath xmlns:m="http://schemas.openxmlformats.org/officeDocument/2006/math">
                    <m:r>
                      <m:rPr>
                        <m:nor/>
                      </m:rPr>
                      <a:rPr lang="en-US">
                        <a:solidFill>
                          <a:srgbClr val="000000"/>
                        </a:solidFill>
                      </a:rPr>
                      <m:t>Except</m:t>
                    </m:r>
                    <m:r>
                      <m:rPr>
                        <m:nor/>
                      </m:rPr>
                      <a:rPr lang="en-US">
                        <a:solidFill>
                          <a:srgbClr val="000000"/>
                        </a:solidFill>
                      </a:rPr>
                      <m:t> </m:t>
                    </m:r>
                    <m:r>
                      <m:rPr>
                        <m:nor/>
                      </m:rPr>
                      <a:rPr lang="en-US">
                        <a:solidFill>
                          <a:srgbClr val="000000"/>
                        </a:solidFill>
                      </a:rPr>
                      <m:t>now</m:t>
                    </m:r>
                    <m:r>
                      <m:rPr>
                        <m:nor/>
                      </m:rPr>
                      <a:rPr lang="en-US">
                        <a:solidFill>
                          <a:srgbClr val="000000"/>
                        </a:solidFill>
                      </a:rPr>
                      <m:t> </m:t>
                    </m:r>
                    <m:r>
                      <m:rPr>
                        <m:nor/>
                      </m:rPr>
                      <a:rPr lang="en-US">
                        <a:solidFill>
                          <a:srgbClr val="000000"/>
                        </a:solidFill>
                      </a:rPr>
                      <m:t>we</m:t>
                    </m:r>
                    <m:r>
                      <m:rPr>
                        <m:nor/>
                      </m:rPr>
                      <a:rPr lang="en-US">
                        <a:solidFill>
                          <a:srgbClr val="000000"/>
                        </a:solidFill>
                      </a:rPr>
                      <m:t> </m:t>
                    </m:r>
                    <m:r>
                      <m:rPr>
                        <m:nor/>
                      </m:rPr>
                      <a:rPr lang="en-US">
                        <a:solidFill>
                          <a:srgbClr val="000000"/>
                        </a:solidFill>
                      </a:rPr>
                      <m:t>modify</m:t>
                    </m:r>
                    <m:r>
                      <m:rPr>
                        <m:nor/>
                      </m:rPr>
                      <a:rPr lang="en-US">
                        <a:solidFill>
                          <a:srgbClr val="000000"/>
                        </a:solidFill>
                      </a:rPr>
                      <m:t> </m:t>
                    </m:r>
                    <m:r>
                      <m:rPr>
                        <m:nor/>
                      </m:rPr>
                      <a:rPr lang="en-US">
                        <a:solidFill>
                          <a:srgbClr val="000000"/>
                        </a:solidFill>
                      </a:rPr>
                      <m:t>several</m:t>
                    </m:r>
                    <m:r>
                      <m:rPr>
                        <m:nor/>
                      </m:rPr>
                      <a:rPr lang="en-US">
                        <a:solidFill>
                          <a:srgbClr val="000000"/>
                        </a:solidFill>
                      </a:rPr>
                      <m:t> </m:t>
                    </m:r>
                    <m:r>
                      <m:rPr>
                        <m:nor/>
                      </m:rPr>
                      <a:rPr lang="en-US">
                        <a:solidFill>
                          <a:srgbClr val="000000"/>
                        </a:solidFill>
                      </a:rPr>
                      <m:t>elements</m:t>
                    </m:r>
                    <m:r>
                      <m:rPr>
                        <m:nor/>
                      </m:rPr>
                      <a:rPr lang="en-US">
                        <a:solidFill>
                          <a:srgbClr val="000000"/>
                        </a:solidFill>
                      </a:rPr>
                      <m:t> </m:t>
                    </m:r>
                    <m:r>
                      <m:rPr>
                        <m:nor/>
                      </m:rPr>
                      <a:rPr lang="en-US">
                        <a:solidFill>
                          <a:srgbClr val="000000"/>
                        </a:solidFill>
                      </a:rPr>
                      <m:t>in</m:t>
                    </m:r>
                    <m:r>
                      <m:rPr>
                        <m:nor/>
                      </m:rPr>
                      <a:rPr lang="en-US">
                        <a:solidFill>
                          <a:srgbClr val="000000"/>
                        </a:solidFill>
                      </a:rPr>
                      <m:t> </m:t>
                    </m:r>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𝐏</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𝐱</m:t>
                    </m:r>
                    <m:r>
                      <a:rPr lang="en-US" i="1">
                        <a:solidFill>
                          <a:srgbClr val="000000"/>
                        </a:solidFill>
                        <a:latin typeface="Cambria Math" panose="02040503050406030204" pitchFamily="18" charset="0"/>
                      </a:rPr>
                      <m:t>),</m:t>
                    </m:r>
                    <m:r>
                      <m:rPr>
                        <m:nor/>
                      </m:rPr>
                      <a:rPr lang="en-US" i="1">
                        <a:solidFill>
                          <a:srgbClr val="000000"/>
                        </a:solidFill>
                      </a:rPr>
                      <m:t> </m:t>
                    </m:r>
                    <m:r>
                      <m:rPr>
                        <m:nor/>
                      </m:rPr>
                      <a:rPr lang="en-US">
                        <a:solidFill>
                          <a:srgbClr val="000000"/>
                        </a:solidFill>
                      </a:rPr>
                      <m:t>in</m:t>
                    </m:r>
                    <m:r>
                      <m:rPr>
                        <m:nor/>
                      </m:rPr>
                      <a:rPr lang="en-US">
                        <a:solidFill>
                          <a:srgbClr val="000000"/>
                        </a:solidFill>
                      </a:rPr>
                      <m:t> </m:t>
                    </m:r>
                    <m:r>
                      <m:rPr>
                        <m:nor/>
                      </m:rPr>
                      <a:rPr lang="en-US">
                        <a:solidFill>
                          <a:srgbClr val="000000"/>
                        </a:solidFill>
                      </a:rPr>
                      <m:t>portion</m:t>
                    </m:r>
                    <m:r>
                      <m:rPr>
                        <m:nor/>
                      </m:rPr>
                      <a:rPr lang="en-US">
                        <a:solidFill>
                          <a:srgbClr val="000000"/>
                        </a:solidFill>
                      </a:rPr>
                      <m:t> </m:t>
                    </m:r>
                    <m:r>
                      <m:rPr>
                        <m:nor/>
                      </m:rPr>
                      <a:rPr lang="en-US">
                        <a:solidFill>
                          <a:srgbClr val="000000"/>
                        </a:solidFill>
                      </a:rPr>
                      <m:t>to</m:t>
                    </m:r>
                    <m:r>
                      <m:rPr>
                        <m:nor/>
                      </m:rPr>
                      <a:rPr lang="en-US">
                        <a:solidFill>
                          <a:srgbClr val="000000"/>
                        </a:solidFill>
                      </a:rPr>
                      <m:t> </m:t>
                    </m:r>
                    <m:r>
                      <m:rPr>
                        <m:nor/>
                      </m:rPr>
                      <a:rPr lang="en-US">
                        <a:solidFill>
                          <a:srgbClr val="000000"/>
                        </a:solidFill>
                      </a:rPr>
                      <m:t>how</m:t>
                    </m:r>
                    <m:r>
                      <m:rPr>
                        <m:nor/>
                      </m:rPr>
                      <a:rPr lang="en-US">
                        <a:solidFill>
                          <a:srgbClr val="000000"/>
                        </a:solidFill>
                      </a:rPr>
                      <m:t> </m:t>
                    </m:r>
                    <m:r>
                      <m:rPr>
                        <m:nor/>
                      </m:rPr>
                      <a:rPr lang="en-US">
                        <a:solidFill>
                          <a:srgbClr val="000000"/>
                        </a:solidFill>
                      </a:rPr>
                      <m:t>the</m:t>
                    </m:r>
                    <m:r>
                      <m:rPr>
                        <m:nor/>
                      </m:rPr>
                      <a:rPr lang="en-US">
                        <a:solidFill>
                          <a:srgbClr val="000000"/>
                        </a:solidFill>
                      </a:rPr>
                      <m:t> </m:t>
                    </m:r>
                    <m:r>
                      <m:rPr>
                        <m:nor/>
                      </m:rPr>
                      <a:rPr lang="en-US">
                        <a:solidFill>
                          <a:srgbClr val="000000"/>
                        </a:solidFill>
                      </a:rPr>
                      <m:t>specified</m:t>
                    </m:r>
                    <m:r>
                      <m:rPr>
                        <m:nor/>
                      </m:rPr>
                      <a:rPr lang="en-US">
                        <a:solidFill>
                          <a:srgbClr val="000000"/>
                        </a:solidFill>
                      </a:rPr>
                      <m:t> </m:t>
                    </m:r>
                    <m:r>
                      <m:rPr>
                        <m:nor/>
                      </m:rPr>
                      <a:rPr lang="en-US">
                        <a:solidFill>
                          <a:srgbClr val="000000"/>
                        </a:solidFill>
                      </a:rPr>
                      <m:t>generators</m:t>
                    </m:r>
                    <m:r>
                      <m:rPr>
                        <m:nor/>
                      </m:rPr>
                      <a:rPr lang="en-US">
                        <a:solidFill>
                          <a:srgbClr val="000000"/>
                        </a:solidFill>
                      </a:rPr>
                      <m:t> </m:t>
                    </m:r>
                    <m:r>
                      <m:rPr>
                        <m:nor/>
                      </m:rPr>
                      <a:rPr lang="en-US">
                        <a:solidFill>
                          <a:srgbClr val="000000"/>
                        </a:solidFill>
                      </a:rPr>
                      <m:t>would</m:t>
                    </m:r>
                    <m:r>
                      <m:rPr>
                        <m:nor/>
                      </m:rPr>
                      <a:rPr lang="en-US">
                        <a:solidFill>
                          <a:srgbClr val="000000"/>
                        </a:solidFill>
                      </a:rPr>
                      <m:t> </m:t>
                    </m:r>
                    <m:r>
                      <m:rPr>
                        <m:nor/>
                      </m:rPr>
                      <a:rPr lang="en-US">
                        <a:solidFill>
                          <a:srgbClr val="000000"/>
                        </a:solidFill>
                      </a:rPr>
                      <m:t>participate</m:t>
                    </m:r>
                    <m:r>
                      <m:rPr>
                        <m:nor/>
                      </m:rPr>
                      <a:rPr lang="en-US">
                        <a:solidFill>
                          <a:srgbClr val="000000"/>
                        </a:solidFill>
                      </a:rPr>
                      <m:t> </m:t>
                    </m:r>
                    <m:r>
                      <m:rPr>
                        <m:nor/>
                      </m:rPr>
                      <a:rPr lang="en-US">
                        <a:solidFill>
                          <a:srgbClr val="000000"/>
                        </a:solidFill>
                      </a:rPr>
                      <m:t>in</m:t>
                    </m:r>
                    <m:r>
                      <m:rPr>
                        <m:nor/>
                      </m:rPr>
                      <a:rPr lang="en-US">
                        <a:solidFill>
                          <a:srgbClr val="000000"/>
                        </a:solidFill>
                      </a:rPr>
                      <m:t> </m:t>
                    </m:r>
                    <m:r>
                      <m:rPr>
                        <m:nor/>
                      </m:rPr>
                      <a:rPr lang="en-US">
                        <a:solidFill>
                          <a:srgbClr val="000000"/>
                        </a:solidFill>
                      </a:rPr>
                      <m:t>the</m:t>
                    </m:r>
                    <m:r>
                      <m:rPr>
                        <m:nor/>
                      </m:rPr>
                      <a:rPr lang="en-US">
                        <a:solidFill>
                          <a:srgbClr val="000000"/>
                        </a:solidFill>
                      </a:rPr>
                      <m:t> </m:t>
                    </m:r>
                    <m:r>
                      <m:rPr>
                        <m:nor/>
                      </m:rPr>
                      <a:rPr lang="en-US">
                        <a:solidFill>
                          <a:srgbClr val="000000"/>
                        </a:solidFill>
                      </a:rPr>
                      <m:t>power</m:t>
                    </m:r>
                    <m:r>
                      <m:rPr>
                        <m:nor/>
                      </m:rPr>
                      <a:rPr lang="en-US">
                        <a:solidFill>
                          <a:srgbClr val="000000"/>
                        </a:solidFill>
                      </a:rPr>
                      <m:t> </m:t>
                    </m:r>
                    <m:r>
                      <m:rPr>
                        <m:nor/>
                      </m:rPr>
                      <a:rPr lang="en-US">
                        <a:solidFill>
                          <a:srgbClr val="000000"/>
                        </a:solidFill>
                      </a:rPr>
                      <m:t>transfer</m:t>
                    </m:r>
                  </m:oMath>
                </a14:m>
                <a:endParaRPr lang="en-US" dirty="0"/>
              </a:p>
              <a:p>
                <a:endParaRPr lang="en-US" altLang="en-US" dirty="0"/>
              </a:p>
              <a:p>
                <a:pPr marL="0" indent="0">
                  <a:buNone/>
                </a:pPr>
                <a:endParaRPr lang="en-US" dirty="0"/>
              </a:p>
            </p:txBody>
          </p:sp>
        </mc:Choice>
        <mc:Fallback xmlns="">
          <p:sp>
            <p:nvSpPr>
              <p:cNvPr id="3" name="Text Placeholder 2">
                <a:extLst>
                  <a:ext uri="{FF2B5EF4-FFF2-40B4-BE49-F238E27FC236}">
                    <a16:creationId xmlns:a16="http://schemas.microsoft.com/office/drawing/2014/main" id="{9B058125-7583-1CA6-ED8D-7AC9145CD01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895" t="-824" r="-616"/>
                </a:stretch>
              </a:blipFill>
            </p:spPr>
            <p:txBody>
              <a:bodyPr/>
              <a:lstStyle/>
              <a:p>
                <a:r>
                  <a:rPr lang="en-US">
                    <a:noFill/>
                  </a:rPr>
                  <a:t> </a:t>
                </a:r>
              </a:p>
            </p:txBody>
          </p:sp>
        </mc:Fallback>
      </mc:AlternateContent>
    </p:spTree>
    <p:extLst>
      <p:ext uri="{BB962C8B-B14F-4D97-AF65-F5344CB8AC3E}">
        <p14:creationId xmlns:p14="http://schemas.microsoft.com/office/powerpoint/2010/main" val="195103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a:t>Nine Bus PTDF Example</a:t>
            </a:r>
          </a:p>
        </p:txBody>
      </p:sp>
      <p:sp>
        <p:nvSpPr>
          <p:cNvPr id="2" name="Text Placeholder 1">
            <a:extLst>
              <a:ext uri="{FF2B5EF4-FFF2-40B4-BE49-F238E27FC236}">
                <a16:creationId xmlns:a16="http://schemas.microsoft.com/office/drawing/2014/main" id="{9FE0009E-56E8-45FB-A7D6-F19245019534}"/>
              </a:ext>
            </a:extLst>
          </p:cNvPr>
          <p:cNvSpPr>
            <a:spLocks noGrp="1"/>
          </p:cNvSpPr>
          <p:nvPr>
            <p:ph type="body" sz="quarter" idx="10"/>
          </p:nvPr>
        </p:nvSpPr>
        <p:spPr/>
        <p:txBody>
          <a:bodyPr/>
          <a:lstStyle/>
          <a:p>
            <a:pPr marL="0" indent="0">
              <a:buNone/>
            </a:pPr>
            <a:r>
              <a:rPr lang="en-US" altLang="en-US" dirty="0"/>
              <a:t>Figure shows initial flows for a nine bus power system</a:t>
            </a:r>
          </a:p>
          <a:p>
            <a:endParaRPr lang="en-US" dirty="0"/>
          </a:p>
        </p:txBody>
      </p:sp>
      <p:pic>
        <p:nvPicPr>
          <p:cNvPr id="2396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27" t="1" r="19690" b="16362"/>
          <a:stretch/>
        </p:blipFill>
        <p:spPr bwMode="auto">
          <a:xfrm>
            <a:off x="457200" y="1828799"/>
            <a:ext cx="9677400" cy="4946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650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a:t>Nine Bus PTDF Example, Cont'd</a:t>
            </a:r>
          </a:p>
        </p:txBody>
      </p:sp>
      <p:sp>
        <p:nvSpPr>
          <p:cNvPr id="2" name="Text Placeholder 1">
            <a:extLst>
              <a:ext uri="{FF2B5EF4-FFF2-40B4-BE49-F238E27FC236}">
                <a16:creationId xmlns:a16="http://schemas.microsoft.com/office/drawing/2014/main" id="{E321B414-65FD-43D0-8310-4BE7D8EE3A14}"/>
              </a:ext>
            </a:extLst>
          </p:cNvPr>
          <p:cNvSpPr>
            <a:spLocks noGrp="1"/>
          </p:cNvSpPr>
          <p:nvPr>
            <p:ph type="body" sz="quarter" idx="10"/>
          </p:nvPr>
        </p:nvSpPr>
        <p:spPr/>
        <p:txBody>
          <a:bodyPr/>
          <a:lstStyle/>
          <a:p>
            <a:pPr marL="0" indent="0">
              <a:buNone/>
            </a:pPr>
            <a:r>
              <a:rPr lang="en-US" altLang="en-US" dirty="0"/>
              <a:t>Figure now shows percentage PTDF flows from A to I</a:t>
            </a:r>
          </a:p>
          <a:p>
            <a:endParaRPr lang="en-US" b="1" dirty="0"/>
          </a:p>
        </p:txBody>
      </p:sp>
      <p:pic>
        <p:nvPicPr>
          <p:cNvPr id="2406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28" t="1" r="19689" b="16362"/>
          <a:stretch/>
        </p:blipFill>
        <p:spPr bwMode="auto">
          <a:xfrm>
            <a:off x="381000" y="1828800"/>
            <a:ext cx="9601200" cy="490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07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1B66A-88D8-5700-A2B2-A2C91C457AB7}"/>
              </a:ext>
            </a:extLst>
          </p:cNvPr>
          <p:cNvSpPr>
            <a:spLocks noGrp="1"/>
          </p:cNvSpPr>
          <p:nvPr>
            <p:ph type="title"/>
          </p:nvPr>
        </p:nvSpPr>
        <p:spPr/>
        <p:txBody>
          <a:bodyPr/>
          <a:lstStyle/>
          <a:p>
            <a:r>
              <a:rPr lang="en-US" dirty="0"/>
              <a:t>Large Power System Controls</a:t>
            </a:r>
          </a:p>
        </p:txBody>
      </p:sp>
      <p:sp>
        <p:nvSpPr>
          <p:cNvPr id="3" name="Text Placeholder 2">
            <a:extLst>
              <a:ext uri="{FF2B5EF4-FFF2-40B4-BE49-F238E27FC236}">
                <a16:creationId xmlns:a16="http://schemas.microsoft.com/office/drawing/2014/main" id="{FF5CEAD5-D64C-A9D1-98EF-228A9B57F9F8}"/>
              </a:ext>
            </a:extLst>
          </p:cNvPr>
          <p:cNvSpPr>
            <a:spLocks noGrp="1"/>
          </p:cNvSpPr>
          <p:nvPr>
            <p:ph type="body" sz="quarter" idx="10"/>
          </p:nvPr>
        </p:nvSpPr>
        <p:spPr/>
        <p:txBody>
          <a:bodyPr/>
          <a:lstStyle/>
          <a:p>
            <a:r>
              <a:rPr lang="en-US" dirty="0"/>
              <a:t>So far we've looked at modeling power system components (generators, lines, transformers).</a:t>
            </a:r>
          </a:p>
          <a:p>
            <a:r>
              <a:rPr lang="en-US" dirty="0"/>
              <a:t>We've looked at how the power flow works, including last class with some advanced techniques and simplifications</a:t>
            </a:r>
          </a:p>
          <a:p>
            <a:r>
              <a:rPr lang="en-US" dirty="0"/>
              <a:t>Today we're going to talk about how large power systems (the bulk grid) are controlled.</a:t>
            </a:r>
          </a:p>
          <a:p>
            <a:r>
              <a:rPr lang="en-US" dirty="0"/>
              <a:t>There are lots of things we could say about power system control.</a:t>
            </a:r>
          </a:p>
          <a:p>
            <a:r>
              <a:rPr lang="en-US" dirty="0"/>
              <a:t>Let's look at </a:t>
            </a:r>
            <a:r>
              <a:rPr lang="en-US" b="1" dirty="0"/>
              <a:t>Twenty-Four Statements About Power System Control</a:t>
            </a:r>
          </a:p>
          <a:p>
            <a:r>
              <a:rPr lang="en-US" dirty="0"/>
              <a:t>When you come back to study, make sure you understand what each of them is saying.</a:t>
            </a:r>
          </a:p>
        </p:txBody>
      </p:sp>
    </p:spTree>
    <p:extLst>
      <p:ext uri="{BB962C8B-B14F-4D97-AF65-F5344CB8AC3E}">
        <p14:creationId xmlns:p14="http://schemas.microsoft.com/office/powerpoint/2010/main" val="2268708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a:t>WE to TVA PTDFs</a:t>
            </a:r>
          </a:p>
        </p:txBody>
      </p:sp>
      <p:pic>
        <p:nvPicPr>
          <p:cNvPr id="45059" name="Picture 3" descr="WETVAPT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458200" cy="5410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060" name="AutoShape 4"/>
          <p:cNvSpPr>
            <a:spLocks noChangeAspect="1" noChangeArrowheads="1"/>
          </p:cNvSpPr>
          <p:nvPr/>
        </p:nvSpPr>
        <p:spPr bwMode="auto">
          <a:xfrm>
            <a:off x="5486400" y="2619375"/>
            <a:ext cx="121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5061" name="AutoShape 5"/>
          <p:cNvSpPr>
            <a:spLocks noChangeAspect="1" noChangeArrowheads="1"/>
          </p:cNvSpPr>
          <p:nvPr/>
        </p:nvSpPr>
        <p:spPr bwMode="auto">
          <a:xfrm>
            <a:off x="5486400" y="2619375"/>
            <a:ext cx="121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5062" name="AutoShape 6"/>
          <p:cNvSpPr>
            <a:spLocks noChangeAspect="1" noChangeArrowheads="1"/>
          </p:cNvSpPr>
          <p:nvPr/>
        </p:nvSpPr>
        <p:spPr bwMode="auto">
          <a:xfrm>
            <a:off x="5514975" y="2619375"/>
            <a:ext cx="11620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sp>
        <p:nvSpPr>
          <p:cNvPr id="45063" name="AutoShape 7"/>
          <p:cNvSpPr>
            <a:spLocks noChangeAspect="1" noChangeArrowheads="1"/>
          </p:cNvSpPr>
          <p:nvPr/>
        </p:nvSpPr>
        <p:spPr bwMode="auto">
          <a:xfrm>
            <a:off x="5514975" y="2619375"/>
            <a:ext cx="11620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450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4191000"/>
            <a:ext cx="15859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666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Contingency Analysis</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14. Power systems are designed to be operated with N-1 security, that is, they would stay within limits after losing any single generator, line, or transformer.</a:t>
            </a:r>
            <a:endParaRPr lang="en-US" dirty="0"/>
          </a:p>
        </p:txBody>
      </p:sp>
      <p:sp>
        <p:nvSpPr>
          <p:cNvPr id="4" name="TextBox 6">
            <a:extLst>
              <a:ext uri="{FF2B5EF4-FFF2-40B4-BE49-F238E27FC236}">
                <a16:creationId xmlns:a16="http://schemas.microsoft.com/office/drawing/2014/main" id="{01900227-128D-C8FA-CC58-AE5446F7A4D8}"/>
              </a:ext>
            </a:extLst>
          </p:cNvPr>
          <p:cNvSpPr txBox="1">
            <a:spLocks noChangeArrowheads="1"/>
          </p:cNvSpPr>
          <p:nvPr/>
        </p:nvSpPr>
        <p:spPr bwMode="auto">
          <a:xfrm>
            <a:off x="6629400" y="3505200"/>
            <a:ext cx="5257800" cy="1938992"/>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Contingency analysis provides an automatic way of looking at all the statistically likely contingencies.  In this example the contingency set is all the single line/transformer outages</a:t>
            </a:r>
          </a:p>
        </p:txBody>
      </p:sp>
      <p:pic>
        <p:nvPicPr>
          <p:cNvPr id="5" name="Picture 4">
            <a:extLst>
              <a:ext uri="{FF2B5EF4-FFF2-40B4-BE49-F238E27FC236}">
                <a16:creationId xmlns:a16="http://schemas.microsoft.com/office/drawing/2014/main" id="{14BD6D00-9646-DBA7-D5EA-132BC320D166}"/>
              </a:ext>
            </a:extLst>
          </p:cNvPr>
          <p:cNvPicPr>
            <a:picLocks noChangeAspect="1"/>
          </p:cNvPicPr>
          <p:nvPr/>
        </p:nvPicPr>
        <p:blipFill rotWithShape="1">
          <a:blip r:embed="rId2"/>
          <a:srcRect l="12996" r="15003"/>
          <a:stretch/>
        </p:blipFill>
        <p:spPr>
          <a:xfrm>
            <a:off x="838200" y="2547452"/>
            <a:ext cx="5410200" cy="4031038"/>
          </a:xfrm>
          <a:prstGeom prst="rect">
            <a:avLst/>
          </a:prstGeom>
        </p:spPr>
      </p:pic>
    </p:spTree>
    <p:extLst>
      <p:ext uri="{BB962C8B-B14F-4D97-AF65-F5344CB8AC3E}">
        <p14:creationId xmlns:p14="http://schemas.microsoft.com/office/powerpoint/2010/main" val="4073539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Losses</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15. Generators must supply the power not only of loads but also of losses incurred in delivering power to the loads.</a:t>
            </a:r>
            <a:endParaRPr lang="en-US" dirty="0"/>
          </a:p>
        </p:txBody>
      </p:sp>
      <p:pic>
        <p:nvPicPr>
          <p:cNvPr id="4" name="Picture 3" descr="A picture containing sky, outdoor, pylon, outdoor object&#10;&#10;Description automatically generated">
            <a:extLst>
              <a:ext uri="{FF2B5EF4-FFF2-40B4-BE49-F238E27FC236}">
                <a16:creationId xmlns:a16="http://schemas.microsoft.com/office/drawing/2014/main" id="{22142599-9B85-C561-F69B-83CA751E0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590800"/>
            <a:ext cx="5149937" cy="3429000"/>
          </a:xfrm>
          <a:prstGeom prst="rect">
            <a:avLst/>
          </a:prstGeom>
        </p:spPr>
      </p:pic>
      <p:sp>
        <p:nvSpPr>
          <p:cNvPr id="5" name="TextBox 4">
            <a:extLst>
              <a:ext uri="{FF2B5EF4-FFF2-40B4-BE49-F238E27FC236}">
                <a16:creationId xmlns:a16="http://schemas.microsoft.com/office/drawing/2014/main" id="{F77B60A5-DD36-3A37-6F65-E56AD79085E3}"/>
              </a:ext>
            </a:extLst>
          </p:cNvPr>
          <p:cNvSpPr txBox="1"/>
          <p:nvPr/>
        </p:nvSpPr>
        <p:spPr>
          <a:xfrm>
            <a:off x="7620000" y="3048000"/>
            <a:ext cx="3581400" cy="2308324"/>
          </a:xfrm>
          <a:prstGeom prst="rect">
            <a:avLst/>
          </a:prstGeom>
          <a:solidFill>
            <a:srgbClr val="D6D2C4"/>
          </a:solidFill>
        </p:spPr>
        <p:txBody>
          <a:bodyPr wrap="square" rtlCol="0">
            <a:spAutoFit/>
          </a:bodyPr>
          <a:lstStyle/>
          <a:p>
            <a:pPr algn="l"/>
            <a:r>
              <a:rPr lang="en-US" sz="2400" dirty="0">
                <a:latin typeface="+mj-lt"/>
              </a:rPr>
              <a:t>Typical on the transmission system is 3-5%, but a lot varies with the distance traveled and voltage levels used. </a:t>
            </a:r>
          </a:p>
        </p:txBody>
      </p:sp>
    </p:spTree>
    <p:extLst>
      <p:ext uri="{BB962C8B-B14F-4D97-AF65-F5344CB8AC3E}">
        <p14:creationId xmlns:p14="http://schemas.microsoft.com/office/powerpoint/2010/main" val="336801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Multi-Area Operation</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16. Transmission interconnects are divided into large areas that monitor the total load, generation, losses, and interchange with other areas.</a:t>
            </a:r>
            <a:endParaRPr lang="en-US" dirty="0"/>
          </a:p>
        </p:txBody>
      </p:sp>
      <p:pic>
        <p:nvPicPr>
          <p:cNvPr id="4" name="Picture 3">
            <a:extLst>
              <a:ext uri="{FF2B5EF4-FFF2-40B4-BE49-F238E27FC236}">
                <a16:creationId xmlns:a16="http://schemas.microsoft.com/office/drawing/2014/main" id="{8011B66D-C190-5D8A-E7FB-75973D86C7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7583" r="558"/>
          <a:stretch>
            <a:fillRect/>
          </a:stretch>
        </p:blipFill>
        <p:spPr bwMode="auto">
          <a:xfrm>
            <a:off x="2286000" y="2286000"/>
            <a:ext cx="6980237" cy="420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pic>
    </p:spTree>
    <p:extLst>
      <p:ext uri="{BB962C8B-B14F-4D97-AF65-F5344CB8AC3E}">
        <p14:creationId xmlns:p14="http://schemas.microsoft.com/office/powerpoint/2010/main" val="4094688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Contiguous US Balancing Authority Areas</a:t>
            </a:r>
            <a:endParaRPr lang="en-US" dirty="0"/>
          </a:p>
        </p:txBody>
      </p:sp>
      <p:pic>
        <p:nvPicPr>
          <p:cNvPr id="44034" name="Picture 2" descr="map of U.S. power system, as explained in the article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9982200" cy="49911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09800" y="6400800"/>
            <a:ext cx="7924800" cy="369332"/>
          </a:xfrm>
          <a:prstGeom prst="rect">
            <a:avLst/>
          </a:prstGeom>
        </p:spPr>
        <p:txBody>
          <a:bodyPr wrap="square">
            <a:spAutoFit/>
          </a:bodyPr>
          <a:lstStyle/>
          <a:p>
            <a:r>
              <a:rPr lang="en-US" sz="1800" dirty="0"/>
              <a:t>Image Source: www.eia.gov/todayinenergy/detail.php?id=27152</a:t>
            </a:r>
          </a:p>
        </p:txBody>
      </p:sp>
    </p:spTree>
    <p:extLst>
      <p:ext uri="{BB962C8B-B14F-4D97-AF65-F5344CB8AC3E}">
        <p14:creationId xmlns:p14="http://schemas.microsoft.com/office/powerpoint/2010/main" val="76753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Multi-Area Operation</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17. Each area’s interchange must balance: Generation – Load – Losses = Exports – Imports.</a:t>
            </a:r>
          </a:p>
          <a:p>
            <a:pPr marL="0" indent="0">
              <a:buNone/>
            </a:pPr>
            <a:endParaRPr lang="en-US" b="1" dirty="0"/>
          </a:p>
          <a:p>
            <a:r>
              <a:rPr lang="en-US" altLang="en-US" dirty="0"/>
              <a:t>Individual utilities only own and operate a small portion of the system, which is referred to an operating area (or an area).  </a:t>
            </a:r>
          </a:p>
          <a:p>
            <a:r>
              <a:rPr lang="en-US" altLang="en-US" dirty="0"/>
              <a:t>Transmission lines that join two areas are known as tie-lines.  </a:t>
            </a:r>
          </a:p>
          <a:p>
            <a:r>
              <a:rPr lang="en-US" altLang="en-US" dirty="0"/>
              <a:t>The net power out of an area is the sum of the flow on its tie-lines.</a:t>
            </a:r>
          </a:p>
          <a:p>
            <a:r>
              <a:rPr lang="en-US" altLang="en-US" dirty="0"/>
              <a:t>The flow out of an area is equal to </a:t>
            </a:r>
            <a:br>
              <a:rPr lang="en-US" altLang="en-US" dirty="0"/>
            </a:br>
            <a:r>
              <a:rPr lang="en-US" altLang="en-US" dirty="0"/>
              <a:t>total gen - total load - total losses = tie-flow</a:t>
            </a:r>
          </a:p>
          <a:p>
            <a:r>
              <a:rPr lang="en-US" altLang="en-US" dirty="0"/>
              <a:t>Trend is towards larger balancing authority areas</a:t>
            </a:r>
          </a:p>
          <a:p>
            <a:pPr lvl="1"/>
            <a:r>
              <a:rPr lang="en-US" altLang="en-US" dirty="0"/>
              <a:t>ERCOT combined all their balancing authority areas in 2001</a:t>
            </a:r>
          </a:p>
          <a:p>
            <a:pPr marL="0" indent="0">
              <a:buNone/>
            </a:pPr>
            <a:endParaRPr lang="en-US" dirty="0"/>
          </a:p>
        </p:txBody>
      </p:sp>
    </p:spTree>
    <p:extLst>
      <p:ext uri="{BB962C8B-B14F-4D97-AF65-F5344CB8AC3E}">
        <p14:creationId xmlns:p14="http://schemas.microsoft.com/office/powerpoint/2010/main" val="3221049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Power Balance Constraints</a:t>
            </a:r>
            <a:endParaRPr lang="en-US" altLang="en-US" dirty="0"/>
          </a:p>
        </p:txBody>
      </p:sp>
      <p:sp>
        <p:nvSpPr>
          <p:cNvPr id="21507" name="Rectangle 3"/>
          <p:cNvSpPr>
            <a:spLocks noGrp="1" noChangeArrowheads="1"/>
          </p:cNvSpPr>
          <p:nvPr>
            <p:ph type="body" sz="quarter" idx="10"/>
          </p:nvPr>
        </p:nvSpPr>
        <p:spPr/>
        <p:txBody>
          <a:bodyPr/>
          <a:lstStyle/>
          <a:p>
            <a:r>
              <a:rPr lang="en-US" altLang="en-US"/>
              <a:t>Power flow refers to how the power is moving through the system.</a:t>
            </a:r>
          </a:p>
          <a:p>
            <a:r>
              <a:rPr lang="en-US" altLang="en-US"/>
              <a:t>At all times in the simulation the total power flowing into any bus MUST be zero!</a:t>
            </a:r>
          </a:p>
          <a:p>
            <a:r>
              <a:rPr lang="en-US" altLang="en-US"/>
              <a:t>This is know as Kirchhoff’s law.  And it can not be repealed or modified. </a:t>
            </a:r>
          </a:p>
          <a:p>
            <a:r>
              <a:rPr lang="en-US" altLang="en-US"/>
              <a:t>Power is lost in the transmission system. </a:t>
            </a:r>
            <a:endParaRPr lang="en-US" altLang="en-US" dirty="0"/>
          </a:p>
        </p:txBody>
      </p:sp>
    </p:spTree>
    <p:extLst>
      <p:ext uri="{BB962C8B-B14F-4D97-AF65-F5344CB8AC3E}">
        <p14:creationId xmlns:p14="http://schemas.microsoft.com/office/powerpoint/2010/main" val="377920328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Multi-Area Operation</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18. An area schedules imports and exports with other areas, resulting in scheduled transactions requiring power transfers between the areas.</a:t>
            </a:r>
            <a:endParaRPr lang="en-US" dirty="0"/>
          </a:p>
        </p:txBody>
      </p:sp>
      <p:pic>
        <p:nvPicPr>
          <p:cNvPr id="4" name="Picture 2">
            <a:extLst>
              <a:ext uri="{FF2B5EF4-FFF2-40B4-BE49-F238E27FC236}">
                <a16:creationId xmlns:a16="http://schemas.microsoft.com/office/drawing/2014/main" id="{17B99B34-3544-916D-831A-1232E184A4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2621471"/>
            <a:ext cx="7848600" cy="425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
            <a:extLst>
              <a:ext uri="{FF2B5EF4-FFF2-40B4-BE49-F238E27FC236}">
                <a16:creationId xmlns:a16="http://schemas.microsoft.com/office/drawing/2014/main" id="{23247AEC-1C6C-08B3-19AD-5A28B940C46D}"/>
              </a:ext>
            </a:extLst>
          </p:cNvPr>
          <p:cNvSpPr txBox="1">
            <a:spLocks noChangeArrowheads="1"/>
          </p:cNvSpPr>
          <p:nvPr/>
        </p:nvSpPr>
        <p:spPr bwMode="auto">
          <a:xfrm>
            <a:off x="8382000" y="2743200"/>
            <a:ext cx="3492243" cy="1569660"/>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Scheduled 100 MW Transaction </a:t>
            </a:r>
            <a:br>
              <a:rPr lang="en-US" altLang="en-US" sz="2400" dirty="0">
                <a:latin typeface="+mj-lt"/>
              </a:rPr>
            </a:br>
            <a:r>
              <a:rPr lang="en-US" altLang="en-US" sz="2400" dirty="0">
                <a:latin typeface="+mj-lt"/>
              </a:rPr>
              <a:t>from Home Area to Other Area</a:t>
            </a:r>
          </a:p>
        </p:txBody>
      </p:sp>
      <p:sp>
        <p:nvSpPr>
          <p:cNvPr id="6" name="Text Box 5">
            <a:extLst>
              <a:ext uri="{FF2B5EF4-FFF2-40B4-BE49-F238E27FC236}">
                <a16:creationId xmlns:a16="http://schemas.microsoft.com/office/drawing/2014/main" id="{B0D2147D-CAEF-80B8-0C4B-A4F9A1011AC3}"/>
              </a:ext>
            </a:extLst>
          </p:cNvPr>
          <p:cNvSpPr txBox="1">
            <a:spLocks noChangeArrowheads="1"/>
          </p:cNvSpPr>
          <p:nvPr/>
        </p:nvSpPr>
        <p:spPr bwMode="auto">
          <a:xfrm>
            <a:off x="8915400" y="5105400"/>
            <a:ext cx="1691489" cy="1200329"/>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Net tie-line</a:t>
            </a:r>
          </a:p>
          <a:p>
            <a:pPr>
              <a:spcBef>
                <a:spcPct val="0"/>
              </a:spcBef>
              <a:buClrTx/>
              <a:buSzTx/>
              <a:buFontTx/>
              <a:buNone/>
            </a:pPr>
            <a:r>
              <a:rPr lang="en-US" altLang="en-US" sz="2400" dirty="0">
                <a:latin typeface="+mj-lt"/>
              </a:rPr>
              <a:t>flow is now</a:t>
            </a:r>
          </a:p>
          <a:p>
            <a:pPr>
              <a:spcBef>
                <a:spcPct val="0"/>
              </a:spcBef>
              <a:buClrTx/>
              <a:buSzTx/>
              <a:buFontTx/>
              <a:buNone/>
            </a:pPr>
            <a:r>
              <a:rPr lang="en-US" altLang="en-US" sz="2400" dirty="0">
                <a:latin typeface="+mj-lt"/>
              </a:rPr>
              <a:t>100 MW</a:t>
            </a:r>
          </a:p>
        </p:txBody>
      </p:sp>
    </p:spTree>
    <p:extLst>
      <p:ext uri="{BB962C8B-B14F-4D97-AF65-F5344CB8AC3E}">
        <p14:creationId xmlns:p14="http://schemas.microsoft.com/office/powerpoint/2010/main" val="873478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Multi-Area Operation</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19. Area control error (ACE) measures the difference between scheduled and actual net exports for an area.</a:t>
            </a:r>
          </a:p>
          <a:p>
            <a:pPr marL="0" indent="0">
              <a:buNone/>
            </a:pPr>
            <a:endParaRPr lang="en-US" b="1" dirty="0"/>
          </a:p>
          <a:p>
            <a:r>
              <a:rPr lang="en-US" altLang="en-US" dirty="0"/>
              <a:t>Power transactions are contracts between areas to do power transactions.</a:t>
            </a:r>
          </a:p>
          <a:p>
            <a:r>
              <a:rPr lang="en-US" altLang="en-US" dirty="0"/>
              <a:t>Contracts can be for any amount of time at any price for any amount of power.  </a:t>
            </a:r>
          </a:p>
          <a:p>
            <a:r>
              <a:rPr lang="en-US" altLang="en-US" dirty="0"/>
              <a:t>Scheduled power transactions are implemented by modifying the area ACE:</a:t>
            </a:r>
            <a:br>
              <a:rPr lang="en-US" altLang="en-US" dirty="0"/>
            </a:br>
            <a:br>
              <a:rPr lang="en-US" altLang="en-US" dirty="0"/>
            </a:br>
            <a:r>
              <a:rPr lang="en-US" altLang="en-US" dirty="0"/>
              <a:t>ACE = </a:t>
            </a:r>
            <a:r>
              <a:rPr lang="en-US" altLang="en-US" dirty="0" err="1"/>
              <a:t>Pactual,tie</a:t>
            </a:r>
            <a:r>
              <a:rPr lang="en-US" altLang="en-US" dirty="0"/>
              <a:t>-flow - </a:t>
            </a:r>
            <a:r>
              <a:rPr lang="en-US" altLang="en-US" dirty="0" err="1"/>
              <a:t>Psched</a:t>
            </a:r>
            <a:r>
              <a:rPr lang="en-US" altLang="en-US" dirty="0"/>
              <a:t>  </a:t>
            </a:r>
          </a:p>
          <a:p>
            <a:pPr marL="0" indent="0">
              <a:buNone/>
            </a:pPr>
            <a:endParaRPr lang="en-US" dirty="0"/>
          </a:p>
        </p:txBody>
      </p:sp>
    </p:spTree>
    <p:extLst>
      <p:ext uri="{BB962C8B-B14F-4D97-AF65-F5344CB8AC3E}">
        <p14:creationId xmlns:p14="http://schemas.microsoft.com/office/powerpoint/2010/main" val="3025588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Area Control Error (ACE)</a:t>
            </a:r>
            <a:endParaRPr lang="en-US" altLang="en-US" dirty="0"/>
          </a:p>
        </p:txBody>
      </p:sp>
      <p:sp>
        <p:nvSpPr>
          <p:cNvPr id="27651" name="Rectangle 3"/>
          <p:cNvSpPr>
            <a:spLocks noGrp="1" noChangeArrowheads="1"/>
          </p:cNvSpPr>
          <p:nvPr>
            <p:ph type="body" sz="quarter" idx="10"/>
          </p:nvPr>
        </p:nvSpPr>
        <p:spPr/>
        <p:txBody>
          <a:bodyPr/>
          <a:lstStyle/>
          <a:p>
            <a:r>
              <a:rPr lang="en-US" altLang="en-US"/>
              <a:t>The area control error is the difference between the actual flow out of an area, and the scheduled flow.</a:t>
            </a:r>
          </a:p>
          <a:p>
            <a:pPr lvl="1"/>
            <a:r>
              <a:rPr lang="en-US" altLang="en-US"/>
              <a:t>There is also a frequency dependent component that we’ll address in Chapter 12</a:t>
            </a:r>
          </a:p>
          <a:p>
            <a:r>
              <a:rPr lang="en-US" altLang="en-US"/>
              <a:t>Ideally the ACE should always be zero.</a:t>
            </a:r>
          </a:p>
          <a:p>
            <a:r>
              <a:rPr lang="en-US" altLang="en-US"/>
              <a:t>Because the load is constantly changing, each utility must constantly change its generation to “chase” the ACE.  </a:t>
            </a:r>
            <a:endParaRPr lang="en-US" altLang="en-US" dirty="0"/>
          </a:p>
        </p:txBody>
      </p:sp>
    </p:spTree>
    <p:extLst>
      <p:ext uri="{BB962C8B-B14F-4D97-AF65-F5344CB8AC3E}">
        <p14:creationId xmlns:p14="http://schemas.microsoft.com/office/powerpoint/2010/main" val="31648832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E9C2-7B7D-20FE-2236-ED4F43C7A79D}"/>
              </a:ext>
            </a:extLst>
          </p:cNvPr>
          <p:cNvSpPr>
            <a:spLocks noGrp="1"/>
          </p:cNvSpPr>
          <p:nvPr>
            <p:ph type="title"/>
          </p:nvPr>
        </p:nvSpPr>
        <p:spPr/>
        <p:txBody>
          <a:bodyPr/>
          <a:lstStyle/>
          <a:p>
            <a:r>
              <a:rPr lang="en-US" dirty="0"/>
              <a:t>Dispatch</a:t>
            </a:r>
          </a:p>
        </p:txBody>
      </p:sp>
      <p:sp>
        <p:nvSpPr>
          <p:cNvPr id="3" name="Text Placeholder 2">
            <a:extLst>
              <a:ext uri="{FF2B5EF4-FFF2-40B4-BE49-F238E27FC236}">
                <a16:creationId xmlns:a16="http://schemas.microsoft.com/office/drawing/2014/main" id="{79DBA28C-983B-7E62-1A66-C4F3869D4BF3}"/>
              </a:ext>
            </a:extLst>
          </p:cNvPr>
          <p:cNvSpPr>
            <a:spLocks noGrp="1"/>
          </p:cNvSpPr>
          <p:nvPr>
            <p:ph type="body" sz="quarter" idx="10"/>
          </p:nvPr>
        </p:nvSpPr>
        <p:spPr/>
        <p:txBody>
          <a:bodyPr/>
          <a:lstStyle/>
          <a:p>
            <a:pPr marL="0" indent="0">
              <a:buNone/>
            </a:pPr>
            <a:r>
              <a:rPr lang="en-US" b="1" dirty="0"/>
              <a:t>Statement 1. All else being equal, the lowest-cost generators are dispatched to meet the load.</a:t>
            </a:r>
          </a:p>
          <a:p>
            <a:r>
              <a:rPr lang="en-US" altLang="en-US" dirty="0"/>
              <a:t>The major variable cost in power systems is associated with generation.</a:t>
            </a:r>
          </a:p>
          <a:p>
            <a:r>
              <a:rPr lang="en-US" altLang="en-US" dirty="0"/>
              <a:t>Cost to generate a MWh can vary widely.</a:t>
            </a:r>
          </a:p>
          <a:p>
            <a:r>
              <a:rPr lang="en-US" altLang="en-US" dirty="0"/>
              <a:t>For some types of units (such as hydro and nuclear) it is difficult to quantify.</a:t>
            </a:r>
          </a:p>
          <a:p>
            <a:r>
              <a:rPr lang="en-US" altLang="en-US" dirty="0"/>
              <a:t>For thermal units it is much easier, as we will discuss.</a:t>
            </a:r>
          </a:p>
          <a:p>
            <a:r>
              <a:rPr lang="en-US" altLang="en-US" dirty="0"/>
              <a:t>Economic dispatch (ED) determines the least cost dispatch of generation for an area.</a:t>
            </a:r>
          </a:p>
          <a:p>
            <a:r>
              <a:rPr lang="en-US" altLang="en-US" dirty="0"/>
              <a:t>For a lossless system, the ED occurs when all the generators have equal marginal costs.</a:t>
            </a:r>
            <a:br>
              <a:rPr lang="en-US" altLang="en-US" dirty="0"/>
            </a:br>
            <a:br>
              <a:rPr lang="en-US" altLang="en-US" dirty="0"/>
            </a:br>
            <a:r>
              <a:rPr lang="en-US" altLang="en-US" dirty="0"/>
              <a:t> IC1(PG,1) = IC2(PG,2) = …  = </a:t>
            </a:r>
            <a:r>
              <a:rPr lang="en-US" altLang="en-US" dirty="0" err="1"/>
              <a:t>ICm</a:t>
            </a:r>
            <a:r>
              <a:rPr lang="en-US" altLang="en-US" dirty="0"/>
              <a:t>(</a:t>
            </a:r>
            <a:r>
              <a:rPr lang="en-US" altLang="en-US" dirty="0" err="1"/>
              <a:t>PG,m</a:t>
            </a:r>
            <a:r>
              <a:rPr lang="en-US" altLang="en-US" dirty="0"/>
              <a:t>)</a:t>
            </a:r>
          </a:p>
          <a:p>
            <a:pPr marL="0" indent="0">
              <a:buNone/>
            </a:pPr>
            <a:endParaRPr lang="en-US" altLang="en-US" dirty="0"/>
          </a:p>
          <a:p>
            <a:pPr marL="0" indent="0">
              <a:buNone/>
            </a:pPr>
            <a:endParaRPr lang="en-US" b="1" dirty="0"/>
          </a:p>
        </p:txBody>
      </p:sp>
    </p:spTree>
    <p:extLst>
      <p:ext uri="{BB962C8B-B14F-4D97-AF65-F5344CB8AC3E}">
        <p14:creationId xmlns:p14="http://schemas.microsoft.com/office/powerpoint/2010/main" val="4255915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MISO Real-Time ACE (US Members)</a:t>
            </a:r>
            <a:endParaRPr lang="en-US" dirty="0"/>
          </a:p>
        </p:txBody>
      </p:sp>
      <p:sp>
        <p:nvSpPr>
          <p:cNvPr id="4" name="Rectangle 3"/>
          <p:cNvSpPr/>
          <p:nvPr/>
        </p:nvSpPr>
        <p:spPr>
          <a:xfrm>
            <a:off x="2057400" y="6324600"/>
            <a:ext cx="8305800" cy="307777"/>
          </a:xfrm>
          <a:prstGeom prst="rect">
            <a:avLst/>
          </a:prstGeom>
        </p:spPr>
        <p:txBody>
          <a:bodyPr wrap="square">
            <a:spAutoFit/>
          </a:bodyPr>
          <a:lstStyle/>
          <a:p>
            <a:r>
              <a:rPr lang="en-US" sz="1400" dirty="0"/>
              <a:t>https://www.misoenergy.org/MARKETSOPERATIONS/REALTIMEMARKETDATA/Pages/ACEChart.aspx</a:t>
            </a:r>
          </a:p>
        </p:txBody>
      </p:sp>
      <p:pic>
        <p:nvPicPr>
          <p:cNvPr id="450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28600" y="1295399"/>
            <a:ext cx="6400800" cy="4967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39000" y="2133600"/>
            <a:ext cx="3600095" cy="3108543"/>
          </a:xfrm>
          <a:prstGeom prst="rect">
            <a:avLst/>
          </a:prstGeom>
          <a:solidFill>
            <a:srgbClr val="D6D2C4"/>
          </a:solidFill>
        </p:spPr>
        <p:txBody>
          <a:bodyPr wrap="square" rtlCol="0">
            <a:spAutoFit/>
          </a:bodyPr>
          <a:lstStyle/>
          <a:p>
            <a:r>
              <a:rPr lang="en-US" dirty="0">
                <a:latin typeface="+mj-lt"/>
              </a:rPr>
              <a:t>Previously many MISO utilities did their own ACE calculations; now they are part of MISO, which does one for the region</a:t>
            </a:r>
          </a:p>
        </p:txBody>
      </p:sp>
    </p:spTree>
    <p:extLst>
      <p:ext uri="{BB962C8B-B14F-4D97-AF65-F5344CB8AC3E}">
        <p14:creationId xmlns:p14="http://schemas.microsoft.com/office/powerpoint/2010/main" val="3621413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MISO Real-Time ACE Example</a:t>
            </a:r>
          </a:p>
        </p:txBody>
      </p:sp>
      <p:sp>
        <p:nvSpPr>
          <p:cNvPr id="3" name="Content Placeholder 2"/>
          <p:cNvSpPr>
            <a:spLocks noGrp="1"/>
          </p:cNvSpPr>
          <p:nvPr>
            <p:ph type="body" sz="quarter" idx="10"/>
          </p:nvPr>
        </p:nvSpPr>
        <p:spPr/>
        <p:txBody>
          <a:bodyPr/>
          <a:lstStyle/>
          <a:p>
            <a:r>
              <a:rPr lang="en-US"/>
              <a:t>MISO's real-time ACE is available online (along with lots of other data)</a:t>
            </a:r>
            <a:endParaRPr lang="en-US" dirty="0"/>
          </a:p>
        </p:txBody>
      </p:sp>
      <p:sp>
        <p:nvSpPr>
          <p:cNvPr id="4" name="Rectangle 3"/>
          <p:cNvSpPr/>
          <p:nvPr/>
        </p:nvSpPr>
        <p:spPr>
          <a:xfrm>
            <a:off x="2057400" y="6172201"/>
            <a:ext cx="8305800" cy="307777"/>
          </a:xfrm>
          <a:prstGeom prst="rect">
            <a:avLst/>
          </a:prstGeom>
        </p:spPr>
        <p:txBody>
          <a:bodyPr wrap="square">
            <a:spAutoFit/>
          </a:bodyPr>
          <a:lstStyle/>
          <a:p>
            <a:r>
              <a:rPr lang="en-US" sz="1400" dirty="0"/>
              <a:t>https://www.misoenergy.org/MARKETSOPERATIONS/REALTIMEMARKETDATA/Pages/ACEChart.aspx</a:t>
            </a:r>
          </a:p>
        </p:txBody>
      </p:sp>
      <p:pic>
        <p:nvPicPr>
          <p:cNvPr id="450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62000" y="1752600"/>
            <a:ext cx="9997410" cy="428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560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Multi-Area Operation</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20. Areas have an automatic generator control (AGC) system that sends signals to generators to change their MW outputs to help control the ACE and make sure load and generation balance with scheduled interchanges.</a:t>
            </a:r>
          </a:p>
          <a:p>
            <a:endParaRPr lang="en-US" altLang="en-US" dirty="0"/>
          </a:p>
          <a:p>
            <a:r>
              <a:rPr lang="en-US" altLang="en-US" dirty="0"/>
              <a:t>Most utilities use automatic generation control (AGC) to automatically change their generation to keep their ACE close to zero</a:t>
            </a:r>
          </a:p>
          <a:p>
            <a:r>
              <a:rPr lang="en-US" altLang="en-US" dirty="0"/>
              <a:t>Usually the utility control center calculates ACE based upon tie-line flows; then the AGC module sends control signals out to the generators every couple seconds.  </a:t>
            </a:r>
          </a:p>
          <a:p>
            <a:pPr marL="0" indent="0">
              <a:buNone/>
            </a:pPr>
            <a:endParaRPr lang="en-US" dirty="0"/>
          </a:p>
        </p:txBody>
      </p:sp>
    </p:spTree>
    <p:extLst>
      <p:ext uri="{BB962C8B-B14F-4D97-AF65-F5344CB8AC3E}">
        <p14:creationId xmlns:p14="http://schemas.microsoft.com/office/powerpoint/2010/main" val="1524906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844061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5" name="Text Box 9"/>
          <p:cNvSpPr txBox="1">
            <a:spLocks noChangeArrowheads="1"/>
          </p:cNvSpPr>
          <p:nvPr/>
        </p:nvSpPr>
        <p:spPr bwMode="auto">
          <a:xfrm>
            <a:off x="1828800" y="5105400"/>
            <a:ext cx="3132826" cy="1938992"/>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Generation is manually</a:t>
            </a:r>
          </a:p>
          <a:p>
            <a:pPr>
              <a:spcBef>
                <a:spcPct val="0"/>
              </a:spcBef>
              <a:buClrTx/>
              <a:buSzTx/>
              <a:buFontTx/>
              <a:buNone/>
            </a:pPr>
            <a:r>
              <a:rPr lang="en-US" altLang="en-US" sz="2400" dirty="0">
                <a:latin typeface="+mj-lt"/>
              </a:rPr>
              <a:t>changed to match</a:t>
            </a:r>
          </a:p>
          <a:p>
            <a:pPr>
              <a:spcBef>
                <a:spcPct val="0"/>
              </a:spcBef>
              <a:buClrTx/>
              <a:buSzTx/>
              <a:buFontTx/>
              <a:buNone/>
            </a:pPr>
            <a:r>
              <a:rPr lang="en-US" altLang="en-US" sz="2400" dirty="0">
                <a:latin typeface="+mj-lt"/>
              </a:rPr>
              <a:t>change in load, keep</a:t>
            </a:r>
            <a:br>
              <a:rPr lang="en-US" altLang="en-US" sz="2400" dirty="0">
                <a:latin typeface="+mj-lt"/>
              </a:rPr>
            </a:br>
            <a:r>
              <a:rPr lang="en-US" altLang="en-US" sz="2400" dirty="0">
                <a:latin typeface="+mj-lt"/>
              </a:rPr>
              <a:t>ACE close to zero</a:t>
            </a:r>
          </a:p>
        </p:txBody>
      </p:sp>
      <p:sp>
        <p:nvSpPr>
          <p:cNvPr id="29698" name="Rectangle 2"/>
          <p:cNvSpPr>
            <a:spLocks noGrp="1" noChangeArrowheads="1"/>
          </p:cNvSpPr>
          <p:nvPr>
            <p:ph type="title"/>
          </p:nvPr>
        </p:nvSpPr>
        <p:spPr/>
        <p:txBody>
          <a:bodyPr/>
          <a:lstStyle/>
          <a:p>
            <a:r>
              <a:rPr lang="en-US" altLang="en-US"/>
              <a:t>Three Bus Case with Manual ACE Control</a:t>
            </a:r>
            <a:endParaRPr lang="en-US" altLang="en-US" dirty="0"/>
          </a:p>
        </p:txBody>
      </p:sp>
      <p:sp>
        <p:nvSpPr>
          <p:cNvPr id="13" name="Line 5"/>
          <p:cNvSpPr>
            <a:spLocks noChangeShapeType="1"/>
          </p:cNvSpPr>
          <p:nvPr/>
        </p:nvSpPr>
        <p:spPr bwMode="auto">
          <a:xfrm flipV="1">
            <a:off x="2667000" y="3962400"/>
            <a:ext cx="228600" cy="1066800"/>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Line 5"/>
          <p:cNvSpPr>
            <a:spLocks noChangeShapeType="1"/>
          </p:cNvSpPr>
          <p:nvPr/>
        </p:nvSpPr>
        <p:spPr bwMode="auto">
          <a:xfrm flipV="1">
            <a:off x="4724400" y="5257800"/>
            <a:ext cx="457200" cy="211346"/>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84823805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Three Bus Case with AGC</a:t>
            </a:r>
            <a:endParaRPr lang="en-US" dirty="0"/>
          </a:p>
        </p:txBody>
      </p:sp>
      <p:pic>
        <p:nvPicPr>
          <p:cNvPr id="48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073" y="1307592"/>
            <a:ext cx="844061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9"/>
          <p:cNvSpPr txBox="1">
            <a:spLocks noChangeArrowheads="1"/>
          </p:cNvSpPr>
          <p:nvPr/>
        </p:nvSpPr>
        <p:spPr bwMode="auto">
          <a:xfrm>
            <a:off x="1848929" y="5410021"/>
            <a:ext cx="3485071" cy="1200329"/>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Generation real power is now being automatically controlled</a:t>
            </a:r>
          </a:p>
        </p:txBody>
      </p:sp>
      <p:sp>
        <p:nvSpPr>
          <p:cNvPr id="7" name="Text Box 9"/>
          <p:cNvSpPr txBox="1">
            <a:spLocks noChangeArrowheads="1"/>
          </p:cNvSpPr>
          <p:nvPr/>
        </p:nvSpPr>
        <p:spPr bwMode="auto">
          <a:xfrm>
            <a:off x="6781801" y="4953000"/>
            <a:ext cx="3485071" cy="1938992"/>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Ripple is due to the </a:t>
            </a:r>
            <a:r>
              <a:rPr lang="en-US" altLang="en-US" sz="2400" dirty="0" err="1">
                <a:latin typeface="+mj-lt"/>
              </a:rPr>
              <a:t>deadband</a:t>
            </a:r>
            <a:r>
              <a:rPr lang="en-US" altLang="en-US" sz="2400" dirty="0">
                <a:latin typeface="+mj-lt"/>
              </a:rPr>
              <a:t>, used to prevent excessive change in the generation</a:t>
            </a:r>
          </a:p>
        </p:txBody>
      </p:sp>
      <p:sp>
        <p:nvSpPr>
          <p:cNvPr id="8" name="Line 5"/>
          <p:cNvSpPr>
            <a:spLocks noChangeShapeType="1"/>
          </p:cNvSpPr>
          <p:nvPr/>
        </p:nvSpPr>
        <p:spPr bwMode="auto">
          <a:xfrm flipH="1" flipV="1">
            <a:off x="7620000" y="3505200"/>
            <a:ext cx="457200" cy="1447980"/>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3018776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Multi-Area Operation</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21. Transactions within areas and between areas will not exclusively follow the direct paths and may sometimes create loop flows through non-participating areas.</a:t>
            </a:r>
            <a:endParaRPr lang="en-US" dirty="0"/>
          </a:p>
        </p:txBody>
      </p:sp>
      <p:pic>
        <p:nvPicPr>
          <p:cNvPr id="4" name="Picture 2">
            <a:extLst>
              <a:ext uri="{FF2B5EF4-FFF2-40B4-BE49-F238E27FC236}">
                <a16:creationId xmlns:a16="http://schemas.microsoft.com/office/drawing/2014/main" id="{729C26D8-5F86-032D-95EA-0E35270763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98" t="37077" r="27163" b="23330"/>
          <a:stretch/>
        </p:blipFill>
        <p:spPr bwMode="auto">
          <a:xfrm>
            <a:off x="990600" y="2667000"/>
            <a:ext cx="9248775" cy="4061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202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Seven Bus Case: One-line</a:t>
            </a:r>
          </a:p>
        </p:txBody>
      </p:sp>
      <p:pic>
        <p:nvPicPr>
          <p:cNvPr id="37891" name="Picture 3"/>
          <p:cNvPicPr>
            <a:picLocks noGrp="1" noChangeAspect="1" noChangeArrowheads="1"/>
          </p:cNvPicPr>
          <p:nvPr>
            <p:ph type="body" sz="quarter" idx="10"/>
          </p:nvPr>
        </p:nvPicPr>
        <p:blipFill>
          <a:blip r:embed="rId3" cstate="email">
            <a:extLst>
              <a:ext uri="{28A0092B-C50C-407E-A947-70E740481C1C}">
                <a14:useLocalDpi xmlns:a14="http://schemas.microsoft.com/office/drawing/2010/main"/>
              </a:ext>
            </a:extLst>
          </a:blip>
          <a:stretch>
            <a:fillRect/>
          </a:stretch>
        </p:blipFill>
        <p:spPr>
          <a:xfrm>
            <a:off x="2209800" y="1371600"/>
            <a:ext cx="6908800" cy="5181600"/>
          </a:xfrm>
        </p:spPr>
      </p:pic>
      <p:sp>
        <p:nvSpPr>
          <p:cNvPr id="37892" name="Text Box 4"/>
          <p:cNvSpPr txBox="1">
            <a:spLocks noChangeArrowheads="1"/>
          </p:cNvSpPr>
          <p:nvPr/>
        </p:nvSpPr>
        <p:spPr bwMode="auto">
          <a:xfrm>
            <a:off x="76200" y="1524000"/>
            <a:ext cx="2061783" cy="954107"/>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dirty="0">
                <a:latin typeface="+mj-lt"/>
              </a:rPr>
              <a:t>System has</a:t>
            </a:r>
          </a:p>
          <a:p>
            <a:pPr>
              <a:spcBef>
                <a:spcPct val="0"/>
              </a:spcBef>
              <a:buClrTx/>
              <a:buSzTx/>
              <a:buFontTx/>
              <a:buNone/>
            </a:pPr>
            <a:r>
              <a:rPr lang="en-US" altLang="en-US" dirty="0">
                <a:latin typeface="+mj-lt"/>
              </a:rPr>
              <a:t>three areas</a:t>
            </a:r>
          </a:p>
        </p:txBody>
      </p:sp>
      <p:sp>
        <p:nvSpPr>
          <p:cNvPr id="37893" name="Text Box 5"/>
          <p:cNvSpPr txBox="1">
            <a:spLocks noChangeArrowheads="1"/>
          </p:cNvSpPr>
          <p:nvPr/>
        </p:nvSpPr>
        <p:spPr bwMode="auto">
          <a:xfrm>
            <a:off x="2496344" y="5670550"/>
            <a:ext cx="3447256" cy="461665"/>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Area left has one bus</a:t>
            </a:r>
          </a:p>
        </p:txBody>
      </p:sp>
      <p:sp>
        <p:nvSpPr>
          <p:cNvPr id="37894" name="Text Box 6"/>
          <p:cNvSpPr txBox="1">
            <a:spLocks noChangeArrowheads="1"/>
          </p:cNvSpPr>
          <p:nvPr/>
        </p:nvSpPr>
        <p:spPr bwMode="auto">
          <a:xfrm>
            <a:off x="6553200" y="5670550"/>
            <a:ext cx="3135312" cy="830997"/>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Area right has one bus</a:t>
            </a:r>
          </a:p>
        </p:txBody>
      </p:sp>
      <p:sp>
        <p:nvSpPr>
          <p:cNvPr id="37895" name="Text Box 7"/>
          <p:cNvSpPr txBox="1">
            <a:spLocks noChangeArrowheads="1"/>
          </p:cNvSpPr>
          <p:nvPr/>
        </p:nvSpPr>
        <p:spPr bwMode="auto">
          <a:xfrm>
            <a:off x="9067800" y="1905000"/>
            <a:ext cx="1348446" cy="1200329"/>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Area top</a:t>
            </a:r>
          </a:p>
          <a:p>
            <a:pPr>
              <a:spcBef>
                <a:spcPct val="0"/>
              </a:spcBef>
              <a:buClrTx/>
              <a:buSzTx/>
              <a:buFontTx/>
              <a:buNone/>
            </a:pPr>
            <a:r>
              <a:rPr lang="en-US" altLang="en-US" sz="2400" dirty="0">
                <a:latin typeface="+mj-lt"/>
              </a:rPr>
              <a:t>has five</a:t>
            </a:r>
          </a:p>
          <a:p>
            <a:pPr>
              <a:spcBef>
                <a:spcPct val="0"/>
              </a:spcBef>
              <a:buClrTx/>
              <a:buSzTx/>
              <a:buFontTx/>
              <a:buNone/>
            </a:pPr>
            <a:r>
              <a:rPr lang="en-US" altLang="en-US" sz="2400" dirty="0">
                <a:latin typeface="+mj-lt"/>
              </a:rPr>
              <a:t>buses</a:t>
            </a:r>
          </a:p>
        </p:txBody>
      </p:sp>
    </p:spTree>
    <p:extLst>
      <p:ext uri="{BB962C8B-B14F-4D97-AF65-F5344CB8AC3E}">
        <p14:creationId xmlns:p14="http://schemas.microsoft.com/office/powerpoint/2010/main" val="30604204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Seven Bus Case: Area View </a:t>
            </a:r>
          </a:p>
        </p:txBody>
      </p:sp>
      <p:pic>
        <p:nvPicPr>
          <p:cNvPr id="38918" name="Picture 6"/>
          <p:cNvPicPr>
            <a:picLocks noGrp="1" noChangeAspect="1" noChangeArrowheads="1"/>
          </p:cNvPicPr>
          <p:nvPr>
            <p:ph type="body" sz="quarter" idx="10"/>
          </p:nvPr>
        </p:nvPicPr>
        <p:blipFill>
          <a:blip r:embed="rId3" cstate="email">
            <a:extLst>
              <a:ext uri="{28A0092B-C50C-407E-A947-70E740481C1C}">
                <a14:useLocalDpi xmlns:a14="http://schemas.microsoft.com/office/drawing/2010/main"/>
              </a:ext>
            </a:extLst>
          </a:blip>
          <a:stretch>
            <a:fillRect/>
          </a:stretch>
        </p:blipFill>
        <p:spPr>
          <a:xfrm>
            <a:off x="2819400" y="1295400"/>
            <a:ext cx="6908800" cy="5181600"/>
          </a:xfrm>
        </p:spPr>
      </p:pic>
      <p:sp>
        <p:nvSpPr>
          <p:cNvPr id="38915" name="Text Box 3"/>
          <p:cNvSpPr txBox="1">
            <a:spLocks noChangeArrowheads="1"/>
          </p:cNvSpPr>
          <p:nvPr/>
        </p:nvSpPr>
        <p:spPr bwMode="auto">
          <a:xfrm>
            <a:off x="1660526" y="3241676"/>
            <a:ext cx="1816523" cy="1200329"/>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System has</a:t>
            </a:r>
          </a:p>
          <a:p>
            <a:pPr>
              <a:spcBef>
                <a:spcPct val="0"/>
              </a:spcBef>
              <a:buClrTx/>
              <a:buSzTx/>
              <a:buFontTx/>
              <a:buNone/>
            </a:pPr>
            <a:r>
              <a:rPr lang="en-US" altLang="en-US" sz="2400" dirty="0">
                <a:latin typeface="+mj-lt"/>
              </a:rPr>
              <a:t>40 MW of</a:t>
            </a:r>
          </a:p>
          <a:p>
            <a:pPr>
              <a:spcBef>
                <a:spcPct val="0"/>
              </a:spcBef>
              <a:buClrTx/>
              <a:buSzTx/>
              <a:buFontTx/>
              <a:buNone/>
            </a:pPr>
            <a:r>
              <a:rPr lang="en-US" altLang="en-US" sz="2400" dirty="0">
                <a:latin typeface="+mj-lt"/>
              </a:rPr>
              <a:t>“Loop Flow”</a:t>
            </a:r>
          </a:p>
        </p:txBody>
      </p:sp>
      <p:sp>
        <p:nvSpPr>
          <p:cNvPr id="38916" name="Text Box 4"/>
          <p:cNvSpPr txBox="1">
            <a:spLocks noChangeArrowheads="1"/>
          </p:cNvSpPr>
          <p:nvPr/>
        </p:nvSpPr>
        <p:spPr bwMode="auto">
          <a:xfrm>
            <a:off x="9280526" y="2098675"/>
            <a:ext cx="1350050" cy="1569660"/>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a:latin typeface="+mj-lt"/>
              </a:rPr>
              <a:t>Actual</a:t>
            </a:r>
          </a:p>
          <a:p>
            <a:pPr>
              <a:spcBef>
                <a:spcPct val="0"/>
              </a:spcBef>
              <a:buClrTx/>
              <a:buSzTx/>
              <a:buFontTx/>
              <a:buNone/>
            </a:pPr>
            <a:r>
              <a:rPr lang="en-US" altLang="en-US" sz="2400">
                <a:latin typeface="+mj-lt"/>
              </a:rPr>
              <a:t>flow</a:t>
            </a:r>
          </a:p>
          <a:p>
            <a:pPr>
              <a:spcBef>
                <a:spcPct val="0"/>
              </a:spcBef>
              <a:buClrTx/>
              <a:buSzTx/>
              <a:buFontTx/>
              <a:buNone/>
            </a:pPr>
            <a:r>
              <a:rPr lang="en-US" altLang="en-US" sz="2400">
                <a:latin typeface="+mj-lt"/>
              </a:rPr>
              <a:t>between</a:t>
            </a:r>
          </a:p>
          <a:p>
            <a:pPr>
              <a:spcBef>
                <a:spcPct val="0"/>
              </a:spcBef>
              <a:buClrTx/>
              <a:buSzTx/>
              <a:buFontTx/>
              <a:buNone/>
            </a:pPr>
            <a:r>
              <a:rPr lang="en-US" altLang="en-US" sz="2400">
                <a:latin typeface="+mj-lt"/>
              </a:rPr>
              <a:t>areas</a:t>
            </a:r>
          </a:p>
        </p:txBody>
      </p:sp>
      <p:sp>
        <p:nvSpPr>
          <p:cNvPr id="38917" name="Text Box 5"/>
          <p:cNvSpPr txBox="1">
            <a:spLocks noChangeArrowheads="1"/>
          </p:cNvSpPr>
          <p:nvPr/>
        </p:nvSpPr>
        <p:spPr bwMode="auto">
          <a:xfrm>
            <a:off x="4419601" y="5715000"/>
            <a:ext cx="5150769" cy="461665"/>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Loop flow can result in higher losses</a:t>
            </a:r>
          </a:p>
        </p:txBody>
      </p:sp>
      <p:sp>
        <p:nvSpPr>
          <p:cNvPr id="38919" name="Line 7"/>
          <p:cNvSpPr>
            <a:spLocks noChangeShapeType="1"/>
          </p:cNvSpPr>
          <p:nvPr/>
        </p:nvSpPr>
        <p:spPr bwMode="auto">
          <a:xfrm flipV="1">
            <a:off x="3352800" y="2971800"/>
            <a:ext cx="1524000" cy="685800"/>
          </a:xfrm>
          <a:prstGeom prst="line">
            <a:avLst/>
          </a:prstGeom>
          <a:noFill/>
          <a:ln w="254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20" name="Line 8"/>
          <p:cNvSpPr>
            <a:spLocks noChangeShapeType="1"/>
          </p:cNvSpPr>
          <p:nvPr/>
        </p:nvSpPr>
        <p:spPr bwMode="auto">
          <a:xfrm flipH="1">
            <a:off x="8229600" y="2590800"/>
            <a:ext cx="1066800" cy="304800"/>
          </a:xfrm>
          <a:prstGeom prst="line">
            <a:avLst/>
          </a:prstGeom>
          <a:noFill/>
          <a:ln w="254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21" name="Text Box 9"/>
          <p:cNvSpPr txBox="1">
            <a:spLocks noChangeArrowheads="1"/>
          </p:cNvSpPr>
          <p:nvPr/>
        </p:nvSpPr>
        <p:spPr bwMode="auto">
          <a:xfrm>
            <a:off x="8991600" y="3810001"/>
            <a:ext cx="1641796" cy="830997"/>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a:latin typeface="+mj-lt"/>
              </a:rPr>
              <a:t>Scheduled</a:t>
            </a:r>
          </a:p>
          <a:p>
            <a:pPr>
              <a:spcBef>
                <a:spcPct val="0"/>
              </a:spcBef>
              <a:buClrTx/>
              <a:buSzTx/>
              <a:buFontTx/>
              <a:buNone/>
            </a:pPr>
            <a:r>
              <a:rPr lang="en-US" altLang="en-US" sz="2400">
                <a:latin typeface="+mj-lt"/>
              </a:rPr>
              <a:t>flow</a:t>
            </a:r>
          </a:p>
        </p:txBody>
      </p:sp>
      <p:sp>
        <p:nvSpPr>
          <p:cNvPr id="38922" name="Line 10"/>
          <p:cNvSpPr>
            <a:spLocks noChangeShapeType="1"/>
          </p:cNvSpPr>
          <p:nvPr/>
        </p:nvSpPr>
        <p:spPr bwMode="auto">
          <a:xfrm flipH="1" flipV="1">
            <a:off x="8153400" y="3429000"/>
            <a:ext cx="990600" cy="762000"/>
          </a:xfrm>
          <a:prstGeom prst="line">
            <a:avLst/>
          </a:prstGeom>
          <a:noFill/>
          <a:ln w="254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260644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Seven Bus - Loop Flow?</a:t>
            </a:r>
          </a:p>
        </p:txBody>
      </p:sp>
      <p:pic>
        <p:nvPicPr>
          <p:cNvPr id="39939" name="Picture 3"/>
          <p:cNvPicPr>
            <a:picLocks noGrp="1" noChangeAspect="1" noChangeArrowheads="1"/>
          </p:cNvPicPr>
          <p:nvPr>
            <p:ph type="body" sz="quarter" idx="10"/>
          </p:nvPr>
        </p:nvPicPr>
        <p:blipFill>
          <a:blip r:embed="rId3" cstate="email">
            <a:extLst>
              <a:ext uri="{28A0092B-C50C-407E-A947-70E740481C1C}">
                <a14:useLocalDpi xmlns:a14="http://schemas.microsoft.com/office/drawing/2010/main"/>
              </a:ext>
            </a:extLst>
          </a:blip>
          <a:stretch>
            <a:fillRect/>
          </a:stretch>
        </p:blipFill>
        <p:spPr>
          <a:xfrm>
            <a:off x="2222500" y="1295400"/>
            <a:ext cx="6908800" cy="5181600"/>
          </a:xfrm>
        </p:spPr>
      </p:pic>
      <p:sp>
        <p:nvSpPr>
          <p:cNvPr id="39940" name="Line 4"/>
          <p:cNvSpPr>
            <a:spLocks noChangeShapeType="1"/>
          </p:cNvSpPr>
          <p:nvPr/>
        </p:nvSpPr>
        <p:spPr bwMode="auto">
          <a:xfrm flipV="1">
            <a:off x="3668336" y="4751137"/>
            <a:ext cx="1295400" cy="762000"/>
          </a:xfrm>
          <a:prstGeom prst="line">
            <a:avLst/>
          </a:prstGeom>
          <a:noFill/>
          <a:ln w="254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41" name="Text Box 5"/>
          <p:cNvSpPr txBox="1">
            <a:spLocks noChangeArrowheads="1"/>
          </p:cNvSpPr>
          <p:nvPr/>
        </p:nvSpPr>
        <p:spPr bwMode="auto">
          <a:xfrm>
            <a:off x="1839537" y="5513138"/>
            <a:ext cx="3352200" cy="830997"/>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100 MW Transaction</a:t>
            </a:r>
          </a:p>
          <a:p>
            <a:pPr>
              <a:spcBef>
                <a:spcPct val="0"/>
              </a:spcBef>
              <a:buClrTx/>
              <a:buSzTx/>
              <a:buFontTx/>
              <a:buNone/>
            </a:pPr>
            <a:r>
              <a:rPr lang="en-US" altLang="en-US" sz="2400" dirty="0">
                <a:latin typeface="+mj-lt"/>
              </a:rPr>
              <a:t>between Left and Right</a:t>
            </a:r>
          </a:p>
        </p:txBody>
      </p:sp>
      <p:sp>
        <p:nvSpPr>
          <p:cNvPr id="39942" name="Line 6"/>
          <p:cNvSpPr>
            <a:spLocks noChangeShapeType="1"/>
          </p:cNvSpPr>
          <p:nvPr/>
        </p:nvSpPr>
        <p:spPr bwMode="auto">
          <a:xfrm flipH="1" flipV="1">
            <a:off x="7402136" y="2160337"/>
            <a:ext cx="609600" cy="685800"/>
          </a:xfrm>
          <a:prstGeom prst="line">
            <a:avLst/>
          </a:prstGeom>
          <a:noFill/>
          <a:ln w="254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43" name="Text Box 7"/>
          <p:cNvSpPr txBox="1">
            <a:spLocks noChangeArrowheads="1"/>
          </p:cNvSpPr>
          <p:nvPr/>
        </p:nvSpPr>
        <p:spPr bwMode="auto">
          <a:xfrm>
            <a:off x="6640136" y="5436938"/>
            <a:ext cx="3875464" cy="1200329"/>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Transaction has actually decreased</a:t>
            </a:r>
          </a:p>
          <a:p>
            <a:pPr>
              <a:spcBef>
                <a:spcPct val="0"/>
              </a:spcBef>
              <a:buClrTx/>
              <a:buSzTx/>
              <a:buFontTx/>
              <a:buNone/>
            </a:pPr>
            <a:r>
              <a:rPr lang="en-US" altLang="en-US" sz="2400" dirty="0">
                <a:latin typeface="+mj-lt"/>
              </a:rPr>
              <a:t>the loop flow</a:t>
            </a:r>
          </a:p>
        </p:txBody>
      </p:sp>
      <p:sp>
        <p:nvSpPr>
          <p:cNvPr id="39944" name="Line 8"/>
          <p:cNvSpPr>
            <a:spLocks noChangeShapeType="1"/>
          </p:cNvSpPr>
          <p:nvPr/>
        </p:nvSpPr>
        <p:spPr bwMode="auto">
          <a:xfrm flipH="1" flipV="1">
            <a:off x="4658936" y="3150937"/>
            <a:ext cx="1981200" cy="2667000"/>
          </a:xfrm>
          <a:prstGeom prst="line">
            <a:avLst/>
          </a:prstGeom>
          <a:noFill/>
          <a:ln w="25400">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45" name="Text Box 9"/>
          <p:cNvSpPr txBox="1">
            <a:spLocks noChangeArrowheads="1"/>
          </p:cNvSpPr>
          <p:nvPr/>
        </p:nvSpPr>
        <p:spPr bwMode="auto">
          <a:xfrm>
            <a:off x="8224461" y="2125412"/>
            <a:ext cx="1914307" cy="2677656"/>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a:latin typeface="+mj-lt"/>
              </a:rPr>
              <a:t>Note that</a:t>
            </a:r>
          </a:p>
          <a:p>
            <a:pPr>
              <a:spcBef>
                <a:spcPct val="0"/>
              </a:spcBef>
              <a:buClrTx/>
              <a:buSzTx/>
              <a:buFontTx/>
              <a:buNone/>
            </a:pPr>
            <a:r>
              <a:rPr lang="en-US" altLang="en-US" sz="2400">
                <a:latin typeface="+mj-lt"/>
              </a:rPr>
              <a:t>Top’s </a:t>
            </a:r>
          </a:p>
          <a:p>
            <a:pPr>
              <a:spcBef>
                <a:spcPct val="0"/>
              </a:spcBef>
              <a:buClrTx/>
              <a:buSzTx/>
              <a:buFontTx/>
              <a:buNone/>
            </a:pPr>
            <a:r>
              <a:rPr lang="en-US" altLang="en-US" sz="2400">
                <a:latin typeface="+mj-lt"/>
              </a:rPr>
              <a:t>Losses have</a:t>
            </a:r>
          </a:p>
          <a:p>
            <a:pPr>
              <a:spcBef>
                <a:spcPct val="0"/>
              </a:spcBef>
              <a:buClrTx/>
              <a:buSzTx/>
              <a:buFontTx/>
              <a:buNone/>
            </a:pPr>
            <a:r>
              <a:rPr lang="en-US" altLang="en-US" sz="2400">
                <a:latin typeface="+mj-lt"/>
              </a:rPr>
              <a:t>increased</a:t>
            </a:r>
          </a:p>
          <a:p>
            <a:pPr>
              <a:spcBef>
                <a:spcPct val="0"/>
              </a:spcBef>
              <a:buClrTx/>
              <a:buSzTx/>
              <a:buFontTx/>
              <a:buNone/>
            </a:pPr>
            <a:r>
              <a:rPr lang="en-US" altLang="en-US" sz="2400">
                <a:latin typeface="+mj-lt"/>
              </a:rPr>
              <a:t>from </a:t>
            </a:r>
          </a:p>
          <a:p>
            <a:pPr>
              <a:spcBef>
                <a:spcPct val="0"/>
              </a:spcBef>
              <a:buClrTx/>
              <a:buSzTx/>
              <a:buFontTx/>
              <a:buNone/>
            </a:pPr>
            <a:r>
              <a:rPr lang="en-US" altLang="en-US" sz="2400">
                <a:latin typeface="+mj-lt"/>
              </a:rPr>
              <a:t>7.09MW to</a:t>
            </a:r>
          </a:p>
          <a:p>
            <a:pPr>
              <a:spcBef>
                <a:spcPct val="0"/>
              </a:spcBef>
              <a:buClrTx/>
              <a:buSzTx/>
              <a:buFontTx/>
              <a:buNone/>
            </a:pPr>
            <a:r>
              <a:rPr lang="en-US" altLang="en-US" sz="2400">
                <a:latin typeface="+mj-lt"/>
              </a:rPr>
              <a:t>9.44 MW</a:t>
            </a:r>
          </a:p>
        </p:txBody>
      </p:sp>
    </p:spTree>
    <p:extLst>
      <p:ext uri="{BB962C8B-B14F-4D97-AF65-F5344CB8AC3E}">
        <p14:creationId xmlns:p14="http://schemas.microsoft.com/office/powerpoint/2010/main" val="101728350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Generator Dispatch and Electricity Pricing</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22. The actual generator dispatch is by economics, but it is subject to constraints associated with transmission system, including contingency constraints.</a:t>
            </a:r>
            <a:endParaRPr lang="en-US" dirty="0"/>
          </a:p>
        </p:txBody>
      </p:sp>
      <p:pic>
        <p:nvPicPr>
          <p:cNvPr id="4" name="Picture 2">
            <a:extLst>
              <a:ext uri="{FF2B5EF4-FFF2-40B4-BE49-F238E27FC236}">
                <a16:creationId xmlns:a16="http://schemas.microsoft.com/office/drawing/2014/main" id="{18F29B0E-FA40-DC5A-B17A-41DBDE26AB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438400"/>
            <a:ext cx="8458200" cy="426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a:extLst>
              <a:ext uri="{FF2B5EF4-FFF2-40B4-BE49-F238E27FC236}">
                <a16:creationId xmlns:a16="http://schemas.microsoft.com/office/drawing/2014/main" id="{0390CE56-6397-0BF6-383F-2F711EC6BE36}"/>
              </a:ext>
            </a:extLst>
          </p:cNvPr>
          <p:cNvSpPr txBox="1">
            <a:spLocks noChangeArrowheads="1"/>
          </p:cNvSpPr>
          <p:nvPr/>
        </p:nvSpPr>
        <p:spPr bwMode="auto">
          <a:xfrm>
            <a:off x="8839200" y="3352800"/>
            <a:ext cx="2971800" cy="1938992"/>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latin typeface="+mj-lt"/>
              </a:rPr>
              <a:t>Dispatch is no longer optimal due to need to keep line </a:t>
            </a:r>
          </a:p>
          <a:p>
            <a:pPr>
              <a:spcBef>
                <a:spcPct val="0"/>
              </a:spcBef>
              <a:buClrTx/>
              <a:buSzTx/>
              <a:buFontTx/>
              <a:buNone/>
            </a:pPr>
            <a:r>
              <a:rPr lang="en-US" altLang="en-US" sz="2400" dirty="0">
                <a:latin typeface="+mj-lt"/>
              </a:rPr>
              <a:t>from bus 2 to bus 3 from overloading</a:t>
            </a:r>
          </a:p>
        </p:txBody>
      </p:sp>
    </p:spTree>
    <p:extLst>
      <p:ext uri="{BB962C8B-B14F-4D97-AF65-F5344CB8AC3E}">
        <p14:creationId xmlns:p14="http://schemas.microsoft.com/office/powerpoint/2010/main" val="7334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E9C2-7B7D-20FE-2236-ED4F43C7A79D}"/>
              </a:ext>
            </a:extLst>
          </p:cNvPr>
          <p:cNvSpPr>
            <a:spLocks noGrp="1"/>
          </p:cNvSpPr>
          <p:nvPr>
            <p:ph type="title"/>
          </p:nvPr>
        </p:nvSpPr>
        <p:spPr/>
        <p:txBody>
          <a:bodyPr/>
          <a:lstStyle/>
          <a:p>
            <a:r>
              <a:rPr lang="en-US" dirty="0"/>
              <a:t>Transmission Limits</a:t>
            </a:r>
          </a:p>
        </p:txBody>
      </p:sp>
      <p:sp>
        <p:nvSpPr>
          <p:cNvPr id="3" name="Text Placeholder 2">
            <a:extLst>
              <a:ext uri="{FF2B5EF4-FFF2-40B4-BE49-F238E27FC236}">
                <a16:creationId xmlns:a16="http://schemas.microsoft.com/office/drawing/2014/main" id="{79DBA28C-983B-7E62-1A66-C4F3869D4BF3}"/>
              </a:ext>
            </a:extLst>
          </p:cNvPr>
          <p:cNvSpPr>
            <a:spLocks noGrp="1"/>
          </p:cNvSpPr>
          <p:nvPr>
            <p:ph type="body" sz="quarter" idx="10"/>
          </p:nvPr>
        </p:nvSpPr>
        <p:spPr/>
        <p:txBody>
          <a:bodyPr/>
          <a:lstStyle/>
          <a:p>
            <a:pPr marL="0" indent="0">
              <a:buNone/>
            </a:pPr>
            <a:r>
              <a:rPr lang="en-US" b="1" dirty="0"/>
              <a:t>Statement 2. Transmission lines and transformers have power flow limits, and good operations means transmission lines and transformers must stay within their limits.</a:t>
            </a:r>
          </a:p>
          <a:p>
            <a:r>
              <a:rPr lang="en-US" dirty="0"/>
              <a:t>As we discussed when studying transmission lines, these limits occur from several factors, such as thermal constraints, angle limits, and stability</a:t>
            </a:r>
          </a:p>
          <a:p>
            <a:r>
              <a:rPr lang="en-US" dirty="0"/>
              <a:t>For transformers the limits are thermal and saturation based</a:t>
            </a:r>
          </a:p>
        </p:txBody>
      </p:sp>
      <p:pic>
        <p:nvPicPr>
          <p:cNvPr id="4" name="Picture 3" descr="A person working on a power line&#10;&#10;Description automatically generated with low confidence">
            <a:extLst>
              <a:ext uri="{FF2B5EF4-FFF2-40B4-BE49-F238E27FC236}">
                <a16:creationId xmlns:a16="http://schemas.microsoft.com/office/drawing/2014/main" id="{1E9345D7-7FD2-461A-9E5E-3AA75F76E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962400"/>
            <a:ext cx="4331083" cy="2438400"/>
          </a:xfrm>
          <a:prstGeom prst="rect">
            <a:avLst/>
          </a:prstGeom>
        </p:spPr>
      </p:pic>
      <p:sp>
        <p:nvSpPr>
          <p:cNvPr id="6" name="TextBox 5">
            <a:extLst>
              <a:ext uri="{FF2B5EF4-FFF2-40B4-BE49-F238E27FC236}">
                <a16:creationId xmlns:a16="http://schemas.microsoft.com/office/drawing/2014/main" id="{F8CED774-B45A-46FC-D035-70149B0F4303}"/>
              </a:ext>
            </a:extLst>
          </p:cNvPr>
          <p:cNvSpPr txBox="1"/>
          <p:nvPr/>
        </p:nvSpPr>
        <p:spPr>
          <a:xfrm>
            <a:off x="5410200" y="4343400"/>
            <a:ext cx="6121152" cy="1631216"/>
          </a:xfrm>
          <a:prstGeom prst="rect">
            <a:avLst/>
          </a:prstGeom>
          <a:solidFill>
            <a:srgbClr val="D6D2C4"/>
          </a:solidFill>
        </p:spPr>
        <p:txBody>
          <a:bodyPr wrap="square">
            <a:spAutoFit/>
          </a:bodyPr>
          <a:lstStyle/>
          <a:p>
            <a:r>
              <a:rPr lang="en-US" altLang="en-US" sz="2000" dirty="0">
                <a:latin typeface="+mj-lt"/>
              </a:rPr>
              <a:t>North American Electric Reliability Corporation (NERC) now has legal authority to enforce reliability standards (and there are now lots of them).  See </a:t>
            </a:r>
            <a:br>
              <a:rPr lang="en-US" altLang="en-US" sz="2000" dirty="0">
                <a:latin typeface="+mj-lt"/>
              </a:rPr>
            </a:br>
            <a:r>
              <a:rPr lang="en-US" altLang="en-US" sz="2000" dirty="0">
                <a:latin typeface="+mj-lt"/>
              </a:rPr>
              <a:t>www.nerc.com/pa/stand/pages/reliabilitystandards.aspx</a:t>
            </a:r>
          </a:p>
        </p:txBody>
      </p:sp>
    </p:spTree>
    <p:extLst>
      <p:ext uri="{BB962C8B-B14F-4D97-AF65-F5344CB8AC3E}">
        <p14:creationId xmlns:p14="http://schemas.microsoft.com/office/powerpoint/2010/main" val="3987676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t>Security Constrained Economic Dispatch</a:t>
            </a:r>
          </a:p>
        </p:txBody>
      </p:sp>
      <p:sp>
        <p:nvSpPr>
          <p:cNvPr id="34819" name="Rectangle 3"/>
          <p:cNvSpPr>
            <a:spLocks noGrp="1" noChangeArrowheads="1"/>
          </p:cNvSpPr>
          <p:nvPr>
            <p:ph type="body" sz="quarter" idx="10"/>
          </p:nvPr>
        </p:nvSpPr>
        <p:spPr/>
        <p:txBody>
          <a:bodyPr/>
          <a:lstStyle/>
          <a:p>
            <a:r>
              <a:rPr lang="en-US" altLang="en-US" dirty="0"/>
              <a:t>Transmission constraints often limit system economics.</a:t>
            </a:r>
          </a:p>
          <a:p>
            <a:r>
              <a:rPr lang="en-US" altLang="en-US" dirty="0"/>
              <a:t>Such limits required a constrained dispatch in order to maintain system security.</a:t>
            </a:r>
          </a:p>
          <a:p>
            <a:r>
              <a:rPr lang="en-US" altLang="en-US" dirty="0"/>
              <a:t>In three bus case the generation at bus 3 must be constrained to avoid overloading the line from bus 2 to bus 3.  </a:t>
            </a:r>
          </a:p>
        </p:txBody>
      </p:sp>
    </p:spTree>
    <p:extLst>
      <p:ext uri="{BB962C8B-B14F-4D97-AF65-F5344CB8AC3E}">
        <p14:creationId xmlns:p14="http://schemas.microsoft.com/office/powerpoint/2010/main" val="308353164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Generator Dispatch and Electricity Pricing</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23. Electricity is priced locationally through locational marginal prices (LMPs).</a:t>
            </a:r>
          </a:p>
          <a:p>
            <a:pPr marL="0" indent="0">
              <a:buNone/>
            </a:pPr>
            <a:endParaRPr lang="en-US" b="1" dirty="0"/>
          </a:p>
          <a:p>
            <a:r>
              <a:rPr lang="en-US" altLang="en-US" dirty="0"/>
              <a:t>Cost to supply electricity to bus is called the locational marginal price (LMP)</a:t>
            </a:r>
          </a:p>
          <a:p>
            <a:r>
              <a:rPr lang="en-US" altLang="en-US" dirty="0"/>
              <a:t>Presently some electric markets post LMPs on the web</a:t>
            </a:r>
          </a:p>
          <a:p>
            <a:r>
              <a:rPr lang="en-US" altLang="en-US" dirty="0"/>
              <a:t>In an ideal electricity market with no transmission limitations the LMPs are equal</a:t>
            </a:r>
          </a:p>
          <a:p>
            <a:r>
              <a:rPr lang="en-US" altLang="en-US" dirty="0"/>
              <a:t>Transmission constraints can segment a market, resulting in differing LMP</a:t>
            </a:r>
          </a:p>
          <a:p>
            <a:r>
              <a:rPr lang="en-US" altLang="en-US" dirty="0"/>
              <a:t>Determination of LMPs requires the solution on an Optimal Power Flow (OPF)</a:t>
            </a:r>
          </a:p>
          <a:p>
            <a:pPr marL="0" indent="0">
              <a:buNone/>
            </a:pPr>
            <a:endParaRPr lang="en-US" dirty="0"/>
          </a:p>
        </p:txBody>
      </p:sp>
    </p:spTree>
    <p:extLst>
      <p:ext uri="{BB962C8B-B14F-4D97-AF65-F5344CB8AC3E}">
        <p14:creationId xmlns:p14="http://schemas.microsoft.com/office/powerpoint/2010/main" val="751578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a:t>Three Bus LMPs with Overload Ignored</a:t>
            </a:r>
          </a:p>
        </p:txBody>
      </p:sp>
      <p:pic>
        <p:nvPicPr>
          <p:cNvPr id="41987" name="Picture 3"/>
          <p:cNvPicPr>
            <a:picLocks noGrp="1" noChangeAspect="1" noChangeArrowheads="1"/>
          </p:cNvPicPr>
          <p:nvPr>
            <p:ph type="body" sz="quarter" idx="10"/>
          </p:nvPr>
        </p:nvPicPr>
        <p:blipFill>
          <a:blip r:embed="rId3" cstate="email">
            <a:extLst>
              <a:ext uri="{28A0092B-C50C-407E-A947-70E740481C1C}">
                <a14:useLocalDpi xmlns:a14="http://schemas.microsoft.com/office/drawing/2010/main"/>
              </a:ext>
            </a:extLst>
          </a:blip>
          <a:stretch>
            <a:fillRect/>
          </a:stretch>
        </p:blipFill>
        <p:spPr>
          <a:xfrm>
            <a:off x="1371600" y="1295400"/>
            <a:ext cx="8745025" cy="5181600"/>
          </a:xfrm>
        </p:spPr>
      </p:pic>
      <p:sp>
        <p:nvSpPr>
          <p:cNvPr id="41988" name="Text Box 4"/>
          <p:cNvSpPr txBox="1">
            <a:spLocks noChangeArrowheads="1"/>
          </p:cNvSpPr>
          <p:nvPr/>
        </p:nvSpPr>
        <p:spPr bwMode="auto">
          <a:xfrm>
            <a:off x="2743200" y="5715000"/>
            <a:ext cx="6172200" cy="830997"/>
          </a:xfrm>
          <a:prstGeom prst="rect">
            <a:avLst/>
          </a:prstGeom>
          <a:solidFill>
            <a:srgbClr val="D6D2C4"/>
          </a:solidFill>
          <a:ln>
            <a:noFill/>
          </a:ln>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solidFill>
                  <a:srgbClr val="000000"/>
                </a:solidFill>
                <a:latin typeface="+mn-lt"/>
              </a:rPr>
              <a:t>Line from Bus 1 to Bus 3 is over-loaded; all buses have same marginal cost</a:t>
            </a:r>
          </a:p>
        </p:txBody>
      </p:sp>
      <p:sp>
        <p:nvSpPr>
          <p:cNvPr id="41989" name="Text Box 5"/>
          <p:cNvSpPr txBox="1">
            <a:spLocks noChangeArrowheads="1"/>
          </p:cNvSpPr>
          <p:nvPr/>
        </p:nvSpPr>
        <p:spPr bwMode="auto">
          <a:xfrm>
            <a:off x="10287000" y="2362200"/>
            <a:ext cx="1219199" cy="2308324"/>
          </a:xfrm>
          <a:prstGeom prst="rect">
            <a:avLst/>
          </a:prstGeom>
          <a:solidFill>
            <a:srgbClr val="D6D2C4"/>
          </a:solidFill>
          <a:ln>
            <a:noFill/>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solidFill>
                  <a:srgbClr val="000000"/>
                </a:solidFill>
                <a:latin typeface="+mn-lt"/>
              </a:rPr>
              <a:t>Gen 1’s</a:t>
            </a:r>
          </a:p>
          <a:p>
            <a:pPr>
              <a:spcBef>
                <a:spcPct val="0"/>
              </a:spcBef>
              <a:buClrTx/>
              <a:buSzTx/>
              <a:buFontTx/>
              <a:buNone/>
            </a:pPr>
            <a:r>
              <a:rPr lang="en-US" altLang="en-US" sz="2400" dirty="0">
                <a:solidFill>
                  <a:srgbClr val="000000"/>
                </a:solidFill>
                <a:latin typeface="+mn-lt"/>
              </a:rPr>
              <a:t>cost</a:t>
            </a:r>
          </a:p>
          <a:p>
            <a:pPr>
              <a:spcBef>
                <a:spcPct val="0"/>
              </a:spcBef>
              <a:buClrTx/>
              <a:buSzTx/>
              <a:buFontTx/>
              <a:buNone/>
            </a:pPr>
            <a:r>
              <a:rPr lang="en-US" altLang="en-US" sz="2400" dirty="0">
                <a:solidFill>
                  <a:srgbClr val="000000"/>
                </a:solidFill>
                <a:latin typeface="+mn-lt"/>
              </a:rPr>
              <a:t>is $10</a:t>
            </a:r>
          </a:p>
          <a:p>
            <a:pPr>
              <a:spcBef>
                <a:spcPct val="0"/>
              </a:spcBef>
              <a:buClrTx/>
              <a:buSzTx/>
              <a:buFontTx/>
              <a:buNone/>
            </a:pPr>
            <a:r>
              <a:rPr lang="en-US" altLang="en-US" sz="2400" dirty="0">
                <a:solidFill>
                  <a:srgbClr val="000000"/>
                </a:solidFill>
                <a:latin typeface="+mn-lt"/>
              </a:rPr>
              <a:t>per </a:t>
            </a:r>
          </a:p>
          <a:p>
            <a:pPr>
              <a:spcBef>
                <a:spcPct val="0"/>
              </a:spcBef>
              <a:buClrTx/>
              <a:buSzTx/>
              <a:buFontTx/>
              <a:buNone/>
            </a:pPr>
            <a:r>
              <a:rPr lang="en-US" altLang="en-US" sz="2400" dirty="0">
                <a:solidFill>
                  <a:srgbClr val="000000"/>
                </a:solidFill>
                <a:latin typeface="+mn-lt"/>
              </a:rPr>
              <a:t>MWh</a:t>
            </a:r>
          </a:p>
        </p:txBody>
      </p:sp>
      <p:sp>
        <p:nvSpPr>
          <p:cNvPr id="41990" name="Text Box 6"/>
          <p:cNvSpPr txBox="1">
            <a:spLocks noChangeArrowheads="1"/>
          </p:cNvSpPr>
          <p:nvPr/>
        </p:nvSpPr>
        <p:spPr bwMode="auto">
          <a:xfrm>
            <a:off x="76200" y="1752600"/>
            <a:ext cx="1240276" cy="1938992"/>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solidFill>
                  <a:srgbClr val="000000"/>
                </a:solidFill>
                <a:latin typeface="+mn-lt"/>
              </a:rPr>
              <a:t>Gen 2’s</a:t>
            </a:r>
          </a:p>
          <a:p>
            <a:pPr>
              <a:spcBef>
                <a:spcPct val="0"/>
              </a:spcBef>
              <a:buClrTx/>
              <a:buSzTx/>
              <a:buFontTx/>
              <a:buNone/>
            </a:pPr>
            <a:r>
              <a:rPr lang="en-US" altLang="en-US" sz="2400" dirty="0">
                <a:solidFill>
                  <a:srgbClr val="000000"/>
                </a:solidFill>
                <a:latin typeface="+mn-lt"/>
              </a:rPr>
              <a:t>cost</a:t>
            </a:r>
          </a:p>
          <a:p>
            <a:pPr>
              <a:spcBef>
                <a:spcPct val="0"/>
              </a:spcBef>
              <a:buClrTx/>
              <a:buSzTx/>
              <a:buFontTx/>
              <a:buNone/>
            </a:pPr>
            <a:r>
              <a:rPr lang="en-US" altLang="en-US" sz="2400" dirty="0">
                <a:solidFill>
                  <a:srgbClr val="000000"/>
                </a:solidFill>
                <a:latin typeface="+mn-lt"/>
              </a:rPr>
              <a:t>is $12</a:t>
            </a:r>
          </a:p>
          <a:p>
            <a:pPr>
              <a:spcBef>
                <a:spcPct val="0"/>
              </a:spcBef>
              <a:buClrTx/>
              <a:buSzTx/>
              <a:buFontTx/>
              <a:buNone/>
            </a:pPr>
            <a:r>
              <a:rPr lang="en-US" altLang="en-US" sz="2400" dirty="0">
                <a:solidFill>
                  <a:srgbClr val="000000"/>
                </a:solidFill>
                <a:latin typeface="+mn-lt"/>
              </a:rPr>
              <a:t>per </a:t>
            </a:r>
          </a:p>
          <a:p>
            <a:pPr>
              <a:spcBef>
                <a:spcPct val="0"/>
              </a:spcBef>
              <a:buClrTx/>
              <a:buSzTx/>
              <a:buFontTx/>
              <a:buNone/>
            </a:pPr>
            <a:r>
              <a:rPr lang="en-US" altLang="en-US" sz="2400" dirty="0">
                <a:solidFill>
                  <a:srgbClr val="000000"/>
                </a:solidFill>
                <a:latin typeface="+mn-lt"/>
              </a:rPr>
              <a:t>MWh</a:t>
            </a:r>
          </a:p>
        </p:txBody>
      </p:sp>
    </p:spTree>
    <p:extLst>
      <p:ext uri="{BB962C8B-B14F-4D97-AF65-F5344CB8AC3E}">
        <p14:creationId xmlns:p14="http://schemas.microsoft.com/office/powerpoint/2010/main" val="3301738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a:t>Now with the Line Limit Enforced</a:t>
            </a:r>
          </a:p>
        </p:txBody>
      </p:sp>
      <p:pic>
        <p:nvPicPr>
          <p:cNvPr id="43011" name="Picture 3"/>
          <p:cNvPicPr>
            <a:picLocks noGrp="1" noChangeAspect="1" noChangeArrowheads="1"/>
          </p:cNvPicPr>
          <p:nvPr>
            <p:ph type="body" sz="quarter" idx="10"/>
          </p:nvPr>
        </p:nvPicPr>
        <p:blipFill>
          <a:blip r:embed="rId3" cstate="email">
            <a:extLst>
              <a:ext uri="{28A0092B-C50C-407E-A947-70E740481C1C}">
                <a14:useLocalDpi xmlns:a14="http://schemas.microsoft.com/office/drawing/2010/main"/>
              </a:ext>
            </a:extLst>
          </a:blip>
          <a:stretch>
            <a:fillRect/>
          </a:stretch>
        </p:blipFill>
        <p:spPr>
          <a:xfrm>
            <a:off x="1304387" y="1295400"/>
            <a:ext cx="8745025" cy="5181600"/>
          </a:xfrm>
        </p:spPr>
      </p:pic>
      <p:sp>
        <p:nvSpPr>
          <p:cNvPr id="43012" name="Text Box 4"/>
          <p:cNvSpPr txBox="1">
            <a:spLocks noChangeArrowheads="1"/>
          </p:cNvSpPr>
          <p:nvPr/>
        </p:nvSpPr>
        <p:spPr bwMode="auto">
          <a:xfrm>
            <a:off x="2362200" y="5715001"/>
            <a:ext cx="6861174" cy="830997"/>
          </a:xfrm>
          <a:prstGeom prst="rect">
            <a:avLst/>
          </a:prstGeom>
          <a:solidFill>
            <a:srgbClr val="D6D2C4"/>
          </a:solidFill>
          <a:ln>
            <a:noFill/>
          </a:ln>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altLang="en-US" sz="2400" dirty="0">
                <a:solidFill>
                  <a:srgbClr val="000000"/>
                </a:solidFill>
                <a:latin typeface="+mn-lt"/>
              </a:rPr>
              <a:t>Line from 1 to 3 is no longer overloaded, but now</a:t>
            </a:r>
          </a:p>
          <a:p>
            <a:pPr>
              <a:spcBef>
                <a:spcPct val="0"/>
              </a:spcBef>
              <a:buClrTx/>
              <a:buSzTx/>
              <a:buFontTx/>
              <a:buNone/>
            </a:pPr>
            <a:r>
              <a:rPr lang="en-US" altLang="en-US" sz="2400" dirty="0">
                <a:solidFill>
                  <a:srgbClr val="000000"/>
                </a:solidFill>
                <a:latin typeface="+mn-lt"/>
              </a:rPr>
              <a:t>the marginal cost of electricity at 3 is $14 / MWh</a:t>
            </a:r>
          </a:p>
        </p:txBody>
      </p:sp>
    </p:spTree>
    <p:extLst>
      <p:ext uri="{BB962C8B-B14F-4D97-AF65-F5344CB8AC3E}">
        <p14:creationId xmlns:p14="http://schemas.microsoft.com/office/powerpoint/2010/main" val="2975006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ERCOT LMPs 9/9/17 at 12:47 PM</a:t>
            </a:r>
            <a:endParaRPr lang="en-US" altLang="en-US" dirty="0"/>
          </a:p>
        </p:txBody>
      </p:sp>
      <p:sp>
        <p:nvSpPr>
          <p:cNvPr id="2" name="Rectangle 1"/>
          <p:cNvSpPr/>
          <p:nvPr/>
        </p:nvSpPr>
        <p:spPr>
          <a:xfrm>
            <a:off x="1981201" y="6310699"/>
            <a:ext cx="5966125" cy="338554"/>
          </a:xfrm>
          <a:prstGeom prst="rect">
            <a:avLst/>
          </a:prstGeom>
        </p:spPr>
        <p:txBody>
          <a:bodyPr wrap="square">
            <a:spAutoFit/>
          </a:bodyPr>
          <a:lstStyle/>
          <a:p>
            <a:r>
              <a:rPr lang="en-US" sz="1600" dirty="0"/>
              <a:t>http://www.ercot.com/content/cdr/contours/rtmLmpHg.html</a:t>
            </a:r>
          </a:p>
        </p:txBody>
      </p:sp>
      <p:pic>
        <p:nvPicPr>
          <p:cNvPr id="50182"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86000" y="1293975"/>
            <a:ext cx="5238050" cy="501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32077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MISO LMPs </a:t>
            </a:r>
            <a:r>
              <a:rPr lang="en-US" altLang="en-US"/>
              <a:t>9/13/17 at 8:10 AM</a:t>
            </a:r>
            <a:endParaRPr lang="en-US" dirty="0"/>
          </a:p>
        </p:txBody>
      </p:sp>
      <p:sp>
        <p:nvSpPr>
          <p:cNvPr id="3" name="TextBox 4"/>
          <p:cNvSpPr txBox="1">
            <a:spLocks noChangeArrowheads="1"/>
          </p:cNvSpPr>
          <p:nvPr/>
        </p:nvSpPr>
        <p:spPr bwMode="auto">
          <a:xfrm>
            <a:off x="1665620" y="6172201"/>
            <a:ext cx="4091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r>
              <a:rPr lang="en-US" altLang="en-US" sz="1200" dirty="0"/>
              <a:t>https://www.misoenergy.org/LMPContourMap/MISO_All.html</a:t>
            </a:r>
          </a:p>
        </p:txBody>
      </p:sp>
      <p:pic>
        <p:nvPicPr>
          <p:cNvPr id="58370" name="Picture 2" descr="https://www.misoenergy.org/LMPContourApp/ContourMapAlternativeImage.aspx?region=all&amp;random=150530832953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1" y="1296354"/>
            <a:ext cx="5298133" cy="472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56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9000-F0BE-9C4A-9511-5C3229647263}"/>
              </a:ext>
            </a:extLst>
          </p:cNvPr>
          <p:cNvSpPr>
            <a:spLocks noGrp="1"/>
          </p:cNvSpPr>
          <p:nvPr>
            <p:ph type="title"/>
          </p:nvPr>
        </p:nvSpPr>
        <p:spPr/>
        <p:txBody>
          <a:bodyPr/>
          <a:lstStyle/>
          <a:p>
            <a:r>
              <a:rPr lang="en-US" dirty="0"/>
              <a:t>Generator Dispatch and Electricity Pricing</a:t>
            </a:r>
          </a:p>
        </p:txBody>
      </p:sp>
      <p:sp>
        <p:nvSpPr>
          <p:cNvPr id="3" name="Text Placeholder 2">
            <a:extLst>
              <a:ext uri="{FF2B5EF4-FFF2-40B4-BE49-F238E27FC236}">
                <a16:creationId xmlns:a16="http://schemas.microsoft.com/office/drawing/2014/main" id="{9B058125-7583-1CA6-ED8D-7AC9145CD015}"/>
              </a:ext>
            </a:extLst>
          </p:cNvPr>
          <p:cNvSpPr>
            <a:spLocks noGrp="1"/>
          </p:cNvSpPr>
          <p:nvPr>
            <p:ph type="body" sz="quarter" idx="10"/>
          </p:nvPr>
        </p:nvSpPr>
        <p:spPr/>
        <p:txBody>
          <a:bodyPr/>
          <a:lstStyle/>
          <a:p>
            <a:pPr marL="0" indent="0">
              <a:buNone/>
            </a:pPr>
            <a:r>
              <a:rPr lang="en-US" b="1" dirty="0"/>
              <a:t>Statement 24. </a:t>
            </a:r>
            <a:r>
              <a:rPr lang="en-US" b="1" dirty="0" err="1"/>
              <a:t>Flowgates</a:t>
            </a:r>
            <a:r>
              <a:rPr lang="en-US" b="1" dirty="0"/>
              <a:t> are constraints in the dispatch under base or contingency conditions, restricting the allowed flow through one or more parallel transmission paths.</a:t>
            </a:r>
          </a:p>
          <a:p>
            <a:r>
              <a:rPr lang="en-US" altLang="en-US" dirty="0"/>
              <a:t>The real-time loading of the power grid is accessed via “</a:t>
            </a:r>
            <a:r>
              <a:rPr lang="en-US" altLang="en-US" dirty="0" err="1"/>
              <a:t>flowgates</a:t>
            </a:r>
            <a:r>
              <a:rPr lang="en-US" altLang="en-US" dirty="0"/>
              <a:t>”</a:t>
            </a:r>
          </a:p>
          <a:p>
            <a:r>
              <a:rPr lang="en-US" altLang="en-US" dirty="0"/>
              <a:t>A </a:t>
            </a:r>
            <a:r>
              <a:rPr lang="en-US" altLang="en-US" dirty="0" err="1"/>
              <a:t>flowgate</a:t>
            </a:r>
            <a:r>
              <a:rPr lang="en-US" altLang="en-US" dirty="0"/>
              <a:t> “flow” is the real power flow on one or more transmission element for either base case conditions or a single contingency</a:t>
            </a:r>
          </a:p>
          <a:p>
            <a:pPr lvl="1"/>
            <a:r>
              <a:rPr lang="en-US" altLang="en-US" dirty="0"/>
              <a:t>contingent flows are determined using LODFs</a:t>
            </a:r>
          </a:p>
          <a:p>
            <a:r>
              <a:rPr lang="en-US" altLang="en-US" dirty="0" err="1"/>
              <a:t>Flowgates</a:t>
            </a:r>
            <a:r>
              <a:rPr lang="en-US" altLang="en-US" dirty="0"/>
              <a:t> are used as proxies for other types of limits, such as voltage or stability limits</a:t>
            </a:r>
          </a:p>
          <a:p>
            <a:r>
              <a:rPr lang="en-US" altLang="en-US" dirty="0" err="1"/>
              <a:t>Flowgates</a:t>
            </a:r>
            <a:r>
              <a:rPr lang="en-US" altLang="en-US" dirty="0"/>
              <a:t> could be calculated using a spreadsheet</a:t>
            </a:r>
          </a:p>
          <a:p>
            <a:r>
              <a:rPr lang="en-US" altLang="en-US" dirty="0"/>
              <a:t>A list of the MISO </a:t>
            </a:r>
            <a:r>
              <a:rPr lang="en-US" altLang="en-US" dirty="0" err="1"/>
              <a:t>flowgates</a:t>
            </a:r>
            <a:r>
              <a:rPr lang="en-US" altLang="en-US" dirty="0"/>
              <a:t> is given at</a:t>
            </a:r>
            <a:br>
              <a:rPr lang="en-US" altLang="en-US" dirty="0"/>
            </a:br>
            <a:r>
              <a:rPr lang="en-US" altLang="en-US" dirty="0"/>
              <a:t>http://www.oatioasis.com/woa/docs/MISO/MISOdocs/MISO-COORDINATED_FLOWGATES.pdf</a:t>
            </a:r>
          </a:p>
          <a:p>
            <a:endParaRPr lang="en-US" altLang="en-US" dirty="0"/>
          </a:p>
          <a:p>
            <a:pPr marL="0" indent="0">
              <a:buNone/>
            </a:pPr>
            <a:endParaRPr lang="en-US" dirty="0"/>
          </a:p>
        </p:txBody>
      </p:sp>
    </p:spTree>
    <p:extLst>
      <p:ext uri="{BB962C8B-B14F-4D97-AF65-F5344CB8AC3E}">
        <p14:creationId xmlns:p14="http://schemas.microsoft.com/office/powerpoint/2010/main" val="2659951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ltLang="en-US"/>
              <a:t>Line Outage Distribution Factors (LODFS)</a:t>
            </a:r>
            <a:endParaRPr lang="en-US" altLang="en-US" dirty="0"/>
          </a:p>
        </p:txBody>
      </p:sp>
      <p:sp>
        <p:nvSpPr>
          <p:cNvPr id="20484" name="Rectangle 3"/>
          <p:cNvSpPr>
            <a:spLocks noGrp="1" noChangeArrowheads="1"/>
          </p:cNvSpPr>
          <p:nvPr>
            <p:ph type="body" sz="quarter" idx="10"/>
          </p:nvPr>
        </p:nvSpPr>
        <p:spPr/>
        <p:txBody>
          <a:bodyPr/>
          <a:lstStyle/>
          <a:p>
            <a:r>
              <a:rPr lang="en-US" altLang="en-US" dirty="0"/>
              <a:t>LODFs are used to approximate the change in the flow on one line caused by the outage of a second line</a:t>
            </a:r>
          </a:p>
          <a:p>
            <a:pPr lvl="1"/>
            <a:r>
              <a:rPr lang="en-US" altLang="en-US" dirty="0"/>
              <a:t>typically they are only used to determine the change in the MW flow</a:t>
            </a:r>
          </a:p>
          <a:p>
            <a:pPr lvl="1"/>
            <a:r>
              <a:rPr lang="en-US" altLang="en-US" dirty="0"/>
              <a:t>LODFs are used extensively in real-time operations</a:t>
            </a:r>
          </a:p>
          <a:p>
            <a:pPr lvl="1"/>
            <a:r>
              <a:rPr lang="en-US" altLang="en-US" dirty="0"/>
              <a:t>LODFs are state-independent but do dependent on the assumed network topology</a:t>
            </a:r>
          </a:p>
          <a:p>
            <a:pPr lvl="1"/>
            <a:endParaRPr lang="en-US" altLang="en-US" dirty="0"/>
          </a:p>
          <a:p>
            <a:endParaRPr lang="en-US" altLang="en-US" dirty="0"/>
          </a:p>
        </p:txBody>
      </p:sp>
      <p:graphicFrame>
        <p:nvGraphicFramePr>
          <p:cNvPr id="20482" name="Object 4"/>
          <p:cNvGraphicFramePr>
            <a:graphicFrameLocks noChangeAspect="1"/>
          </p:cNvGraphicFramePr>
          <p:nvPr/>
        </p:nvGraphicFramePr>
        <p:xfrm>
          <a:off x="2895600" y="5105401"/>
          <a:ext cx="3048000" cy="572881"/>
        </p:xfrm>
        <a:graphic>
          <a:graphicData uri="http://schemas.openxmlformats.org/presentationml/2006/ole">
            <mc:AlternateContent xmlns:mc="http://schemas.openxmlformats.org/markup-compatibility/2006">
              <mc:Choice xmlns:v="urn:schemas-microsoft-com:vml" Requires="v">
                <p:oleObj name="Equation" r:id="rId3" imgW="2501900" imgH="469900" progId="Equation.DSMT4">
                  <p:embed/>
                </p:oleObj>
              </mc:Choice>
              <mc:Fallback>
                <p:oleObj name="Equation" r:id="rId3" imgW="2501900" imgH="469900" progId="Equation.DSMT4">
                  <p:embed/>
                  <p:pic>
                    <p:nvPicPr>
                      <p:cNvPr id="2048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105401"/>
                        <a:ext cx="3048000" cy="572881"/>
                      </a:xfrm>
                      <a:prstGeom prst="rect">
                        <a:avLst/>
                      </a:prstGeom>
                      <a:noFill/>
                      <a:ln>
                        <a:noFill/>
                      </a:ln>
                      <a:effec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NERC Regional Reliability Councils</a:t>
            </a:r>
            <a:endParaRPr lang="en-US" altLang="en-US" dirty="0"/>
          </a:p>
        </p:txBody>
      </p:sp>
      <p:sp>
        <p:nvSpPr>
          <p:cNvPr id="47108" name="Text Box 5"/>
          <p:cNvSpPr txBox="1">
            <a:spLocks noChangeArrowheads="1"/>
          </p:cNvSpPr>
          <p:nvPr/>
        </p:nvSpPr>
        <p:spPr bwMode="auto">
          <a:xfrm>
            <a:off x="8839200" y="2667000"/>
            <a:ext cx="2895600" cy="1569660"/>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latin typeface="+mj-lt"/>
              </a:rPr>
              <a:t>NERC is the</a:t>
            </a:r>
            <a:br>
              <a:rPr lang="en-US" altLang="en-US" dirty="0">
                <a:latin typeface="+mj-lt"/>
              </a:rPr>
            </a:br>
            <a:r>
              <a:rPr lang="en-US" altLang="en-US" dirty="0">
                <a:latin typeface="+mj-lt"/>
              </a:rPr>
              <a:t>North American</a:t>
            </a:r>
            <a:br>
              <a:rPr lang="en-US" altLang="en-US" dirty="0">
                <a:latin typeface="+mj-lt"/>
              </a:rPr>
            </a:br>
            <a:r>
              <a:rPr lang="en-US" altLang="en-US" dirty="0">
                <a:latin typeface="+mj-lt"/>
              </a:rPr>
              <a:t>Electric Reliability</a:t>
            </a:r>
            <a:br>
              <a:rPr lang="en-US" altLang="en-US" dirty="0">
                <a:latin typeface="+mj-lt"/>
              </a:rPr>
            </a:br>
            <a:r>
              <a:rPr lang="en-US" altLang="en-US" dirty="0">
                <a:latin typeface="+mj-lt"/>
              </a:rPr>
              <a:t>Council</a:t>
            </a:r>
          </a:p>
        </p:txBody>
      </p:sp>
      <p:pic>
        <p:nvPicPr>
          <p:cNvPr id="241666" name="Picture 2" descr="http://www.nerc.com/AboutNERC/keyplayers/PublishingImages/2017_NERC_Regions_May2017.jpg"/>
          <p:cNvPicPr>
            <a:picLocks noChangeAspect="1" noChangeArrowheads="1"/>
          </p:cNvPicPr>
          <p:nvPr/>
        </p:nvPicPr>
        <p:blipFill rotWithShape="1">
          <a:blip r:embed="rId3">
            <a:extLst>
              <a:ext uri="{28A0092B-C50C-407E-A947-70E740481C1C}">
                <a14:useLocalDpi xmlns:a14="http://schemas.microsoft.com/office/drawing/2010/main" val="0"/>
              </a:ext>
            </a:extLst>
          </a:blip>
          <a:srcRect l="12622" t="5556" r="5991" b="17777"/>
          <a:stretch/>
        </p:blipFill>
        <p:spPr bwMode="auto">
          <a:xfrm>
            <a:off x="1066800" y="1371600"/>
            <a:ext cx="6467061"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6324600"/>
            <a:ext cx="8477250" cy="307777"/>
          </a:xfrm>
          <a:prstGeom prst="rect">
            <a:avLst/>
          </a:prstGeom>
        </p:spPr>
        <p:txBody>
          <a:bodyPr wrap="square">
            <a:spAutoFit/>
          </a:bodyPr>
          <a:lstStyle/>
          <a:p>
            <a:r>
              <a:rPr lang="en-US" sz="1400" dirty="0"/>
              <a:t>Image: www.nerc.com/AboutNERC/keyplayers/PublishingImages/2017_NERC_Regions_May2017.jpg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E9C2-7B7D-20FE-2236-ED4F43C7A79D}"/>
              </a:ext>
            </a:extLst>
          </p:cNvPr>
          <p:cNvSpPr>
            <a:spLocks noGrp="1"/>
          </p:cNvSpPr>
          <p:nvPr>
            <p:ph type="title"/>
          </p:nvPr>
        </p:nvSpPr>
        <p:spPr/>
        <p:txBody>
          <a:bodyPr/>
          <a:lstStyle/>
          <a:p>
            <a:r>
              <a:rPr lang="en-US" dirty="0"/>
              <a:t>Transmission Limits</a:t>
            </a:r>
          </a:p>
        </p:txBody>
      </p:sp>
      <p:sp>
        <p:nvSpPr>
          <p:cNvPr id="3" name="Text Placeholder 2">
            <a:extLst>
              <a:ext uri="{FF2B5EF4-FFF2-40B4-BE49-F238E27FC236}">
                <a16:creationId xmlns:a16="http://schemas.microsoft.com/office/drawing/2014/main" id="{79DBA28C-983B-7E62-1A66-C4F3869D4BF3}"/>
              </a:ext>
            </a:extLst>
          </p:cNvPr>
          <p:cNvSpPr>
            <a:spLocks noGrp="1"/>
          </p:cNvSpPr>
          <p:nvPr>
            <p:ph type="body" sz="quarter" idx="10"/>
          </p:nvPr>
        </p:nvSpPr>
        <p:spPr/>
        <p:txBody>
          <a:bodyPr/>
          <a:lstStyle/>
          <a:p>
            <a:pPr marL="0" indent="0">
              <a:buNone/>
            </a:pPr>
            <a:r>
              <a:rPr lang="en-US" b="1" dirty="0"/>
              <a:t>Statement 3. The only direct way to control the power through a line is by opening and closing its associated circuit breakers.</a:t>
            </a:r>
          </a:p>
          <a:p>
            <a:endParaRPr lang="en-US" dirty="0"/>
          </a:p>
          <a:p>
            <a:r>
              <a:rPr lang="en-US" dirty="0"/>
              <a:t>This will cause the line flow to almost instantaneously change.</a:t>
            </a:r>
          </a:p>
          <a:p>
            <a:r>
              <a:rPr lang="en-US" dirty="0"/>
              <a:t>There is no other way to directly control line flow – i.e. no "valves" as in piping.</a:t>
            </a:r>
          </a:p>
          <a:p>
            <a:r>
              <a:rPr lang="en-US" dirty="0"/>
              <a:t>Note that opening a line because it is overloaded is usually a bad idea, because the flows will have to redistributed to other lines, potentially causing a cascade!</a:t>
            </a:r>
          </a:p>
        </p:txBody>
      </p:sp>
    </p:spTree>
    <p:extLst>
      <p:ext uri="{BB962C8B-B14F-4D97-AF65-F5344CB8AC3E}">
        <p14:creationId xmlns:p14="http://schemas.microsoft.com/office/powerpoint/2010/main" val="427827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Modeling Consideration – Change is Not Really Instantaneous!</a:t>
            </a:r>
            <a:endParaRPr lang="en-US" dirty="0"/>
          </a:p>
        </p:txBody>
      </p:sp>
      <p:sp>
        <p:nvSpPr>
          <p:cNvPr id="3" name="Content Placeholder 2"/>
          <p:cNvSpPr>
            <a:spLocks noGrp="1"/>
          </p:cNvSpPr>
          <p:nvPr>
            <p:ph type="body" sz="quarter" idx="10"/>
          </p:nvPr>
        </p:nvSpPr>
        <p:spPr/>
        <p:txBody>
          <a:bodyPr/>
          <a:lstStyle/>
          <a:p>
            <a:r>
              <a:rPr lang="en-US" dirty="0"/>
              <a:t>The change isn’t really instantaneous because of propagation delays, which are near the speed of light; there also wave reflection issues</a:t>
            </a:r>
          </a:p>
          <a:p>
            <a:pPr lvl="1"/>
            <a:r>
              <a:rPr lang="en-US" dirty="0"/>
              <a:t>This is covered in chapters 5 and 13</a:t>
            </a:r>
          </a:p>
        </p:txBody>
      </p:sp>
      <p:graphicFrame>
        <p:nvGraphicFramePr>
          <p:cNvPr id="4" name="Object 3"/>
          <p:cNvGraphicFramePr>
            <a:graphicFrameLocks noChangeAspect="1"/>
          </p:cNvGraphicFramePr>
          <p:nvPr/>
        </p:nvGraphicFramePr>
        <p:xfrm>
          <a:off x="457200" y="2971800"/>
          <a:ext cx="6028099" cy="3171031"/>
        </p:xfrm>
        <a:graphic>
          <a:graphicData uri="http://schemas.openxmlformats.org/presentationml/2006/ole">
            <mc:AlternateContent xmlns:mc="http://schemas.openxmlformats.org/markup-compatibility/2006">
              <mc:Choice xmlns:v="urn:schemas-microsoft-com:vml" Requires="v">
                <p:oleObj name="Bitmap Image" r:id="rId2" imgW="27161905" imgH="14289495" progId="PBrush">
                  <p:embed/>
                </p:oleObj>
              </mc:Choice>
              <mc:Fallback>
                <p:oleObj name="Bitmap Image" r:id="rId2" imgW="27161905" imgH="14289495" progId="PBrush">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71800"/>
                        <a:ext cx="6028099" cy="3171031"/>
                      </a:xfrm>
                      <a:prstGeom prst="rect">
                        <a:avLst/>
                      </a:prstGeom>
                      <a:noFill/>
                      <a:ln>
                        <a:noFill/>
                      </a:ln>
                      <a:effectLst/>
                    </p:spPr>
                  </p:pic>
                </p:oleObj>
              </mc:Fallback>
            </mc:AlternateContent>
          </a:graphicData>
        </a:graphic>
      </p:graphicFrame>
      <p:pic>
        <p:nvPicPr>
          <p:cNvPr id="399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7684" y="3657600"/>
            <a:ext cx="3483088"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01852" y="3192379"/>
            <a:ext cx="4247148" cy="400110"/>
          </a:xfrm>
          <a:prstGeom prst="rect">
            <a:avLst/>
          </a:prstGeom>
          <a:solidFill>
            <a:srgbClr val="D6D2C4"/>
          </a:solidFill>
        </p:spPr>
        <p:txBody>
          <a:bodyPr wrap="square" rtlCol="0">
            <a:spAutoFit/>
          </a:bodyPr>
          <a:lstStyle/>
          <a:p>
            <a:r>
              <a:rPr lang="en-US" sz="2000" dirty="0">
                <a:latin typeface="+mj-lt"/>
              </a:rPr>
              <a:t>Red is the v</a:t>
            </a:r>
            <a:r>
              <a:rPr lang="en-US" sz="2000" baseline="-25000" dirty="0">
                <a:latin typeface="+mj-lt"/>
              </a:rPr>
              <a:t>s</a:t>
            </a:r>
            <a:r>
              <a:rPr lang="en-US" sz="2000" dirty="0">
                <a:latin typeface="+mj-lt"/>
              </a:rPr>
              <a:t> end, green the v</a:t>
            </a:r>
            <a:r>
              <a:rPr lang="en-US" sz="2000" baseline="-25000" dirty="0">
                <a:latin typeface="+mj-lt"/>
              </a:rPr>
              <a:t>2</a:t>
            </a:r>
            <a:r>
              <a:rPr lang="en-US" sz="2000" dirty="0">
                <a:latin typeface="+mj-lt"/>
              </a:rPr>
              <a:t> end</a:t>
            </a:r>
          </a:p>
        </p:txBody>
      </p:sp>
    </p:spTree>
    <p:extLst>
      <p:ext uri="{BB962C8B-B14F-4D97-AF65-F5344CB8AC3E}">
        <p14:creationId xmlns:p14="http://schemas.microsoft.com/office/powerpoint/2010/main" val="355441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E9C2-7B7D-20FE-2236-ED4F43C7A79D}"/>
              </a:ext>
            </a:extLst>
          </p:cNvPr>
          <p:cNvSpPr>
            <a:spLocks noGrp="1"/>
          </p:cNvSpPr>
          <p:nvPr>
            <p:ph type="title"/>
          </p:nvPr>
        </p:nvSpPr>
        <p:spPr/>
        <p:txBody>
          <a:bodyPr/>
          <a:lstStyle/>
          <a:p>
            <a:r>
              <a:rPr lang="en-US" dirty="0"/>
              <a:t>Transmission Limits</a:t>
            </a:r>
          </a:p>
        </p:txBody>
      </p:sp>
      <p:sp>
        <p:nvSpPr>
          <p:cNvPr id="3" name="Text Placeholder 2">
            <a:extLst>
              <a:ext uri="{FF2B5EF4-FFF2-40B4-BE49-F238E27FC236}">
                <a16:creationId xmlns:a16="http://schemas.microsoft.com/office/drawing/2014/main" id="{79DBA28C-983B-7E62-1A66-C4F3869D4BF3}"/>
              </a:ext>
            </a:extLst>
          </p:cNvPr>
          <p:cNvSpPr>
            <a:spLocks noGrp="1"/>
          </p:cNvSpPr>
          <p:nvPr>
            <p:ph type="body" sz="quarter" idx="10"/>
          </p:nvPr>
        </p:nvSpPr>
        <p:spPr/>
        <p:txBody>
          <a:bodyPr/>
          <a:lstStyle/>
          <a:p>
            <a:pPr marL="0" indent="0">
              <a:buNone/>
            </a:pPr>
            <a:r>
              <a:rPr lang="en-US" b="1" dirty="0"/>
              <a:t>Statement 4. Indirect transmission flow control can be done by changing generator outputs.</a:t>
            </a:r>
          </a:p>
        </p:txBody>
      </p:sp>
      <p:pic>
        <p:nvPicPr>
          <p:cNvPr id="4" name="Picture 2">
            <a:extLst>
              <a:ext uri="{FF2B5EF4-FFF2-40B4-BE49-F238E27FC236}">
                <a16:creationId xmlns:a16="http://schemas.microsoft.com/office/drawing/2014/main" id="{A12CB47C-808D-5D22-82A0-E40D298BA06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89" r="2019"/>
          <a:stretch/>
        </p:blipFill>
        <p:spPr bwMode="auto">
          <a:xfrm>
            <a:off x="381000" y="2133600"/>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39068466-4B3A-B802-020B-2C312DE15038}"/>
              </a:ext>
            </a:extLst>
          </p:cNvPr>
          <p:cNvSpPr txBox="1"/>
          <p:nvPr/>
        </p:nvSpPr>
        <p:spPr>
          <a:xfrm>
            <a:off x="9220200" y="2209800"/>
            <a:ext cx="2590800" cy="3416320"/>
          </a:xfrm>
          <a:prstGeom prst="rect">
            <a:avLst/>
          </a:prstGeom>
          <a:solidFill>
            <a:srgbClr val="D6D2C4"/>
          </a:solidFill>
        </p:spPr>
        <p:txBody>
          <a:bodyPr wrap="square" rtlCol="0">
            <a:spAutoFit/>
          </a:bodyPr>
          <a:lstStyle/>
          <a:p>
            <a:pPr algn="l"/>
            <a:r>
              <a:rPr lang="en-US" sz="2400" dirty="0">
                <a:latin typeface="+mj-lt"/>
              </a:rPr>
              <a:t>Example of an overloaded transmission line. To fix this, indirectly change the flow by adjusting generator outputs.</a:t>
            </a:r>
          </a:p>
        </p:txBody>
      </p:sp>
    </p:spTree>
    <p:extLst>
      <p:ext uri="{BB962C8B-B14F-4D97-AF65-F5344CB8AC3E}">
        <p14:creationId xmlns:p14="http://schemas.microsoft.com/office/powerpoint/2010/main" val="197342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E9C2-7B7D-20FE-2236-ED4F43C7A79D}"/>
              </a:ext>
            </a:extLst>
          </p:cNvPr>
          <p:cNvSpPr>
            <a:spLocks noGrp="1"/>
          </p:cNvSpPr>
          <p:nvPr>
            <p:ph type="title"/>
          </p:nvPr>
        </p:nvSpPr>
        <p:spPr/>
        <p:txBody>
          <a:bodyPr/>
          <a:lstStyle/>
          <a:p>
            <a:r>
              <a:rPr lang="en-US" dirty="0"/>
              <a:t>Transmission Limits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9DBA28C-983B-7E62-1A66-C4F3869D4BF3}"/>
                  </a:ext>
                </a:extLst>
              </p:cNvPr>
              <p:cNvSpPr>
                <a:spLocks noGrp="1"/>
              </p:cNvSpPr>
              <p:nvPr>
                <p:ph type="body" sz="quarter" idx="10"/>
              </p:nvPr>
            </p:nvSpPr>
            <p:spPr/>
            <p:txBody>
              <a:bodyPr/>
              <a:lstStyle/>
              <a:p>
                <a:pPr marL="0" indent="0">
                  <a:buNone/>
                </a:pPr>
                <a:r>
                  <a:rPr lang="en-US" b="1" dirty="0"/>
                  <a:t>Statement 5. Real power flow is closely tied with the phase angle of the bus voltage, so phase shifters can be used to help control real power flows indirectly.</a:t>
                </a:r>
              </a:p>
              <a:p>
                <a:r>
                  <a:rPr lang="en-US" dirty="0"/>
                  <a:t>Go back to the derivation of the Fast-Decoupled Power Flow and see from the equations why </a:t>
                </a:r>
                <a14:m>
                  <m:oMath xmlns:m="http://schemas.openxmlformats.org/officeDocument/2006/math">
                    <m:r>
                      <a:rPr lang="en-US" b="0" i="1" smtClean="0">
                        <a:latin typeface="Cambria Math" panose="02040503050406030204" pitchFamily="18" charset="0"/>
                      </a:rPr>
                      <m:t>𝜃</m:t>
                    </m:r>
                  </m:oMath>
                </a14:m>
                <a:r>
                  <a:rPr lang="en-US" dirty="0"/>
                  <a:t> and </a:t>
                </a:r>
                <a14:m>
                  <m:oMath xmlns:m="http://schemas.openxmlformats.org/officeDocument/2006/math">
                    <m:r>
                      <a:rPr lang="en-US" b="0" i="1" smtClean="0">
                        <a:latin typeface="Cambria Math" panose="02040503050406030204" pitchFamily="18" charset="0"/>
                      </a:rPr>
                      <m:t>𝑃</m:t>
                    </m:r>
                  </m:oMath>
                </a14:m>
                <a:r>
                  <a:rPr lang="en-US" dirty="0"/>
                  <a:t> are so closely related.</a:t>
                </a:r>
              </a:p>
            </p:txBody>
          </p:sp>
        </mc:Choice>
        <mc:Fallback xmlns="">
          <p:sp>
            <p:nvSpPr>
              <p:cNvPr id="3" name="Text Placeholder 2">
                <a:extLst>
                  <a:ext uri="{FF2B5EF4-FFF2-40B4-BE49-F238E27FC236}">
                    <a16:creationId xmlns:a16="http://schemas.microsoft.com/office/drawing/2014/main" id="{79DBA28C-983B-7E62-1A66-C4F3869D4BF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895" t="-824"/>
                </a:stretch>
              </a:blipFill>
            </p:spPr>
            <p:txBody>
              <a:bodyPr/>
              <a:lstStyle/>
              <a:p>
                <a:r>
                  <a:rPr lang="en-US">
                    <a:noFill/>
                  </a:rPr>
                  <a:t> </a:t>
                </a:r>
              </a:p>
            </p:txBody>
          </p:sp>
        </mc:Fallback>
      </mc:AlternateContent>
      <p:pic>
        <p:nvPicPr>
          <p:cNvPr id="4" name="Picture 2" descr="https://upload.wikimedia.org/wikipedia/commons/thumb/d/d1/Qb-3ph.svg/750px-Qb-3ph.svg.png">
            <a:extLst>
              <a:ext uri="{FF2B5EF4-FFF2-40B4-BE49-F238E27FC236}">
                <a16:creationId xmlns:a16="http://schemas.microsoft.com/office/drawing/2014/main" id="{08B360F3-5228-7386-6923-1DD9C566BB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733800"/>
            <a:ext cx="3962400"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232497"/>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61</TotalTime>
  <Words>3200</Words>
  <Application>Microsoft Office PowerPoint</Application>
  <PresentationFormat>Widescreen</PresentationFormat>
  <Paragraphs>301</Paragraphs>
  <Slides>58</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8" baseType="lpstr">
      <vt:lpstr>Arial</vt:lpstr>
      <vt:lpstr>Calibri</vt:lpstr>
      <vt:lpstr>Cambria Math</vt:lpstr>
      <vt:lpstr>Helvetica</vt:lpstr>
      <vt:lpstr>Minion Pro</vt:lpstr>
      <vt:lpstr>Times New Roman</vt:lpstr>
      <vt:lpstr>Wingdings</vt:lpstr>
      <vt:lpstr>Capsules</vt:lpstr>
      <vt:lpstr>Bitmap Image</vt:lpstr>
      <vt:lpstr>Equation</vt:lpstr>
      <vt:lpstr>ECEN 460, Spring 2024 Power System Operation and Control</vt:lpstr>
      <vt:lpstr>Announcements</vt:lpstr>
      <vt:lpstr>Large Power System Controls</vt:lpstr>
      <vt:lpstr>Dispatch</vt:lpstr>
      <vt:lpstr>Transmission Limits</vt:lpstr>
      <vt:lpstr>Transmission Limits</vt:lpstr>
      <vt:lpstr>Modeling Consideration – Change is Not Really Instantaneous!</vt:lpstr>
      <vt:lpstr>Transmission Limits</vt:lpstr>
      <vt:lpstr>Transmission Limits</vt:lpstr>
      <vt:lpstr>Volt-Var Control</vt:lpstr>
      <vt:lpstr>Volt-Var Control</vt:lpstr>
      <vt:lpstr>Volt-Var Control</vt:lpstr>
      <vt:lpstr>Zion Nuclear Power Plant</vt:lpstr>
      <vt:lpstr>Zion Nuclear Power Plant</vt:lpstr>
      <vt:lpstr>Volt-Var Control</vt:lpstr>
      <vt:lpstr>Volt-Var Control</vt:lpstr>
      <vt:lpstr>Example: ERCOT Competitive Renewable Energy Zones (CREZ) Study</vt:lpstr>
      <vt:lpstr>Volt-Var Control</vt:lpstr>
      <vt:lpstr>Power System Sensitivities</vt:lpstr>
      <vt:lpstr>Power Flow Simulation - Before</vt:lpstr>
      <vt:lpstr>Power Flow Simulation - After</vt:lpstr>
      <vt:lpstr>Analytic Calculation of Sensitivities</vt:lpstr>
      <vt:lpstr>Analytic Sensitivities</vt:lpstr>
      <vt:lpstr>Three Bus Sensitivity Example</vt:lpstr>
      <vt:lpstr>PowerWorld Analytic Sensitivities</vt:lpstr>
      <vt:lpstr>Contour of the Line Flow to Bus Injection Sensitivities</vt:lpstr>
      <vt:lpstr>Power System Sensitivities</vt:lpstr>
      <vt:lpstr>Nine Bus PTDF Example</vt:lpstr>
      <vt:lpstr>Nine Bus PTDF Example, Cont'd</vt:lpstr>
      <vt:lpstr>WE to TVA PTDFs</vt:lpstr>
      <vt:lpstr>Contingency Analysis</vt:lpstr>
      <vt:lpstr>Losses</vt:lpstr>
      <vt:lpstr>Multi-Area Operation</vt:lpstr>
      <vt:lpstr>Contiguous US Balancing Authority Areas</vt:lpstr>
      <vt:lpstr>Multi-Area Operation</vt:lpstr>
      <vt:lpstr>Power Balance Constraints</vt:lpstr>
      <vt:lpstr>Multi-Area Operation</vt:lpstr>
      <vt:lpstr>Multi-Area Operation</vt:lpstr>
      <vt:lpstr>Area Control Error (ACE)</vt:lpstr>
      <vt:lpstr>MISO Real-Time ACE (US Members)</vt:lpstr>
      <vt:lpstr>MISO Real-Time ACE Example</vt:lpstr>
      <vt:lpstr>Multi-Area Operation</vt:lpstr>
      <vt:lpstr>Three Bus Case with Manual ACE Control</vt:lpstr>
      <vt:lpstr>Three Bus Case with AGC</vt:lpstr>
      <vt:lpstr>Multi-Area Operation</vt:lpstr>
      <vt:lpstr>Seven Bus Case: One-line</vt:lpstr>
      <vt:lpstr>Seven Bus Case: Area View </vt:lpstr>
      <vt:lpstr>Seven Bus - Loop Flow?</vt:lpstr>
      <vt:lpstr>Generator Dispatch and Electricity Pricing</vt:lpstr>
      <vt:lpstr>Security Constrained Economic Dispatch</vt:lpstr>
      <vt:lpstr>Generator Dispatch and Electricity Pricing</vt:lpstr>
      <vt:lpstr>Three Bus LMPs with Overload Ignored</vt:lpstr>
      <vt:lpstr>Now with the Line Limit Enforced</vt:lpstr>
      <vt:lpstr>ERCOT LMPs 9/9/17 at 12:47 PM</vt:lpstr>
      <vt:lpstr>MISO LMPs 9/13/17 at 8:10 AM</vt:lpstr>
      <vt:lpstr>Generator Dispatch and Electricity Pricing</vt:lpstr>
      <vt:lpstr>Line Outage Distribution Factors (LODFS)</vt:lpstr>
      <vt:lpstr>NERC Regional Reliability Councils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Birchfield, Adam Barlow</cp:lastModifiedBy>
  <cp:revision>99</cp:revision>
  <cp:lastPrinted>2011-08-22T16:49:24Z</cp:lastPrinted>
  <dcterms:created xsi:type="dcterms:W3CDTF">2022-08-23T14:02:40Z</dcterms:created>
  <dcterms:modified xsi:type="dcterms:W3CDTF">2024-03-19T15:42:33Z</dcterms:modified>
</cp:coreProperties>
</file>