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468" r:id="rId4"/>
    <p:sldId id="454" r:id="rId5"/>
    <p:sldId id="460" r:id="rId6"/>
    <p:sldId id="462" r:id="rId7"/>
    <p:sldId id="476" r:id="rId8"/>
    <p:sldId id="466" r:id="rId9"/>
    <p:sldId id="477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8" r:id="rId18"/>
    <p:sldId id="461" r:id="rId19"/>
    <p:sldId id="479" r:id="rId20"/>
    <p:sldId id="463" r:id="rId21"/>
    <p:sldId id="464" r:id="rId22"/>
    <p:sldId id="465" r:id="rId23"/>
    <p:sldId id="480" r:id="rId24"/>
    <p:sldId id="467" r:id="rId25"/>
    <p:sldId id="481" r:id="rId26"/>
  </p:sldIdLst>
  <p:sldSz cx="12192000" cy="6858000"/>
  <p:notesSz cx="9296400" cy="7010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8994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407" y="0"/>
            <a:ext cx="4028993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9524"/>
            <a:ext cx="4028994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407" y="6659524"/>
            <a:ext cx="4028993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3192 0 0,'3'-2'13562'0'0,"0"15"-12880"0"0,0 1 1 0 0,-1-1-1 0 0,1 27 0 0 0,0 0 28 0 0,5 77 306 0 0,-7-94-1142 0 0,-1 63-4511 0 0,0-84 4246 0 0,1 0 1 0 0,-1 1 0 0 0,0-1 0 0 0,1 0-1 0 0,-1 1 1 0 0,2 4 0 0 0,6 3-5443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4256 0 0,'0'0'2989'0'0,"-15"-7"2633"0"0,-2 9-4059 0 0,1 0 0 0 0,-24 7 1 0 0,14-1-3364 0 0,0 1 0 0 0,-30 16 1 0 0,49-22 1092 0 0,-1 2-1 0 0,1-1 1 0 0,0 1 0 0 0,0 1 0 0 0,-12 10 0 0 0,12-8-1179 0 0,0 0 1 0 0,-9 13 0 0 0,10-11 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4768 0 0,'-3'10'17332'0'0,"3"-10"-17052"0"0,1 0 0 0 0,0 0 1 0 0,-1 1-1 0 0,1-1 0 0 0,-1 0 1 0 0,1 0-1 0 0,0 0 0 0 0,-1 0 0 0 0,1 1 1 0 0,-1-1-1 0 0,1 0 0 0 0,0 0 1 0 0,-1-1-1 0 0,1 1 0 0 0,0 0 1 0 0,34-8-1574 0 0,-30 6 2871 0 0,7-2-1199 0 0,262-68 1951 0 0,-243 63-4633 0 0,-22 7-871 0 0,0-1 1 0 0,13-1-1 0 0,-20 3 1665 0 0,1 1 1 0 0,-1-1 0 0 0,-1 0-1 0 0,2 0 1 0 0,-1 0-1 0 0,0 0 1 0 0,2-2-1 0 0,1-1-812 0 0,-2-1 407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2180 0 0,'-8'-10'2982'0'0,"8"9"-2003"0"0,-11-12 14991 0 0,54 78-15056 0 0,14 20 29 0 0,-38-61-553 0 0,-18-22-252 0 0,-1-3-136 0 0,0 1 1 0 0,0 0-1 0 0,0-1 0 0 0,0 1 1 0 0,1 0-1 0 0,-1 0 1 0 0,0-1-1 0 0,0 1 1 0 0,0 0-1 0 0,1 0 1 0 0,-1 0-1 0 0,0 0 1 0 0,0 0-1 0 0,1 0 1 0 0,-1 0-1 0 0,0-1 1 0 0,0 1-1 0 0,0 0 1 0 0,1 0-1 0 0,-1 0 1 0 0,0 0-1 0 0,1 0 0 0 0,-1 0 1 0 0,1 0-1 0 0,-1 0 0 0 0,0 0 0 0 0,0 0 0 0 0,1 0 0 0 0,-1 0 0 0 0,1 0-1 0 0,-1-1 1 0 0,0 1 0 0 0,1 0 0 0 0,-1 0 0 0 0,0 0-1 0 0,1 0 1 0 0,-1-1 0 0 0,0 1 0 0 0,0 0 0 0 0,1 0-1 0 0,-1-1 1 0 0,0 1 0 0 0,0 0 0 0 0,1 0 0 0 0,-1 0 0 0 0,0-1-1 0 0,0 1 1 0 0,1 0 0 0 0,-1-1 0 0 0,0 1 0 0 0,0 0-1 0 0,0-1 1 0 0,0 1 0 0 0,0 0 0 0 0,0 0 0 0 0,0-1 0 0 0,19-95 268 0 0,-15 67-412 0 0,-1 11-167 0 0,9-45-299 0 0,-11 55-221 0 0,2 0 1 0 0,0 0-1 0 0,0 1 0 0 0,0-1 0 0 0,7-10 0 0 0,-8 16-5 0 0,0-1 0 0 0,0 2-1 0 0,0-1 1 0 0,0 0 0 0 0,0 0 0 0 0,0 1-1 0 0,1 0 1 0 0,3-3 0 0 0,-4 4-629 0 0,1 0-573 0 0,0 2 1020 0 0,-1-1 0 0 0,1 0 0 0 0,0 0 0 0 0,0 0 0 0 0,3 3 0 0 0,-1 1-595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0,'0'0'1428'0'0,"0"2"-126"0"0,1 9 636 0 0,0 1 0 0 0,3 12 0 0 0,3 14 208 0 0,-5-25-1701 0 0,0 4-93 0 0,-1 1 1 0 0,0 0-1 0 0,-3 29 0 0 0,-4-13-5172 0 0,6-33 3904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3324 0 0,'-2'-6'13147'0'0,"4"12"-8441"0"0,12 24-5320 0 0,-6-19 3041 0 0,28 36-882 0 0,31 34-144 0 0,29 27-311 0 0,-96-107-1101 0 0,1-1-1 0 0,0 1 1 0 0,-1-1 0 0 0,1 1-1 0 0,-1-1 1 0 0,0 1-1 0 0,1 0 1 0 0,-1 0-1 0 0,1-1 1 0 0,-1 1-1 0 0,0 0 1 0 0,1-1-1 0 0,-1 1 1 0 0,0 0-1 0 0,0-1 1 0 0,0 1-1 0 0,0 0 1 0 0,0 0-1 0 0,0-1 1 0 0,0 1-1 0 0,0 0 1 0 0,0 0-1 0 0,0-1 1 0 0,0 1-1 0 0,0 0 1 0 0,0 0-1 0 0,0-1 1 0 0,0 1-1 0 0,-1 0 1 0 0,1 0-1 0 0,-1-1 1 0 0,1 1-1 0 0,0 0 1 0 0,-1-1-1 0 0,1 1 1 0 0,-1-1-1 0 0,1 1 1 0 0,-1 0-1 0 0,1-1 1 0 0,-1 1-1 0 0,0 0 1 0 0,-4 2-32 0 0,0 0 1 0 0,0 0-1 0 0,1-1 0 0 0,-12 4 1 0 0,7-2 7 0 0,-132 67-1060 0 0,52-14-3590 0 0,63-44-1097 0 0,25-12 4464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5601 0 0,'0'0'9304'0'0,"-2"2"-8330"0"0,1 0-747 0 0,0 0 1 0 0,1-1-1 0 0,-1 1 1 0 0,1 0-1 0 0,-1 0 1 0 0,1 0-1 0 0,-1-1 1 0 0,1 1-1 0 0,0 0 1 0 0,0 0 0 0 0,0 0-1 0 0,0 0 1 0 0,0 0-1 0 0,1-1 1 0 0,0 4-1 0 0,-1 0-191 0 0,9 159 2314 0 0,-9-150-3921 0 0,0 0-1 0 0,-1 0 0 0 0,-4 19 1 0 0,6-24-513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3540 0 0,'0'-1'194'0'0,"-1"1"0"0"0,1-1 0 0 0,-1 1-1 0 0,1-1 1 0 0,-1 1 0 0 0,0-1 0 0 0,1 1 0 0 0,-1 0-1 0 0,1-1 1 0 0,-1 1 0 0 0,0-1 0 0 0,1 1-1 0 0,-1 0 1 0 0,0 0 0 0 0,0-1 0 0 0,0 1 0 0 0,1 0-1 0 0,-1 0 1 0 0,0 0 0 0 0,0 0 0 0 0,1 0-1 0 0,-1 0 1 0 0,0 0 0 0 0,0 0 0 0 0,1 0 0 0 0,-1 0-1 0 0,0 1 1 0 0,1-1 0 0 0,-2 1 0 0 0,-23 8 1422 0 0,-3 4-1102 0 0,0 2-1 0 0,1 1 1 0 0,-28 20 0 0 0,39-23-2349 0 0,-26 27 1 0 0,30-26-600 0 0,-1 1 1 0 0,-11 20-1 0 0,19-26 695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3448 0 0,'33'-12'16346'0'0,"-75"31"-15333"0"0,26-12-724 0 0,0 0-1 0 0,1 1 1 0 0,-25 18-1 0 0,21-13-1730 0 0,-20 12-1 0 0,0-4-8548 0 0,38-20 7669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3276 0 0,'0'0'10159'0'0,"-1"4"-9376"0"0,-1 15 1017 0 0,-1 25 1 0 0,1 6-91 0 0,1-37-1104 0 0,2 25 0 0 0,1-2-3235 0 0,-2-35 2429 0 0,1 17-4703 0 0,3-6-3585 0 0,-3-10 6610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0 265 284 0 0,'0'0'9227'0'0,"5"-2"-8966"0"0,15-8 35 0 0,-14 7 2979 0 0,1-4-1796 0 0,-6 7-1420 0 0,0 0 1 0 0,-1-1-1 0 0,1 0 0 0 0,0 1 0 0 0,0-1 0 0 0,0 1 0 0 0,-1 0 0 0 0,1-1 0 0 0,0 0 1 0 0,0 0-1 0 0,-1 1 0 0 0,1-1 0 0 0,0 0 0 0 0,-1 0 0 0 0,1 1 0 0 0,-1-1 0 0 0,0 0 1 0 0,1 0-1 0 0,-1 0 0 0 0,0 0 0 0 0,1 0 0 0 0,-1-1 0 0 0,0-15 201 0 0,3-29 66 0 0,-2 43-242 0 0,-1-54 192 0 0,0 44-204 0 0,0-3-9 0 0,-1 10-32 0 0,1 1 0 0 0,0-2 0 0 0,0 2 0 0 0,1-1 0 0 0,-1 1 0 0 0,4-9 0 0 0,-4 12 87 0 0,-4-22-59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3572 0 0,'-6'-4'16805'0'0,"4"10"-12295"0"0,2 14-7644 0 0,0-16 4917 0 0,0 3-1124 0 0,8 26 1488 0 0,-7-29-2184 0 0,1 1 0 0 0,-2-2 0 0 0,2 1 0 0 0,0 0 0 0 0,0 0 0 0 0,0-1 0 0 0,0 1 0 0 0,1-1 0 0 0,-1 1 0 0 0,1-1 0 0 0,-1 0 0 0 0,1 0 0 0 0,0-1 0 0 0,7 6 0 0 0,-3-2-768 0 0,-5-6 521 0 0,0 1 1 0 0,0 1-1 0 0,0-1 0 0 0,0-1 1 0 0,0 0-1 0 0,1 1 1 0 0,-2 0-1 0 0,2-1 1 0 0,-1 0-1 0 0,0 0 1 0 0,0 1-1 0 0,0-2 1 0 0,0 1-1 0 0,0 0 0 0 0,1 0 1 0 0,-1-1-1 0 0,3 0 1 0 0,31-12-3053 0 0,-27 6 2372 0 0,1 1-1 0 0,0-1 1 0 0,-2 0-1 0 0,0-1 0 0 0,1 1 1 0 0,12-19-1 0 0,17-28-306 0 0,-23 32 1999 0 0,-13 20 79 0 0,6 1 4987 0 0,-17 53-3726 0 0,-1 0-1 0 0,-22 61 1 0 0,20-73-1415 0 0,5-15-290 0 0,-2 10-352 0 0,-2 1 0 0 0,-2-1 0 0 0,-29 59 0 0 0,36-85-363 0 0,-25 43-1978 0 0,10-19-1984 0 0,19-31 3223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4780 0 0,'0'0'11514'0'0,"-2"8"-10578"0"0,-10 26 241 0 0,2 1 1 0 0,2 0 0 0 0,1 0 0 0 0,-4 52 0 0 0,12-70-2730 0 0,0 1 0 0 0,6 30 0 0 0,15 33-11773 0 0,-19-66 10275 0 0,2 0 1482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1791 132 0 0,'0'0'-3'0'0,"-1"1"104"0"0,-3 1-11 0 0,3-2 37 0 0,-5 3 994 0 0,2-1 2642 0 0,5-5 89 0 0,1-12-3453 0 0,-3 3-221 0 0,1 1-1 0 0,-2-1 1 0 0,1 0-1 0 0,-2 1 1 0 0,-5-20-1 0 0,7 28-178 0 0,0-1 0 0 0,0 0 1 0 0,0 0-1 0 0,1 0 0 0 0,0-6 1 0 0,-2-7-7 0 0,-17-99 418 0 0,13 45-384 0 0,3 38 56 0 0,-4-32-193 0 0,5 56 122 0 0,2 8-12 0 0,-1 0-1 0 0,1 0 1 0 0,-1-1-1 0 0,1 1 1 0 0,0-1-1 0 0,-1 1 1 0 0,1 0 0 0 0,0-1-1 0 0,0 1 1 0 0,0-1-1 0 0,0-1 1 0 0,-1-72 82 0 0,-3 52-146 0 0,3 21 49 0 0,1-16 55 0 0,0 12-35 0 0,0 5 41 0 0,0-18 87 0 0,-2-12-222 0 0,2 30 106 0 0,0-16-128 0 0,0 11 115 0 0,0 4 154 0 0,-1 1-196 0 0,-2-9 1801 0 0,-11-1-1209 0 0,-90-57-458 0 0,103 68-94 0 0,-19-13-129 0 0,15 10 102 0 0,4 2 60 0 0,1 1-13 0 0,0 0 0 0 0,0 0-1 0 0,1 0 1 0 0,-1 0 0 0 0,0 0 0 0 0,0 0 0 0 0,0 0 0 0 0,0-1 0 0 0,0 1 0 0 0,0 0-1 0 0,0 0 1 0 0,0 0 0 0 0,0 0 0 0 0,0 0 0 0 0,0 0 0 0 0,0-1 0 0 0,0 1-1 0 0,0 0 1 0 0,0 0 0 0 0,0 0 0 0 0,0 0 0 0 0,0 0 0 0 0,0 0 0 0 0,0-1-1 0 0,0 1 1 0 0,0 0 0 0 0,0 0 0 0 0,0 0 0 0 0,0 0 0 0 0,0 0 0 0 0,0 0-1 0 0,0-1 1 0 0,0 1 0 0 0,0 0 0 0 0,0 0 0 0 0,0 0 0 0 0,0 0 0 0 0,0 0-1 0 0,-1 0 1 0 0,1 0 0 0 0,0 0 0 0 0,0-1 0 0 0,0 1 0 0 0,0 0 0 0 0,0 0-1 0 0,0 0 1 0 0,0 0 0 0 0,-1 0 0 0 0,1 0 0 0 0,0 0 0 0 0,0 0 0 0 0,0 0 0 0 0,0 0-1 0 0,0 0 1 0 0,-1 0 0 0 0,17-8 559 0 0,130-47 447 0 0,-131 49-1018 0 0,-12 6-122 0 0,0-1 1 0 0,0 0 0 0 0,0-1-1 0 0,0 1 1 0 0,0 0 0 0 0,4-3-1 0 0,-7 4-92 0 0,2-1-55 0 0,-2 1 235 0 0,0 0 0 0 0,0 0-1 0 0,1 0 1 0 0,-1 0 0 0 0,0 0-1 0 0,0 0 1 0 0,0 0 0 0 0,0 0-1 0 0,1 0 1 0 0,-1 0 0 0 0,0 0 0 0 0,0 0-1 0 0,0 0 1 0 0,0 0 0 0 0,1 0-1 0 0,-1 0 1 0 0,0 0 0 0 0,0 0-1 0 0,0 0 1 0 0,0 0 0 0 0,0 0 0 0 0,1 0-1 0 0,-1-1 1 0 0,0 1 0 0 0,0 0-1 0 0,0 0 1 0 0,0 0 0 0 0,0 0-1 0 0,0 0 1 0 0,0 0 0 0 0,1-1 0 0 0,-1 1-1 0 0,0 0 1 0 0,0 0 0 0 0,0 0-1 0 0,0 0 1 0 0,0-1 0 0 0,0 1-1 0 0,0 0 1 0 0,0 0 0 0 0,0 0 0 0 0,0-1-1 0 0,-3-1-4 0 0,0 0 0 0 0,-1 0 0 0 0,1 1-1 0 0,-1-1 1 0 0,1 1 0 0 0,-1 0 0 0 0,0 0 0 0 0,-3-1-1 0 0,-37-4-178 0 0,0 1 55 0 0,14-1 155 0 0,-83-22-80 0 0,97 22 291 0 0,8 1 249 0 0,27 2-381 0 0,23-1 1 0 0,97-9 182 0 0,-120 11-253 0 0,53-10 35 0 0,-71 11-133 0 0,1 1-103 0 0,-2 0 178 0 0,0 0 0 0 0,0 0-1 0 0,0 0 1 0 0,1 0 0 0 0,-1 0 0 0 0,0 0 0 0 0,0 0 0 0 0,0 0-1 0 0,0 0 1 0 0,1 0 0 0 0,-1 0 0 0 0,0 0 0 0 0,0 0 0 0 0,0 0 0 0 0,0-1-1 0 0,1 1 1 0 0,-1 0 0 0 0,0 0 0 0 0,0 0 0 0 0,0 0 0 0 0,0 0 0 0 0,0 0-1 0 0,1 0 1 0 0,-1 0 0 0 0,0 0 0 0 0,0-1 0 0 0,0 1 0 0 0,0 0-1 0 0,0 0 1 0 0,0 0 0 0 0,0 0 0 0 0,0 0 0 0 0,1-1 0 0 0,-1 1 0 0 0,0 0-1 0 0,0 0 1 0 0,0 0 0 0 0,0 0 0 0 0,0-1 0 0 0,0 1 0 0 0,0 0 0 0 0,0 0-1 0 0,0 0 1 0 0,0 0 0 0 0,0-1 0 0 0,-4-2-12 0 0,1 0 0 0 0,0 0 0 0 0,-1 0 0 0 0,0 1 0 0 0,0-1 0 0 0,0 1 0 0 0,0 0 0 0 0,-8-3 0 0 0,-42-12 3 0 0,19 7 6 0 0,26 7 60 0 0,-6-1-37 0 0,1-1 0 0 0,0-1 0 0 0,-1 0 0 0 0,-24-16 0 0 0,38 21 45 0 0,1 1-44 0 0,0 0 0 0 0,0 0-1 0 0,0 0 1 0 0,-1 0 0 0 0,1 0 0 0 0,0-1-1 0 0,0 1 1 0 0,0 0 0 0 0,0 0 0 0 0,0 0 0 0 0,-1 0-1 0 0,1-1 1 0 0,0 1 0 0 0,0 0 0 0 0,0 0 0 0 0,0 0-1 0 0,0-1 1 0 0,0 1 0 0 0,0 0 0 0 0,0 0 0 0 0,0 0-1 0 0,0-1 1 0 0,0 1 0 0 0,0 0 0 0 0,0 0 0 0 0,0 0-1 0 0,0-1 1 0 0,0 1 0 0 0,0 0 0 0 0,0 0 0 0 0,0-1-1 0 0,0 1 1 0 0,0 0 0 0 0,1-1-4 0 0,-1 0 0 0 0,1 1 0 0 0,0-1 0 0 0,-1 1 0 0 0,1-1 0 0 0,0 1 0 0 0,0-1 0 0 0,-1 1 0 0 0,1-1 0 0 0,0 1 0 0 0,0 0 0 0 0,-1-1 0 0 0,1 1 0 0 0,0 0 0 0 0,0 0 0 0 0,0-1 0 0 0,0 1 0 0 0,0 0 1 0 0,0 0-1 0 0,0 0 0 0 0,0 0 0 0 0,1 0 0 0 0,37-2 115 0 0,64-7 140 0 0,-78 4-284 0 0,-23 5-44 0 0,5-3-136 0 0,-7 3 194 0 0,0 0-1 0 0,0 0 1 0 0,1 0-1 0 0,-1 0 0 0 0,0 0 1 0 0,0 0-1 0 0,0 0 1 0 0,0 0-1 0 0,0 0 0 0 0,1-1 1 0 0,-1 1-1 0 0,0 0 1 0 0,0 0-1 0 0,0 0 0 0 0,0 0 1 0 0,0 0-1 0 0,1 0 1 0 0,-1 0-1 0 0,0 0 0 0 0,0 0 1 0 0,0-1-1 0 0,0 1 1 0 0,0 0-1 0 0,0 0 1 0 0,0 0-1 0 0,0 0 0 0 0,0 0 1 0 0,1 0-1 0 0,-1-1 1 0 0,0 1-1 0 0,0 0 0 0 0,0 0 1 0 0,0 0-1 0 0,0 0 1 0 0,0-1-1 0 0,0 1 0 0 0,0 0 1 0 0,0 0-1 0 0,0 0 1 0 0,0 0-1 0 0,0-1 0 0 0,0 1 1 0 0,0 0-1 0 0,0 0 1 0 0,0 0-1 0 0,0 0 0 0 0,-1 0 1 0 0,1-1-1 0 0,0 1 1 0 0,0 0-1 0 0,0 0 0 0 0,0 0 1 0 0,-15-8-19 0 0,0 0 0 0 0,-1 1 0 0 0,0 1 0 0 0,-31-7 1 0 0,24 6-14 0 0,0 0 1 0 0,-20-10 0 0 0,41 16 36 0 0,-4-1 13 0 0,0-2 0 0 0,0 1 0 0 0,-8-7 0 0 0,14 10 34 0 0,-4-4 121 0 0,0-2 96 0 0,4 5-147 0 0,2 0-56 0 0,0-1-29 0 0,1 0 1 0 0,-1 0-1 0 0,1 1 0 0 0,0-1 0 0 0,-1 1 0 0 0,1 0 0 0 0,0-1 1 0 0,0 1-1 0 0,0 1 0 0 0,4-2 0 0 0,38-5 24 0 0,-14 3-41 0 0,67-18 114 0 0,-97 22-151 0 0,-1 0-1 0 0,1-1 1 0 0,0 1-1 0 0,-1 0 1 0 0,1 0-1 0 0,-1 0 1 0 0,1 0 0 0 0,-1-1-1 0 0,1 1 1 0 0,-1 0-1 0 0,1-1 1 0 0,0 1-1 0 0,-1 0 1 0 0,0-1-1 0 0,1 1 1 0 0,-1 0-1 0 0,1-1 1 0 0,-1 1-1 0 0,1-1 1 0 0,-1 1-1 0 0,0-1 1 0 0,1 1-1 0 0,-1-1 1 0 0,0 1-1 0 0,0-1 1 0 0,1 1-1 0 0,-1-1 1 0 0,0 0 0 0 0,0 0-1 0 0,0 1 10 0 0,0-1 0 0 0,0 1 0 0 0,-1-1 1 0 0,1 0-1 0 0,0 1 0 0 0,0-1 0 0 0,-1 1 0 0 0,1-1 0 0 0,-1 1 1 0 0,1-1-1 0 0,0 1 0 0 0,-1-1 0 0 0,1 1 0 0 0,-1-1 0 0 0,1 1 0 0 0,-1 0 1 0 0,1-1-1 0 0,-1 1 0 0 0,1 0 0 0 0,-1 0 0 0 0,0-1 0 0 0,1 1 0 0 0,-1 0 1 0 0,1 0-1 0 0,-1 0 0 0 0,0-1 0 0 0,0 1 0 0 0,-3-1-44 0 0,-8-2-85 0 0,-1 1 0 0 0,-14-1 0 0 0,-10 0-71 0 0,36 3 262 0 0,-28-3 1603 0 0,28 3-1606 0 0,1 1 0 0 0,0-1 1 0 0,-1 0-1 0 0,1 0 0 0 0,0-1 1 0 0,-1 1-1 0 0,1 0 0 0 0,0 0 1 0 0,-1 0-1 0 0,1 0 0 0 0,-1 0 1 0 0,1 0-1 0 0,0 0 0 0 0,-1 0 1 0 0,1-1-1 0 0,0 1 0 0 0,0 0 1 0 0,-1 0-1 0 0,1-1 0 0 0,0 1 1 0 0,0 0-1 0 0,0 0 0 0 0,-1-1 1 0 0,1 1-1 0 0,13-44 313 0 0,6-111-191 0 0,-16 88-150 0 0,5-56 188 0 0,1 53-193 0 0,-5 42-245 0 0,-4 23-4244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45 937 140 0 0,'0'0'630'0'0,"-2"2"-913"0"0,1 0 327 0 0,-1 0 3 0 0,1 0 1 0 0,-1 0-1 0 0,0 0 0 0 0,1 0 1 0 0,-1 0-1 0 0,0 0 1 0 0,-2 1-1 0 0,3-2 593 0 0,-8 16 8048 0 0,9-31-8558 0 0,0 10-20 0 0,2-14 279 0 0,0 4-127 0 0,-2-3-83 0 0,-1-5-129 0 0,-1 0 0 0 0,-6-25 0 0 0,4 19-58 0 0,1 11 47 0 0,2-2 0 0 0,0-23-1 0 0,1 40-51 0 0,0-8-312 0 0,0 7 477 0 0,1 0 0 0 0,-1 0 0 0 0,1 1 0 0 0,0-1 0 0 0,0 1 0 0 0,2-5 0 0 0,-2 4-234 0 0,0 2 154 0 0,15-20 1194 0 0,-14 20-935 0 0,8-3 125 0 0,13 0-344 0 0,1 0 1 0 0,-1 1-1 0 0,33 1 1 0 0,-19 1-33 0 0,300-13 38 0 0,-289 13-140 0 0,-2 0 140 0 0,-44 1-151 0 0,9 0-37 0 0,5 0-56 0 0,-14 0 90 0 0,0 0-23 0 0,5 1 44 0 0,-5-1-32 0 0,39 4-113 0 0,-39-4 198 0 0,19 2-24 0 0,28 5 41 0 0,-11-1 36 0 0,42 5-130 0 0,-78-10 30 0 0,34 4 41 0 0,-34-5-46 0 0,8 2 956 0 0,-9-3-924 0 0,-1 1 0 0 0,1 0-1 0 0,0-1 1 0 0,-1 1 0 0 0,1 0-1 0 0,0-1 1 0 0,-1 1 0 0 0,1 0-1 0 0,-1-1 1 0 0,1 1 0 0 0,-1 0-1 0 0,1-1 1 0 0,-1 0 0 0 0,1 1-1 0 0,0-1 1 0 0,-1-1 22 0 0,1 0 0 0 0,-1 1 0 0 0,1-1 0 0 0,-1 0 0 0 0,0 0 0 0 0,0 1 0 0 0,1-1 0 0 0,-2-3-1 0 0,3-7 55 0 0,-1-1 0 0 0,2 0 0 0 0,-1 0-1 0 0,6-14 1 0 0,3-14-2 0 0,8-26-86 0 0,-11 44 17 0 0,-2 0 0 0 0,0 0 0 0 0,2-27 0 0 0,6-82-33 0 0,-11 100 56 0 0,6-51 42 0 0,2 35-180 0 0,-11 46 56 0 0,6-21-263 0 0,-6 18-4493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1216 0 0,'0'0'5153'0'0,"3"1"-4916"0"0,4 2-26 0 0,2 0 0 0 0,-1-1 0 0 0,0 0 1 0 0,0 0-1 0 0,16 0 0 0 0,46 0 709 0 0,106-5 1740 0 0,-150 2-2489 0 0,3 2 0 0 0,181-9 1183 0 0,-195 7-1276 0 0,-14 1-82 0 0,2 0-18 0 0,58-4 326 0 0,-60 4-275 0 0,10 0 16 0 0,281-1 1106 0 0,-161 4-987 0 0,-129-3-81 0 0,0 0-57 0 0,9 0 18 0 0,-8 0-26 0 0,9 0 7 0 0,5 0 88 0 0,-16 0-99 0 0,1 0-152 0 0,5 0 35 0 0,-5 0-6 0 0,-6 1-827 0 0,-13 2 928 0 0,12-2-3 0 0,2-1 16 0 0,-23-1-82 0 0,-87-9 240 0 0,23 5-322 0 0,48 5 190 0 0,-109-2 56 0 0,9-10-186 0 0,-18 0 112 0 0,67 12 32 0 0,-100 11-80 0 0,135-8 122 0 0,56-3-107 0 0,0 0 34 0 0,-41 1 40 0 0,41-1-87 0 0,-30 1 115 0 0,114 0 607 0 0,56 14-589 0 0,-19-2-312 0 0,89 7 62 0 0,-147-18 182 0 0,81 5-564 0 0,-93-6 556 0 0,8-1-160 0 0,-31 0 81 0 0,64-2-28 0 0,-88 2 127 0 0,-1 0-47 0 0,16-3 15 0 0,-15 3-9 0 0,0 0-56 0 0,17-1 0 0 0,-17 1 20 0 0,-1 0-47 0 0,26 4-352 0 0,-25-4 383 0 0,18 2-568 0 0,-13-2 630 0 0,-5 0 32 0 0,4 1 115 0 0,-5 0-506 0 0,-4 0-1830 0 0,-210-13 5124 0 0,189 10-2854 0 0,-254-23 948 0 0,229 25-941 0 0,-142 0 680 0 0,108 0-522 0 0,-121-13 1 0 0,162 9 945 0 0,187 13-909 0 0,204 8-210 0 0,-215-16-194 0 0,-35-2-331 0 0,123 16 1 0 0,-219-14 169 0 0,1-1 1 0 0,0 1-1 0 0,-1-1 1 0 0,1 1-1 0 0,5 3 1 0 0,-1 3-3075 0 0,-4-2-5220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2 376 0 0,'0'0'117'0'0,"-5"-1"12"0"0,5 4 3304 0 0,6 9-3062 0 0,-5-9 52 0 0,10-1 272 0 0,-1-1-270 0 0,-1-1 0 0 0,0 0-1 0 0,14-2 1 0 0,-14 1-257 0 0,0 1 0 0 0,0 0 0 0 0,16 1 0 0 0,71 17 332 0 0,112 16 719 0 0,-150-28-764 0 0,0-2 0 0 0,115-7-1 0 0,-149 2-544 0 0,46 4-1 0 0,-4 1-148 0 0,-22-2 14 0 0,44 7 0 0 0,-7 0 286 0 0,-79-9-94 0 0,17 1-66 0 0,-18 0 71 0 0,3-1-51 0 0,1 0 73 0 0,-1 1-1 0 0,1 0 1 0 0,-1 0 0 0 0,0 0 0 0 0,0 0-1 0 0,1 1 1 0 0,-2-1 0 0 0,9 6 0 0 0,-9-5 6 0 0,1 0 0 0 0,-1-1 0 0 0,1 1 0 0 0,0 0 0 0 0,-1-2 1 0 0,8 3-1 0 0,4 1 108 0 0,-14-3-108 0 0,4-1-5 0 0,10 2 246 0 0,-9-3-744 0 0,-11-3 495 0 0,0 0-1 0 0,0 0 1 0 0,-1 1-1 0 0,1-1 1 0 0,-1 1-1 0 0,0 1 1 0 0,0-1-1 0 0,-1 1 1 0 0,2 0 0 0 0,-2 0-1 0 0,-8-1 1 0 0,-14-1 38 0 0,-38 0 1 0 0,26 2 142 0 0,-15-1-104 0 0,-85-10 1771 0 0,127 10-1660 0 0,0-1 0 0 0,-16-6 0 0 0,16 5-118 0 0,-28-6 0 0 0,-216-17 1627 0 0,224 27-1353 0 0,0 2 0 0 0,-49 6 1 0 0,29-1 39 0 0,23-1-172 0 0,22-3-142 0 0,1 0 0 0 0,0 0-1 0 0,-1-1 1 0 0,-9 0 0 0 0,-4 1 385 0 0,-3 2-208 0 0,-15 4 28 0 0,38-8-283 0 0,-26 7 243 0 0,-2 0-259 0 0,28-7 43 0 0,-20 5 135 0 0,-15-1-112 0 0,25-4 910 0 0,12 0-903 0 0,0 0 1 0 0,-1 0-1 0 0,1 0 1 0 0,0 0-1 0 0,0 0 1 0 0,0 0-1 0 0,0 0 0 0 0,0 0 1 0 0,0 0-1 0 0,0-1 1 0 0,0 1-1 0 0,-1 0 1 0 0,1 0-1 0 0,0 0 0 0 0,0 0 1 0 0,0 0-1 0 0,0 0 1 0 0,0 0-1 0 0,0 0 1 0 0,0 0-1 0 0,0 0 0 0 0,0-1 1 0 0,0 1-1 0 0,0 0 1 0 0,0 0-1 0 0,0 0 1 0 0,0 0-1 0 0,0 0 0 0 0,0 0 1 0 0,0 0-1 0 0,0 0 1 0 0,0-1-1 0 0,0 1 1 0 0,0 0-1 0 0,0 0 0 0 0,0 0 1 0 0,0 0-1 0 0,0 0 1 0 0,0 0-1 0 0,0 0 1 0 0,0-1-1 0 0,0 1 0 0 0,0 0 1 0 0,0 0-1 0 0,2-2 77 0 0,-1 0 1 0 0,1 0-1 0 0,0 1 0 0 0,-1-1 0 0 0,1 1 0 0 0,0 0 0 0 0,3-2 0 0 0,-2 1-48 0 0,1 0 0 0 0,-1 0 0 0 0,1 0 0 0 0,-1 1 0 0 0,7-2 0 0 0,12-6-2 0 0,-16 6-44 0 0,1 1 0 0 0,0 0 1 0 0,0 0-1 0 0,-1 1 1 0 0,1 0-1 0 0,12-1 0 0 0,-1 0 96 0 0,-8 0-92 0 0,0 2-1 0 0,0-1 1 0 0,0 2-1 0 0,11 0 1 0 0,19 1-60 0 0,189 8 171 0 0,-194-8-190 0 0,-13-2-84 0 0,8 0 189 0 0,-29 0-87 0 0,10-1 20 0 0,-3 1 41 0 0,-6-1 92 0 0,0 2-129 0 0,0 0-12 0 0,17-2-110 0 0,126 4-17 0 0,10 17 143 0 0,18-2 206 0 0,-165-18-212 0 0,16 3-28 0 0,-22-3 19 0 0,19 0-33 0 0,11 2-31 0 0,-31-2 43 0 0,2 1 45 0 0,43 4 130 0 0,-45-4-159 0 0,2-1 13 0 0,28 2 44 0 0,-29-2-67 0 0,0 0-1 0 0,39 1 54 0 0,-39-1 24 0 0,8 1-83 0 0,-4-1-244 0 0,-403-48-1900 0 0,250 40 2119 0 0,146 7 66 0 0,-37-2-31 0 0,-44 2 0 0 0,-2 2 9 0 0,15 1 164 0 0,23 0-140 0 0,19 0 0 0 0,-97 14-69 0 0,56-6-30 0 0,49-7 83 0 0,0 2 1 0 0,-31 11 0 0 0,35-11 7 0 0,-14 3 128 0 0,9-4-132 0 0,-23 3 0 0 0,41-6-10 0 0,-10 1 102 0 0,7-1-150 0 0,4-1-42 0 0,31-12-17017 0 0,-20 8 15530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1 388 0 0,'0'0'14061'0'0,"-1"3"-14036"0"0,0 20-24 0 0,1 0 0 0 0,4 31 0 0 0,0-6-58 0 0,-7 75 163 0 0,0-28-59 0 0,-1-49 511 0 0,4-44-430 0 0,0 7 487 0 0,0 6-1 0 0,0-14 68 0 0,0 0-604 0 0,3 5-10 0 0,-2-5 180 0 0,3-1-244 0 0,-2 0-72 0 0,-4 0-371 0 0,-16-4 410 0 0,17 3 18 0 0,0 1 0 0 0,-1 0 0 0 0,1 0-1 0 0,-1 0 1 0 0,1 0 0 0 0,0 1 0 0 0,-1-1-1 0 0,1 0 1 0 0,0 0 0 0 0,-1 1 0 0 0,1-1 0 0 0,0 1-1 0 0,0-1 1 0 0,-1 1 0 0 0,-1 1 0 0 0,-3 2-40 0 0,-13 3-17 0 0,1 2-1 0 0,0 0 0 0 0,-18 13 1 0 0,10-5 229 0 0,23-15-149 0 0,0 0-1 0 0,0 0 1 0 0,1 0 0 0 0,-1 1-1 0 0,0-1 1 0 0,1 1 0 0 0,0 0 0 0 0,-1 0-1 0 0,1 0 1 0 0,0 0 0 0 0,1 0-1 0 0,-1 0 1 0 0,0 0 0 0 0,1 0 0 0 0,0 1-1 0 0,0-1 1 0 0,0 1 0 0 0,0-1-1 0 0,0 7 1 0 0,0 2 34 0 0,1 1-1 0 0,0-1 1 0 0,1 0-1 0 0,3 13 1 0 0,-3-14 7 0 0,0-2-35 0 0,1 5 70 0 0,0 0 0 0 0,0-1-1 0 0,1 1 1 0 0,1 0 0 0 0,9 22 0 0 0,-9-31-44 0 0,-1 1 1 0 0,1-1-1 0 0,0 0 1 0 0,0 0-1 0 0,1 0 1 0 0,0-2-1 0 0,8 9 0 0 0,41 23 39 0 0,-40-26-23 0 0,-6-5-35 0 0,0 0 0 0 0,0-1 0 0 0,0 0 0 0 0,1 0 1 0 0,-1-1-1 0 0,1 0 0 0 0,-1 0 0 0 0,1-1 0 0 0,16 1 0 0 0,-3-2 44 0 0,0-1 0 0 0,38-7-1 0 0,-51 5-58 0 0,0 1 0 0 0,1-1 0 0 0,-1 0 0 0 0,0 0 0 0 0,0-1 0 0 0,0-1 0 0 0,-1 0 0 0 0,0 0 0 0 0,0-1-1 0 0,0 1 1 0 0,0-1 0 0 0,-1-1 0 0 0,7-8 0 0 0,-7 6-37 0 0,-2 0 0 0 0,0 0 0 0 0,0-1 0 0 0,0 0 0 0 0,-1 0 0 0 0,-1 0 0 0 0,0 0 0 0 0,3-13 0 0 0,-4 4-58 0 0,0-38 1 0 0,-10 11 15 0 0,5 38 1 0 0,0-1 1 0 0,-1 1 0 0 0,0 0-1 0 0,-1 0 1 0 0,1 1 0 0 0,-1 0-1 0 0,-1 0 1 0 0,1 0 0 0 0,-1 0-1 0 0,-8-6 1 0 0,10 10-2 0 0,0 1 0 0 0,-1 0 0 0 0,1 0 0 0 0,-7-3 0 0 0,11 5 70 0 0,-2 0 6 0 0,-33-7-141 0 0,20 3 169 0 0,-2 3 10 0 0,-25-7-142 0 0,40 7 104 0 0,-12 1-161 0 0,8 0 94 0 0,-10 0 39 0 0,-16-1 86 0 0,28 1-39 0 0,-20 0-174 0 0,22 0 124 0 0,-18 2 52 0 0,4 0 41 0 0,13-2-4857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37 651 604 0 0,'0'0'1870'0'0,"-1"-3"-1837"0"0,-6-11 8264 0 0,5 13-8380 0 0,-7-6 7666 0 0,9 6-7395 0 0,0-16 519 0 0,1 8-577 0 0,0-1 0 0 0,0 2 0 0 0,-1-2 0 0 0,-2-15 0 0 0,1-6 28 0 0,-8-103 283 0 0,4 68-219 0 0,3 26-305 0 0,2 39 59 0 0,-1-24 626 0 0,2 24-582 0 0,0 0 0 0 0,0-1 0 0 0,0 1 0 0 0,1 0 0 0 0,-1 0 0 0 0,0 0-1 0 0,1 0 1 0 0,-1 1 0 0 0,1-1 0 0 0,-1 0 0 0 0,1 1 0 0 0,-1-1 0 0 0,1 1 0 0 0,0-1 0 0 0,-1 1-1 0 0,3-1 1 0 0,35-3-155 0 0,-20 2 190 0 0,0 0-31 0 0,164-22-4 0 0,-130 19 30 0 0,-51 5-80 0 0,9 0-111 0 0,7-1-175 0 0,-16 1 196 0 0,-1 1 29 0 0,2-1 131 0 0,-2 0-67 0 0,0 0-1 0 0,1 0 1 0 0,-1 0 0 0 0,0 1 0 0 0,0-1-1 0 0,0 0 1 0 0,1 1 0 0 0,-1-1 0 0 0,0 1 0 0 0,0 0-1 0 0,0-1 1 0 0,0 1 0 0 0,0 0 0 0 0,0 0-1 0 0,1 1 1 0 0,-1-2 69 0 0,-1 1-50 0 0,1 0 0 0 0,0 0 0 0 0,-1 0 0 0 0,1 0 0 0 0,0 0 1 0 0,0 0-1 0 0,0-1 0 0 0,-1 1 0 0 0,1 0 0 0 0,0-1 0 0 0,0 1 0 0 0,0 0 0 0 0,1 0 0 0 0,10 6-49 0 0,-11-6 88 0 0,3 5-203 0 0,-4-6 196 0 0,0 0 1 0 0,0 1-1 0 0,0-1 1 0 0,1 0-1 0 0,-1 0 1 0 0,0 0-1 0 0,0 0 1 0 0,0 0 0 0 0,0 1-1 0 0,0-1 1 0 0,0 0-1 0 0,0 0 1 0 0,1 0-1 0 0,-1 0 1 0 0,0 0-1 0 0,0 0 1 0 0,0 0-1 0 0,0 0 1 0 0,0 1-1 0 0,1-1 1 0 0,-1 0 0 0 0,0 0-1 0 0,0 0 1 0 0,0 0-1 0 0,0 0 1 0 0,1 0-1 0 0,-1 0 1 0 0,0 0-1 0 0,0 0 1 0 0,0 0-1 0 0,0 0 1 0 0,1 0-1 0 0,-1 0 1 0 0,0 0 0 0 0,0 0-1 0 0,0 0 1 0 0,0 0-1 0 0,1-1 1 0 0,-1 1-1 0 0,0 0 1 0 0,0 0-1 0 0,0 0 1 0 0,0 0-1 0 0,0 0 1 0 0,1 0-1 0 0,-1 0 1 0 0,0 0 0 0 0,0-1-1 0 0,0 1 1 0 0,0 0-1 0 0,0 0 1 0 0,0 0-1 0 0,0 0 1 0 0,1-1-1 0 0,2-16 122 0 0,1-26 1 0 0,2-5-247 0 0,-6 44 122 0 0,1-3-60 0 0,0 0-1 0 0,0 0 1 0 0,1 0 0 0 0,0 1 0 0 0,3-8 0 0 0,2-14-46 0 0,-3 17-324 0 0,-4 10 325 0 0,1 2-653 0 0,-1-1 722 0 0,0 0 1 0 0,0 0-1 0 0,0 0 1 0 0,0 0 0 0 0,0 0-1 0 0,0 0 1 0 0,0 0-1 0 0,0 0 1 0 0,1 0-1 0 0,-1 0 1 0 0,0 0-1 0 0,0 0 1 0 0,0 0-1 0 0,0 0 1 0 0,0 0-1 0 0,0 0 1 0 0,0 1-1 0 0,1-1 1 0 0,-1 0-1 0 0,0 0 1 0 0,0 0 0 0 0,0 0-1 0 0,0-1 1 0 0,0 1-1 0 0,0 0 1 0 0,0 0-1 0 0,0 0 1 0 0,1 0-1 0 0,-1 0 1 0 0,0 0-1 0 0,0 0 1 0 0,0 0-1 0 0,0 0 1 0 0,0 0-1 0 0,0 0 1 0 0,0 0 0 0 0,0 0-1 0 0,0 0 1 0 0,1 0-1 0 0,-1 0 1 0 0,0 0-1 0 0,0-1 1 0 0,0 1-1 0 0,0 0 1 0 0,0 0-1 0 0,0 0 1 0 0,0 0-1 0 0,0 0 1 0 0,0 0-1 0 0,0 0 1 0 0,0 0-1 0 0,0 0 1 0 0,0 0 0 0 0,0 0-1 0 0,0 0 1 0 0,0-1-1 0 0,0 1 1 0 0,0 0-1 0 0,0 0 1 0 0,0 0-1 0 0,0 0 1 0 0,0 0-1 0 0,0 0 1 0 0,0-1-1 0 0,48 94-633 0 0,-15-24 417 0 0,-3-18 181 0 0,-25-38-55 0 0,4 2 34 0 0,8 17 979 0 0,-16-31-135 0 0,0-4-745 0 0,3-7-44 0 0,0 0-1 0 0,-1-1 0 0 0,0 1 1 0 0,0-1-1 0 0,-1 0 0 0 0,1-11 1 0 0,-1 4-26 0 0,7-25 0 0 0,25-62-900 0 0,-34 104 803 0 0,0 0 64 0 0,0 0 0 0 0,0 0 0 0 0,0 0 0 0 0,1 0 0 0 0,-1 0-1 0 0,0 0 1 0 0,0 0 0 0 0,1 0 0 0 0,-1 0 0 0 0,0 0 0 0 0,1 0 0 0 0,-1 0 0 0 0,1 1 0 0 0,-1-1 0 0 0,1 0 0 0 0,0 0 0 0 0,-1 1 0 0 0,1-1 0 0 0,1 0 0 0 0,2 6 52 0 0,0 1 0 0 0,0 0-1 0 0,0 0 1 0 0,0 1 0 0 0,-1-1 0 0 0,4 14 0 0 0,13 48-85 0 0,-16-51 111 0 0,1 10-28 0 0,-3-18 19 0 0,-1-1 1 0 0,1 0-1 0 0,0 0 1 0 0,1 0-1 0 0,0 0 0 0 0,7 12 1 0 0,-6-4 310 0 0,-4-14-141 0 0,0 0 0 0 0,0 0 0 0 0,1 0 0 0 0,-1-1 0 0 0,1 1-1 0 0,-1 0 1 0 0,2 4 0 0 0,-1-5 489 0 0,2-3-605 0 0,1-2-19 0 0,0 0 0 0 0,0 0 0 0 0,-1-1 0 0 0,0 1 0 0 0,1-1 0 0 0,-2 0 0 0 0,1 0 0 0 0,-1 0 0 0 0,0 0 0 0 0,0 0 0 0 0,2-6 0 0 0,2-11-79 0 0,6-34 1 0 0,-8 14-7 0 0,0-65 0 0 0,-2 95-955 0 0,0 10 424 0 0,0 3 557 0 0,-2 0 0 0 0,1 0 0 0 0,0 0 0 0 0,0 0 0 0 0,0 0 0 0 0,0 0 0 0 0,-1 1 0 0 0,1-1 0 0 0,0 0 0 0 0,0 2 0 0 0,4 10-41 0 0,6 21 1 0 0,18 92-361 0 0,-13-50 425 0 0,-14-72 144 0 0,-1-4-109 0 0,-1 1-1 0 0,1-1 1 0 0,-1 1-1 0 0,0 0 1 0 0,1-1 0 0 0,-1 1-1 0 0,0-1 1 0 0,0 1-1 0 0,1-1 1 0 0,-1 1-1 0 0,0 0 1 0 0,0-1-1 0 0,0 1 1 0 0,0 0-1 0 0,0-1 1 0 0,0 1 0 0 0,0 0-1 0 0,0 0 1 0 0,1 1 262 0 0,-1-2-275 0 0,0 1 0 0 0,0-1 0 0 0,0 0 0 0 0,1 0 0 0 0,-1 0 0 0 0,0 0 0 0 0,0 1 0 0 0,0-1 0 0 0,0 0 0 0 0,0 0 0 0 0,0 0 0 0 0,0 0 0 0 0,0 0 0 0 0,0 0 0 0 0,0 1 0 0 0,0-1 0 0 0,0 0 0 0 0,0 0 0 0 0,1 0 0 0 0,-1 0 0 0 0,0 0 0 0 0,0 0 0 0 0,0 0 0 0 0,0 1 0 0 0,0-1 0 0 0,0 0 0 0 0,1 0 0 0 0,-1 0 0 0 0,0 0 0 0 0,0 0 0 0 0,0 0 0 0 0,0 0 0 0 0,0 0 0 0 0,1 0 0 0 0,-1 0 0 0 0,0 0 0 0 0,0 0 0 0 0,0 0 1 0 0,0 0-1 0 0,0 0 0 0 0,1 0 0 0 0,-1 0 0 0 0,0 0 0 0 0,0 0 0 0 0,0 0 0 0 0,0 0 0 0 0,1 0 0 0 0,-1 0 0 0 0,0 0 0 0 0,0-1 0 0 0,5-3 34 0 0,-1-1 0 0 0,1 0-1 0 0,0 0 1 0 0,-1 0 0 0 0,0-1 0 0 0,6-11 0 0 0,18-43 123 0 0,-16 33-120 0 0,27-61-436 0 0,-27 59 207 0 0,-12 29 136 0 0,6-12-556 0 0,-5 11 592 0 0,-1 5-849 0 0,-2 12 785 0 0,2-12 782 0 0,12 9 400 0 0,1-8-1064 0 0,0-1 0 0 0,1 1 0 0 0,0-2 0 0 0,0 0 0 0 0,0-1 0 0 0,27 1 0 0 0,17 4-28 0 0,-38-4 10 0 0,1-2 0 0 0,25 0 0 0 0,-29-1-63 0 0,7 1-52 0 0,-21-1 113 0 0,8 0 25 0 0,-2 0-50 0 0,-7 0 23 0 0,9 1-195 0 0,18 0 238 0 0,-27-1 86 0 0,0 0-178 0 0,39 0 1 0 0,-39 0 101 0 0,0 0-155 0 0,5 0 125 0 0,-5 0 13 0 0,0 0-83 0 0,5 0 4 0 0,-5 0 12 0 0,0 1-7 0 0,39 1-110 0 0,-40-2 189 0 0,1 0-288 0 0,-1 0 181 0 0,1 0 1 0 0,-1 1-1 0 0,0-1 1 0 0,0 0-1 0 0,0 1 0 0 0,1-1 1 0 0,-1 1-1 0 0,0 0 0 0 0,0-1 1 0 0,0 1-1 0 0,0 0 1 0 0,0 0-1 0 0,0 0 0 0 0,0-1 1 0 0,0 1-1 0 0,1 2 0 0 0,-2-2-7 0 0,1 7-37 0 0,1 1 98 0 0,3 12-1 0 0,19 68-90 0 0,-9-32 92 0 0,-5-23-68 0 0,9 69 0 0 0,-10-34-199 0 0,-7-46 251 0 0,0 8 11 0 0,-2-29-11 0 0,1 1-15 0 0,0-1 0 0 0,-1 1 0 0 0,1-1-1 0 0,-1 1 1 0 0,0-1 0 0 0,0 1 0 0 0,0-1-1 0 0,0 4 1 0 0,0-4 102 0 0,2 33-43 0 0,-2-34-12 0 0,0 8 28 0 0,0 5-389 0 0,-1-8-4565 0 0,-1-3 4100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1236 0 0,'0'0'11531'0'0,"4"0"-11237"0"0,90 3 2366 0 0,190 9-911 0 0,-169-7-1328 0 0,41 2 59 0 0,10 14-352 0 0,-166-21-127 0 0,55 8 106 0 0,89 9 66 0 0,76-11-135 0 0,-219-6-46 0 0,1 0-14 0 0,8 0 37 0 0,-6 0 16 0 0,25-1-64 0 0,-27 1 56 0 0,0 1 3 0 0,16-1-126 0 0,-16 0 54 0 0,0 0-20 0 0,6 0 119 0 0,-6 0-15 0 0,-1 0-14 0 0,6 0-45 0 0,-5-1-13 0 0,4 1 49 0 0,-6 0-37 0 0,0 0 0 0 0,0 0 0 0 0,0 0 0 0 0,0 0 0 0 0,0 0 0 0 0,0 0 0 0 0,0 0 0 0 0,0 0 0 0 0,0 0 0 0 0,0 0 0 0 0,0 0 0 0 0,0-1 0 0 0,0 1 0 0 0,0 0 0 0 0,0 0 0 0 0,0 0 0 0 0,0 0 0 0 0,0 0 0 0 0,0 0 0 0 0,0 0 1 0 0,0 0-1 0 0,0 0 0 0 0,0 0 0 0 0,0 0 0 0 0,0 0 0 0 0,0 0 0 0 0,0 0 0 0 0,0 0 0 0 0,0 0 0 0 0,0-1 0 0 0,0 1 0 0 0,0 0 0 0 0,0 0 0 0 0,0 0 0 0 0,0 0 0 0 0,0 0 0 0 0,0 0 0 0 0,0 0 0 0 0,0 0 0 0 0,0 0 0 0 0,-22-6-4 0 0,1 0 1 0 0,-1 1-1 0 0,-25-1 0 0 0,-12-2-41 0 0,-18-9 63 0 0,29 6-60 0 0,-55-5-1 0 0,-52 5 119 0 0,-87 8 93 0 0,54 16-256 0 0,90-5 211 0 0,23 4-99 0 0,22-3 67 0 0,51-9-57 0 0,-20 2 25 0 0,17-2 11 0 0,4 0 22 0 0,-9 3-236 0 0,2-3 137 0 0,5 0-4 0 0,-5 1 308 0 0,-16 1 672 0 0,95 9-874 0 0,88 0-1 0 0,13 2 30 0 0,94 12-412 0 0,-115-10 252 0 0,-47-5 13 0 0,-60-9 88 0 0,-42-1-2 0 0,0 0-47 0 0,6 0 4 0 0,-6 0-35 0 0,9-1 118 0 0,-3 2-66 0 0,-5-1-11 0 0,7 0 28 0 0,60 3 47 0 0,-2 0-249 0 0,-67-3 174 0 0,1 0-45 0 0,5 1 4 0 0,-5-1 24 0 0,0 0-186 0 0,2 0 184 0 0,-1 1-94 0 0,0-1 0 0 0,0 0 0 0 0,0 0 1 0 0,0 0-1 0 0,0 0 0 0 0,0-1 0 0 0,0 1 0 0 0,4-2 0 0 0,-7 2 95 0 0,0-2-177 0 0,0-1 130 0 0,-1 1 0 0 0,0-1 0 0 0,1 1 0 0 0,-1 0 0 0 0,0 0 0 0 0,0-1 0 0 0,0 1 0 0 0,0 0 0 0 0,-1 0 0 0 0,1-1 0 0 0,-1 1 0 0 0,1 0 0 0 0,-1 1 0 0 0,-3-4 0 0 0,1 2-5 0 0,0 0 0 0 0,-1 0 0 0 0,1 1 0 0 0,0-1 0 0 0,-1 1 0 0 0,-9-3 0 0 0,-4-1-49 0 0,-2 2 0 0 0,-36-4 0 0 0,43 7 42 0 0,-51-5-22 0 0,32 4 43 0 0,-36-8 1 0 0,51 6 64 0 0,0 2-1 0 0,0 0 1 0 0,-21 1 0 0 0,-89-13 90 0 0,65 6-14 0 0,0 3 0 0 0,-71 2 0 0 0,70 7-206 0 0,-1 0 172 0 0,32-2 70 0 0,23-2-146 0 0,6 0-2 0 0,-7 1 156 0 0,-18 0-204 0 0,27-1 82 0 0,-11-1 11 0 0,-54-5 222 0 0,64 6 204 0 0,-4 0-271 0 0,4 0 23 0 0,5 2 1074 0 0,42 9-1114 0 0,60 9-1 0 0,54-3-57 0 0,-107-12-137 0 0,226 22-38 0 0,-243-22 54 0 0,34 9-1 0 0,4 2 1 0 0,68 18 97 0 0,-26-5-35 0 0,-42-17-134 0 0,-71-12 119 0 0,13 2 137 0 0,-13-1-177 0 0,4 0 235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80 848 0 0,'0'0'2225'0'0,"11"-18"487"0"0,0-19-964 0 0,-10 36-1914 0 0,0-2 298 0 0,0 0-1 0 0,-1 0 1 0 0,1 0-1 0 0,-1 0 1 0 0,1 0 0 0 0,-1-3-1 0 0,3 44 2859 0 0,16 84-1596 0 0,14 128 33 0 0,-30-153-1035 0 0,-4-82-400 0 0,0-13 11 0 0,1 0 1 0 0,0 1-1 0 0,0-1 1 0 0,0 1-1 0 0,0 0 1 0 0,0-1-1 0 0,1 4 1 0 0,0-4 97 0 0,-1 0-159 0 0,-2 5-429 0 0,-5-4-4876 0 0,6-3 5178 0 0,0-1 0 0 0,0 1 0 0 0,0 0 0 0 0,0 0 0 0 0,0-1 0 0 0,0 1 0 0 0,0-1 0 0 0,0 1 0 0 0,0-1 0 0 0,0 1 0 0 0,0-1 0 0 0,-1-1 0 0 0,-6-2-3742 0 0,7 3 2331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1944 0 0,'0'0'1528'0'0,"0"-2"-711"0"0,4-24 9714 0 0,-2 30-10235 0 0,25 60 701 0 0,-15-39-416 0 0,14 44-1 0 0,-20-53-506 0 0,-5-14-42 0 0,0 0 1 0 0,0 1 0 0 0,0 0-1 0 0,0-1 1 0 0,-1 1 0 0 0,1-1-1 0 0,-1 1 1 0 0,1 2 0 0 0,0-2 16 0 0,-1 0 0 0 0,1 0 0 0 0,0 0-1 0 0,1 0 1 0 0,-1 0 0 0 0,0 0 0 0 0,1 0 0 0 0,2 2 0 0 0,-4-4 249 0 0,2 6 433 0 0,-2-6-681 0 0,0-1 0 0 0,0 0 0 0 0,0 0 0 0 0,0 0 1 0 0,1 1-1 0 0,-1-1 0 0 0,0 0 0 0 0,0 0 0 0 0,0 0 0 0 0,0 0 1 0 0,0 1-1 0 0,0-1 0 0 0,0 0 0 0 0,0 0 0 0 0,1 0 0 0 0,-1 0 0 0 0,0 0 1 0 0,0 1-1 0 0,0-1 0 0 0,0 0 0 0 0,1 0 0 0 0,-1 0 0 0 0,0 0 1 0 0,0 0-1 0 0,0 0 0 0 0,0 0 0 0 0,1 0 0 0 0,-1 0 0 0 0,0 0 1 0 0,0 0-1 0 0,0 0 0 0 0,1 1 0 0 0,-1-1 0 0 0,0 0 0 0 0,0-1 1 0 0,0 1-1 0 0,0 0 0 0 0,1 0 0 0 0,-1 0 0 0 0,0 0 0 0 0,0 0 1 0 0,0 0-1 0 0,1 0 0 0 0,-1 0 0 0 0,0 0 0 0 0,0 0 0 0 0,1-1 1 0 0,52-51 1035 0 0,23-22-472 0 0,-62 61-603 0 0,7-4-359 0 0,-19 16 38 0 0,0-1 0 0 0,-1 1 0 0 0,1-1 0 0 0,0 1 0 0 0,-1-1 0 0 0,1 1 0 0 0,0-3 0 0 0,3-2-4251 0 0,-4 5 3222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1000 0 0,'0'0'5861'0'0,"5"-3"-5371"0"0,-2 4 4096 0 0,8 23-4327 0 0,0 0-1 0 0,-3 0 1 0 0,13 48 0 0 0,-9-10 27 0 0,5 65 0 0 0,-15-107-222 0 0,4 115 14 0 0,-6-134-43 0 0,0 0-13 0 0,0 6 8 0 0,0-6 177 0 0,-1 1-1 0 0,1-1 0 0 0,0 1 1 0 0,0 0-1 0 0,0-1 1 0 0,1 1-1 0 0,-1-1 0 0 0,0 1 1 0 0,1 0-1 0 0,-1-1 1 0 0,1 1-1 0 0,-1-1 0 0 0,0 1 1 0 0,1-1-1 0 0,0 0 0 0 0,0 0 1 0 0,0 1-1 0 0,0-1 1 0 0,1 2-1 0 0,0-2-51 0 0,18-1 327 0 0,96-6 0 0 0,-72 3-400 0 0,79 3 0 0 0,77 25 121 0 0,-111-12-275 0 0,-4-1 209 0 0,117 7-139 0 0,-200-19-18 0 0,2 2 27 0 0,14-3-81 0 0,29 3 228 0 0,-1-1-139 0 0,59 2-73 0 0,-58-3 73 0 0,70 9 0 0 0,-28-2-101 0 0,-79-7-28 0 0,27 4-73 0 0,45 6 125 0 0,-44-5-63 0 0,-36-5 91 0 0,29 4-234 0 0,-30-4 256 0 0,0 0 0 0 0,0 0 0 0 0,0 0 0 0 0,0 0 0 0 0,0 0 0 0 0,1 0 0 0 0,-1 1 0 0 0,0-1 0 0 0,0 0 0 0 0,0 1 0 0 0,1-1 0 0 0,-1 0 0 0 0,0 1 0 0 0,0 0 0 0 0,0-1 0 0 0,0 1 0 0 0,2 1 0 0 0,-2-1-58 0 0,-1 1-45 0 0,0 4 64 0 0,-1 6-22 0 0,2 18 18 0 0,10 109 54 0 0,-11-123-69 0 0,1 0 1 0 0,-2 27-1 0 0,0-31 90 0 0,0 2-1 0 0,1-2 1 0 0,0 2-1 0 0,3 13 1 0 0,5 44-118 0 0,-2-32 4 0 0,-4-24 100 0 0,11 72 120 0 0,-8-61-80 0 0,-2-12-62 0 0,7 23 0 0 0,-9-35 4 0 0,4 24 114 0 0,-5-25-107 0 0,0-1 0 0 0,0 1 1 0 0,0-1-1 0 0,0 1 0 0 0,0-1 1 0 0,-1 1-1 0 0,1 0 0 0 0,0-1 0 0 0,0 1 1 0 0,0-1-1 0 0,0 1 0 0 0,0-1 1 0 0,-1 1-1 0 0,1-1 0 0 0,0 1 1 0 0,-1-1-1 0 0,1 1 0 0 0,0-1 1 0 0,-1 1-1 0 0,1-1 0 0 0,0 1 1 0 0,-1-1-1 0 0,1 0 0 0 0,-1 1 1 0 0,1-1-1 0 0,-1 0 0 0 0,1 1 1 0 0,-1-1-1 0 0,1 0 0 0 0,-1 0 0 0 0,1 1 1 0 0,-1-1-1 0 0,0 0 0 0 0,1 0 1 0 0,-1 0-1 0 0,1 0 0 0 0,-1 0 1 0 0,1 0-1 0 0,-2 0 0 0 0,-29 1 109 0 0,23-2-136 0 0,-137 7-130 0 0,142-6 225 0 0,-1-1-70 0 0,-1 1 71 0 0,0 0 0 0 0,0 0 0 0 0,0 0 0 0 0,-10 2 0 0 0,18 1-26 0 0,5 3-19 0 0,-1-1 0 0 0,0 0 0 0 0,1 0 0 0 0,0-1 0 0 0,1 0 1 0 0,10 4-1 0 0,32 9-12 0 0,122 46 115 0 0,-155-55-124 0 0,83 38-29 0 0,-94-43-168 0 0,-6-3 151 0 0,0 1-1 0 0,0-1 1 0 0,0 0 0 0 0,0 0-1 0 0,0 1 1 0 0,0-1 0 0 0,0 1-1 0 0,-1-1 1 0 0,1 1 0 0 0,0-1-1 0 0,0 1 1 0 0,0 0 0 0 0,-1-1-1 0 0,1 1 1 0 0,0 0 0 0 0,0-1-1 0 0,0 3 1 0 0,-4-2-61 0 0,-7 3 48 0 0,0-1 0 0 0,-1 0 0 0 0,0-1 0 0 0,1 0 0 0 0,-1 0 0 0 0,-19-1 0 0 0,-27 4-90 0 0,-95 22 119 0 0,115-20-36 0 0,35-7 32 0 0,-23 7 27 0 0,25-7 22 0 0,-1 0 0 0 0,1 0 0 0 0,0 0 0 0 0,0 0 1 0 0,0 0-1 0 0,0 1 0 0 0,0-1 0 0 0,0 0 0 0 0,0 0 0 0 0,0 0 1 0 0,-1 0-1 0 0,1 0 0 0 0,0 0 0 0 0,0 0 0 0 0,0 0 0 0 0,0 0 1 0 0,0 0-1 0 0,0 1 0 0 0,0-1 0 0 0,0 0 0 0 0,0 0 0 0 0,0 0 1 0 0,0 0-1 0 0,0 0 0 0 0,0 0 0 0 0,0 1 0 0 0,0-1 0 0 0,0 0 0 0 0,0 0 1 0 0,0 0-1 0 0,0 0 0 0 0,0 0 0 0 0,0 0 0 0 0,0 1 0 0 0,0-1 1 0 0,0 0-1 0 0,0 0 0 0 0,0 0 0 0 0,0 0 0 0 0,0 0 0 0 0,0 0 1 0 0,0 0-1 0 0,0 1 0 0 0,0-1 0 0 0,0 0 0 0 0,0 0 0 0 0,0 0 1 0 0,0 0-1 0 0,9 7 108 0 0,14 4-49 0 0,109 21 191 0 0,-40-10-176 0 0,-77-18-131 0 0,0 0 0 0 0,-1 2 0 0 0,21 11 0 0 0,-34-16-40 0 0,0-1-69 0 0,6 5-336 0 0,-7-5 475 0 0,0 1 0 0 0,0-1 0 0 0,1 0 1 0 0,-1 0-1 0 0,0 0 0 0 0,0 0 0 0 0,0 0 1 0 0,0 0-1 0 0,0 0 0 0 0,0 0 0 0 0,0 0 1 0 0,1 0-1 0 0,-1 1 0 0 0,0-1 0 0 0,0 0 1 0 0,0 0-1 0 0,0 0 0 0 0,0 0 0 0 0,0 0 0 0 0,0 0 1 0 0,0 1-1 0 0,0-1 0 0 0,0 0 0 0 0,0 0 1 0 0,0 0-1 0 0,0 0 0 0 0,0 0 0 0 0,0 0 1 0 0,0 0-1 0 0,0 0 0 0 0,0 0 0 0 0,0 1 1 0 0,0-1-1 0 0,0 0 0 0 0,0 0 0 0 0,0 0 0 0 0,0 0 1 0 0,0 0-1 0 0,0 0 0 0 0,0 1 0 0 0,0-1 1 0 0,0 0-1 0 0,0 0 0 0 0,-1 0 0 0 0,1 0 1 0 0,0 0-1 0 0,0 0 0 0 0,0 0 0 0 0,0 0 1 0 0,0 1-1 0 0,-9 2-57 0 0,1 0 0 0 0,-1 0 0 0 0,1-1 1 0 0,-1 0-1 0 0,0-1 0 0 0,-17 2 0 0 0,-60-5-160 0 0,29 0 244 0 0,-141 17 556 0 0,196-15-533 0 0,1 0 136 0 0,1 0-160 0 0,-1 0 0 0 0,1 0 0 0 0,0 0 0 0 0,0 0 0 0 0,0 0 0 0 0,0 0 0 0 0,-1 0 0 0 0,1 0 0 0 0,0 0 0 0 0,0 0 0 0 0,0 0 0 0 0,0 0 0 0 0,-1 0 0 0 0,1 0 0 0 0,0 0 0 0 0,0 0 0 0 0,0 0 0 0 0,0 1 0 0 0,-1-1 0 0 0,1 0 0 0 0,0 0 0 0 0,0 0 0 0 0,0 0 0 0 0,0 0 0 0 0,0 0 0 0 0,0 0 0 0 0,0 0 0 0 0,-1 0 0 0 0,1 0 0 0 0,0 1 0 0 0,0-1 0 0 0,0 0 0 0 0,0 0-1 0 0,0 0 1 0 0,0 0 0 0 0,0 1 0 0 0,0-1 0 0 0,0 0 0 0 0,0 0 0 0 0,0 0 0 0 0,0 0 0 0 0,0 1 0 0 0,0-1 0 0 0,0 0 0 0 0,0 0 0 0 0,0 0 0 0 0,0 0 0 0 0,0 1 0 0 0,0-1 0 0 0,0 0 0 0 0,0 0 0 0 0,0 0 0 0 0,1 0 0 0 0,-1 1 0 0 0,0-1 0 0 0,0 0 0 0 0,0 0 0 0 0,0 0 0 0 0,0 0 0 0 0,0 0 0 0 0,0 0 0 0 0,1 1 0 0 0,-1-1 0 0 0,0 0 0 0 0,0 0 0 0 0,0 0 0 0 0,8 9 254 0 0,-8-9-301 0 0,5 3 61 0 0,0 0 1 0 0,0 0 0 0 0,0 0-1 0 0,0-1 1 0 0,0 0 0 0 0,0 0 0 0 0,11 2-1 0 0,1 2 83 0 0,133 37 367 0 0,-65-19-385 0 0,10-2-196 0 0,-94-21 5 0 0,0-1-35 0 0,0 0-21 0 0,0 1 1 0 0,0-1-1 0 0,1 1 0 0 0,-1-1 0 0 0,0 1 1 0 0,0-1-1 0 0,0 1 0 0 0,0 0 0 0 0,0-1 1 0 0,0 1-1 0 0,1 1 0 0 0,-9 1 107 0 0,0 0 0 0 0,-1-1-1 0 0,1 0 1 0 0,0 0 0 0 0,-1 0 0 0 0,-7 0-1 0 0,-15 3-8 0 0,-1 1-1 0 0,-38 16 0 0 0,68-22 33 0 0,-23 10 68 0 0,23-10-16 0 0,0 0-1 0 0,1 0 0 0 0,-1 0 1 0 0,0 0-1 0 0,1 0 0 0 0,-1 1 0 0 0,1-1 1 0 0,0 0-1 0 0,-1 1 0 0 0,0-1 1 0 0,1 0-1 0 0,-1 1 0 0 0,1-1 1 0 0,-1 1-1 0 0,1-1 0 0 0,-1 1 0 0 0,1-1 1 0 0,0 1-1 0 0,-1-1 0 0 0,1 1 1 0 0,0-1-1 0 0,-1 1 0 0 0,1 0 0 0 0,0-1 1 0 0,-1 1-1 0 0,1-1 0 0 0,0 1 1 0 0,0 0-1 0 0,0-1 0 0 0,0 1 0 0 0,0 0 1 0 0,0-1-1 0 0,0 1 0 0 0,0 0 1 0 0,0-1-1 0 0,0 1 0 0 0,0 0 1 0 0,0-1-1 0 0,0 1 0 0 0,0 0 0 0 0,1-1 1 0 0,-1 1-1 0 0,0-1 0 0 0,1 1 1 0 0,-1 0-1 0 0,1 0 0 0 0,0 1-18 0 0,1 9-31 0 0,-1-6 54 0 0,0-1-1 0 0,-1 0 1 0 0,1 0 0 0 0,-1 1 0 0 0,1-2-1 0 0,-1 2 1 0 0,-1 3 0 0 0,0 18-63 0 0,1-25 41 0 0,0 22 86 0 0,-3 6-82 0 0,2-16 59 0 0,0-7-78 0 0,0 1 0 0 0,0-1 0 0 0,-1 0 0 0 0,1 1 0 0 0,-6 10 0 0 0,-1 7-24 0 0,-5 19 3 0 0,8-30 27 0 0,-5 29 0 0 0,0 7-8 0 0,6-30-1 0 0,1 0 1 0 0,-2 31-1 0 0,4-38 34 0 0,0 1 0 0 0,-3 13 0 0 0,3-11 2 0 0,1-14-20 0 0,0 1-23 0 0,-3 92 82 0 0,-3-31 25 0 0,6-62-110 0 0,-1 12 42 0 0,-1 3-48 0 0,-2 9 42 0 0,4-23-26 0 0,-2 24 4 0 0,-2 4 289 0 0,4-28-280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5937 0 0,'0'0'20659'0'0,"8"-3"-19934"0"0,28-10 386 0 0,1 1 0 0 0,1 2 0 0 0,68-8 0 0 0,127 5-3708 0 0,-209 15 589 0 0,-9 1-3676 0 0,-28 23-13245 0 0,9-21 17374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1320 0 0,'0'0'9876'0'0,"3"0"-9421"0"0,166 5 3062 0 0,-126-5-3188 0 0,60 1-349 0 0,-1 3-1 0 0,0 6 0 0 0,135 29 1 0 0,-194-30-398 0 0,46 5 0 0 0,-87-14 315 0 0,-70-7-924 0 0,21 1 936 0 0,-210-25-46 0 0,62 5-89 0 0,141 20 209 0 0,-107-8-228 0 0,112 13 863 0 0,47 1-24 0 0,8 0-654 0 0,48 5 0 0 0,101 22 0 0 0,-66-10 83 0 0,-47-9-159 0 0,305 44-1672 0 0,-346-52 1510 0 0,-7 0-887 0 0,-146-10 793 0 0,23 1 333 0 0,47 5 76 0 0,-233-15 806 0 0,314 19 23 0 0,6 1-776 0 0,87 11 173 0 0,85 10 144 0 0,191-3-604 0 0,-366-19 57 0 0,-1 0 32 0 0,5-1 104 0 0,-5 1-53 0 0,-4-2-189 0 0,-208-37 30 0 0,-9 15 130 0 0,-50 8 898 0 0,269 16 14 0 0,6 2-697 0 0,10 3-24 0 0,0-1 0 0 0,1 0 1 0 0,0-2-1 0 0,18 2 0 0 0,73 0 141 0 0,-54-3-120 0 0,110 8-283 0 0,179 35-1 0 0,-322-42 145 0 0,0 0-1738 0 0,-59-14 1633 0 0,-1 1 0 0 0,0 2 0 0 0,-44-4 0 0 0,36 6 108 0 0,-241-20-489 0 0,234 24 376 0 0,48 3 1082 0 0,8 0-395 0 0,18 3-247 0 0,36 3-85 0 0,-12-4 40 0 0,109 10-139 0 0,-144-12-333 0 0,-7 1-1 0 0,-3-1-1081 0 0,-64-11 925 0 0,1 0 696 0 0,24 6 2947 0 0,65 6-3118 0 0,1 1 0 0 0,-1 1 0 0 0,26 7 0 0 0,-19-4-283 0 0,101 20-1683 0 0,-87-17-1625 0 0,1 1-3936 0 0,-35-7 5768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1708 0 0,'0'0'14861'0'0,"3"-3"-14826"0"0,1 0-15 0 0,-2 2 3 0 0,-1 0 0 0 0,1 0 0 0 0,0 0 0 0 0,-1 0 0 0 0,1 0 0 0 0,0 0 0 0 0,0 0 1 0 0,2-1-1 0 0,-3 2 52 0 0,36-6 275 0 0,14-1 46 0 0,21-1 505 0 0,-61 7-543 0 0,-1 1-1 0 0,1 0 0 0 0,-1 1 0 0 0,14 2 0 0 0,16-3 426 0 0,98 4 147 0 0,-97-5-859 0 0,-19 1 10 0 0,114 5-222 0 0,71 7 249 0 0,-162-10 10 0 0,15 0 99 0 0,22 0-259 0 0,-28 1 143 0 0,-52-3-94 0 0,0 0-6 0 0,41 0 4 0 0,-42 0-46 0 0,11 0 57 0 0,-3 0-8 0 0,-7 0-81 0 0,0 0 48 0 0,16-1 73 0 0,-16 1-32 0 0,11 0 54 0 0,21 1-238 0 0,-32-1 151 0 0,0 0 203 0 0,5 0-95 0 0,-5 0-56 0 0,17 1 46 0 0,-18-1-103 0 0,1 0-65 0 0,2 2 179 0 0,0-1 230 0 0,-1 0-3746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0,'0'0'1214'0'0,"9"0"4500"0"0,-5 21-4624 0 0,2 36 0 0 0,-3-21-610 0 0,12 112 644 0 0,-12-121-967 0 0,0-5-115 0 0,-2 33 0 0 0,-2-40 408 0 0,0-5-2406 0 0,1-1-5443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25 408 0 0,'-4'-1'123'0'0,"-13"-3"13"0"0,13 3 226 0 0,-6 3 362 0 0,0 3-291 0 0,0-1 0 0 0,1 1-1 0 0,0 1 1 0 0,-1 0-1 0 0,2 0 1 0 0,-1 1-1 0 0,1 0 1 0 0,0 1-1 0 0,-9 11 1 0 0,0 4 638 0 0,2 1 0 0 0,0 0 1 0 0,-18 45-1 0 0,30-63-927 0 0,1 0-1 0 0,0 0 0 0 0,1 1 0 0 0,-1-2 1 0 0,1 2-1 0 0,1-1 0 0 0,-1 0 0 0 0,1 1 1 0 0,0-1-1 0 0,0 0 0 0 0,1 0 0 0 0,0 1 1 0 0,0-1-1 0 0,0 0 0 0 0,4 10 0 0 0,5 12 279 0 0,9 28 255 0 0,8-8-23 0 0,-25-46-621 0 0,0 0 1 0 0,0 0 0 0 0,0 0 0 0 0,1 0-1 0 0,-1 0 1 0 0,0-1 0 0 0,1 0 0 0 0,-1 1-1 0 0,1-1 1 0 0,0 0 0 0 0,-1 0 0 0 0,1 0-1 0 0,-1 0 1 0 0,1 0 0 0 0,4 0 0 0 0,3 0-8 0 0,0 0 0 0 0,0-1 0 0 0,0 0 0 0 0,0 0 0 0 0,-1-1 0 0 0,1-1 0 0 0,0 0 0 0 0,0 0 0 0 0,-1 0 0 0 0,1-1 0 0 0,-1-1 0 0 0,0 1 0 0 0,0-2 1 0 0,0 1-1 0 0,0-2 0 0 0,-1 1 0 0 0,0 0 0 0 0,0-1 0 0 0,-1-1 0 0 0,0 0 0 0 0,0 0 0 0 0,0 0 0 0 0,10-16 0 0 0,-6 6-36 0 0,0-2-1 0 0,-1 0 1 0 0,-1 1-1 0 0,-1-2 1 0 0,-1 0 0 0 0,-1 0-1 0 0,5-23 1 0 0,-10 37 4 0 0,0 1-1 0 0,-1 0 1 0 0,1-1 0 0 0,-1 1 0 0 0,-1 0 0 0 0,1-1 0 0 0,-1 1-1 0 0,0 0 1 0 0,-2-9 0 0 0,-1 4-39 0 0,1 0 1 0 0,-1 1-1 0 0,-10-17 0 0 0,10 20-2 0 0,0 2 0 0 0,-1-2-1 0 0,1 2 1 0 0,-1-1 0 0 0,0 0 0 0 0,0 1 0 0 0,-1 0-1 0 0,1 1 1 0 0,-1-1 0 0 0,-8-3 0 0 0,4 1 40 0 0,1 1 1 0 0,-14-11-1 0 0,19 12-17 0 0,0 2 0 0 0,0-1-1 0 0,-1 0 1 0 0,1 1 0 0 0,-1 0 0 0 0,0 0-1 0 0,0 0 1 0 0,-7-1 0 0 0,11 2 12 0 0,-1 0 1 0 0,0 1-1 0 0,0-1 1 0 0,0 1-1 0 0,0-1 1 0 0,0 1-1 0 0,0 0 1 0 0,0 0-1 0 0,0 0 1 0 0,0 0-1 0 0,0 0 1 0 0,0 1 0 0 0,0-1-1 0 0,0 0 1 0 0,0 1-1 0 0,0 0 1 0 0,-2 0-1 0 0,-1 2-7 0 0,-28 11-29 0 0,26-10 18 0 0,0 0-1 0 0,0 0 0 0 0,0 1 1 0 0,1 1-1 0 0,0-1 0 0 0,0 1 1 0 0,-5 6-1 0 0,7-8 42 0 0,1 0 0 0 0,0 1 0 0 0,0-1 0 0 0,1 1 0 0 0,-1 0-1 0 0,-2 8 1 0 0,-1 1 18 0 0,6-12-91 0 0,-2 4 322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0,'0'0'1379'0'0,"0"4"-1327"0"0,1 4-187 0 0,0 1 673 0 0,-1 1 2908 0 0,12 13-2330 0 0,4 26-282 0 0,12 44-205 0 0,-21-61-493 0 0,7 63-1 0 0,-13-76-114 0 0,-1 1 1 0 0,0-1-1 0 0,-2 1 0 0 0,-5 29 0 0 0,2-6 219 0 0,4-33-180 0 0,1 0 0 0 0,-1-1 0 0 0,-5 15 0 0 0,5-17 19 0 0,0 0 0 0 0,1 0 0 0 0,-1 1 0 0 0,2 6 0 0 0,-1-7 134 0 0,0-6-146 0 0,0 0-175 0 0,0-1 0 0 0,0 1-1 0 0,0-1 1 0 0,0 1 0 0 0,0-1 0 0 0,-1 1 0 0 0,1-1 0 0 0,0 1-1 0 0,0-1 1 0 0,0 0 0 0 0,-1 1 0 0 0,1-1 0 0 0,0 1 0 0 0,-1-1 0 0 0,1 0-1 0 0,0 1 1 0 0,-1 0 0 0 0,-4-1-94 0 0,1-2-5521 0 0,-6-7 4284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1328 0 0,'0'0'3971'0'0,"3"3"-3836"0"0,66 81 2114 0 0,-22-24-1366 0 0,-39-50-694 0 0,-1 0 0 0 0,-1 1-1 0 0,0 0 1 0 0,8 19 0 0 0,7 14 125 0 0,-2-7 1466 0 0,-19-36-1722 0 0,0-1 0 0 0,0 0 0 0 0,0 0 1 0 0,1 0-1 0 0,-1 1 0 0 0,0-1 0 0 0,0 0 0 0 0,0 0 1 0 0,1 0-1 0 0,-1 1 0 0 0,0-1 0 0 0,0 0 1 0 0,0 0-1 0 0,1 0 0 0 0,-1 0 0 0 0,0 0 0 0 0,0 0 1 0 0,1 1-1 0 0,-1-1 0 0 0,0 0 0 0 0,0 0 1 0 0,1 0-1 0 0,-1 0 0 0 0,0 0 0 0 0,1 0 0 0 0,-1 0 1 0 0,0 0-1 0 0,0 0 0 0 0,1 0 0 0 0,-1 0 1 0 0,0 0-1 0 0,0 0 0 0 0,1-1 0 0 0,11-5 539 0 0,9-15-196 0 0,-20 20-229 0 0,71-74 820 0 0,57-65-574 0 0,-112 117-465 0 0,-5 7-595 0 0,1 1-1 0 0,17-17 1 0 0,-28 27 367 0 0,-2 4-2191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3 264 0 0,'0'0'397'0'0,"0"0"-371"0"0,0 0 0 0 0,0 0 0 0 0,0 0 1 0 0,0-1-1 0 0,0 1 0 0 0,0 0 0 0 0,0 0 0 0 0,0 0 1 0 0,0 0-1 0 0,0 0 0 0 0,0 0 0 0 0,0-1 0 0 0,0 1 1 0 0,0 0-1 0 0,0 0 0 0 0,0 0 0 0 0,1 0 0 0 0,-1 0 1 0 0,0 0-1 0 0,0 0 0 0 0,0-1 0 0 0,0 1 0 0 0,0 0 1 0 0,0 0-1 0 0,0 0 0 0 0,0 0 0 0 0,1 0 1 0 0,-1 0-1 0 0,0 0 0 0 0,0 0 0 0 0,0 0 0 0 0,0 0 1 0 0,0 0-1 0 0,0 0 0 0 0,1 0 0 0 0,-1 0 0 0 0,0 0 1 0 0,0 0-1 0 0,0 0 0 0 0,0 0 0 0 0,0 0 0 0 0,0 0 1 0 0,1 0-1 0 0,-1 0 0 0 0,0 0 0 0 0,0 0 0 0 0,0 0 1 0 0,0 0-1 0 0,0 0 0 0 0,0 0 0 0 0,1 0 0 0 0,-1 0 1 0 0,0 0-1 0 0,0 1 0 0 0,0-1 0 0 0,0 0 1 0 0,0 0-1 0 0,0 0 0 0 0,0 0 0 0 0,0 0 0 0 0,0 0 1 0 0,2 5 15 0 0,-2 0 0 0 0,1 0 1 0 0,-1 0-1 0 0,1 0 0 0 0,-1 0 1 0 0,-1-1-1 0 0,1 1 0 0 0,-1 0 1 0 0,-2 8-1 0 0,-5 38 201 0 0,3-34-203 0 0,4-13-149 0 0,0 1 0 0 0,-1 0 0 0 0,0 0 0 0 0,0 0 0 0 0,0-1 0 0 0,0 1-1 0 0,-1-1 1 0 0,-5 7 0 0 0,4-6-1249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1944 0 0,'0'0'1357'0'0,"2"-8"1137"0"0,-1 0 7182 0 0,-1 12-9588 0 0,-3 109 775 0 0,3-63-208 0 0,0-48-646 0 0,0 12 30 0 0,0-11-4779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46 704 0 0,'0'0'3294'0'0,"0"-3"-2933"0"0,5-9 6738 0 0,-3 9-6841 0 0,1 1-1 0 0,0-1 1 0 0,-1 1-1 0 0,1-1 1 0 0,0 1-1 0 0,1 0 0 0 0,3-2 1 0 0,-6 4-26 0 0,16-6 67 0 0,-14 5-301 0 0,-1 0 1 0 0,0 1-1 0 0,0-1 0 0 0,1 1 0 0 0,-1 0 0 0 0,0 0 1 0 0,1 0-1 0 0,-1 0 0 0 0,0 0 0 0 0,1 0 0 0 0,-1 1 1 0 0,0-1-1 0 0,1 1 0 0 0,-1 0 0 0 0,0-1 0 0 0,0 1 1 0 0,1 0-1 0 0,-1 0 0 0 0,3 3 0 0 0,-5-4-40 0 0,1 0 34 0 0,0 0-1 0 0,-1 1 1 0 0,1-1 0 0 0,-1 0 0 0 0,1 0 0 0 0,0 1 0 0 0,-1-1 0 0 0,1 0 0 0 0,-1 1 0 0 0,1-1 0 0 0,-1 0 0 0 0,1 1-1 0 0,-1-1 1 0 0,1 1 0 0 0,-1-1 0 0 0,1 1 0 0 0,-1-1 0 0 0,0 1 0 0 0,1-1 0 0 0,-1 1 0 0 0,0-1 0 0 0,1 2 0 0 0,5 12 60 0 0,-6-12-34 0 0,1 1-24 0 0,-2-1 0 0 0,1 1 1 0 0,0-1-1 0 0,0 0 1 0 0,-1 1-1 0 0,1-1 1 0 0,-1 0-1 0 0,0 1 1 0 0,0-1-1 0 0,1 0 0 0 0,-4 4 1 0 0,2-2-8 0 0,0-1 0 0 0,-1 1 0 0 0,1 0 0 0 0,-1-1 0 0 0,1 1 0 0 0,-1-1 0 0 0,-1 0 0 0 0,1-1 0 0 0,-1 1 0 0 0,1 0 0 0 0,-5 2 0 0 0,-24 16 70 0 0,31-21-19 0 0,0 1-38 0 0,0 0 0 0 0,-1-1-1 0 0,1 1 1 0 0,0 0 0 0 0,0-1-1 0 0,-1 1 1 0 0,1-1 0 0 0,-1 0-1 0 0,1 1 1 0 0,-1-1 0 0 0,1 0-1 0 0,-1 0 1 0 0,1 0 0 0 0,-1 0-1 0 0,-1 0 1 0 0,1 0 625 0 0,-3-1-232 0 0,5 0 438 0 0,10-3 469 0 0,-7 3-1653 0 0,1 0 409 0 0,24-6 161 0 0,-26 7-256 0 0,5 0 12 0 0,-5 0 20 0 0,0 1 1 0 0,0-1 0 0 0,1 0-1 0 0,-1 1 1 0 0,0-1 0 0 0,0 1-1 0 0,0 0 1 0 0,0 0-1 0 0,0-1 1 0 0,4 4 0 0 0,3 0 3 0 0,-8-3-8 0 0,1 0-1 0 0,-1 0 1 0 0,0-1-1 0 0,0 1 1 0 0,0 0-1 0 0,0 1 1 0 0,0-1-1 0 0,0 0 1 0 0,0 0-1 0 0,0 0 1 0 0,0 0-1 0 0,0 1 1 0 0,-1-1-1 0 0,2 2 0 0 0,0 2 9 0 0,-1-4 14 0 0,0 2-13 0 0,0-1-1 0 0,0-1 1 0 0,-1 2 0 0 0,1-1-1 0 0,-1 0 1 0 0,0 0 0 0 0,1 1-1 0 0,-1-1 1 0 0,0 0 0 0 0,0 0-1 0 0,-1 4 1 0 0,-2-3-30 0 0,0 0 0 0 0,0 0 0 0 0,-1 0 0 0 0,1 0 0 0 0,-1-1 0 0 0,1 1 1 0 0,-1-1-1 0 0,1 0 0 0 0,-1 0 0 0 0,-8 3 0 0 0,-41 10-53 0 0,50-14 87 0 0,2-1-48 0 0,-13 0-1553 0 0,11-1 1945 0 0,1-1-3567 0 0,13-16-7632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3 960 0 0,'0'0'2186'0'0,"3"-3"3081"0"0,-2 16-5006 0 0,-1-10-36 0 0,0-1-20 0 0,0 6 169 0 0,1 0 0 0 0,-1 0 0 0 0,2 1 0 0 0,-1-1 0 0 0,4 11 0 0 0,9 16 1815 0 0,-14-34-1952 0 0,0-1-42 0 0,0 0-170 0 0,1 1 0 0 0,-1-1 1 0 0,0 0-1 0 0,0 0 0 0 0,0 0 0 0 0,0 1 1 0 0,0-1-1 0 0,0 0 0 0 0,0 0 0 0 0,1 0 1 0 0,-1 0-1 0 0,0 1 0 0 0,0-1 0 0 0,0 0 1 0 0,1 0-1 0 0,-1 0 0 0 0,0 0 1 0 0,0 0-1 0 0,0 0 0 0 0,1 0 0 0 0,-1 1 1 0 0,0-1-1 0 0,0 0 0 0 0,0 0 0 0 0,1 0 1 0 0,-1 0-1 0 0,0 0 0 0 0,0 0 0 0 0,1 0 1 0 0,-1 0-1 0 0,0 0 0 0 0,0 0 1 0 0,0 0-1 0 0,0 0 0 0 0,0 0 0 0 0,1-1 1 0 0,-1 1-1 0 0,0 0 0 0 0,1 0 0 0 0,-1 0-21 0 0,4-2 42 0 0,0 0 0 0 0,0 0 0 0 0,-1 0 1 0 0,1 0-1 0 0,0-1 0 0 0,-1 1 0 0 0,0-1 0 0 0,0 0 0 0 0,0 0 1 0 0,4-5-1 0 0,-3-1 51 0 0,1 0-143 0 0,-1 0 1 0 0,0-1-1 0 0,4-15 0 0 0,-3 7-427 0 0,-5 18 463 0 0,0 0 1 0 0,0 0 0 0 0,1 0-1 0 0,-1 0 1 0 0,0 0-1 0 0,0-1 1 0 0,0 1-1 0 0,0 0 1 0 0,0 0-1 0 0,0 0 1 0 0,0 0 0 0 0,0 0-1 0 0,0 0 1 0 0,0 0-1 0 0,1 0 1 0 0,-1 0-1 0 0,0 0 1 0 0,0 0-1 0 0,0 0 1 0 0,0 0 0 0 0,0 0-1 0 0,0 0 1 0 0,0 0-1 0 0,1 0 1 0 0,-1 0-1 0 0,0 0 1 0 0,0 0-1 0 0,0 0 1 0 0,0 0 0 0 0,0 0-1 0 0,0 0 1 0 0,0 0-1 0 0,1 0 1 0 0,-1 0-1 0 0,0 0 1 0 0,0 0 0 0 0,0 0-1 0 0,0 0 1 0 0,0 0-1 0 0,0 0 1 0 0,0 0-1 0 0,0 0 1 0 0,0 1-1 0 0,0-1 1 0 0,1 0 0 0 0,-1 0-1 0 0,0 0 1 0 0,0 0-1 0 0,0 0 1 0 0,0 0-1 0 0,0 0 1 0 0,0 0-1 0 0,0 0 1 0 0,0 1 0 0 0,0-1-1 0 0,0 0 1 0 0,0 0-1 0 0,0 0 1 0 0,8 30-611 0 0,-5-14 929 0 0,3 15-6 0 0,-5-29-317 0 0,1 7-2230 0 0,-2-8 1411 0 0,3 2 1194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0,'-5'8'19522'0'0,"29"-11"-19095"0"0,4 0 845 0 0,0 1 0 0 0,46 3-1 0 0,-46 5-1060 0 0,-26-5-217 0 0,-1 2-18 0 0,0 0 0 0 0,1 0 0 0 0,-1 0 0 0 0,-1 0 0 0 0,1 0 0 0 0,-1 0 0 0 0,1 0 0 0 0,-1 6-1 0 0,-12 10-77 0 0,-1 0-1 0 0,-1-2 1 0 0,-30 30-1 0 0,38-40 155 0 0,4-6-1 0 0,0 1-1 0 0,1 0 0 0 0,-1 0 0 0 0,1 0 0 0 0,0 0 1 0 0,0 0-1 0 0,-1 1 0 0 0,1-1 0 0 0,-1 5 0 0 0,1 8 661 0 0,4-2-203 0 0,0-5-496 0 0,-1-7 13 0 0,-1 0 0 0 0,-1 0 1 0 0,1 0-1 0 0,1 0 0 0 0,-2 1 1 0 0,2-2-1 0 0,-1 1 0 0 0,0 0 1 0 0,1 0-1 0 0,-1-1 0 0 0,0 1 1 0 0,1 0-1 0 0,-1 0 0 0 0,3-1 1 0 0,38 7 124 0 0,-26-6-569 0 0,64 1-473 0 0,-25-10-4621 0 0,3-10-8274 0 0,-13 5 8107 0 0,-43 13 4090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1 744 0 0,'0'0'1344'0'0,"-2"2"-1011"0"0,-26 21 1848 0 0,27-22-1712 0 0,0 1-10 0 0,-9 11 1224 0 0,10-13-1529 0 0,0 0 0 0 0,-1 1 0 0 0,1-1 0 0 0,0 0 1 0 0,0 0-1 0 0,-1 1 0 0 0,1-1 0 0 0,0 0 0 0 0,0 1 1 0 0,0-1-1 0 0,-1 0 0 0 0,1 1 0 0 0,0-1 0 0 0,0 0 0 0 0,0 1 1 0 0,0-1-1 0 0,0 0 0 0 0,0 1 0 0 0,0-1 0 0 0,0 0 1 0 0,0 1-1 0 0,0-1 0 0 0,0 0 0 0 0,0 1 0 0 0,0-1 1 0 0,0 1-1 0 0,0-1 0 0 0,0 0 0 0 0,0 1 0 0 0,1-1 0 0 0,9 3-38 0 0,-7-2 96 0 0,-1-2-153 0 0,2 1-41 0 0,-1 0-1 0 0,1 0 1 0 0,0 1 0 0 0,-1-1-1 0 0,0 1 1 0 0,1 0-1 0 0,-1 0 1 0 0,1 0 0 0 0,-1 0-1 0 0,0 0 1 0 0,6 4 0 0 0,-7-4-29 0 0,-1 0 1 0 0,1 0-1 0 0,0 1 1 0 0,0-1-1 0 0,-1 1 1 0 0,1-1-1 0 0,-1 1 1 0 0,0 0-1 0 0,1 0 1 0 0,-1-1-1 0 0,0 1 1 0 0,0 0-1 0 0,0 0 1 0 0,0 0-1 0 0,0 0 1 0 0,-1 1-1 0 0,1-1 1 0 0,-1-1-1 0 0,1 2 1 0 0,-1-1-1 0 0,0 0 1 0 0,1 3-1 0 0,-2-3 8 0 0,1-1 0 0 0,0 1 0 0 0,-1 0-1 0 0,1 0 1 0 0,-1 0 0 0 0,0 0 0 0 0,1-1 0 0 0,-1 1 0 0 0,0 0-1 0 0,0 0 1 0 0,0-1 0 0 0,0 0 0 0 0,0 1 0 0 0,-1-1 0 0 0,1 1-1 0 0,0-1 1 0 0,-1 0 0 0 0,1 0 0 0 0,-1 1 0 0 0,1-1 0 0 0,-1 0-1 0 0,1 0 1 0 0,-3 1 0 0 0,2-2-191 0 0,-11-1-2398 0 0,0-7-3735 0 0,12 7 4475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2292 0 0,'0'0'8155'0'0,"0"3"-7506"0"0,-2 12 168 0 0,0 0 0 0 0,2 1 0 0 0,0 0-1 0 0,1-1 1 0 0,4 23 0 0 0,-3-20-408 0 0,-1 9 238 0 0,-1-23-520 0 0,-1 2-1 0 0,1-1 1 0 0,1 0-1 0 0,-1 1 1 0 0,1-1-1 0 0,2 6 1 0 0,-3 8 156 0 0,0-18-225 0 0,0 1-7 0 0,-2 17-435 0 0,1-18 139 0 0,1 0 0 0 0,0 0 0 0 0,-1-1-1 0 0,1 1 1 0 0,-1 0 0 0 0,1 0 0 0 0,-1-1 0 0 0,1 1 0 0 0,-1 0-1 0 0,1 0 1 0 0,-1-1 0 0 0,0 1 0 0 0,0 0 0 0 0,0 0-1228 0 0,-15-12-11049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158 551 2516 0 0,'0'0'13337'0'0,"-5"-5"-12968"0"0,4 1 2351 0 0,4-4-2486 0 0,-2 6 241 0 0,0-1-298 0 0,0 0 1 0 0,0 1-1 0 0,0-1 0 0 0,-1 1 0 0 0,1-1 1 0 0,-1 0-1 0 0,1-4 0 0 0,-1 6-51 0 0,2-18 549 0 0,34-215 774 0 0,-19 149-1381 0 0,-10 41 2 0 0,-1 4-168 0 0,-3 3 75 0 0,-3 35 2 0 0,2-12 16 0 0,-2 13-48 0 0,3-25-342 0 0,-3 25 351 0 0,0 1 0 0 0,0 0 0 0 0,0 0 0 0 0,0 0 0 0 0,0 0 0 0 0,0 0 0 0 0,-1 0 0 0 0,1-1 0 0 0,0 1 0 0 0,0 0 0 0 0,0 0 0 0 0,0 0 0 0 0,0 0 0 0 0,0 0 0 0 0,0 0 0 0 0,0 0 0 0 0,0 0-1 0 0,0-1 1 0 0,-1 1 0 0 0,1 0 0 0 0,0 0 0 0 0,0 0 0 0 0,0 0 0 0 0,0 0 0 0 0,0 0 0 0 0,0 0 0 0 0,0 0 0 0 0,-1 0 0 0 0,1 0 0 0 0,0 0 0 0 0,0 0 0 0 0,0 0 0 0 0,0 0 0 0 0,0 0 0 0 0,0 0 0 0 0,-1 0 0 0 0,1 0 0 0 0,0 0 0 0 0,0 0 0 0 0,0 0 0 0 0,0 0 0 0 0,0 0 0 0 0,0 0 0 0 0,-1 0 0 0 0,1 0 0 0 0,-11 5-597 0 0,-16 12 614 0 0,21-13-304 0 0,-24 14 155 0 0,-1-1 0 0 0,-43 16 0 0 0,27-11 8 0 0,46-21 193 0 0,-5 1-6397 0 0,18-2-1797 0 0,-7 0 7574 0 0,1-1 1 0 0,-1 1 0 0 0,0-1-1 0 0,6-2 1 0 0,-2 0-920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1 152 0 0,'0'0'329'0'0,"-9"-1"272"0"0,-20 7 9777 0 0,29-6-10366 0 0,0 0 0 0 0,0 0 0 0 0,-1 0 0 0 0,1 0 0 0 0,0 0 0 0 0,0 0 0 0 0,0 0 0 0 0,-1 0 0 0 0,1 0 0 0 0,0 0 0 0 0,0 0 0 0 0,0 0 0 0 0,0 0 0 0 0,-1 0 0 0 0,1 0 0 0 0,0 0 0 0 0,0 0 0 0 0,0 0 0 0 0,0 0 0 0 0,-1 0 0 0 0,1 0 0 0 0,0 1 0 0 0,0-1 0 0 0,0 0 0 0 0,0 0 0 0 0,0 0 0 0 0,0 0 0 0 0,-1 0 0 0 0,1 0 0 0 0,0 1 0 0 0,0-1 0 0 0,0 0 0 0 0,0 0 0 0 0,0 0 0 0 0,0 0 0 0 0,0 1 0 0 0,0-1 0 0 0,0 0 0 0 0,0 0 0 0 0,0 0 0 0 0,0 0 0 0 0,0 1 0 0 0,0-1 0 0 0,0 0 0 0 0,0 0 0 0 0,0 0 0 0 0,0 1 0 0 0,0-1 0 0 0,0 0 0 0 0,0 0 0 0 0,0 0 0 0 0,0 0 0 0 0,0 1 0 0 0,0-1 0 0 0,0 0 0 0 0,17 20 754 0 0,0-1 0 0 0,38 31 0 0 0,2 2-2935 0 0,-49-39-7874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0,'0'0'9977'0'0,"1"2"-9710"0"0,2 8-23 0 0,-3-7 0 0 0,1-1 32 0 0,2 8 57 0 0,-1 0 0 0 0,0 0 0 0 0,0 1 0 0 0,-1-1 0 0 0,0 20 0 0 0,-1-23-227 0 0,0 0 1 0 0,1 0-1 0 0,2 9 1 0 0,-3-14-94 0 0,1 18 90 0 0,-1-18-128 0 0,3 19-2020 0 0,-2-8-8427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60 572 0 0,'0'0'8793'0'0,"12"-11"-6703"0"0,-11 9-2027 0 0,-1-1 0 0 0,1 1-1 0 0,1 0 1 0 0,-1 0 0 0 0,0 0 0 0 0,0 0 0 0 0,1 0-1 0 0,-1 1 1 0 0,1-1 0 0 0,0 0 0 0 0,0 0 0 0 0,-1 1-1 0 0,5-3 1 0 0,-1 0 63 0 0,0 1 0 0 0,0 0 0 0 0,0 0 0 0 0,0 1 0 0 0,7-3 1 0 0,-11 5-160 0 0,2 0 24 0 0,0 1-7 0 0,0-1 0 0 0,0 1 0 0 0,0 0 0 0 0,-1 0 0 0 0,1 0 0 0 0,0 0 0 0 0,-1 1 0 0 0,1-1 0 0 0,-1 1 0 0 0,1 0 0 0 0,-1-1 0 0 0,1 1 0 0 0,-1 0 0 0 0,0 1 0 0 0,0-1 0 0 0,0 0 0 0 0,0 1 0 0 0,0-1 0 0 0,0 1 0 0 0,-1-1 1 0 0,1 1-1 0 0,-1-1 0 0 0,0 1 0 0 0,0 0 0 0 0,0 0 0 0 0,0 4 0 0 0,0-3-34 0 0,0 1 0 0 0,-1 0 0 0 0,0-1 0 0 0,0 1 0 0 0,0 0 0 0 0,-1 0 0 0 0,1 0 0 0 0,-1-1 0 0 0,0 0 0 0 0,-1 1 0 0 0,-1 5 0 0 0,1-6 47 0 0,-1-1-1 0 0,0 1 0 0 0,-1-1 1 0 0,1 0-1 0 0,0 0 0 0 0,-1 0 1 0 0,0 0-1 0 0,1-1 0 0 0,-8 4 1 0 0,10-5-25 0 0,-24 15 4832 0 0,29-17-4731 0 0,24-6 33 0 0,-27 7-115 0 0,1-1-9 0 0,2 1-18 0 0,-1-1 21 0 0,0 1 1 0 0,0-1 0 0 0,-1 1 0 0 0,1 0 0 0 0,0 0 0 0 0,0 0-1 0 0,0 1 1 0 0,0-1 0 0 0,0 1 0 0 0,-1-1 0 0 0,1 1 0 0 0,0 0 0 0 0,-1 0-1 0 0,1 0 1 0 0,0 0 0 0 0,2 2 0 0 0,-2-1-116 0 0,1 1 0 0 0,-1-1 0 0 0,0 1 0 0 0,5 5 0 0 0,-8-7 62 0 0,-2 1-84 0 0,-3 2 94 0 0,0 0 0 0 0,-1-1 0 0 0,0 0 0 0 0,0 0 0 0 0,0 0 0 0 0,0 0-1 0 0,-1-1 1 0 0,1 0 0 0 0,-12 1 0 0 0,10-1 57 0 0,-29 6-1613 0 0,36-8 1006 0 0,-8-3-6262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1412 0 0,'0'0'4747'0'0,"0"3"-4606"0"0,-1 44 2136 0 0,1-44-2001 0 0,0 0 0 0 0,1 0 0 0 0,0 0-1 0 0,-1 0 1 0 0,1 0 0 0 0,1 0 0 0 0,-1 0-1 0 0,0 0 1 0 0,1 0 0 0 0,1 3-1 0 0,-2-5-10 0 0,-1-1-220 0 0,0 1 0 0 0,1-1 0 0 0,-1 1 0 0 0,0-1 1 0 0,0 1-1 0 0,1-1 0 0 0,-1 1 0 0 0,1-1 0 0 0,-1 0 0 0 0,0 1 0 0 0,1-1 0 0 0,-1 1 0 0 0,1-1 0 0 0,-1 0 1 0 0,1 1-1 0 0,-1-1 0 0 0,1 0 0 0 0,-1 0 0 0 0,1 0 0 0 0,-1 1 0 0 0,2-1 0 0 0,8 3 546 0 0,-8-3-412 0 0,10-8-105 0 0,-10 6-34 0 0,1 0 0 0 0,0-1 0 0 0,-1 1-1 0 0,1-1 1 0 0,-1 0 0 0 0,0 0-1 0 0,-1 0 1 0 0,1 0 0 0 0,0 0 0 0 0,0 0-1 0 0,-1 0 1 0 0,0-1 0 0 0,1 1 0 0 0,0-7-1 0 0,10-22-36 0 0,-12 32-5 0 0,0 0-1 0 0,0-1 1 0 0,0 1 0 0 0,0 0 0 0 0,0 0-1 0 0,0-1 1 0 0,0 1 0 0 0,0 0 0 0 0,0-1-1 0 0,0 1 1 0 0,1 0 0 0 0,-1 0 0 0 0,0-1-1 0 0,0 1 1 0 0,0 0 0 0 0,0 0 0 0 0,1 0-1 0 0,-1-1 1 0 0,0 1 0 0 0,0 0 0 0 0,1 0-1 0 0,-1 0 1 0 0,0-1 0 0 0,0 1 0 0 0,1 0-1 0 0,-1 0 1 0 0,0 0 0 0 0,0 0 0 0 0,1 0-1 0 0,-1 0 1 0 0,0 0 0 0 0,0 0-1 0 0,1 0 1 0 0,-1 0 0 0 0,0 0 0 0 0,1 0-1 0 0,-1 0 1 0 0,0 0 0 0 0,1 0 0 0 0,-1 0-1 0 0,0 0 1 0 0,1 0 0 0 0,-1 1-18 0 0,1 0 0 0 0,0 0 0 0 0,0 0 0 0 0,0 0 0 0 0,0 0 0 0 0,-1 0 0 0 0,1 0 0 0 0,0 1 0 0 0,-1-1 0 0 0,2 1 0 0 0,11 40-302 0 0,-13-41-70 0 0,1 1 0 0 0,-1 0 0 0 0,0-1 0 0 0,1 1 1 0 0,-1-1-1 0 0,1 1 0 0 0,0-1 0 0 0,0 1 0 0 0,-1-1 0 0 0,1 1 1 0 0,0-1-1 0 0,0 0 0 0 0,0 1 0 0 0,2 1 0 0 0,11-4-7105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1236 0 0,'0'0'885'0'0,"-2"0"-480"0"0,-7-2-43 0 0,7 2 362 0 0,-1 1-422 0 0,-2 2-145 0 0,-35 21 3024 0 0,39-23-2642 0 0,0-1-332 0 0,1 1-1 0 0,-1-1 0 0 0,0 0 0 0 0,1 1 0 0 0,-1-1 0 0 0,1 0 0 0 0,-1 1 0 0 0,1-1 1 0 0,-1 1-1 0 0,1-1 0 0 0,0 1 0 0 0,-1-1 0 0 0,1 1 0 0 0,0-1 0 0 0,-1 1 0 0 0,1-1 0 0 0,0 1 1 0 0,-1 1-1 0 0,1-1 1113 0 0,2 0-1107 0 0,8 1-18 0 0,-7-1-28 0 0,9 1 85 0 0,-6 0-172 0 0,-1 0-1 0 0,1 0 1 0 0,0 0 0 0 0,-1 1 0 0 0,1 0-1 0 0,-1 0 1 0 0,7 5 0 0 0,-5-4-64 0 0,-6-3-23 0 0,0-1-1 0 0,0 1 0 0 0,0 0 0 0 0,-1 0 1 0 0,1-1-1 0 0,0 1 0 0 0,-1 0 1 0 0,1 0-1 0 0,0 0 0 0 0,-1 0 0 0 0,1 0 1 0 0,-1 0-1 0 0,0 0 0 0 0,1 0 1 0 0,-1 0-1 0 0,0 0 0 0 0,1 0 0 0 0,-1 0 1 0 0,0 0-1 0 0,0 0 0 0 0,0 0 0 0 0,0 0 1 0 0,0 0-1 0 0,0 0 0 0 0,0 0 1 0 0,0 0-1 0 0,-1 0 0 0 0,1 0 0 0 0,-1 2 1 0 0,0-1-25 0 0,1 0 0 0 0,-1 0 0 0 0,0 1 0 0 0,-1-1 0 0 0,1 0 0 0 0,0 0 0 0 0,-1 0 0 0 0,1 0 0 0 0,-1 0 0 0 0,1 0 0 0 0,-4 1 0 0 0,-19 11-2187 0 0,23-14 1352 0 0,-6 2-1534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2424 0 0,'0'0'8002'0'0,"-1"0"-7898"0"0,1 0 1 0 0,0-1 0 0 0,-1 1-1 0 0,1 0 1 0 0,0-1 0 0 0,-1 1 0 0 0,1 0-1 0 0,0-1 1 0 0,0 1 0 0 0,-1 0-1 0 0,1-1 1 0 0,0 1 0 0 0,0 0-1 0 0,0-1 1 0 0,-1 1 0 0 0,1-1 0 0 0,0 1-1 0 0,0 0 1 0 0,0-1 0 0 0,0 1-1 0 0,0-1 1 0 0,0 1 0 0 0,0 0-1 0 0,0-1 1 0 0,0 1 0 0 0,0-1 0 0 0,0 1-1 0 0,6-7 126 0 0,-1 1 0 0 0,1 0 0 0 0,1 0 0 0 0,-1 1-1 0 0,0 0 1 0 0,1 1 0 0 0,1-1 0 0 0,-1 1 0 0 0,0 0 0 0 0,1 1 0 0 0,8-4-1 0 0,-14 7-220 0 0,0-1-1 0 0,0 0 1 0 0,0 1-1 0 0,-1 0 1 0 0,1-1-1 0 0,0 1 1 0 0,0 0-1 0 0,0 0 1 0 0,0 0-1 0 0,0 0 1 0 0,0 0-1 0 0,0 0 1 0 0,0 1-1 0 0,0-1 1 0 0,0 1-1 0 0,-1-1 1 0 0,1 1-1 0 0,0 0 1 0 0,0 0-1 0 0,0 0 1 0 0,-1 0-1 0 0,0 0 0 0 0,1 0 1 0 0,-1 0-1 0 0,1 0 1 0 0,-1 1-1 0 0,2 1 1 0 0,-2-2-12 0 0,0 1 0 0 0,0-1 0 0 0,0 1 0 0 0,0 0 0 0 0,-1 0 0 0 0,1 0 0 0 0,0-1 0 0 0,-1 1 0 0 0,0 0 0 0 0,1 0 0 0 0,-1-1 0 0 0,0 1 0 0 0,0 0 0 0 0,0 0 0 0 0,0 0 0 0 0,0 0 0 0 0,0 0 0 0 0,-1 0 0 0 0,1 0 0 0 0,-1-1 0 0 0,1 1 0 0 0,-1 0 0 0 0,-1 2 0 0 0,-2 2 9 0 0,1 0-1 0 0,-2 0 0 0 0,1-1 0 0 0,0 1 0 0 0,-1-1 0 0 0,-6 4 0 0 0,-36 30-226 0 0,33-29 222 0 0,5-2 307 0 0,3-1 1019 0 0,6-7-1281 0 0,0 0 0 0 0,0 0 0 0 0,0 0 0 0 0,0 0 0 0 0,-1 0 0 0 0,1 0 0 0 0,0 0 0 0 0,0 0 0 0 0,0 0 0 0 0,0 0 0 0 0,0 0 0 0 0,0 0 0 0 0,0 1 0 0 0,0-1 0 0 0,0 0 0 0 0,0 0 0 0 0,0 0-1 0 0,0 0 1 0 0,0 0 0 0 0,0 0 0 0 0,0 0 0 0 0,0 0 0 0 0,0 0 0 0 0,0 1 0 0 0,0-1 0 0 0,0 0 0 0 0,0 0 0 0 0,0 0 0 0 0,0 0 0 0 0,0 0 0 0 0,0 0 0 0 0,0 0 0 0 0,0 0 0 0 0,0 0 0 0 0,0 0 0 0 0,0 1 0 0 0,0-1-1 0 0,0 0 1 0 0,0 0 0 0 0,0 0 0 0 0,0 0 0 0 0,0 0 0 0 0,0 0 0 0 0,0 0 0 0 0,1 0 0 0 0,-1 0 0 0 0,0 0 0 0 0,0 0 0 0 0,0 0 0 0 0,0 0 0 0 0,119 16 1247 0 0,-99-14-1427 0 0,14 5-2502 0 0,-16 1-6035 0 0,-9-5 2239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3376 0 0,'-6'-6'9730'0'0,"4"6"-6190"0"0,3 11-4352 0 0,0-2 1599 0 0,9 134 68 0 0,-3-66-957 0 0,-6-70 84 0 0,-1-1 1 0 0,1 1 0 0 0,3 12 0 0 0,0-4-3107 0 0,-2 2-7986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1860 0 0,'0'0'670'0'0,"0"-4"330"0"0,1 0 1857 0 0,2-1-2536 0 0,1 1 0 0 0,-1-1-1 0 0,1 1 1 0 0,1-1 0 0 0,-1 1-1 0 0,1 1 1 0 0,-1-1 0 0 0,1 1 0 0 0,0-1-1 0 0,0 1 1 0 0,0 1 0 0 0,0-1-1 0 0,1 1 1 0 0,-1 0 0 0 0,1 0-1 0 0,9-2 1 0 0,-11 3-342 0 0,6 3 34 0 0,-3 0-4 0 0,8 4-78 0 0,-14-5 38 0 0,7 19-224 0 0,-8-18 220 0 0,-2 9-20 0 0,-6 18 88 0 0,4-23-45 0 0,0 0 1 0 0,0 1-1 0 0,0-2 0 0 0,-1 1 0 0 0,-8 8 0 0 0,10-11 49 0 0,2-2-30 0 0,-20 17 4184 0 0,24-17-4042 0 0,8 2-61 0 0,-9-2 31 0 0,0-1 12 0 0,37 4 210 0 0,-35-3-361 0 0,-1 0 0 0 0,1 0 1 0 0,-1 0-1 0 0,0 0 0 0 0,1 1 1 0 0,-1-1-1 0 0,0 1 0 0 0,0 0 1 0 0,5 3-1 0 0,-7-4 10 0 0,0 0 0 0 0,-1 0 0 0 0,1 0 0 0 0,0 0 1 0 0,0 0-1 0 0,0 0 0 0 0,-1 0 0 0 0,1 0 0 0 0,-1 0 0 0 0,1 0 0 0 0,0 0 0 0 0,-1 1 1 0 0,0-1-1 0 0,1 0 0 0 0,-1 0 0 0 0,0 1 0 0 0,0-1 0 0 0,1 0 0 0 0,-1 0 1 0 0,0 1-1 0 0,0-1 0 0 0,-1 0 0 0 0,1 3 0 0 0,-1-3-35 0 0,1 1 5 0 0,-1 2 36 0 0,0 0-1 0 0,0-1 0 0 0,0 0 1 0 0,-1 1-1 0 0,1-1 0 0 0,-1 0 0 0 0,0 1 1 0 0,0-2-1 0 0,0 1 0 0 0,0 0 1 0 0,0 0-1 0 0,-1-1 0 0 0,0 1 1 0 0,1-1-1 0 0,-1 1 0 0 0,0-1 0 0 0,0 0 1 0 0,-4 2-1 0 0,-4 2-1138 0 0,-1 0 0 0 0,0 0 0 0 0,-21 6 0 0 0,32-12-217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1 860 0 0,'0'0'462'0'0,"0"3"76"0"0,0 7 501 0 0,0-1-1 0 0,0 1 1 0 0,1-1 0 0 0,0 0-1 0 0,2 10 1 0 0,-2-16-714 0 0,0 0-1 0 0,0 0 1 0 0,0 0-1 0 0,0 0 1 0 0,0 0 0 0 0,0-1-1 0 0,1 1 1 0 0,-1 0-1 0 0,1-1 1 0 0,0 0 0 0 0,0 1-1 0 0,0-1 1 0 0,4 4-1 0 0,-5-5 89 0 0,-1-1-370 0 0,1 0 1 0 0,-1 0 0 0 0,0 0-1 0 0,1 1 1 0 0,-1-1 0 0 0,1 0 0 0 0,-1 0-1 0 0,0 0 1 0 0,0 0 0 0 0,1 0 0 0 0,-1 0-1 0 0,1 0 1 0 0,-1 0 0 0 0,1 0-1 0 0,-1 0 1 0 0,1 0 0 0 0,-1 0 0 0 0,1 0-1 0 0,-1 0 1 0 0,0 0 0 0 0,1 0 0 0 0,-1 0-1 0 0,1-1 1 0 0,0 1 0 0 0,12-4 477 0 0,-12 3-539 0 0,2 0 85 0 0,-1-1 0 0 0,1 1 0 0 0,-1-1 0 0 0,1 0 1 0 0,-1 0-1 0 0,1 0 0 0 0,-1 0 0 0 0,0-1 0 0 0,0 1 1 0 0,0-1-1 0 0,0 0 0 0 0,-1 1 0 0 0,1-1 0 0 0,-1 0 0 0 0,1 0 1 0 0,-1 0-1 0 0,0 1 0 0 0,1-6 0 0 0,0 3-54 0 0,-1 1 1 0 0,1-1-1 0 0,-1 1 0 0 0,2 0 0 0 0,4-8 0 0 0,-6 11-44 0 0,-1 1 27 0 0,0 0 0 0 0,0 0-1 0 0,0 0 1 0 0,0 0-1 0 0,0-1 1 0 0,0 1 0 0 0,0 0-1 0 0,0 0 1 0 0,0 0-1 0 0,0 0 1 0 0,0 0-1 0 0,0-1 1 0 0,0 1 0 0 0,0 0-1 0 0,0 0 1 0 0,0 0-1 0 0,0 0 1 0 0,1 0 0 0 0,-1 0-1 0 0,0-1 1 0 0,0 1-1 0 0,0 0 1 0 0,0 0 0 0 0,0 0-1 0 0,0 0 1 0 0,0 0-1 0 0,1 0 1 0 0,-1 0-1 0 0,0 0 1 0 0,0 0 0 0 0,0-1-1 0 0,0 1 1 0 0,0 0-1 0 0,0 0 1 0 0,1 0 0 0 0,-1 0-1 0 0,0 0 1 0 0,0 0-1 0 0,0 0 1 0 0,0 0-1 0 0,1 0 1 0 0,-1 0 0 0 0,0 0-1 0 0,0 0 1 0 0,0 0-1 0 0,0 0 1 0 0,0 0 0 0 0,1 0-1 0 0,-1 1 1 0 0,0-1-1 0 0,0 0 1 0 0,0 0-1 0 0,0 0 1 0 0,0 0 0 0 0,0 0-1 0 0,1 0 1 0 0,-1 0-1 0 0,0 0 1 0 0,0 0 0 0 0,0 1-1 0 0,0-1 1 0 0,0 0-1 0 0,0 0 1 0 0,0 0-1 0 0,0 0 1 0 0,1 1 0 0 0,8 9-44 0 0,14 28 773 0 0,-23-37-680 0 0,6 7-342 0 0,-5-8 1046 0 0,1 2-2688 0 0,0-1 0 0 0,0 1 0 0 0,-1-1 0 0 0,1 0 0 0 0,0 0-1 0 0,5 2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1512 0 0,'0'0'511'0'0,"-25"16"10772"0"0,26-16-11257 0 0,0 0 0 0 0,0 1-1 0 0,0 0 1 0 0,0-1 0 0 0,0 1 0 0 0,-1-1 0 0 0,1 1 0 0 0,0 0-1 0 0,0 0 1 0 0,0 0 0 0 0,0 1 0 0 0,-1-2-16 0 0,2 1 202 0 0,22 11 775 0 0,-21-11-983 0 0,-1 1-1 0 0,1 0 0 0 0,-1 0 0 0 0,0 0 1 0 0,0 0-1 0 0,4 5 0 0 0,-5-6-12 0 0,-1-1 7 0 0,1 0-1 0 0,-1 1 1 0 0,1-1-1 0 0,-1 0 0 0 0,0 0 1 0 0,1 1-1 0 0,-1-1 0 0 0,0 0 1 0 0,1 1-1 0 0,-1-1 1 0 0,0 0-1 0 0,0 1 0 0 0,1-1 1 0 0,-1 1-1 0 0,0-1 1 0 0,0 0-1 0 0,0 1 0 0 0,0-1 1 0 0,1 1-1 0 0,-1-1 0 0 0,0 1 1 0 0,0-1-1 0 0,0 0 1 0 0,0 0-1 0 0,0 1 0 0 0,0-1 1 0 0,0 1-1 0 0,0-1 1 0 0,0 1-1 0 0,-1 12-109 0 0,0-11 91 0 0,-4 7 16 0 0,-22 13-401 0 0,26-21 158 0 0,-11 4-1626 0 0,2-15-9681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2108 0 0,'0'0'3551'0'0,"-9"-5"5945"0"0,11 3-9326 0 0,0-1 1 0 0,0 1 0 0 0,0-1-1 0 0,0 1 1 0 0,1 0-1 0 0,-1-1 1 0 0,1 1 0 0 0,0 1-1 0 0,-1-1 1 0 0,1 0 0 0 0,0 1-1 0 0,0-1 1 0 0,0 1 0 0 0,0 0-1 0 0,0 0 1 0 0,0 0-1 0 0,0 0 1 0 0,0 0 0 0 0,1 1-1 0 0,-1 0 1 0 0,0 0 0 0 0,0 0-1 0 0,0 0 1 0 0,4 0-1 0 0,-6 1-183 0 0,0-1 1 0 0,0 0-1 0 0,-1 0 0 0 0,1 1 0 0 0,0-1 0 0 0,0 1 0 0 0,0-1 0 0 0,-1 1 0 0 0,1-1 0 0 0,0 1 0 0 0,-1-1 0 0 0,1 1 0 0 0,0-1 0 0 0,-1 1 0 0 0,1 0 0 0 0,-1 0 0 0 0,1-1 0 0 0,-1 1 0 0 0,1 0 0 0 0,-1 0 1 0 0,0-1-1 0 0,1 1 0 0 0,-1 0 0 0 0,0 0 0 0 0,1 0 0 0 0,-1 0 0 0 0,0 0 0 0 0,0-1 0 0 0,0 1 0 0 0,0 0 0 0 0,0 0 0 0 0,0 0 0 0 0,0 0 0 0 0,0 0 0 0 0,0 0 0 0 0,-1 1 0 0 0,0 1-27 0 0,1 0 0 0 0,-1 0-1 0 0,0 1 1 0 0,0-1 0 0 0,-1 0 0 0 0,1 0-1 0 0,-3 4 1 0 0,-6 7-194 0 0,-17 19-1 0 0,26-33 260 0 0,1 1 0 0 0,-1 0 0 0 0,0 0 0 0 0,0-1 0 0 0,1 1 0 0 0,-1 0 0 0 0,1 0-1 0 0,-1 0 1 0 0,1 0 0 0 0,-1 0 0 0 0,1 0 0 0 0,0 0 0 0 0,0 0 0 0 0,0 0 0 0 0,-1 0 0 0 0,1 2-1 0 0,0-3 4 0 0,0 1-1 0 0,0 0 0 0 0,1-1 1 0 0,-1 1-1 0 0,0 0 0 0 0,0-1 1 0 0,0 1-1 0 0,0-1 0 0 0,1 1 1 0 0,-1 0-1 0 0,0-1 0 0 0,1 1 1 0 0,-1-1-1 0 0,1 1 0 0 0,-1-1 1 0 0,1 1-1 0 0,-1-1 0 0 0,1 0 0 0 0,0 1 1 0 0,3 1 48 0 0,0 0 0 0 0,0-1 0 0 0,0 1 0 0 0,1-1 0 0 0,6 2 0 0 0,-8-2-134 0 0,2 0 25 0 0,0 0-1 0 0,-1 0 0 0 0,1 1 1 0 0,-1 0-1 0 0,0 0 0 0 0,1 0 1 0 0,-1 0-1 0 0,0 0 0 0 0,0 1 1 0 0,0-1-1 0 0,0 1 0 0 0,-1 1 1 0 0,0-1-1 0 0,1 0 0 0 0,-1 1 1 0 0,0 0-1 0 0,0 0 0 0 0,-1 0 1 0 0,4 5-1 0 0,-6-8 11 0 0,1 1 0 0 0,-1 0 0 0 0,0-1 0 0 0,0 1 0 0 0,0 0 0 0 0,0 0-1 0 0,0-1 1 0 0,0 1 0 0 0,-1 0 0 0 0,1-1 0 0 0,0 1 0 0 0,-1 0 0 0 0,0-1 0 0 0,0 3 0 0 0,-1 0-4 0 0,0 4-131 0 0,-1-1 0 0 0,0 0 0 0 0,-1-1 0 0 0,1 0 0 0 0,-1 1 0 0 0,0-1 0 0 0,-7 8 0 0 0,8-12-231 0 0,1 0-1 0 0,0 0 1 0 0,-1-1 0 0 0,1 1 0 0 0,-1-1 0 0 0,1 0 0 0 0,-1 1 0 0 0,0-1 0 0 0,0 0 0 0 0,0-1 0 0 0,-4 2 0 0 0,-30 1-8097 0 0,33-3 6612 0 0,-9-2 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52 552 0 0,'0'0'1394'0'0,"0"0"-1288"0"0,1 1 0 0 0,-1-1 0 0 0,0 0 0 0 0,0 1 0 0 0,0-1 0 0 0,0 1 0 0 0,0-1 0 0 0,0 0 0 0 0,0 1 0 0 0,0-1 0 0 0,0 1 0 0 0,0-1 0 0 0,0 1 0 0 0,0-1-1 0 0,-1 0 1 0 0,1 1 0 0 0,0-1 0 0 0,0 0 0 0 0,0 1 0 0 0,0-1 0 0 0,-1 1 0 0 0,1-1 0 0 0,-1 1 0 0 0,-8-2 5737 0 0,7 0-5427 0 0,2 1-462 0 0,-1 0 131 0 0,1 0 0 0 0,0 0-1 0 0,-1 0 1 0 0,1 0 0 0 0,0 0 0 0 0,-1 0 0 0 0,1-1 0 0 0,0 1 0 0 0,-1 0-1 0 0,1 0 1 0 0,0 0 0 0 0,-1 0 0 0 0,1-1 0 0 0,0 1 0 0 0,0 0 0 0 0,-1 0 0 0 0,1-1-1 0 0,0 1 1 0 0,0 0 0 0 0,-1 0 0 0 0,1-1 0 0 0,0 1 0 0 0,0 0 0 0 0,0-1-1 0 0,0 1 1 0 0,-1 0 0 0 0,1-1 0 0 0,0 1 0 0 0,0 0 0 0 0,0-1 0 0 0,0 1 0 0 0,0-1-1 0 0,0 1 1 0 0,0 0 0 0 0,0-1 0 0 0,0 1 0 0 0,0 0 0 0 0,0-1 0 0 0,0 1-1 0 0,0-1 1 0 0,1 0 1231 0 0,-1-1-1260 0 0,0 1 0 0 0,1-1 0 0 0,-1 1 0 0 0,0-1 0 0 0,1 1 0 0 0,0 0 0 0 0,-1-1 0 0 0,1 1 0 0 0,0 0 0 0 0,-1 0 0 0 0,1 0 0 0 0,1-1 0 0 0,-1 1 60 0 0,11-13 689 0 0,-10 12-904 0 0,-2 1-116 0 0,1 0 0 0 0,0 0 1 0 0,0 0-1 0 0,0 0 0 0 0,0 0 1 0 0,0 0-1 0 0,0 1 1 0 0,0-1-1 0 0,0 0 0 0 0,0 0 1 0 0,0 1-1 0 0,0-1 0 0 0,0 1 1 0 0,0-1-1 0 0,1 1 1 0 0,1-1-1 0 0,13 4-1309 0 0,-13-2 725 0 0,-1 0-1191 0 0,-1 0 853 0 0,1-1 1 0 0,0 1-1 0 0,0 0 1 0 0,0-1 0 0 0,4 1-1 0 0,-4-1-549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3 617 2456 0 0,'7'-4'16949'0'0,"-6"0"-16749"0"0,0-1 0 0 0,0 1 0 0 0,-1-1 0 0 0,1 1 0 0 0,-1-4 0 0 0,0 6-124 0 0,-2-24 335 0 0,2 13-318 0 0,-1 0 0 0 0,-4-16 0 0 0,3 18-94 0 0,1-1 0 0 0,-1-14 0 0 0,2-117-56 0 0,1 114-21 0 0,7-38 0 0 0,-6 56 100 0 0,1-13-90 0 0,3-17-70 0 0,-5 30 51 0 0,-1 9 6 0 0,0 0 0 0 0,0 0 0 0 0,0-1 1 0 0,0 1-1 0 0,1 0 0 0 0,-1 0 0 0 0,2-4 0 0 0,-1 5-1 0 0,-1-7-750 0 0,0 8 827 0 0,0 0 0 0 0,0 0 0 0 0,0 0 0 0 0,0-1 1 0 0,0 1-1 0 0,0 0 0 0 0,0 0 0 0 0,0 0 0 0 0,0 0 1 0 0,0 0-1 0 0,0-1 0 0 0,0 1 0 0 0,0 0 0 0 0,0 0 0 0 0,0 0 1 0 0,0 0-1 0 0,0-1 0 0 0,0 1 0 0 0,0 0 0 0 0,0 0 1 0 0,0 0-1 0 0,0 0 0 0 0,0 0 0 0 0,0 0 0 0 0,1-1 0 0 0,-1 1 1 0 0,0 0-1 0 0,0 0 0 0 0,0 0 0 0 0,0 0 0 0 0,0 0 0 0 0,0 0 1 0 0,0 0-1 0 0,1 0 0 0 0,-1 0 0 0 0,0-1 0 0 0,0 1 1 0 0,0 0-1 0 0,0 0 0 0 0,0 0 0 0 0,1 0 0 0 0,-1 0 0 0 0,0 0 1 0 0,0 0-1 0 0,0 0 0 0 0,0 0 0 0 0,1 0 0 0 0,-1 0 0 0 0,0 0 1 0 0,0 0-1 0 0,0 0 0 0 0,0 0 0 0 0,1 1 0 0 0,8 7 43 0 0,-6-6 30 0 0,-1-1-41 0 0,-1 0 1 0 0,1 0 0 0 0,0 1 0 0 0,0-1-1 0 0,0-1 1 0 0,0 1 0 0 0,0 0 0 0 0,1 0-1 0 0,-1-1 1 0 0,0 1 0 0 0,2-1-1 0 0,35 4 247 0 0,72-3-1 0 0,-70-3-375 0 0,69 8 1 0 0,-51 0 22 0 0,49 6-46 0 0,-106-12 156 0 0,-1 0-46 0 0,0 1 0 0 0,0-1-1 0 0,0 1 1 0 0,1-1 0 0 0,-1 0-1 0 0,0 1 1 0 0,1-1 0 0 0,-1 0 0 0 0,0 0-1 0 0,2 0 1 0 0,11 1-34 0 0,-13-1 107 0 0,29 4-138 0 0,-28-4 93 0 0,8 2-46 0 0,43 9 28 0 0,-52-11 80 0 0,10 1-32 0 0,-10 0-19 0 0,-1-1 1 0 0,1 0-1 0 0,-1 0 1 0 0,1 0-1 0 0,-1 0 1 0 0,1 0 0 0 0,0 0-1 0 0,-1 0 1 0 0,1 0-1 0 0,-1 0 1 0 0,1 0-1 0 0,0 0 1 0 0,-1 0 0 0 0,1 0-1 0 0,-1 0 1 0 0,0 0-1 0 0,1 0 1 0 0,-1-1-1 0 0,1 1 1 0 0,0 0-1 0 0,-1-1 1 0 0,1 1 0 0 0,-1 0-1 0 0,1-1 1 0 0,-1 1-1 0 0,0 0 1 0 0,1-1-1 0 0,-1 1 1 0 0,1-1 0 0 0,-1 1-1 0 0,0-1 1 0 0,1 1-1 0 0,-1-1 1 0 0,0 1-1 0 0,0-1 1 0 0,1 1 0 0 0,-1-1-1 0 0,0 1 1 0 0,0-1-1 0 0,0 0 1 0 0,0 1-1 0 0,1-1 1 0 0,-1 1 0 0 0,0-1-1 0 0,0 0 1 0 0,0 0-1 0 0,2-8 17 0 0,1 1 0 0 0,0 0 0 0 0,1-1 0 0 0,0 1 0 0 0,0 1 0 0 0,6-9-1 0 0,4-4-407 0 0,20-21-1 0 0,-31 37 280 0 0,-2 2-23 0 0,0 1 1 0 0,0-1-1 0 0,1 1 0 0 0,-1-1 0 0 0,0 1 1 0 0,1 0-1 0 0,-1-1 0 0 0,1 1 0 0 0,3-2 0 0 0,-4 3-29 0 0,1 2 90 0 0,0 1 1 0 0,0 0-1 0 0,0 0 0 0 0,0 0 0 0 0,-1 0 0 0 0,1 0 0 0 0,-1 0 0 0 0,0 0 0 0 0,2 4 0 0 0,4 35-208 0 0,-1-14 177 0 0,0-1 40 0 0,-1-4 3 0 0,2 1-1 0 0,8 24 1 0 0,-7-27 17 0 0,-6-15 228 0 0,-1-1 0 0 0,1 0 0 0 0,0 0 0 0 0,5 8 0 0 0,-7-13-188 0 0,1 1 0 0 0,-1-1 0 0 0,0 0 1 0 0,0 0-1 0 0,0 1 0 0 0,0-1 0 0 0,1 0 0 0 0,-1 0 0 0 0,0 0 0 0 0,1 1 0 0 0,-1-1 0 0 0,0 0 0 0 0,1 0 0 0 0,-1 0 0 0 0,0 0 0 0 0,1 0 0 0 0,-1 0 0 0 0,0 0 0 0 0,1 0 0 0 0,-1 0 0 0 0,1 0 0 0 0,-1 0 0 0 0,0 0 0 0 0,1 0 0 0 0,-1 0 0 0 0,0 0 0 0 0,1 0 0 0 0,-1 0 0 0 0,0 0 0 0 0,1-1 0 0 0,-1 1 0 0 0,0 0 0 0 0,1 0 0 0 0,8-7 235 0 0,-8 6-287 0 0,3-3 59 0 0,0-1 0 0 0,0 0 1 0 0,-1 0-1 0 0,1 0 0 0 0,-1-1 0 0 0,0 1 0 0 0,0-1 1 0 0,2-6-1 0 0,-3 7-48 0 0,54-113-636 0 0,-35 79 272 0 0,-21 37 316 0 0,1 1-1 0 0,0-1 0 0 0,0 0 0 0 0,1 1 0 0 0,-1-1 0 0 0,0 1 0 0 0,0-1 1 0 0,1 1-1 0 0,-1 0 0 0 0,1-1 0 0 0,-1 1 0 0 0,1 0 0 0 0,0 0 0 0 0,2-1 1 0 0,-3 2-63 0 0,2 1 24 0 0,0 2 64 0 0,0 1 0 0 0,0-1 1 0 0,0 1-1 0 0,-1-1 0 0 0,1 1 0 0 0,-1 0 0 0 0,1-1 0 0 0,-1 1 0 0 0,0 1 0 0 0,-1-1 0 0 0,3 9 0 0 0,2 9-90 0 0,2 25 1 0 0,-5-33 104 0 0,0 5 117 0 0,-1-5 412 0 0,1 1 0 0 0,6 19 0 0 0,-8-33 317 0 0,2-3-616 0 0,3-3-151 0 0,0-1-1 0 0,0 1 0 0 0,-1-1 0 0 0,1 0 1 0 0,-1-1-1 0 0,-1 1 0 0 0,6-11 0 0 0,9-15-311 0 0,31-56-904 0 0,-50 87 1145 0 0,0 1 1 0 0,0 0-1 0 0,0-1 0 0 0,0 1 0 0 0,0 0 0 0 0,0-1 0 0 0,0 1 0 0 0,0 0 0 0 0,1-1 0 0 0,-1 1 1 0 0,0 0-1 0 0,0 0 0 0 0,0-1 0 0 0,1 1 0 0 0,-1 0 0 0 0,0 0 0 0 0,0-1 0 0 0,1 1 0 0 0,-1 0 1 0 0,0 0-1 0 0,0 0 0 0 0,1 0 0 0 0,-1-1 0 0 0,0 1 0 0 0,1 0 0 0 0,-1 0 0 0 0,0 0 0 0 0,0 0 0 0 0,1 0 1 0 0,-1 0-1 0 0,0 0 0 0 0,1 0 0 0 0,-1 0 0 0 0,0 0 0 0 0,1 0 0 0 0,-1 0 0 0 0,0 0 0 0 0,1 0 1 0 0,-1 0-1 0 0,0 0 0 0 0,1 0 0 0 0,-1 0 0 0 0,0 0 0 0 0,1 1 0 0 0,-1-1 0 0 0,0 0 0 0 0,0 0 1 0 0,1 0-1 0 0,-1 0 0 0 0,0 1 0 0 0,0-1 0 0 0,1 0 0 0 0,-1 0 0 0 0,0 1 0 0 0,0-1 0 0 0,0 0 1 0 0,1 0-1 0 0,-1 1 0 0 0,0-1 0 0 0,0 0 0 0 0,0 1 0 0 0,0-1 0 0 0,0 1 0 0 0,7 18-135 0 0,6 49-163 0 0,0-7 346 0 0,-5-30-26 0 0,-8-30 18 0 0,10 23 1649 0 0,-9-24-1605 0 0,0 0 0 0 0,1 0 0 0 0,-1 0 0 0 0,1 0 0 0 0,-1 0 1 0 0,0 0-1 0 0,1 0 0 0 0,-1 0 0 0 0,0 0 0 0 0,1-1 0 0 0,-1 1 0 0 0,0-1 0 0 0,0 1 0 0 0,1-1 0 0 0,-1 1 0 0 0,1-2 1 0 0,26-13 263 0 0,-10 10-141 0 0,-8 2-271 0 0,-9 3 64 0 0,0-1 18 0 0,179-10-112 0 0,-107 9 292 0 0,118 10-588 0 0,-35 1 189 0 0,-115-8 199 0 0,-25 0-59 0 0,1 0 0 0 0,27-4 0 0 0,-3 4 33 0 0,122-15-676 0 0,-125 13-142 0 0,-37 1 860 0 0,-1 0 1 0 0,0 1 0 0 0,1-1-1 0 0,-1 1 1 0 0,0-1 0 0 0,1 0-1 0 0,-1 1 1 0 0,0-1 0 0 0,1 1-1 0 0,-1-1 1 0 0,0 1 0 0 0,0-1-1 0 0,0 1 1 0 0,0-1 0 0 0,1 1-1 0 0,-1-1 1 0 0,0 1 0 0 0,0 0-1 0 0,0-1 1 0 0,0 1 0 0 0,0-1-1 0 0,0 1 1 0 0,-1 16-59 0 0,0-9 36 0 0,-4 23-133 0 0,-12 58 115 0 0,15-80 50 0 0,0-1 0 0 0,1 1 0 0 0,1 0 1 0 0,0 15-1 0 0,0-10-91 0 0,-7 68 53 0 0,6-78 50 0 0,-2 14 18 0 0,2-12-56 0 0,0 0 0 0 0,0 0-1 0 0,1 1 1 0 0,0 8 0 0 0,0 38 115 0 0,0-51-47 0 0,0 17-98 0 0,-1-11 95 0 0,0 0 1 0 0,1 14 0 0 0,0-20 7 0 0,0 33 46 0 0,0-34 20 0 0,-2 10-2363 0 0,2-6-1035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0,'0'0'11433'0'0,"2"3"-11071"0"0,1 1-195 0 0,-1 1 1 0 0,0-1-1 0 0,0 1 0 0 0,0-1 0 0 0,0 1 0 0 0,-1-1 0 0 0,0 1 0 0 0,2 8 0 0 0,10 69 1191 0 0,-9-60-995 0 0,21 92 578 0 0,-21-80-540 0 0,-4-33-363 0 0,1 1-4 0 0,0 3-30 0 0,2 8 932 0 0,-2-12-1427 0 0,-1 0-1 0 0,0 0 1 0 0,0 0 0 0 0,0 0 0 0 0,0 0-1 0 0,0 1 1 0 0,0-1 0 0 0,-1 0 0 0 0,1 0-1 0 0,0 0 1 0 0,0 0 0 0 0,-1 0-1 0 0,1 0 1 0 0,-1 0 0 0 0,1 0 0 0 0,-2 2-1 0 0,-6-2-8280 0 0,7-1 6986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43 2076 0 0,'0'0'11717'0'0,"-2"-1"-11557"0"0,-9-1-49 0 0,8 1 15 0 0,-19 9 511 0 0,17-6-544 0 0,0 1 1 0 0,1 0-1 0 0,-1 0 0 0 0,2 0 1 0 0,-1 0-1 0 0,0 0 1 0 0,0 1-1 0 0,0 0 1 0 0,-5 8-1 0 0,-1 0 23 0 0,3-4 59 0 0,0 1-1 0 0,1 0 0 0 0,0 0 0 0 0,-7 18 1 0 0,1-4 416 0 0,10-18-474 0 0,0 0-1 0 0,0 0 0 0 0,1 0 0 0 0,-1 0 1 0 0,1 0-1 0 0,1 1 0 0 0,-1-1 0 0 0,1 0 1 0 0,0 0-1 0 0,0 1 0 0 0,0-1 1 0 0,1 1-1 0 0,0-1 0 0 0,0 0 0 0 0,0 0 1 0 0,1 0-1 0 0,2 8 0 0 0,5 6 222 0 0,0 0-1 0 0,23 36 1 0 0,-30-51-249 0 0,1 0-1 0 0,-1-1 1 0 0,1 0-1 0 0,1 1 1 0 0,-1-1 0 0 0,0 1-1 0 0,1-1 1 0 0,0 0 0 0 0,0-1-1 0 0,0 1 1 0 0,-1-1-1 0 0,2 0 1 0 0,-1 0 0 0 0,0 0-1 0 0,1 0 1 0 0,-1-1 0 0 0,5 1-1 0 0,-1-1-16 0 0,-1 0 0 0 0,1-1 0 0 0,0 1-1 0 0,-1-2 1 0 0,0 1 0 0 0,1-1 0 0 0,-1 0-1 0 0,0-1 1 0 0,1 1 0 0 0,7-4 0 0 0,5-2-4 0 0,0-1 0 0 0,0 0 0 0 0,-1-1-1 0 0,0-2 1 0 0,-1 0 0 0 0,0 0 0 0 0,27-24 0 0 0,-40 30-87 0 0,0 0-1 0 0,-1-1 0 0 0,0 0 1 0 0,0 1-1 0 0,0-1 1 0 0,-1 0-1 0 0,0-1 1 0 0,0 1-1 0 0,0 0 1 0 0,-1-1-1 0 0,0 0 1 0 0,0 0-1 0 0,0 1 0 0 0,-1-1 1 0 0,0 0-1 0 0,-1-7 1 0 0,0-4-112 0 0,0 0 1 0 0,-2 0-1 0 0,0 1 1 0 0,-2-1-1 0 0,-5-18 1 0 0,8 32 83 0 0,0 0 0 0 0,0-1 0 0 0,0 2 1 0 0,-1-1-1 0 0,1 0 0 0 0,-1 0 0 0 0,0 1 0 0 0,0-1 1 0 0,0 1-1 0 0,-1-1 0 0 0,1 1 0 0 0,-1 0 0 0 0,0 0 1 0 0,0 0-1 0 0,0 0 0 0 0,-1 1 0 0 0,1-1 0 0 0,0 1 1 0 0,-1 0-1 0 0,1 0 0 0 0,-1 0 0 0 0,0 0 0 0 0,0 1 1 0 0,0-1-1 0 0,0 1 0 0 0,-4-1 0 0 0,-21 0-77 0 0,0 2-1 0 0,0 0 0 0 0,-34 6 1 0 0,56-5 159 0 0,0 0 1 0 0,1 1 0 0 0,-1-1 0 0 0,-11 6-1 0 0,14-5-554 0 0,1-1-1 0 0,0 1 0 0 0,0 0 1 0 0,0 0-1 0 0,0 0 0 0 0,-4 4 1 0 0,-3 5-13493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0,'0'0'11771'0'0,"0"2"-11517"0"0,18 57 1306 0 0,1 51-935 0 0,-16-82-761 0 0,-3-22-4754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2024 0 0,'0'0'3380'0'0,"7"-17"4301"0"0,-4 12-7112 0 0,2-2-160 0 0,1 1 0 0 0,0 0 0 0 0,0 0 0 0 0,1 1 0 0 0,-1 0-1 0 0,1 0 1 0 0,1 0 0 0 0,-1 1 0 0 0,0 0 0 0 0,1 0 0 0 0,14-4 0 0 0,-21 8-420 0 0,1 0 0 0 0,-1 0 0 0 0,0 0 0 0 0,1 0-1 0 0,-1 0 1 0 0,0 0 0 0 0,0 0 0 0 0,1 0 0 0 0,-1 0 0 0 0,0 1 0 0 0,0-1 0 0 0,0 0 0 0 0,1 1-1 0 0,-1-1 1 0 0,0 1 0 0 0,0 0 0 0 0,0-1 0 0 0,0 1 0 0 0,0 0 0 0 0,0 0 0 0 0,-1-1 0 0 0,1 1-1 0 0,0 0 1 0 0,0 0 0 0 0,0 0 0 0 0,0 0 0 0 0,-1 0 0 0 0,1 0 0 0 0,0 3 0 0 0,0-3-21 0 0,0 0 1 0 0,-1 1 0 0 0,0-1-1 0 0,1 1 1 0 0,-1 0 0 0 0,0-1-1 0 0,0 1 1 0 0,0-1 0 0 0,0 1-1 0 0,0-1 1 0 0,0 0 0 0 0,0 1-1 0 0,-1-1 1 0 0,1 1-1 0 0,0-1 1 0 0,-1 1 0 0 0,1-1-1 0 0,-1 1 1 0 0,0-1 0 0 0,1 1-1 0 0,-3 1 1 0 0,2 0-45 0 0,-2 2-10 0 0,0-1 0 0 0,0 0-1 0 0,-1 1 1 0 0,-5 5-1 0 0,0 0-48 0 0,-13 11 39 0 0,21-20 219 0 0,1-1-92 0 0,0 0 1 0 0,-1 0-1 0 0,1 0 0 0 0,0 0 0 0 0,0 0 0 0 0,0 0 0 0 0,0 0 1 0 0,0 0-1 0 0,-1 0 0 0 0,1 0 0 0 0,0 0 0 0 0,0 1 1 0 0,0-1-1 0 0,0 0 0 0 0,0 0 0 0 0,0 0 0 0 0,0 0 0 0 0,-1 0 1 0 0,1 0-1 0 0,0 1 0 0 0,0-1 0 0 0,0 0 0 0 0,0 0 1 0 0,0 0-1 0 0,0 0 0 0 0,0 0 0 0 0,0 1 0 0 0,0-1 0 0 0,0 0 1 0 0,0 0-1 0 0,0 0 0 0 0,0 0 0 0 0,0 0 0 0 0,0 1 0 0 0,0-1 1 0 0,0 0-1 0 0,0 0 0 0 0,0 0 0 0 0,0 0 0 0 0,0 1 1 0 0,0-1-1 0 0,0 0 0 0 0,0 0 0 0 0,0 0 0 0 0,1 0 0 0 0,-1 0 1 0 0,0 0-1 0 0,0 1 0 0 0,0-1 0 0 0,0 0 0 0 0,31 6 275 0 0,-29-6-302 0 0,0 1 58 0 0,2-1-126 0 0,1 1 1 0 0,-1 0-1 0 0,0 0 0 0 0,-1 1 0 0 0,7 3 0 0 0,-8-4 22 0 0,0 0 0 0 0,-1 0 0 0 0,1 0 0 0 0,-1 0 0 0 0,1 1 0 0 0,-1-1 0 0 0,0 1 0 0 0,1-1 0 0 0,-1 1 0 0 0,0-1 0 0 0,0 1 0 0 0,0 0 0 0 0,0 0 0 0 0,0-1 0 0 0,-1 1 1 0 0,1 0-1 0 0,0 3 0 0 0,-1-3 22 0 0,1 0 0 0 0,-1 0 1 0 0,0 0-1 0 0,0 0 0 0 0,0-1 1 0 0,0 1-1 0 0,0 0 1 0 0,-1 0-1 0 0,1 0 0 0 0,0 0 1 0 0,-1 0-1 0 0,1 0 0 0 0,-1 0 1 0 0,0-1-1 0 0,0 1 1 0 0,1-1-1 0 0,-1 1 0 0 0,-1 0 1 0 0,1-1-1 0 0,0 1 0 0 0,-2 1 1 0 0,-2 2-209 0 0,-1 0 0 0 0,0 0 0 0 0,0-1 0 0 0,-8 5 0 0 0,-3 3-2149 0 0,16-12 1353 0 0,-4 2-1731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0,'0'0'4188'0'0,"1"2"-3647"0"0,5 35 3631 0 0,-1-6-2373 0 0,-5-30-1689 0 0,0 1 1 0 0,1-1-1 0 0,-1 0 1 0 0,1 1-1 0 0,0-1 1 0 0,-1 0-1 0 0,1 1 1 0 0,0-1-1 0 0,0 0 1 0 0,0 0-1 0 0,0 0 1 0 0,0 0-1 0 0,0 0 1 0 0,0 0-1 0 0,0 0 1 0 0,0 0-1 0 0,1 0 1 0 0,1 1-1 0 0,-1-1 192 0 0,-1-1-261 0 0,-1 0-1 0 0,1 0 0 0 0,-1 0 1 0 0,1 0-1 0 0,0 0 0 0 0,0 0 1 0 0,0 0-1 0 0,0 0 0 0 0,-1 0 1 0 0,1 0-1 0 0,0 0 0 0 0,0 0 0 0 0,-1-1 1 0 0,1 1-1 0 0,0 0 0 0 0,0-1 1 0 0,0 0-1 0 0,15-5 270 0 0,-9 1-247 0 0,0-1-1 0 0,0 0 0 0 0,0 0 0 0 0,0-1 1 0 0,9-13-1 0 0,-15 19-96 0 0,-1 1-8 0 0,0 0 0 0 0,0 0 0 0 0,0-1 0 0 0,0 1 0 0 0,1 0 0 0 0,-1 0 0 0 0,0 0 0 0 0,0 0 0 0 0,0 0 0 0 0,0 0 0 0 0,1-1 0 0 0,-1 1 0 0 0,0 0 0 0 0,0 0 0 0 0,1 0-1 0 0,-1 0 1 0 0,0 0 0 0 0,0 0 0 0 0,0 0 0 0 0,1 0 0 0 0,-1-1 0 0 0,0 1 0 0 0,0 0 0 0 0,1 0 0 0 0,-1 0 0 0 0,0 0 0 0 0,0 0 0 0 0,1 0 0 0 0,-1 0 0 0 0,0 1 0 0 0,0-1-1 0 0,1 0 1 0 0,-1 0 0 0 0,0 0 0 0 0,2 2 60 0 0,0 1-1 0 0,0 0 0 0 0,-1 0 0 0 0,0 0 1 0 0,0 0-1 0 0,0 0 0 0 0,0 0 1 0 0,0 0-1 0 0,0 0 0 0 0,0 3 1 0 0,4 16 203 0 0,-2-13 205 0 0,5-1-10473 0 0,-5-7 8208 0 0,-1 0-26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1440 0 0,'-27'24'10980'0'0,"27"-24"-10943"0"0,1 1-1 0 0,0-1 1 0 0,-1 1 0 0 0,1-1-1 0 0,0 0 1 0 0,0 1 0 0 0,-1-1 0 0 0,1 0-1 0 0,0 0 1 0 0,0 1 0 0 0,0-1-1 0 0,1 0 1 0 0,0 0 49 0 0,1 1 186 0 0,18 0 508 0 0,-19 0-763 0 0,0-1 1 0 0,-1 1-1 0 0,1-1 1 0 0,0 1-1 0 0,-1-1 1 0 0,1 1-1 0 0,0 0 1 0 0,-1 0 0 0 0,1 0-1 0 0,-1 0 1 0 0,1 0-1 0 0,-1 1 1 0 0,0-1-1 0 0,1 0 1 0 0,-1 1-1 0 0,0-1 1 0 0,0 1-1 0 0,0-1 1 0 0,0 1 0 0 0,0-1-1 0 0,-1 1 1 0 0,1 0-1 0 0,0 0 1 0 0,0 3-1 0 0,-1-4-91 0 0,0 1 14 0 0,-2 2-102 0 0,-1 0-1 0 0,1 0 1 0 0,0-1-1 0 0,-1 1 1 0 0,0 0-1 0 0,0-1 1 0 0,-7 5-1 0 0,-4 6-3304 0 0,13-12 1433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1880 0 0,'0'0'3722'0'0,"-1"4"-3260"0"0,-6 81 4097 0 0,6-26-955 0 0,1-57-2803 0 0,0-2-735 0 0,0 0 0 0 0,0 0 0 0 0,0 1 0 0 0,0-1 0 0 0,0 0 0 0 0,0 1 0 0 0,0-1 1 0 0,0 0-1 0 0,0 1 0 0 0,0-1 0 0 0,0 0 0 0 0,0 1 0 0 0,0-1 0 0 0,0 0 0 0 0,1 1 0 0 0,-1-1 0 0 0,0 0 0 0 0,0 0 0 0 0,0 1 0 0 0,1-1 0 0 0,-1 0 0 0 0,0 0 0 0 0,0 0 0 0 0,1 1 0 0 0,-1-1 1 0 0,8 0 29 0 0,-6 0 81 0 0,1-1-81 0 0,30-12 285 0 0,1-1-2335 0 0,-12 4-5788 0 0,-13 3 1649 0 0,-3 1 4406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2548 0 0,'0'0'926'0'0,"-2"3"8"0"0,-1 4-84 0 0,0 1 0 0 0,0 0-1 0 0,1-1 1 0 0,0 1 0 0 0,-1 10-1 0 0,-5 45 2294 0 0,7-58-3033 0 0,-10 88 2209 0 0,9-78-1927 0 0,-1 6-69 0 0,2-14-1029 0 0,-1 1 0 0 0,1 0-1 0 0,1-1 1 0 0,-1 9 0 0 0,1-15 520 0 0,0 14-2225 0 0,-2-5-3905 0 0,0-4 4591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70 580 0 0,'0'0'6130'0'0,"-2"-5"-5519"0"0,2 2 4663 0 0,9-15-4501 0 0,-7 17-654 0 0,-2-1-46 0 0,0 1 0 0 0,1 0 1 0 0,-1 0-1 0 0,1 0 0 0 0,-1 0 1 0 0,1 0-1 0 0,-1 0 0 0 0,1 1 1 0 0,0-1-1 0 0,-1 0 0 0 0,1 0 1 0 0,0 0-1 0 0,0 0 0 0 0,0 0 1 0 0,0 1-1 0 0,0-1 0 0 0,0 0 1 0 0,0 1-1 0 0,2-2 0 0 0,4-3 320 0 0,-6 4-293 0 0,2-2-54 0 0,-1 1-1 0 0,1 0 0 0 0,0 0 1 0 0,0 0-1 0 0,0 0 1 0 0,7-2-1 0 0,2 8-269 0 0,-9-3 135 0 0,1 2 331 0 0,8 7-13874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43 3132 0 0,'0'0'5929'0'0,"-1"-1"-6826"0"0,-5-1 4847 0 0,6 2-3738 0 0,0 0-1 0 0,0 0 1 0 0,0 0-1 0 0,0 0 1 0 0,-1 0-1 0 0,1 0 1 0 0,0 0-1 0 0,0 0 1 0 0,0 0-1 0 0,0 0 1 0 0,-1 0-1 0 0,1 0 1 0 0,0 0-1 0 0,0 0 1 0 0,0 0-1 0 0,0-1 1 0 0,-1 1 0 0 0,1 0-1 0 0,0 0 1 0 0,0 0-1 0 0,0 0 1 0 0,0 0-1 0 0,0 0 1 0 0,0-1-1 0 0,0 1 1 0 0,-1 0-1 0 0,1 0 1 0 0,0 0-1 0 0,0 0 1 0 0,0 0-1 0 0,0-1 1 0 0,0 1-1 0 0,0 0 1 0 0,0 0 0 0 0,0 0-1 0 0,0-1 1 0 0,0 1-1 0 0,0 0 1 0 0,0 0-1 0 0,0 0 1 0 0,0 0-1 0 0,0-1 1 0 0,0 1-1 0 0,6-6 125 0 0,0 0-1 0 0,1 1 1 0 0,13-9-1 0 0,-19 13-319 0 0,-1 1-22 0 0,0 0-1 0 0,1-1 0 0 0,-1 1 1 0 0,0 0-1 0 0,1 0 0 0 0,-1-1 1 0 0,0 1-1 0 0,1 0 0 0 0,-1 0 1 0 0,0 0-1 0 0,1-1 0 0 0,-1 1 0 0 0,1 0 1 0 0,-1 0-1 0 0,0 0 0 0 0,1 0 1 0 0,-1 0-1 0 0,1 0 0 0 0,-1 0 1 0 0,0 0-1 0 0,1 0 0 0 0,-1 0 1 0 0,1 0-1 0 0,-1 0 0 0 0,0 0 0 0 0,1 0 1 0 0,-1 1-1 0 0,1-1 0 0 0,-1 0 1 0 0,0 0-1 0 0,1 0 0 0 0,-1 0 1 0 0,0 1-1 0 0,1-1 0 0 0,-1 0 1 0 0,0 1-1 0 0,1-1 0 0 0,12 10-254 0 0,-13-9 247 0 0,1 0 1 0 0,-1-1-1 0 0,0 1 0 0 0,1 0 1 0 0,-1 0-1 0 0,0 0 1 0 0,0-1-1 0 0,1 1 0 0 0,-1 0 1 0 0,0 0-1 0 0,0 0 0 0 0,0 0 1 0 0,0 0-1 0 0,0 0 0 0 0,-1 1 1 0 0,2 5-46 0 0,-1 0-14 0 0,0-1-1 0 0,0 1 1 0 0,0 0 0 0 0,-1-1-1 0 0,1 1 1 0 0,-2 0-1 0 0,1 0 1 0 0,-3 6-1 0 0,-1 1-33 0 0,0 0-1 0 0,-13 23 1 0 0,-51 66-217 0 0,68-101 271 0 0,-2 5 22 0 0,-10 10 386 0 0,12-16-251 0 0,-4 5 539 0 0,5-5-612 0 0,0-1 0 0 0,0 0 0 0 0,0 0 0 0 0,-1 0-1 0 0,1 1 1 0 0,0-1 0 0 0,0 0 0 0 0,0 0 0 0 0,0 1 0 0 0,0-1 0 0 0,0 0 0 0 0,0 0 0 0 0,0 1 0 0 0,0-1-1 0 0,0 0 1 0 0,0 0 0 0 0,0 1 0 0 0,0-1 0 0 0,0 0 0 0 0,0 0 0 0 0,0 1 0 0 0,0-1 0 0 0,0 0 0 0 0,0 0-1 0 0,1 0 1 0 0,-1 1 0 0 0,0-1 0 0 0,0 0 0 0 0,0 0 0 0 0,0 0 0 0 0,0 1 0 0 0,1-1 0 0 0,-1 0 0 0 0,0 0-1 0 0,0 0 1 0 0,0 0 0 0 0,1 1 0 0 0,-1-1 0 0 0,0 0 0 0 0,0 0 0 0 0,0 0 0 0 0,1 0 0 0 0,-1 0 0 0 0,0 0-1 0 0,0 0 1 0 0,1 0 0 0 0,19 5 522 0 0,19-4-421 0 0,-38-1-87 0 0,98-7 103 0 0,-67 4-1787 0 0,-31 3 423 0 0,1-1-814 0 0,5 0-1010 0 0,-5 1 80 0 0,8-11-8119 0 0,-8 5 9495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2364 0 0,'-9'0'822'0'0,"7"0"-48"0"0,0 0-92 0 0,-72 7 4659 0 0,45-3-5478 0 0,-51 14 0 0 0,33-7-2608 0 0,16-7-2485 0 0,30-4 3596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2364 0 0,'0'0'8014'0'0,"1"5"-7730"0"0,-2 5-67 0 0,1 0 0 0 0,-1 1 1 0 0,-1-1-1 0 0,0 0 0 0 0,0 0 1 0 0,-7 17-1 0 0,-4 15-46 0 0,13-41-303 0 0,-2 0 28 0 0,1 2 175 0 0,5-18-4835 0 0,1 1 3910 0 0,7-12 0 0 0,-8 18-65 0 0,0 0 0 0 0,-1-1 0 0 0,3-11 1 0 0,-1 7 421 0 0,11-22 1014 0 0,-16 34-178 0 0,4-10 1291 0 0,-4 11-1446 0 0,0 0 0 0 0,0-1 0 0 0,0 1 0 0 0,0 0 0 0 0,1-1 0 0 0,-1 1 0 0 0,0 0 1 0 0,0-1-1 0 0,0 1 0 0 0,0 0 0 0 0,1-1 0 0 0,-1 1 0 0 0,0 0 0 0 0,0-1 0 0 0,0 1 1 0 0,0 0-1 0 0,1 0 0 0 0,-1 0 0 0 0,0-1 0 0 0,0 1 0 0 0,1 0 0 0 0,-1 0 0 0 0,0 0 0 0 0,1-1 1 0 0,-1 1-1 0 0,0 0 0 0 0,1 0 0 0 0,-1 0 0 0 0,0 0 0 0 0,1 0 0 0 0,-1 0 0 0 0,0 0 1 0 0,1 0-1 0 0,-1 0 0 0 0,1 0 0 0 0,4 4 51 0 0,0-1 0 0 0,-1 1-1 0 0,1 0 1 0 0,-1 1 0 0 0,-1-1 0 0 0,1 1-1 0 0,0-1 1 0 0,-1 2 0 0 0,1-1 0 0 0,-2 0 0 0 0,1 0-1 0 0,0 1 1 0 0,-1-1 0 0 0,2 9 0 0 0,-3-9-758 0 0,0 0 1 0 0,-1-1 0 0 0,0 1 0 0 0,0 0 0 0 0,0 0-1 0 0,-1 0 1 0 0,-1 7 0 0 0,2-11-82 0 0,-1 1 11 0 0,-1 6-1516 0 0,0-4-2792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1932 0 0,'0'0'1452'0'0,"-11"0"1381"0"0,-16 0-917 0 0,25 0-1826 0 0,0 0-132 0 0,-4 0-181 0 0,-12 3-633 0 0,3 1-3356 0 0,8 0 2466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1452 0 0,'0'0'648'0'0,"-5"-1"0"0"0,-22-8 18235 0 0,30 5-18719 0 0,0 1 1 0 0,0-1 0 0 0,1 1 0 0 0,0 0-1 0 0,-1 0 1 0 0,1 1 0 0 0,0-1-1 0 0,0 0 1 0 0,7-2 0 0 0,46-17 329 0 0,-22 9-134 0 0,-26 10-540 0 0,-1-1 0 0 0,1 2 0 0 0,15-4 0 0 0,-23 6-27 0 0,2 9-261 0 0,-3-9 452 0 0,1 1 1 0 0,-1 0-1 0 0,0 0 0 0 0,1 0 1 0 0,-1 0-1 0 0,0 0 0 0 0,0 0 1 0 0,0 0-1 0 0,0-1 1 0 0,0 1-1 0 0,0 0 0 0 0,0 0 1 0 0,0 0-1 0 0,0 0 1 0 0,0 0-1 0 0,0 0 0 0 0,-1 0 1 0 0,1 1-1 0 0,-10 21-174 0 0,-2 1 0 0 0,1-1 0 0 0,-20 26 0 0 0,20-32 81 0 0,-47 80 88 0 0,52-84 787 0 0,6-13-736 0 0,0 0-1 0 0,0 0 0 0 0,0 0 0 0 0,0 0 0 0 0,0 1 0 0 0,-1-1 0 0 0,1 0 0 0 0,0 0 0 0 0,0 0 1 0 0,0 0-1 0 0,0 0 0 0 0,0 1 0 0 0,1-1 0 0 0,-1 0 0 0 0,0 0 0 0 0,0 0 0 0 0,0 0 0 0 0,0 0 0 0 0,0 1 1 0 0,0-1-1 0 0,0 0 0 0 0,0 0 0 0 0,0 0 0 0 0,0 0 0 0 0,0 0 0 0 0,0 0 0 0 0,0 1 0 0 0,1-1 0 0 0,-1 0 1 0 0,0 0-1 0 0,0 0 0 0 0,0 0 0 0 0,0 0 0 0 0,0 0 0 0 0,0 0 0 0 0,1 0 0 0 0,-1 0 0 0 0,0 0 0 0 0,0 0 1 0 0,0 1-1 0 0,4-2 88 0 0,-1 0 0 0 0,0 1 0 0 0,0-1 0 0 0,0 0 0 0 0,0 0 0 0 0,4-2 1 0 0,-6 2-187 0 0,20-7 238 0 0,-2 2-117 0 0,27-16 0 0 0,-11 3-3595 0 0,-26 17-8257 0 0,-1-1 5305 0 0,-6 2 4679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2884 0 0,'-10'0'3583'0'0,"-42"12"1392"0"0,8-1-5893 0 0,38-9-1256 0 0,4-1 593 0 0,-1 0-2480 0 0,-4 1 2169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0,'0'0'8489'0'0,"1"3"-7962"0"0,3 14 905 0 0,4 20-1 0 0,-4-17-728 0 0,5 25-26 0 0,-9-43-1121 0 0,0 4-1601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2344 0 0,'0'-1'569'0'0,"0"0"0"0"0,-1 0 1 0 0,1 0-1 0 0,0 0 0 0 0,0 0 0 0 0,0 0 0 0 0,0-1 0 0 0,0 1 0 0 0,0 0 1 0 0,0 0-1 0 0,0 0 0 0 0,0 0 0 0 0,1 0 0 0 0,-1 0 0 0 0,1-2 0 0 0,12-17 2619 0 0,-9 14-2945 0 0,1 1 1 0 0,0 1 0 0 0,-1-1-1 0 0,12-7 1 0 0,11-5 229 0 0,-26 16-446 0 0,0 0-2 0 0,-1 1-43 0 0,1-1 0 0 0,-1 1 0 0 0,1-1-1 0 0,-1 1 1 0 0,1 0 0 0 0,-1-1 0 0 0,1 1 0 0 0,0 0-1 0 0,-1-1 1 0 0,1 1 0 0 0,0 0 0 0 0,-1 0 0 0 0,1-1 0 0 0,-1 1-1 0 0,1 0 1 0 0,0 0 0 0 0,-1 0 0 0 0,1 0 0 0 0,1 0-1 0 0,-1 1 8 0 0,-1 0-1 0 0,0 0 0 0 0,1-1 0 0 0,-1 1 0 0 0,1 0 0 0 0,-1 0 0 0 0,0 0 0 0 0,0 0 1 0 0,0 0-1 0 0,0 0 0 0 0,1 0 0 0 0,-1 0 0 0 0,0 0 0 0 0,-1 0 0 0 0,1 0 0 0 0,0 2 1 0 0,-1-1-27 0 0,0 1 1 0 0,0-1-1 0 0,0 1 1 0 0,-1 0-1 0 0,1-1 1 0 0,-3 3-1 0 0,-11 18-109 0 0,15-22 162 0 0,-7 8 177 0 0,7-9-142 0 0,-1 0 0 0 0,1 0 0 0 0,0 0 0 0 0,0 0 0 0 0,-1 0 1 0 0,1 1-1 0 0,0-1 0 0 0,0 0 0 0 0,0 0 0 0 0,-1 1 0 0 0,1-1 0 0 0,0 0 1 0 0,0 0-1 0 0,0 1 0 0 0,0-1 0 0 0,-1 0 0 0 0,1 0 0 0 0,0 1 1 0 0,0-1-1 0 0,0 0 0 0 0,0 0 0 0 0,0 1 0 0 0,0-1 0 0 0,0 0 1 0 0,0 1-1 0 0,0-1 0 0 0,0 0 0 0 0,0 1 0 0 0,0-1 0 0 0,0 0 0 0 0,0 0 1 0 0,0 1-1 0 0,0-1 0 0 0,1 0 0 0 0,-1 1 0 0 0,11 0-2 0 0,-8-1 58 0 0,18 3 18 0 0,-14 1-341 0 0,-3-1 165 0 0,-3-2 25 0 0,0 0 0 0 0,0-1 1 0 0,0 1-1 0 0,0 0 0 0 0,-1 0 0 0 0,1 0 0 0 0,0 0 0 0 0,0 0 0 0 0,-1 0 0 0 0,2 2 1 0 0,-2-2-12 0 0,2 1 22 0 0,-1 0 0 0 0,0 1 0 0 0,0-1-1 0 0,0 1 1 0 0,0 0 0 0 0,0-1 0 0 0,0 1-1 0 0,0 4 1 0 0,-1-6-5 0 0,1 2-10 0 0,-1-1 0 0 0,0 1 1 0 0,0 0-1 0 0,0-1 0 0 0,0 1 0 0 0,0 0 1 0 0,-1-1-1 0 0,1 1 0 0 0,-1-1 0 0 0,0 1 0 0 0,0-1 1 0 0,0 1-1 0 0,0-1 0 0 0,0 0 0 0 0,0 1 1 0 0,-1-1-1 0 0,1 0 0 0 0,-1 0 0 0 0,-3 4 1 0 0,-3 2-1208 0 0,0 0 1 0 0,-1 0 0 0 0,-11 7 0 0 0,17-12 535 0 0,2-2-118 0 0,-1-1 0 0 0,1 1 1 0 0,-1 0-1 0 0,1 0 0 0 0,-1 0 1 0 0,0-1-1 0 0,1 1 0 0 0,-1 0 0 0 0,-3 0 1 0 0,-3-1-941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60 880 0 0,'0'-7'15245'0'0,"36"-8"-13394"0"0,53-19-709 0 0,-88 34-1175 0 0,0-1-15 0 0,0 1-1 0 0,0-1 1 0 0,-1 1-1 0 0,1 0 1 0 0,0-1-1 0 0,0 1 1 0 0,0 0-1 0 0,0-1 0 0 0,0 1 1 0 0,0 0-1 0 0,0 0 1 0 0,0 0-1 0 0,0 0 1 0 0,0 0-1 0 0,0 0 1 0 0,0 0-1 0 0,0 0 1 0 0,0 1-1 0 0,0-1 1 0 0,0 0-1 0 0,0 1 1 0 0,0-1-1 0 0,0 0 1 0 0,1 2-1 0 0,0-1-39 0 0,-5 23-208 0 0,1-15 250 0 0,-1 0 0 0 0,0 0 1 0 0,0 0-1 0 0,-1 0 0 0 0,0-1 1 0 0,-9 14-1 0 0,-37 43-30 0 0,35-46 98 0 0,-33 36 850 0 0,47-54-696 0 0,-4 5 756 0 0,5-6-915 0 0,0 1-1 0 0,0-1 0 0 0,0 0 1 0 0,0 1-1 0 0,0-1 0 0 0,0 1 1 0 0,0-1-1 0 0,0 0 0 0 0,0 1 1 0 0,0-1-1 0 0,0 1 0 0 0,0-1 1 0 0,0 1-1 0 0,1-1 1 0 0,-1 0-1 0 0,0 1 0 0 0,0-1 1 0 0,0 0-1 0 0,1 1 0 0 0,-1-1 1 0 0,0 0-1 0 0,0 1 0 0 0,1-1 1 0 0,-1 0-1 0 0,0 1 0 0 0,1-1 1 0 0,-1 0-1 0 0,0 0 0 0 0,1 0 1 0 0,-1 1-1 0 0,0-1 0 0 0,1 0 1 0 0,0 0-1 0 0,0 0-52 0 0,0 2 80 0 0,11-1 92 0 0,4 1 16 0 0,0 0 1 0 0,0-2 0 0 0,17-1-1 0 0,-25 1-135 0 0,67-4-44 0 0,-73 4-60 0 0,0 1 2 0 0,2-1-344 0 0,14 1-1644 0 0,-12 0-2488 0 0,6-4-7014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3704 0 0,'0'0'4948'0'0,"-11"0"-2496"0"0,-59 8 830 0 0,26-7-5484 0 0,42-1 1019 0 0,0 0-316 0 0,-15 1-4623 0 0,16 0 4398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1840 0 0,'0'0'5843'0'0,"1"-5"-5580"0"0,-1 5-233 0 0,0 0 0 0 0,0-1 0 0 0,0 1 0 0 0,0 0-1 0 0,0 0 1 0 0,0 0 0 0 0,0 0 0 0 0,0 0 0 0 0,0 0 0 0 0,0 0 0 0 0,0 0-1 0 0,0 0 1 0 0,0 0 0 0 0,0-1 0 0 0,0 1 0 0 0,0 0 0 0 0,0 0 0 0 0,0 0-1 0 0,0 0 1 0 0,0 0 0 0 0,0 0 0 0 0,0 0 0 0 0,0 0 0 0 0,0 0 0 0 0,0 0-1 0 0,0 0 1 0 0,-1 0 0 0 0,1-1 0 0 0,0 1 0 0 0,0 0 0 0 0,0 0 0 0 0,0 0-1 0 0,0 0 1 0 0,0 0 0 0 0,0 0 0 0 0,0 0 0 0 0,0 0 0 0 0,0 0 0 0 0,0 0-1 0 0,0 0 1 0 0,-1 0 0 0 0,1 0 0 0 0,0 0 0 0 0,0 0 0 0 0,0 0 0 0 0,0 0-1 0 0,0 0 1 0 0,0 0 0 0 0,0 0 0 0 0,0 0 0 0 0,0 0 0 0 0,0 0 0 0 0,-1 0-1 0 0,1 0 1 0 0,0 0 0 0 0,0 0 0 0 0,0 0 0 0 0,0 0 0 0 0,0 0 0 0 0,0 0-1 0 0,0 0 1 0 0,0 0 0 0 0,0 0 0 0 0,0 0 0 0 0,0 0 0 0 0,0 1 0 0 0,0-1-1 0 0,-1 0 1 0 0,-10 8 617 0 0,1 1 0 0 0,-1 0 0 0 0,1 1 0 0 0,1 0 0 0 0,0 0 0 0 0,-14 23 0 0 0,22-31-498 0 0,0 0 0 0 0,1 0 0 0 0,0 0 0 0 0,-1 0 0 0 0,1 0 0 0 0,0 0 0 0 0,0 2-1 0 0,0-2-80 0 0,2 14 864 0 0,-2-14-850 0 0,1 0 1 0 0,0-1 0 0 0,0 1 0 0 0,0-1 1 0 0,0 0-1 0 0,0 1 0 0 0,0-1 0 0 0,0 1 1 0 0,1-1-1 0 0,-1 0 0 0 0,0 0 1 0 0,1 0-1 0 0,-1 0 0 0 0,1 0 0 0 0,-1 0 1 0 0,1 0-1 0 0,0 0 0 0 0,-1-1 1 0 0,1 1-1 0 0,0-1 0 0 0,2 1 0 0 0,4 0 7 0 0,0 0 0 0 0,0-1-1 0 0,0-1 1 0 0,0 1 0 0 0,0-1-1 0 0,14-4 1 0 0,20-9-3032 0 0,-35 8-5031 0 0,-2-2 3329 0 0,-3 5 2830 0 0,-1 1 115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3540 0 0,'0'0'13034'0'0,"0"-1"-12422"0"0,1-1-115 0 0,-1 1 1 0 0,1 0-1 0 0,-1 0 1 0 0,1-1-1 0 0,-1 1 1 0 0,1 0-1 0 0,0 0 1 0 0,0 0-1 0 0,0 0 1 0 0,1-2-1 0 0,14-10 1594 0 0,32-10-2053 0 0,-33 17 249 0 0,-8 4-391 0 0,0 0 0 0 0,0 1-1 0 0,9-1 1 0 0,-14 2-19 0 0,0 1-9 0 0,-1-1 106 0 0,1 1 0 0 0,-1-1 1 0 0,1 1-1 0 0,-1 0 1 0 0,0-1-1 0 0,1 1 1 0 0,-1 0-1 0 0,0 0 0 0 0,1 0 1 0 0,-1 0-1 0 0,0 0 1 0 0,0 1-1 0 0,0-1 0 0 0,0 0 1 0 0,0 0-1 0 0,0 1 1 0 0,0-1-1 0 0,-1 1 1 0 0,1-1-1 0 0,0 1 0 0 0,-1-1 1 0 0,1 1-1 0 0,-1-1 1 0 0,0 1-1 0 0,1-1 1 0 0,-1 3-1 0 0,0 1-16 0 0,0 0-1 0 0,-1 0 1 0 0,1-1-1 0 0,-1 1 1 0 0,0 0 0 0 0,-1-1-1 0 0,1 1 1 0 0,-3 5-1 0 0,-8 17-63 0 0,0-1 0 0 0,-22 34 0 0 0,14-28-128 0 0,9-14 302 0 0,-2 0-1 0 0,-17 22 1 0 0,29-40 28 0 0,1 1-1 0 0,-1-1 1 0 0,1 0-1 0 0,0 1 1 0 0,-1-1-1 0 0,1 0 1 0 0,0 1 0 0 0,-1-1-1 0 0,1 0 1 0 0,0 1-1 0 0,-1-1 1 0 0,1 1-1 0 0,0-1 1 0 0,0 1 0 0 0,0-1-1 0 0,-1 1 1 0 0,1-1-1 0 0,0 0 1 0 0,0 1-1 0 0,0-1 1 0 0,0 1-1 0 0,0-1 1 0 0,0 1 0 0 0,0-1-1 0 0,0 2 1 0 0,0-2-71 0 0,1 0 1 0 0,0 0-1 0 0,-1 1 1 0 0,1-1 0 0 0,-1 0-1 0 0,1 0 1 0 0,-1 0-1 0 0,1 0 1 0 0,-1 0-1 0 0,1 0 1 0 0,0 0 0 0 0,-1 0-1 0 0,1 0 1 0 0,-1 0-1 0 0,1 0 1 0 0,-1 0-1 0 0,2-1 1 0 0,27-9 28 0 0,-6 0 65 0 0,29-7 1 0 0,-8 2-556 0 0,-43 14 278 0 0,1 1 38 0 0,30-8-2346 0 0,-30 7 1697 0 0,0 2-1316 0 0,5 2-766 0 0,5 1-3452 0 0,-4-3-1907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 2168 0 0,'-2'-2'536'0'0,"-1"0"-1"0"0,0 1 0 0 0,0-1 1 0 0,0 1-1 0 0,0 0 0 0 0,0 0 1 0 0,0 0-1 0 0,0 0 1 0 0,0 0-1 0 0,0 1 0 0 0,-1-1 1 0 0,1 1-1 0 0,0 0 0 0 0,0 0 1 0 0,-1 0-1 0 0,-3 1 1 0 0,-7 1 32 0 0,-1 1 0 0 0,-18 6 0 0 0,14-4 244 0 0,-2 2-1006 0 0,-18 3-1952 0 0,14-8-7050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0,'0'0'10644'0'0,"2"3"-10336"0"0,1 3 150 0 0,0 0 0 0 0,0 0-1 0 0,4 12 1 0 0,8 34-1044 0 0,-15-50-165 0 0,-1 4-913 0 0,0-3-2926 0 0,-5 3 638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2556 0 0,'0'-7'1511'0'0,"1"4"2085"0"0,1-2-2379 0 0,1 0 0 0 0,0 1-1 0 0,0 0 1 0 0,0 0-1 0 0,1-1 1 0 0,5-4-1 0 0,-4 4-846 0 0,2 0 0 0 0,-1 0 0 0 0,1 1-1 0 0,0 0 1 0 0,-1 0 0 0 0,13-5 0 0 0,-16 8-337 0 0,-2 0-32 0 0,1 1-1 0 0,0-1 1 0 0,0 1 0 0 0,0-1-1 0 0,-1 1 1 0 0,1 0 0 0 0,-1 0-1 0 0,1 0 1 0 0,0 0-1 0 0,0 0 1 0 0,0 0 0 0 0,0 0-1 0 0,-1 1 1 0 0,1-1-1 0 0,2 1 1 0 0,-2 0-16 0 0,1-1 0 0 0,0 1 0 0 0,-1 0 0 0 0,0 0 0 0 0,1 0 0 0 0,-1 0 0 0 0,0 0 0 0 0,1 0 0 0 0,-1 1 0 0 0,0 0 0 0 0,0-1 0 0 0,0 1 0 0 0,0 0 0 0 0,0 0 0 0 0,0 0 0 0 0,3 4 0 0 0,-5-5-29 0 0,1 1 25 0 0,-1-1 0 0 0,0 1-1 0 0,-1 0 1 0 0,1 0 0 0 0,0-1 0 0 0,-1 1 0 0 0,1 0 0 0 0,0 0 0 0 0,-1-1 0 0 0,0 1 0 0 0,0 0 0 0 0,1-1 0 0 0,-1 1 0 0 0,0-1-1 0 0,0 1 1 0 0,0-1 0 0 0,0 1 0 0 0,-1-1 0 0 0,1 0 0 0 0,0 1 0 0 0,-1-1 0 0 0,1-1 0 0 0,-2 3 0 0 0,-32 24-129 0 0,24-19-749 0 0,1 0 1 0 0,-1 1-1 0 0,-13 15 0 0 0,11-3-8390 0 0,12-19 7442 0 0,0-1 150 0 0,-2 4 243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2T14:40:5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4394 14375 30 0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17 830 1176 0 0,'0'0'19370'0'0,"-8"4"-19462"0"0,8-4 134 0 0,-1 0 1 0 0,1 0-1 0 0,0 0 0 0 0,0 0 1 0 0,-1 0-1 0 0,1 0 0 0 0,0 0 1 0 0,-1 0-1 0 0,1 0 1 0 0,0 0-1 0 0,0 0 0 0 0,0 0 1 0 0,0 0-1 0 0,0 0 0 0 0,-1 0 1 0 0,1 0-1 0 0,0 0 1 0 0,-1 0-1 0 0,1 0 0 0 0,0 0 1 0 0,0 0-1 0 0,-1 0 0 0 0,1 0 1 0 0,0 0-1 0 0,0-1 0 0 0,0 1 1 0 0,0 0-1 0 0,0 0 1 0 0,0 0-1 0 0,-1-1 0 0 0,1 1 1 0 0,0 0-1 0 0,0 0 0 0 0,0 0 1 0 0,-1-1-1 0 0,1 1 1 0 0,0 0-1 0 0,0 0 0 0 0,0 0 1 0 0,0 0-1 0 0,0 0 0 0 0,0-1 1 0 0,0 1-1 0 0,0 0 0 0 0,0-1 1 0 0,0 1-1 0 0,0 0 1 0 0,0 0-1 0 0,0-1 0 0 0,0 1 1 0 0,0 0-1 0 0,0 0 0 0 0,2-65 788 0 0,-2 62-719 0 0,5-33 309 0 0,-1-5 100 0 0,1-43 0 0 0,-1 35-429 0 0,0-21 212 0 0,-4-75-295 0 0,0 142-49 0 0,-3-51 111 0 0,3 48-67 0 0,0 0-1 0 0,0 0 1 0 0,0 0 0 0 0,-1 0-1 0 0,0 0 1 0 0,-2-6 38 0 0,3-6-141 0 0,-5-42 267 0 0,5 57-182 0 0,0-47 10 0 0,-3 41 45 0 0,3 6-5 0 0,0-1-97 0 0,1-18 918 0 0,0 9-660 0 0,0 3-2851 0 0,-1-5-10192 0 0,33 1 3354 0 0,-22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1440 0 0,'0'0'3468'0'0,"-9"-9"-3459"0"0,2 13 2848 0 0,-14 32-442 0 0,20-34-2012 0 0,-3 14 885 0 0,-10 124 2238 0 0,14-126-3264 0 0,0 31 709 0 0,8 67-1 0 0,2-32-442 0 0,19 107-282 0 0,-13-62 167 0 0,-15-121-418 0 0,9 78 264 0 0,-10-79-270 0 0,0 0 14 0 0,0 12-11 0 0,4 44 26 0 0,-3-56-3 0 0,1 2 9 0 0,-6 21-47 0 0,-4 67 1328 0 0,8-90-1241 0 0,0 1-35 0 0,1 0 0 0 0,-1 1 1 0 0,0 0 0 0 0,-1-2-1 0 0,1 2 1 0 0,0-1 0 0 0,-3 6 0 0 0,1 3 185 0 0,2-1-247 0 0,0-10 238 0 0,22 4-18777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56 2364 0 0,'0'0'7544'0'0,"-8"-3"-6971"0"0,-247-35 5608 0 0,-148 23-2901 0 0,329 15-3012 0 0,70 0-168 0 0,-5 2 326 0 0,8-2-363 0 0,-1 0 1 0 0,1-1-1 0 0,-1 1 1 0 0,1 0-1 0 0,0 1 0 0 0,-1-1 1 0 0,2 0-1 0 0,-2 0 1 0 0,1 0-1 0 0,0 0 0 0 0,-1 1 1 0 0,2-1-1 0 0,-2 1 1 0 0,1 0-1 0 0,0-1 0 0 0,0 0 1 0 0,-1 1-1 0 0,0 1 1 0 0,3 9 110 0 0,0 1 0 0 0,1-2 0 0 0,0 0 0 0 0,5 13 0 0 0,-2-10-114 0 0,-2 1 0 0 0,1-1 0 0 0,-2 1 0 0 0,1 22 0 0 0,-11 157 100 0 0,-13-48 448 0 0,21-108-339 0 0,-2-33-174 0 0,1-1 0 0 0,0 1 1 0 0,0 0-1 0 0,0 0 1 0 0,1 0-1 0 0,-1 0 1 0 0,1 0-1 0 0,0 1 1 0 0,0-2-1 0 0,0 1 1 0 0,1 1-1 0 0,0-1 1 0 0,-1 0-1 0 0,3 5 1 0 0,-2-6 473 0 0,-1 35-604 0 0,2-32 79 0 0,-1-1 0 0 0,0 1 0 0 0,0 1-1 0 0,-1-1 1 0 0,0 0 0 0 0,0 0 0 0 0,0 6 0 0 0,0-8 1 0 0,0-3-33 0 0,0 0-1 0 0,0 0 0 0 0,0 0 0 0 0,0 0 0 0 0,0 1 0 0 0,0-1 0 0 0,1-1 0 0 0,-1 2 0 0 0,1-1 0 0 0,0 0 1 0 0,-1 0-1 0 0,1 0 0 0 0,-1-1 0 0 0,0 2 0 0 0,1-1 0 0 0,0-1 0 0 0,0 1 0 0 0,-1 0 0 0 0,3 1 0 0 0,-1 0 533 0 0,2-2-513 0 0,148 17-867 0 0,290-6 0 0 0,-333-11 207 0 0,-106 0 579 0 0,1 0-22 0 0,31 0 83 0 0,-32 0 23 0 0,1 0-63 0 0,92 6-455 0 0,-93-6 464 0 0,0-4-1197 0 0,-2 4 1214 0 0,-1 0-1 0 0,0-1 0 0 0,1 1 1 0 0,-1 0-1 0 0,0 0 0 0 0,1-1 0 0 0,-1 1 1 0 0,0 0-1 0 0,1-1 0 0 0,-1 1 1 0 0,0 0-1 0 0,0-1 0 0 0,0 1 0 0 0,0 0 1 0 0,0 0-1 0 0,0 0 0 0 0,1-1 1 0 0,-1 1-1 0 0,0 0 0 0 0,0-1 0 0 0,0 1 1 0 0,0-1-1 0 0,0 1 0 0 0,0 0 1 0 0,0 0-1 0 0,0-1 0 0 0,0 1 0 0 0,0 0 1 0 0,0-1-1 0 0,0 1 0 0 0,0-1 1 0 0,0 1-1 0 0,0 0 0 0 0,0 0 0 0 0,-1 0 1 0 0,1-1-1 0 0,0 1 0 0 0,0-1 1 0 0,0 0-1 0 0,-9-19-6 0 0,2 0 0 0 0,0-1 0 0 0,2-1 0 0 0,0 1 0 0 0,-3-42 0 0 0,4 14 68 0 0,3 43-38 0 0,0-1 1 0 0,0 1 0 0 0,1-1-1 0 0,0 0 1 0 0,0 0 0 0 0,0 0-1 0 0,1 0 1 0 0,0 0 0 0 0,3-10-1 0 0,-2 11-32 0 0,-1 2 0 0 0,0-2 0 0 0,0 1-1 0 0,0 0 1 0 0,-1-11 0 0 0,3-20-105 0 0,-1 22 126 0 0,0 0 1 0 0,-2 1 0 0 0,1-1-1 0 0,-3-23 1 0 0,-1-3 8 0 0,-1-50 103 0 0,2 50-1897 0 0,0 16-2094 0 0,2 21 2796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80 992 0 0,'0'0'862'0'0,"1"-3"-837"0"0,17-50 599 0 0,-17 51-203 0 0,13-19 14371 0 0,-10 186-13085 0 0,-4-125-1626 0 0,0-16 95 0 0,-2 5 62 0 0,0-13-98 0 0,2-4-41 0 0,0 1 7 0 0,0-3-29 0 0,1 22 236 0 0,0-16-251 0 0,0 0 0 0 0,-1 0 0 0 0,-4 23 0 0 0,-4 197 272 0 0,8-212-393 0 0,0-21 84 0 0,0 51-40 0 0,0 53-54 0 0,5-52 173 0 0,-5-52-122 0 0,1 1 27 0 0,0-1 0 0 0,0 0 0 0 0,0 0 0 0 0,-1 1 0 0 0,0-1 0 0 0,0 1 0 0 0,0-1 0 0 0,0 1 0 0 0,-1 4 0 0 0,2 24 156 0 0,6 14-216 0 0,-6-43 35 0 0,-1 0 17 0 0,0 12 32 0 0,0-12-82 0 0,-3 17 78 0 0,5-7-37 0 0,-1-9 41 0 0,-1 16-31 0 0,0 50 137 0 0,0-67-101 0 0,0 18-187 0 0,0 58 810 0 0,0-76-299 0 0,5 17-426 0 0,-7-17 89 0 0,1 2 24 0 0,10 23 2598 0 0,-5-23-6591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2364 0 0,'-5'-13'20961'0'0,"14"31"-16549"0"0,0 4-5671 0 0,-5-3 1402 0 0,16 56 213 0 0,-6-27-4091 0 0,-13-48 3567 0 0,-1 0-1 0 0,0 1 1 0 0,1-1-1 0 0,-1 1 1 0 0,1 0-1 0 0,-1-1 1 0 0,1 0 0 0 0,-1 0-1 0 0,0 1 1 0 0,0-1-1 0 0,1 1 1 0 0,0-1-1 0 0,-1 1 1 0 0,1-1 0 0 0,-1 0-1 0 0,0 1 1 0 0,1-1-1 0 0,0 0 1 0 0,-1 0-1 0 0,1 0 1 0 0,-1 0-1 0 0,0 0 1 0 0,1 0 0 0 0,0 0-1 0 0,0 0 1 0 0,-1 0-1 0 0,0 0 1 0 0,1 0-1 0 0,0 0 1 0 0,-1 0 0 0 0,1 0-1 0 0,0 0 1 0 0,-1 0-1 0 0,0 0 1 0 0,1 0-1 0 0,0-1 1 0 0,-1 1-1 0 0,1 0 1 0 0,0-2 0 0 0,17-9-2652 0 0,-17 11 3294 0 0,11-11-1237 0 0,-2 1 1 0 0,0-1 0 0 0,0-1 0 0 0,0 1 0 0 0,-2-1 0 0 0,15-25 0 0 0,-22 35 736 0 0,33-50 4163 0 0,-32 50-3171 0 0,0 0 315 0 0,7 2 4279 0 0,-9 25-5143 0 0,0-19-4 0 0,-1-1-54 0 0,-27 78 1236 0 0,28-82-1581 0 0,-10 25 757 0 0,-22 42 1 0 0,31-67-703 0 0,-15 54 514 0 0,15-53-552 0 0,0 1 23 0 0,-2 9-11 0 0,-10 45 76 0 0,13-54-99 0 0,0 0 19 0 0,-1-1 0 0 0,1 0 0 0 0,-1 0 0 0 0,0 1 0 0 0,1-1 0 0 0,0 1 0 0 0,0-1 0 0 0,0 1 0 0 0,0-1-1 0 0,0 1 1 0 0,1-1 0 0 0,1 5 0 0 0,-2-4 1 0 0,-1 6-1607 0 0,-1 20 4973 0 0,3-16-5832 0 0,0-2-5738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4596 0 0,'0'0'11638'0'0,"-2"7"-11025"0"0,-5 21 1190 0 0,-3 51 0 0 0,7-30-609 0 0,3-38-2474 0 0,-1 0 1 0 0,0 0-1 0 0,1 1 1 0 0,1-2-1 0 0,3 15 1 0 0,-4-15-2053 0 0,-1-6 1730 0 0,3 2-4352 0 0,6 10 4192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4584 0 0,'0'0'3827'0'0,"-6"2"-2767"0"0,-26 4 914 0 0,0 4 0 0 0,-47 19-1 0 0,-67 37-8 0 0,44-19-2436 0 0,22-2-5046 0 0,51-26 67 0 0,20-8 2023 0 0,7-9 1947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3612 0 0,'8'-4'2562'0'0,"-1"1"932"0"0,23-6 266 0 0,1 1 1 0 0,39-5-1 0 0,-36 18-1494 0 0,-32-4-2204 0 0,-1-1 0 0 0,1 1-1 0 0,-1 0 1 0 0,1-1 0 0 0,-1 0-1 0 0,1 1 1 0 0,-1 1-1 0 0,1-2 1 0 0,-1 1 0 0 0,0 0-1 0 0,1 1 1 0 0,-2-2-1 0 0,2 1 1 0 0,-1 1 0 0 0,-1-1-1 0 0,2 0 1 0 0,-1 0 0 0 0,1 3-1 0 0,-1 4 49 0 0,-1-1 0 0 0,1 2 0 0 0,-2-2 0 0 0,1 1 0 0 0,-1 0-1 0 0,0 0 1 0 0,-1 0 0 0 0,0-1 0 0 0,0 0 0 0 0,-1 1 0 0 0,-6 13 0 0 0,2-8-34 0 0,0 0 0 0 0,0 0 0 0 0,-2-1 0 0 0,0 0 1 0 0,-15 15-1 0 0,21-24-25 0 0,0 0 0 0 0,0 0 0 0 0,1 1 0 0 0,-1-1-1 0 0,1 1 1 0 0,-1 0 0 0 0,1 0 0 0 0,1 0 0 0 0,-2-1 0 0 0,2 2 0 0 0,-3 6 0 0 0,-9 5 402 0 0,11-15-213 0 0,1 0 0 0 0,-1 1 0 0 0,1-2 0 0 0,0 2-1 0 0,0-1 1 0 0,-1 0 0 0 0,1 1 0 0 0,0-1 0 0 0,0 1 0 0 0,0-1 0 0 0,0 1 0 0 0,1-1 0 0 0,-2 3 0 0 0,2-3-184 0 0,0 0 1 0 0,1-1 0 0 0,-1 1 0 0 0,0 0-1 0 0,1-1 1 0 0,-1 1 0 0 0,0-1-1 0 0,0 1 1 0 0,1 0 0 0 0,0-1-1 0 0,-1 1 1 0 0,1-1 0 0 0,-1 0-1 0 0,0 1 1 0 0,1 0 0 0 0,0-1-1 0 0,0 1 1 0 0,0-1 0 0 0,-1 1-1 0 0,0-1 1 0 0,1 0 0 0 0,0 0-1 0 0,0 0 1 0 0,-1 0 0 0 0,1 0-1 0 0,0 1 1 0 0,0-1 0 0 0,0 0-1 0 0,39 3 183 0 0,45-11-1238 0 0,-76 8 935 0 0,53-5-1848 0 0,-14 1-1963 0 0,-9 0-3338 0 0,-26 1 3295 0 0,1 2 0 0 0,-1 0 0 0 0,19 2 0 0 0,-9 0 2230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129 251 880 0 0,'-5'-6'15838'0'0,"0"41"-14036"0"0,-2 55 1 0 0,7 0-652 0 0,-18 120 0 0 0,14-177-69 0 0,1 40-1 0 0,3-69-873 0 0,-5 20 1215 0 0,4-23-1330 0 0,1 0 0 0 0,0 0 0 0 0,0 0 0 0 0,0 0 1 0 0,0 1-1 0 0,0-2 0 0 0,0 1 0 0 0,0 1 0 0 0,0-1 0 0 0,1 0 0 0 0,-1 0 0 0 0,0 0 0 0 0,1 0 1 0 0,-1 0-1 0 0,0 0 0 0 0,1 0 0 0 0,-1 0 0 0 0,1 0 0 0 0,0-1 0 0 0,-1 2 0 0 0,1-1 0 0 0,0 0 1 0 0,0-1-1 0 0,0 1 0 0 0,0 1 0 0 0,27 2 191 0 0,1 0 0 0 0,-1-3 0 0 0,56-1 0 0 0,4 0-165 0 0,1 3-96 0 0,18 1-127 0 0,-103-4 112 0 0,22 2-311 0 0,53 1 8 0 0,-76-3 352 0 0,3 1-75 0 0,-1 1-1 0 0,1 0 0 0 0,0-2 0 0 0,0 1 1 0 0,-1 0-1 0 0,8-1 0 0 0,-1 1-46 0 0,64 9-121 0 0,-62-8 181 0 0,47 5-1059 0 0,-58-6 911 0 0,6-37-1027 0 0,-22-292 1315 0 0,13 297-75 0 0,-2-9-59 0 0,3 0 0 0 0,2 2-1 0 0,12-66 1 0 0,-5 56-120 0 0,-8 32 49 0 0,1 0-1 0 0,1 0 1 0 0,6-16-1 0 0,0-15-86 0 0,-7 31 119 0 0,-1 11 25 0 0,2-19-278 0 0,-4-7-236 0 0,-1 28 473 0 0,-17 0-165 0 0,-11-2 138 0 0,-581 78 624 0 0,437-47-398 0 0,158-24-330 0 0,13-3 148 0 0,-1 2-39 0 0,-5 0-202 0 0,-3 0-1184 0 0,-5 2-704 0 0,12-2 595 0 0,0-1-108 0 0,1 0 3881 0 0,-2-1-3754 0 0,-13 0-12909 0 0,12-1 12325 0 0,3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2956 0 0,'0'0'1028'0'0,"-14"-6"15842"0"0,30 5-14994 0 0,19-1-1913 0 0,33 2 659 0 0,334 15 331 0 0,-180 6-744 0 0,-187-21-373 0 0,-33 0 191 0 0,0 0-67 0 0,4 0-26 0 0,25 1 191 0 0,-29-2-98 0 0,-2 2-159 0 0,1-1 135 0 0,-1 0 0 0 0,0 0 0 0 0,1 0 0 0 0,-1 0 0 0 0,1 0 0 0 0,-1-1 0 0 0,0 1 0 0 0,0 0 0 0 0,1 0 0 0 0,-1 0 0 0 0,0 0 0 0 0,1 0 0 0 0,-1 0 0 0 0,1 0 0 0 0,-1 0 0 0 0,0-1 0 0 0,0 1 0 0 0,0 0 0 0 0,1 0 0 0 0,-1-1 0 0 0,0 1 0 0 0,1 0 0 0 0,-1-1 0 0 0,-2-12 145 0 0,0 9-150 0 0,1 1 0 0 0,1-1-1 0 0,-1 1 1 0 0,1-1 0 0 0,-1 1-1 0 0,1-1 1 0 0,0 1 0 0 0,0-1-1 0 0,1 1 1 0 0,-1-1-1 0 0,1 1 1 0 0,-1-1 0 0 0,1 1-1 0 0,2-4 1 0 0,8-14-56 0 0,1 1 0 0 0,1 1-1 0 0,15-18 1 0 0,-4 6-378 0 0,-23 30 330 0 0,3-3-209 0 0,-4 4 289 0 0,0 0 1 0 0,0 0-1 0 0,0-1 0 0 0,0 1 1 0 0,0 0-1 0 0,0 0 1 0 0,0 0-1 0 0,0 0 0 0 0,0 0 1 0 0,0 0-1 0 0,0 0 0 0 0,0 0 1 0 0,1-1-1 0 0,-1 1 1 0 0,0 0-1 0 0,0 0 0 0 0,0 0 1 0 0,0 0-1 0 0,0 0 0 0 0,0 0 1 0 0,0 0-1 0 0,0 0 0 0 0,1 0 1 0 0,-1 0-1 0 0,0 0 1 0 0,0 0-1 0 0,0 0 0 0 0,0 0 1 0 0,0 0-1 0 0,0 0 0 0 0,1 0 1 0 0,-1 0-1 0 0,0 0 1 0 0,0 0-1 0 0,0 0 0 0 0,0 0 1 0 0,0 0-1 0 0,0 0 0 0 0,0 0 1 0 0,0 0-1 0 0,0 0 0 0 0,0 0 1 0 0,0 0-1 0 0,1 0 1 0 0,-1 0-1 0 0,0 0 0 0 0,0 1 1 0 0,0-1-1 0 0,0 0 0 0 0,0 0 1 0 0,0 0-1 0 0,0 0 1 0 0,0 0-1 0 0,0 0 0 0 0,0 0 1 0 0,0 0-1 0 0,0 1 0 0 0,1-1 1 0 0,23 214-56 0 0,-20-183 73 0 0,10 41 113 0 0,-4-26 222 0 0,-7-26-201 0 0,2-4 132 0 0,-5-14-238 0 0,0 3-70 0 0,0-4 159 0 0,1-2 614 0 0,8-40-528 0 0,26-67 0 0 0,-4 14-410 0 0,-16 38-34 0 0,15-47-835 0 0,-19 83 242 0 0,-10 17 774 0 0,1 0 0 0 0,0 0 0 0 0,0 0 1 0 0,-1-1-1 0 0,0 1 0 0 0,1 0 0 0 0,-2-1 0 0 0,1 1 0 0 0,1-5 0 0 0,2 1-1 0 0,-4 7 50 0 0,0 0 0 0 0,0 0 0 0 0,0-1-1 0 0,0 1 1 0 0,0 0 0 0 0,0 0 0 0 0,0 0 0 0 0,0 0-1 0 0,1 0 1 0 0,-1 0 0 0 0,0-1 0 0 0,0 1 0 0 0,0 0-1 0 0,0 0 1 0 0,0 0 0 0 0,1 0 0 0 0,-1 0-1 0 0,0-1 1 0 0,0 1 0 0 0,0 0 0 0 0,0 0 0 0 0,0 0-1 0 0,0 0 1 0 0,1 0 0 0 0,-1 0 0 0 0,0 0 0 0 0,0 0-1 0 0,0 0 1 0 0,1 0 0 0 0,-1 0 0 0 0,0 0 0 0 0,0 0-1 0 0,1 0 1 0 0,-1 0 0 0 0,0 0 0 0 0,0 0 0 0 0,0 0-1 0 0,1 0 1 0 0,4 14-30 0 0,0 0-1 0 0,-1 0 1 0 0,-1 0 0 0 0,3 17-1 0 0,0-1 60 0 0,1 7-50 0 0,19 76 362 0 0,15 72 187 0 0,-40-178-302 0 0,-1-5-145 0 0,0-1 0 0 0,0 1 0 0 0,1 0-1 0 0,-1 0 1 0 0,1-1 0 0 0,0 1 0 0 0,-1 0-1 0 0,1 0 1 0 0,-1-1 0 0 0,1 1 0 0 0,0-1 0 0 0,2 4-1 0 0,-2-5 485 0 0,1-2-468 0 0,2-6-1 0 0,0 1-1 0 0,-1-1 0 0 0,0 1 1 0 0,0-1-1 0 0,-1 0 0 0 0,2-13 0 0 0,0 7 38 0 0,0-4-177 0 0,2-25 0 0 0,4-7 13 0 0,-5 14-288 0 0,1-1-1 0 0,15-48 1 0 0,-13 55 85 0 0,22-65-420 0 0,-20 68 98 0 0,-9 26 470 0 0,0 0-41 0 0,-1 1 139 0 0,0-1 1 0 0,0 1 0 0 0,0 0-1 0 0,0 0 1 0 0,0 0 0 0 0,0 0-1 0 0,0 0 1 0 0,0-1 0 0 0,0 1-1 0 0,1 0 1 0 0,-1 0 0 0 0,0 0-1 0 0,0 0 1 0 0,0 0 0 0 0,0 0-1 0 0,0 0 1 0 0,0 0 0 0 0,0 0-1 0 0,0 0 1 0 0,0 0 0 0 0,0 0-1 0 0,0 0 1 0 0,0-1 0 0 0,0 1-1 0 0,0 0 1 0 0,1 0 0 0 0,-1 0-1 0 0,0 0 1 0 0,0 0 0 0 0,0 0-1 0 0,0 0 1 0 0,0 0 0 0 0,0 0-1 0 0,1 0 1 0 0,-1 0 0 0 0,0 0-1 0 0,0 0 1 0 0,0 0 0 0 0,0 0-1 0 0,0 0 1 0 0,1 0 0 0 0,-1 0-1 0 0,0 0 1 0 0,0 0 0 0 0,0 0-1 0 0,0 0 1 0 0,0 1 0 0 0,0-1-1 0 0,0 0 1 0 0,0 0 0 0 0,0 0-1 0 0,0 0 1 0 0,0 0 0 0 0,1 0-1 0 0,-1 0 1 0 0,0 0 0 0 0,0 0-1 0 0,2 3-6 0 0,-1 0 0 0 0,1-1-1 0 0,-1 1 1 0 0,1 0-1 0 0,-1 0 1 0 0,0 0-1 0 0,0 0 1 0 0,0 0 0 0 0,-1 0-1 0 0,1 0 1 0 0,-1 0-1 0 0,1 7 1 0 0,0 68-94 0 0,-2 75 128 0 0,-4 51 669 0 0,5-191-566 0 0,0-10-38 0 0,1-1-1 0 0,-1 1 0 0 0,1 0 0 0 0,0-1 0 0 0,-1 1 1 0 0,1 0-1 0 0,0-1 0 0 0,2 4 0 0 0,-2-5 46 0 0,-1 0-103 0 0,1-1 0 0 0,-1 0 0 0 0,0 0-1 0 0,0 1 1 0 0,1-1 0 0 0,-1 0 0 0 0,0 0 0 0 0,1 0 0 0 0,-1 1 0 0 0,1-1-1 0 0,-1 0 1 0 0,0 0 0 0 0,0 0 0 0 0,1 0 0 0 0,-1 0 0 0 0,1 0 0 0 0,-1 0-1 0 0,1 0 1 0 0,-1 0 0 0 0,0 0 0 0 0,1 0 0 0 0,-1 0 0 0 0,1 0 0 0 0,2-2-22 0 0,-1 1 0 0 0,1-1 0 0 0,0 1 0 0 0,-1-1 0 0 0,0 0 0 0 0,1 0 0 0 0,-2 0 0 0 0,1 0 0 0 0,1 0 0 0 0,-2-1 0 0 0,1 0 0 0 0,-1 1 0 0 0,3-5 0 0 0,69-173-1080 0 0,-57 135 797 0 0,11-36-445 0 0,20-49-228 0 0,-36 102 360 0 0,-11 28 486 0 0,2-2-31 0 0,-2 2 126 0 0,1 0 0 0 0,-1 0 0 0 0,0 0 0 0 0,0 0 0 0 0,0-1 0 0 0,0 1 0 0 0,0 0 0 0 0,0 0-1 0 0,0 0 1 0 0,0 0 0 0 0,0 0 0 0 0,0-1 0 0 0,0 1 0 0 0,0 0 0 0 0,0 0 0 0 0,1 0 0 0 0,-1 0 0 0 0,0 0 0 0 0,0 0 0 0 0,0 0 0 0 0,0 0 0 0 0,0 0 0 0 0,1 0-1 0 0,-1 0 1 0 0,0 0 0 0 0,0 0 0 0 0,0 0 0 0 0,0 0 0 0 0,1 0 0 0 0,-1 0 0 0 0,0 0 0 0 0,0 0 0 0 0,0 0 0 0 0,0 0 0 0 0,0 0 0 0 0,0 0 0 0 0,0 0 0 0 0,1 0-1 0 0,-1 0 1 0 0,0 0 0 0 0,0 0 0 0 0,0 0 0 0 0,0 0 0 0 0,0 0 0 0 0,1 0 0 0 0,-1 0 0 0 0,0 0 0 0 0,0 1 0 0 0,0-1 0 0 0,0 0 0 0 0,0 0 0 0 0,3 5-30 0 0,-1-1 1 0 0,0 1-1 0 0,-1 0 1 0 0,1 0-1 0 0,-1 0 1 0 0,0 0-1 0 0,0 0 1 0 0,0 0-1 0 0,-1 0 1 0 0,0 9-1 0 0,1 25 202 0 0,-1 36 269 0 0,-5 29 125 0 0,4-74-386 0 0,1-21-107 0 0,0-1-1 0 0,-1 1 0 0 0,1-1 0 0 0,-5 15 1 0 0,4-19-10 0 0,1 0 1 0 0,-1 0 0 0 0,1 0 0 0 0,0 0-1 0 0,0 6 1 0 0,0-2-59 0 0,0-6 40 0 0,0 0 72 0 0,0 13 138 0 0,0-14-156 0 0,0 9 396 0 0,0 15 7311 0 0,1-30-7695 0 0,22-89 212 0 0,-6 32-1311 0 0,-17 61 891 0 0,7-18-685 0 0,-7 17 790 0 0,10-23 18 0 0,-10 24 31 0 0,1 0-113 0 0,0-4 99 0 0,0 4 150 0 0,7-9 1089 0 0,-8 9-1158 0 0,3-1-120 0 0,0 0 0 0 0,0 0 0 0 0,0 0 1 0 0,-1 1-1 0 0,1-1 0 0 0,6-1 0 0 0,-6 1 18 0 0,10-3 24 0 0,-1 1 0 0 0,0-1 0 0 0,1 2-1 0 0,18-4 1 0 0,37-8-367 0 0,-52 11 289 0 0,1 1 1 0 0,1 1 0 0 0,17-1 0 0 0,2 0-136 0 0,126-7 126 0 0,204 33-955 0 0,-151-2 709 0 0,-162-17 365 0 0,-52-4-55 0 0,17 2 49 0 0,-3-4 330 0 0,-14 2-329 0 0,6-4-112 0 0,11-3-47 0 0,-18 6 43 0 0,0 1 25 0 0,0 0-1 0 0,0 0 1 0 0,-1 0-1 0 0,1 0 1 0 0,0 0-1 0 0,0 0 1 0 0,-1 0-1 0 0,1-1 1 0 0,0 1-1 0 0,-1 0 1 0 0,1-1-1 0 0,-1 1 1 0 0,1-1-1 0 0,0 1 1 0 0,0 0 0 0 0,-1-1-1 0 0,0 0 1 0 0,1 1-1 0 0,0-1 1 0 0,-1 1-1 0 0,1-1 1 0 0,-1 1-1 0 0,1-1 1 0 0,-1 0-1 0 0,0 0 1 0 0,0 1-1 0 0,1-1 1 0 0,-1 0-1 0 0,0 0 1 0 0,1 1-1 0 0,-1-1 1 0 0,0 0 0 0 0,0 0-1 0 0,0 1 1 0 0,0-1-1 0 0,0 0 1 0 0,0 0-1 0 0,0-1 1 0 0,1-26-56 0 0,1 22 85 0 0,-1 0-1 0 0,1 1 1 0 0,-1 0 0 0 0,2-1-1 0 0,-1 1 1 0 0,1 0 0 0 0,-1 0-1 0 0,5-5 1 0 0,30-36-313 0 0,-31 39 248 0 0,1 0-28 0 0,-1 1 1 0 0,1-1 0 0 0,0 1-1 0 0,0 1 1 0 0,1 0 0 0 0,0 0-1 0 0,-1 0 1 0 0,2 1 0 0 0,-1 0 0 0 0,1 0-1 0 0,-1 1 1 0 0,1 1 0 0 0,0-1-1 0 0,0 1 1 0 0,0 1 0 0 0,0-1-1 0 0,13 1 1 0 0,-19 1 56 0 0,-1 0 0 0 0,1 0 0 0 0,-1 0 0 0 0,1 1-1 0 0,-1-1 1 0 0,0 1 0 0 0,1 0 0 0 0,-1-1 0 0 0,1 1 0 0 0,-1 1 0 0 0,0-2 0 0 0,1 2-1 0 0,-1-1 1 0 0,0 0 0 0 0,0 1 0 0 0,0 0 0 0 0,3 2 0 0 0,-3-1 2 0 0,0 1 0 0 0,1-1 0 0 0,-1 0-1 0 0,-1 1 1 0 0,1-1 0 0 0,0 1 0 0 0,-1-1 0 0 0,0 1 0 0 0,0-1 0 0 0,1 7 0 0 0,0 0-16 0 0,-1 0 0 0 0,0 0 0 0 0,-1 0 0 0 0,-1 0-1 0 0,1 0 1 0 0,-2 0 0 0 0,-4 19 0 0 0,-21 50-283 0 0,11-44 1185 0 0,16-34-91 0 0,1-5-622 0 0,7-20 112 0 0,0 1 1 0 0,2 0-1 0 0,24-41 0 0 0,-18 43-387 0 0,0 0 0 0 0,2 1 0 0 0,0 1 0 0 0,31-24 0 0 0,-47 42 75 0 0,-1-1-1 0 0,1 1 0 0 0,0 0 1 0 0,1 0-1 0 0,-2 0 0 0 0,1 0 1 0 0,1 1-1 0 0,-1-1 0 0 0,0 1 1 0 0,3-1-1 0 0,-4 1-77 0 0,1 0 49 0 0,0 1 62 0 0,0-1 0 0 0,0 1 0 0 0,0-1 0 0 0,-1 1 0 0 0,1 0 0 0 0,0 0 0 0 0,-1 0 0 0 0,1 0 0 0 0,0 0-1 0 0,-1 0 1 0 0,1 1 0 0 0,-1-1 0 0 0,0 0 0 0 0,0 1 0 0 0,1-1 0 0 0,-1 1 0 0 0,0-1 0 0 0,0 1 0 0 0,0-1 0 0 0,0 1 0 0 0,-1 0 0 0 0,1 0 0 0 0,1 3 0 0 0,0 4-28 0 0,0 1 0 0 0,0 0 1 0 0,0 15-1 0 0,0-2-176 0 0,-1-17 210 0 0,-1 0 1 0 0,0 1-1 0 0,0-1 0 0 0,0 0 0 0 0,-1 0 0 0 0,1 0 0 0 0,-4 9 0 0 0,-5 34-132 0 0,7-35 209 0 0,2-13 43 0 0,0 0-116 0 0,-2 5 68 0 0,15-35 607 0 0,21-38-1 0 0,-19 45-673 0 0,54-76-213 0 0,-65 95 167 0 0,-1 0 0 0 0,1 1 1 0 0,0-1-1 0 0,0 1 0 0 0,-1 0 0 0 0,1 0 1 0 0,0 0-1 0 0,1 0 0 0 0,-1 1 1 0 0,0 0-1 0 0,1 0 0 0 0,-1 0 0 0 0,8 0 1 0 0,-8 1 27 0 0,0 1 0 0 0,0-1 1 0 0,0 1-1 0 0,-1 0 0 0 0,1 0 0 0 0,0 0 1 0 0,0 1-1 0 0,0 0 0 0 0,-1-1 1 0 0,1 1-1 0 0,-1 0 0 0 0,0 0 0 0 0,1 1 1 0 0,-1-1-1 0 0,0 1 0 0 0,-1 0 1 0 0,1-1-1 0 0,0 1 0 0 0,-1 1 0 0 0,1-1 1 0 0,-1 0-1 0 0,0 1 0 0 0,0-1 1 0 0,-1 1-1 0 0,1-1 0 0 0,-1 1 0 0 0,1 0 1 0 0,-1-1-1 0 0,0 1 0 0 0,-1 0 1 0 0,2 6-1 0 0,-1 36-202 0 0,-2-25 359 0 0,1-20-17 0 0,0 4-45 0 0,0-5-48 0 0,0 0-1 0 0,0 0 1 0 0,0 0 0 0 0,0 0-1 0 0,0 0 1 0 0,0 0 0 0 0,1 0-1 0 0,-1 0 1 0 0,0 0-1 0 0,0 0 1 0 0,0 0 0 0 0,0 0-1 0 0,0 0 1 0 0,0 0 0 0 0,0 0-1 0 0,0 0 1 0 0,0 0 0 0 0,0 0-1 0 0,0 0 1 0 0,0 0-1 0 0,0 0 1 0 0,0 0 0 0 0,0 0-1 0 0,0 0 1 0 0,0 0 0 0 0,0 0-1 0 0,0 0 1 0 0,0 0 0 0 0,0 0-1 0 0,0 0 1 0 0,0 0 0 0 0,0 0-1 0 0,0 0 1 0 0,0 0-1 0 0,0 0 1 0 0,0 0 0 0 0,0 0-1 0 0,0 0 1 0 0,0 0 0 0 0,0 0-1 0 0,0 0 1 0 0,0 1 0 0 0,35-92 83 0 0,-31 77-97 0 0,2 0-1 0 0,0 0 1 0 0,1 1-1 0 0,12-21 1 0 0,-15 30-27 0 0,-1 0-1 0 0,0-1 1 0 0,1 1-1 0 0,0 0 1 0 0,0 1 0 0 0,0-1-1 0 0,0 0 1 0 0,8-3-1 0 0,-10 6 9 0 0,0 0-1 0 0,-1 0 1 0 0,1 0 0 0 0,0 1-1 0 0,-1-1 1 0 0,2 1-1 0 0,-2-1 1 0 0,2 1 0 0 0,-2 0-1 0 0,1 0 1 0 0,0 0-1 0 0,0 0 1 0 0,0 0 0 0 0,0 0-1 0 0,0 0 1 0 0,0 1-1 0 0,0-1 1 0 0,0 1 0 0 0,-1 0-1 0 0,1-1 1 0 0,0 1-1 0 0,0 0 1 0 0,0 0 0 0 0,-1 0-1 0 0,1 0 1 0 0,-1 1-1 0 0,4 1 1 0 0,-2 0-22 0 0,0 1 0 0 0,0 0 1 0 0,0 0-1 0 0,0 0 0 0 0,-1 0 1 0 0,1 1-1 0 0,-1-1 0 0 0,0 0 0 0 0,-1 1 1 0 0,1 0-1 0 0,-1 0 0 0 0,2 7 0 0 0,-2-3 35 0 0,1 0 0 0 0,-2 1 0 0 0,1-1 0 0 0,-1 0 0 0 0,-2 16 0 0 0,-9 32-10 0 0,9-45 74 0 0,2-7 22 0 0,-1 1 0 0 0,0-1 1 0 0,-1 0-1 0 0,-3 8 0 0 0,4-10-20 0 0,0 0 0 0 0,0 1-1 0 0,0-1 1 0 0,1 1 0 0 0,-2 3 0 0 0,0 8 478 0 0,1-14-260 0 0,-8 22 2657 0 0,8-20 552 0 0,7-3-2113 0 0,13-5-1778 0 0,-4 1 603 0 0,23-7-175 0 0,-1 0 28 0 0,-12 3-192 0 0,0 2 1 0 0,1 0 0 0 0,0 1 0 0 0,42-1 0 0 0,66 5-245 0 0,112 1 277 0 0,240-18 193 0 0,-272 4-252 0 0,-67 7 88 0 0,323-21 379 0 0,-95 0-405 0 0,-295 24-3199 0 0,-79 5 3295 0 0,0-1-1 0 0,-1 1 0 0 0,1-1 0 0 0,0 1 1 0 0,0 0-1 0 0,-1 0 0 0 0,1 0 0 0 0,-1 0 1 0 0,1 0-1 0 0,0-1 0 0 0,-1 1 0 0 0,0 0 1 0 0,0 0-1 0 0,1 0 0 0 0,-1 0 0 0 0,0 0 1 0 0,1 0-1 0 0,-1 0 0 0 0,0 0 1 0 0,0 1-1 0 0,1 3 80 0 0,3 11-91 0 0,-1 0 0 0 0,0 0 0 0 0,-2 0 0 0 0,1 1 0 0 0,-2-1 0 0 0,-2 22 0 0 0,-20 135-310 0 0,16-137 389 0 0,-10 97-102 0 0,6-36 95 0 0,7-73 18 0 0,1-10-90 0 0,-4 62-47 0 0,6-64 10 0 0,-1 0 0 0 0,-3 22 0 0 0,0-1 200 0 0,4-32-155 0 0,-1 1 13 0 0,1 1-1 0 0,-1-1 1 0 0,1 0 0 0 0,-1 1 0 0 0,1-1 0 0 0,0 1 0 0 0,0-1-1 0 0,0 4 1 0 0,1-3 1 0 0,-3 26 0 0 0,2-28 1789 0 0,3 1-1548 0 0,-3-2-225 0 0,1 0 0 0 0,-1 0 0 0 0,0 1 1 0 0,0-1-1 0 0,0 0 0 0 0,1 0 0 0 0,-1 0 0 0 0,0 1 1 0 0,0-1-1 0 0,1 0 0 0 0,-1 0 0 0 0,0 0 0 0 0,0 0 1 0 0,0 0-1 0 0,0 0 0 0 0,1 1 0 0 0,-1-1 0 0 0,0 0 1 0 0,1 0-1 0 0,-1 0 0 0 0,0 0 0 0 0,1 0 0 0 0,-1 0 1 0 0,0 0-1 0 0,0 0 0 0 0,0 0 0 0 0,1 0 0 0 0,-1-1 0 0 0,0 1 1 0 0,0 0-1 0 0,1 0 0 0 0,-1 0 0 0 0,1 0 0 0 0,49-9-77 0 0,76-5 0 0 0,-124 14 6 0 0,0 0-1 0 0,0 0 0 0 0,0 0 1 0 0,-1 0-1 0 0,1 0 1 0 0,0 0-1 0 0,0 0 0 0 0,-1 1 1 0 0,1-1-1 0 0,0 1 0 0 0,0-1 1 0 0,-1 0-1 0 0,1 1 0 0 0,-1 0 1 0 0,1 0-1 0 0,-1-1 0 0 0,1 2 1 0 0,-1-1-1 0 0,1 0 0 0 0,-1 0 1 0 0,1 0-1 0 0,-1 0 0 0 0,0 1 1 0 0,0-1-1 0 0,0 0 0 0 0,0 1 1 0 0,0-1-1 0 0,0 1 1 0 0,0 0-1 0 0,0-1 0 0 0,-1 1 1 0 0,1 0-1 0 0,0 1 0 0 0,0 4-17 0 0,1-1 0 0 0,-2 0 0 0 0,1 0 0 0 0,-1 0 0 0 0,0 0 0 0 0,0 0 0 0 0,-2 8 0 0 0,-1 4-42 0 0,-8 19 0 0 0,8-26 79 0 0,1-4 0 0 0,0-1 0 0 0,-1-1-1 0 0,-1 1 1 0 0,1 0-1 0 0,0 0 1 0 0,-1-1 0 0 0,0 0-1 0 0,0 0 1 0 0,-7 7 0 0 0,-6 3-110 0 0,-25 18 0 0 0,37-29 133 0 0,-74 44-30 0 0,77-46 15 0 0,-16 9 10 0 0,5-4 116 0 0,-2 3 622 0 0,14-9 28 0 0,3 0-631 0 0,50 14 119 0 0,-34-10-352 0 0,-1 0 0 0 0,1 1 0 0 0,21 12 0 0 0,-38-18 93 0 0,0 1 0 0 0,0-1 1 0 0,0 1-1 0 0,0 0 1 0 0,0-1-1 0 0,0 1 1 0 0,-1 0-1 0 0,1 0 1 0 0,0-1-1 0 0,-1 1 0 0 0,1 0 1 0 0,0 0-1 0 0,-1 0 1 0 0,1 0-1 0 0,-1 0 1 0 0,1 0-1 0 0,-1 0 0 0 0,1 0 1 0 0,-1 2-1 0 0,1 19-374 0 0,-2-15 326 0 0,1-2 7 0 0,-2 0 0 0 0,1 0 1 0 0,-1 1-1 0 0,0-2 0 0 0,-3 6 0 0 0,1-4 32 0 0,0 0-1 0 0,0 0 1 0 0,-1-1 0 0 0,1 0 0 0 0,-1 1-1 0 0,0-2 1 0 0,-1 1 0 0 0,1-1 0 0 0,0 0-1 0 0,-1 0 1 0 0,-1 0 0 0 0,-6 3 0 0 0,-8 1 21 0 0,0 0 0 0 0,-31 7 0 0 0,8-3-120 0 0,1 1 330 0 0,42-12-99 0 0,-7 1 220 0 0,4 0-18 0 0,5-1 292 0 0,24 6-568 0 0,0 2 0 0 0,-2 0 0 0 0,1 1 0 0 0,42 25 0 0 0,-55-27-141 0 0,-1 0 1 0 0,19 18 0 0 0,-11-9 78 0 0,-4 0-53 0 0,-8-7-25 0 0,-4-8 37 0 0,-1 1 54 0 0,0-1-1 0 0,1 1 1 0 0,-1 0 0 0 0,-1 0-1 0 0,1 0 1 0 0,0 0-1 0 0,0 0 1 0 0,-1 0-1 0 0,0 0 1 0 0,0 0 0 0 0,0 0-1 0 0,0 0 1 0 0,0 0-1 0 0,0 0 1 0 0,-1 0-1 0 0,0 0 1 0 0,0 0 0 0 0,1 0-1 0 0,-1-1 1 0 0,-1 1-1 0 0,1 0 1 0 0,0-1 0 0 0,0 1-1 0 0,-1 0 1 0 0,0-1-1 0 0,0 0 1 0 0,0 1-1 0 0,0-1 1 0 0,0 0 0 0 0,0 0-1 0 0,-4 3 1 0 0,-4 2-14 0 0,0-1 0 0 0,-1 0 0 0 0,0-1 1 0 0,0 0-1 0 0,-21 6 0 0 0,28-10 4 0 0,-73 18 204 0 0,21-7-275 0 0,30-7 237 0 0,25-5-149 0 0,-1 1 45 0 0,-13 2-34 0 0,14-3 98 0 0,-4 1-37 0 0,3 0 98 0 0,6-1 673 0 0,37 0-809 0 0,-9 0-109 0 0,55 6 1 0 0,-79-5 51 0 0,1 1 0 0 0,0 0 0 0 0,-1 0 0 0 0,0 1 0 0 0,1 0 1 0 0,-1 1-1 0 0,0-1 0 0 0,0 1 0 0 0,-1 1 0 0 0,1-1 0 0 0,8 9 1 0 0,-13-10 17 0 0,1 0-69 0 0,-1-1 1 0 0,0 1-1 0 0,0 0 0 0 0,-1 0 1 0 0,1 0-1 0 0,0 0 0 0 0,-1 1 1 0 0,0-1-1 0 0,0 1 0 0 0,1 0 0 0 0,1 7 1 0 0,-3-9 17 0 0,-2 0 31 0 0,-1 1 10 0 0,0 0 1 0 0,-1 0-1 0 0,1 0 0 0 0,-1 0 0 0 0,1 0 1 0 0,-1-1-1 0 0,0 1 0 0 0,0-1 0 0 0,0 0 0 0 0,0 0 1 0 0,0 0-1 0 0,0 0 0 0 0,-1 0 0 0 0,-4 1 1 0 0,-10 3-27 0 0,-31 8 0 0 0,16-5 14 0 0,-90 17 50 0 0,106-23 19 0 0,-14 2 132 0 0,30-4-151 0 0,-26 4 2587 0 0,26-5-2592 0 0,1 1-1 0 0,0-1 1 0 0,0 0 0 0 0,-1 0-1 0 0,1 0 1 0 0,-1 1-1 0 0,1-1 1 0 0,0 0 0 0 0,-1 0-1 0 0,1 0 1 0 0,0 0-1 0 0,0 1 1 0 0,0-1 0 0 0,0 0-1 0 0,-1 1 1 0 0,1-1-1 0 0,0 1 1 0 0,0-1 0 0 0,-1 0-1 0 0,1 1 1 0 0,0-1-1 0 0,0 0 1 0 0,0 0 0 0 0,0 1-1 0 0,0-1 1 0 0,0 1-1 0 0,0-1 1 0 0,0 1 0 0 0,0-1-1 0 0,0 0 1 0 0,0 0-1 0 0,0 1 1 0 0,0 0 0 0 0,0-1-26 0 0,0 2-29 0 0,1 0 38 0 0,0 4 16 0 0,2 6-12 0 0,-2 1 1 0 0,0-1-1 0 0,0 0 1 0 0,-3 23-1 0 0,1-18 1 0 0,2 24 0 0 0,1-7 9 0 0,-3 56 1 0 0,-2-20 100 0 0,2 236-147 0 0,1-275 125 0 0,0-29-73 0 0,0 8 86 0 0,0-9-75 0 0,-1 1 0 0 0,1-1 1 0 0,0 1-1 0 0,0-1 0 0 0,0 1 1 0 0,1-1-1 0 0,-1 1 1 0 0,0-1-1 0 0,1 3 0 0 0,0-2-107 0 0,-1 0 1 0 0,0-1-1 0 0,0 1 0 0 0,-1 0 0 0 0,1-1 0 0 0,0 1 0 0 0,-1-1 0 0 0,1 1 0 0 0,-1-1 0 0 0,1 1 0 0 0,-1-1 0 0 0,1 1 0 0 0,-3 1 1 0 0,-32 1 18 0 0,-46 5 50 0 0,-208 31 217 0 0,43-4-346 0 0,214-33 117 0 0,-564 52 62 0 0,195-54-106 0 0,-164-44 181 0 0,379 27-78 0 0,-146-8-55 0 0,-138-13 100 0 0,129 11 247 0 0,24 3-183 0 0,-220-18-135 0 0,154 9 447 0 0,10 1 482 0 0,-36 2-171 0 0,311 24-424 0 0,97 5-398 0 0,-12-1 137 0 0,-6 1 458 0 0,10-1-2175 0 0,0 1-7189 0 0,24-1 4789 0 0,6-6 2227 0 0,-7 2-328 0 0,49-17-4144 0 0,-39 14 4675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1216 0 0,'-1'0'-504'0'0,"0"0"843"0"0,0 0-1 0 0,0 0 1 0 0,0 0-1 0 0,1 0 1 0 0,-1 1-1 0 0,0-1 1 0 0,0 0-1 0 0,0 0 1 0 0,1 1-1 0 0,-1-1 1 0 0,0 1-1 0 0,0-1 0 0 0,1 0 1 0 0,-1 1-1 0 0,0 0 587 0 0,-1 9 1184 0 0,1-4-1456 0 0,0 0 0 0 0,0 1 0 0 0,1-1 0 0 0,0 1 0 0 0,0-1 0 0 0,3 9 0 0 0,-1 17 542 0 0,-1-2-296 0 0,7 36 0 0 0,1 17-258 0 0,-4-4 236 0 0,22 112 0 0 0,-17-143-436 0 0,22 98 505 0 0,-26-124-770 0 0,5 37 0 0 0,-7-18-1446 0 0,-4-39 1193 0 0,-2 10 628 0 0,2-5-3412 0 0,20-14-13011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7 1932 0 0,'0'0'10240'0'0,"-3"-1"-9658"0"0,-4-1-194 0 0,-1 1 1 0 0,1 0-1 0 0,-1 0 1 0 0,1 1-1 0 0,0 0 1 0 0,-1 0-1 0 0,1 1 1 0 0,-11 2-1 0 0,-17 0 681 0 0,-432 54 4001 0 0,453-55-5020 0 0,-298 49 766 0 0,234-38 2 0 0,77-13-589 0 0,-9 2 681 0 0,5-1-679 0 0,4-1-110 0 0,0 0 0 0 0,-1 0 0 0 0,1 0 0 0 0,0 0-1 0 0,0 1 1 0 0,-1-1 0 0 0,1 0 0 0 0,0 1 0 0 0,-1 0-1 0 0,1-1 1 0 0,-2 2 0 0 0,3-2-161 0 0,0 11 118 0 0,2 31-36 0 0,2-1-1 0 0,11 48 1 0 0,-15-81-111 0 0,2 6-31 0 0,2 32 167 0 0,-2-30-12 0 0,-2 10 132 0 0,1 10-311 0 0,-1-34 86 0 0,0 2 186 0 0,-1-2 280 0 0,1 0 1 0 0,0 1-1 0 0,0-1 1 0 0,0 1 0 0 0,1-1-1 0 0,-1 1 1 0 0,1 2-1 0 0,-89-4-2777 0 0,-37 3 1275 0 0,123-3 1056 0 0,-3-1 146 0 0,3 2-7 0 0,5 0 542 0 0,19 6-414 0 0,0-1 0 0 0,29 7 0 0 0,54 4 35 0 0,-37-6-105 0 0,54 8-1151 0 0,-120-20 723 0 0,4 0-103 0 0,-5 1 159 0 0,-4 0-904 0 0,-100 5 725 0 0,-11 0 204 0 0,79-1 252 0 0,-53 13-1 0 0,87-18 68 0 0,1 0-129 0 0,0 0 1 0 0,-1 0-1 0 0,1 0 1 0 0,0 0 0 0 0,0 0-1 0 0,-1 1 1 0 0,1-1-1 0 0,0 0 1 0 0,0 0-1 0 0,0 0 1 0 0,-1 0 0 0 0,1 0-1 0 0,0 0 1 0 0,0 0-1 0 0,0 0 1 0 0,0 1 0 0 0,0-1-1 0 0,-1 0 1 0 0,1 0-1 0 0,0 0 1 0 0,0 0-1 0 0,0 0 1 0 0,0 0 0 0 0,0 1-1 0 0,-1-1 1 0 0,1 0-1 0 0,0 0 1 0 0,0 0-1 0 0,0 1 1 0 0,0-1 0 0 0,0 0-1 0 0,0 0 1 0 0,0 1-1 0 0,0-1 1 0 0,0 0-1 0 0,0 0 1 0 0,0 0 0 0 0,0 0-1 0 0,0 1 1 0 0,0-1-1 0 0,0 0 1 0 0,0 1-1 0 0,5 2 42 0 0,-1 0 0 0 0,1-1 0 0 0,-1 1 0 0 0,1 0-1 0 0,0-2 1 0 0,0 1 0 0 0,6 2 0 0 0,41 7-35 0 0,-15-3-125 0 0,88 19 129 0 0,-40-9-1204 0 0,-84-18 1053 0 0,-4 2-315 0 0,-4 0 413 0 0,1 1 0 0 0,0-1 1 0 0,-1 0-1 0 0,0 0 0 0 0,-11 1 0 0 0,-42 1-214 0 0,18-1 69 0 0,-99 13 179 0 0,140-16-5 0 0,-1 0 39 0 0,-12 4 422 0 0,13-4-322 0 0,4 1-85 0 0,35 11-22 0 0,0-1 0 0 0,0-3-1 0 0,1-1 1 0 0,49 3 0 0 0,-66-6-280 0 0,-3-2-44 0 0,-17-2 123 0 0,-1 1-16 0 0,-1-1 167 0 0,1 0 0 0 0,-1 0-1 0 0,0 0 1 0 0,0 0 0 0 0,0 0 0 0 0,0 0-1 0 0,0 0 1 0 0,1 0 0 0 0,-1 0 0 0 0,0 0-1 0 0,0 0 1 0 0,0 0 0 0 0,0 0 0 0 0,0 0-1 0 0,0 0 1 0 0,1 0 0 0 0,-1 0 0 0 0,0 0-1 0 0,0 0 1 0 0,0 0 0 0 0,0 0 0 0 0,0 0-1 0 0,0 0 1 0 0,0 0 0 0 0,0 0 0 0 0,0 0-1 0 0,0 1 1 0 0,0-1 0 0 0,0 0 0 0 0,1 0-1 0 0,-1 0 1 0 0,0 0 0 0 0,0 0 0 0 0,0 0-1 0 0,0 0 1 0 0,0 1 0 0 0,0-1 0 0 0,0 0-1 0 0,0 0 1 0 0,0 0 0 0 0,0 0 0 0 0,0 0-1 0 0,0 0 1 0 0,0 0 0 0 0,0 0 0 0 0,0 0-1 0 0,0 1 1 0 0,0-1 0 0 0,0 0 0 0 0,0 0-1 0 0,0 0 1 0 0,0 0 0 0 0,0 0 0 0 0,0 0-1 0 0,0 1 1 0 0,0-1 0 0 0,0 0 0 0 0,0 0-1 0 0,0 0 1 0 0,-1 0 0 0 0,1 0 0 0 0,0 0-1 0 0,0 0 1 0 0,0 1 0 0 0,0-1 0 0 0,0 0-1 0 0,-13 6-141 0 0,-24 4 55 0 0,7-4 186 0 0,-183 28 830 0 0,177-29 688 0 0,34-5-1123 0 0,-6 1-269 0 0,4 0 588 0 0,23-2-931 0 0,-14 1-49 0 0,-5 0 5 0 0,1 0 160 0 0,-1 0 0 0 0,0 0 0 0 0,1 0-1 0 0,-1 0 1 0 0,1 1 0 0 0,0-1 0 0 0,-1 0 0 0 0,0 0 0 0 0,1 0 0 0 0,-1 1 0 0 0,1-1 0 0 0,-1 0-1 0 0,1 0 1 0 0,-1 1 0 0 0,1-1 0 0 0,-1 0 0 0 0,0 0 0 0 0,0 1 0 0 0,1-1 0 0 0,-1 0 0 0 0,0 1 0 0 0,1-1-1 0 0,-1 1 1 0 0,1 0-25 0 0,0 0-1 0 0,-1 0 0 0 0,1 0 1 0 0,0 0-1 0 0,-1 0 0 0 0,0 0 0 0 0,1-1 1 0 0,-1 2-1 0 0,1-1 0 0 0,-1 0 1 0 0,1 2-1 0 0,-2 8-15 0 0,-1-1 0 0 0,0 1 0 0 0,0-1 0 0 0,-1 1 0 0 0,0-1 0 0 0,-1 1 0 0 0,0-1 0 0 0,-7 10 0 0 0,9-14 61 0 0,0-1 0 0 0,0 0 0 0 0,0 1 0 0 0,-1 5 0 0 0,1 0-12 0 0,2-10 46 0 0,-8 15 137 0 0,7-12-85 0 0,0 5 1779 0 0,7-8-841 0 0,-3 0-1403 0 0,-1-1 443 0 0,23-4 203 0 0,319-23-23 0 0,-110 13-422 0 0,-137 9 107 0 0,-2 1-87 0 0,7 2 311 0 0,-72 2-264 0 0,-25 0 73 0 0,16 0 95 0 0,33-5-1 0 0,-47 4-120 0 0,20-1-34 0 0,-19 2 59 0 0,-7 0-14 0 0,9 0 77 0 0,3-2-19 0 0,24 2 1 0 0,-36 0-81 0 0,2 0 119 0 0,17-1-78 0 0,-19 1-1 0 0,1 1-58 0 0,7 0 16 0 0,-7-1 58 0 0,0 0-20 0 0,18 0-22 0 0,-18 0 72 0 0,9 1-972 0 0,-11-1 935 0 0,0 0 0 0 0,1 0 0 0 0,-1 0 0 0 0,1 0 0 0 0,-1 0 0 0 0,1 0 1 0 0,-1 0-1 0 0,0 0 0 0 0,1 0 0 0 0,-1 0 0 0 0,1-1 0 0 0,-1 1 0 0 0,1 0 0 0 0,-1 0 1 0 0,0 0-1 0 0,0-1 0 0 0,1 1 0 0 0,-1 0 0 0 0,1-1 0 0 0,-1 1 0 0 0,1 0 0 0 0,-1-2 6 0 0,1 1 0 0 0,-1 0 0 0 0,0 0 0 0 0,1 0 0 0 0,-1 0 0 0 0,0 0 0 0 0,0-1 0 0 0,0 1 0 0 0,0 0 0 0 0,0-2 0 0 0,0-106-51 0 0,0 101 60 0 0,0 0 0 0 0,-4-14 1 0 0,4 21-25 0 0,-1-12-207 0 0,-1 7 8 0 0,2-3-247 0 0,0-2 167 0 0,1 11 316 0 0,-1-1 0 0 0,0 1 0 0 0,0 0 1 0 0,0-1-1 0 0,0 1 0 0 0,1 0 0 0 0,-1 0 0 0 0,0 0 1 0 0,0-1-1 0 0,0 1 0 0 0,0 0 0 0 0,1 0 0 0 0,-1-1 1 0 0,0 1-1 0 0,1 0 0 0 0,-1 0 0 0 0,0 0 1 0 0,1-1-1 0 0,-1 1 0 0 0,0 0 0 0 0,1 0 0 0 0,-1 0 1 0 0,0 0-1 0 0,0 0 0 0 0,1 0 0 0 0,1-1-16 0 0,16 0 71 0 0,61-10 80 0 0,-69 9-115 0 0,0-1 0 0 0,0-1 0 0 0,0 1 0 0 0,-1-2 0 0 0,15-7 0 0 0,-17 8-123 0 0,0 0 0 0 0,0-1 0 0 0,0 0 0 0 0,-1 0-1 0 0,0 0 1 0 0,0-1 0 0 0,-1 0 0 0 0,6-7 0 0 0,-7 8-28 0 0,0-4 23 0 0,-2 5 19 0 0,2-13-314 0 0,-4 17 375 0 0,0-1 0 0 0,0 0 0 0 0,0 0 0 0 0,-1 0 0 0 0,1 1-1 0 0,0-1 1 0 0,0 0 0 0 0,-1 1 0 0 0,1-1 0 0 0,0 1 0 0 0,-1-1 0 0 0,1 0 0 0 0,0 1 0 0 0,-1-1 0 0 0,1 1 0 0 0,-1-1-1 0 0,1 1 1 0 0,-1-1 0 0 0,1 1 0 0 0,-1-1 0 0 0,1 1 0 0 0,-1 0 0 0 0,0-1 0 0 0,1 1 0 0 0,-2-1 0 0 0,-3-1-56 0 0,-1-1 1 0 0,0 2-1 0 0,1-1 1 0 0,-1 0-1 0 0,0 1 1 0 0,-7-1-1 0 0,-43 1-446 0 0,34 1 566 0 0,21 0-1 0 0,-15 0 232 0 0,7-1 199 0 0,9 1-460 0 0,-1 0 0 0 0,1 0 0 0 0,0 0 0 0 0,0 0 1 0 0,0 0-1 0 0,0 0 0 0 0,0 0 0 0 0,0 0 0 0 0,0 0 1 0 0,-1 0-1 0 0,1 0 0 0 0,0 0 0 0 0,0 0 0 0 0,0 0 0 0 0,0 0 1 0 0,0-1-1 0 0,0 1 0 0 0,0 0 0 0 0,0 0 0 0 0,-1 0 1 0 0,1 0-1 0 0,0 0 0 0 0,0 0 0 0 0,0 0 0 0 0,0 0 1 0 0,0 0-1 0 0,0 0 0 0 0,0 0 0 0 0,0-1 0 0 0,0 1 1 0 0,0 0-1 0 0,0 0 0 0 0,0 0 0 0 0,0 0 0 0 0,0 0 1 0 0,0 0-1 0 0,0 0 0 0 0,0-1 0 0 0,0 1 0 0 0,0 0 1 0 0,0 0-1 0 0,0 0 0 0 0,0 0 0 0 0,0 0 0 0 0,0 0 1 0 0,0 0-1 0 0,0 0 0 0 0,0 0 0 0 0,8-9-17 0 0,0 2 0 0 0,0-1-1 0 0,1 1 1 0 0,12-8 0 0 0,-6 5-211 0 0,0-1 1 0 0,19-18 0 0 0,-27 23 198 0 0,-6 5 108 0 0,2-2-97 0 0,3-5-480 0 0,-6 7 461 0 0,1 1 0 0 0,-1 0 1 0 0,0 0-1 0 0,0-1 0 0 0,0 1 0 0 0,0 0 1 0 0,0-1-1 0 0,0 1 0 0 0,0 0 0 0 0,0 0 1 0 0,0 0-1 0 0,0-1 0 0 0,0 1 1 0 0,0 0-1 0 0,0-1 0 0 0,0 1 0 0 0,0 0 1 0 0,0 0-1 0 0,0-1 0 0 0,0 1 1 0 0,0 0-1 0 0,0 0 0 0 0,0-1 0 0 0,0 1 1 0 0,0 0-1 0 0,0 0 0 0 0,0-1 1 0 0,0 1-1 0 0,0 0 0 0 0,0 0 0 0 0,-1-1 1 0 0,-1 0-3 0 0,0 0 1 0 0,0 0-1 0 0,0 0 1 0 0,0 0-1 0 0,0 0 1 0 0,0 1-1 0 0,0-1 1 0 0,0 1-1 0 0,-1 0 1 0 0,1 0-1 0 0,0-1 1 0 0,-3 1-1 0 0,-33 3-185 0 0,26-2 196 0 0,-119 17-521 0 0,74-11 1382 0 0,55-7-602 0 0,-8 2 215 0 0,10-2-425 0 0,-1 0-1 0 0,1 0 0 0 0,0 0 1 0 0,0 0-1 0 0,-1 0 1 0 0,1 0-1 0 0,-1 0 0 0 0,1 0 1 0 0,0 0-1 0 0,-1 0 1 0 0,1 0-1 0 0,0 0 1 0 0,0 0-1 0 0,-1 0 0 0 0,1-1 1 0 0,0 1-1 0 0,-1 0 1 0 0,1 0-1 0 0,0 0 1 0 0,-1 0-1 0 0,1-1 0 0 0,0 1 1 0 0,0 0-1 0 0,-1 0 1 0 0,1-1-1 0 0,0 1 0 0 0,0 0 1 0 0,0-1-1 0 0,-1 1 1 0 0,3-4-11 0 0,1 0 0 0 0,-1 0 1 0 0,1 0-1 0 0,0 1 0 0 0,0-1 0 0 0,5-4 1 0 0,28-23-34 0 0,-23 19-57 0 0,27-16-88 0 0,-19 15-21 0 0,3-5 24 0 0,-10 7-39 0 0,26-15 1 0 0,-27 15 124 0 0,0-2-478 0 0,-13 13 394 0 0,-2-2-367 0 0,-7-3 430 0 0,4 5 13 0 0,0 0 1 0 0,-1 0 0 0 0,1 1 0 0 0,-1 0 0 0 0,-8 2-1 0 0,10-1 60 0 0,-97 19-186 0 0,100-21 258 0 0,-2 1 161 0 0,0-1-346 0 0,4-2 2205 0 0,73-50-2212 0 0,-24 18-192 0 0,-49 33 282 0 0,0 1-1 0 0,0-1 0 0 0,0 1 0 0 0,0-1 1 0 0,0 0-1 0 0,0 0 0 0 0,-1 0 1 0 0,1 0-1 0 0,0 0 0 0 0,0 0 0 0 0,-1 0 1 0 0,2-1-1 0 0,-2 2 18 0 0,0-1-1 0 0,0 1 1 0 0,-1-1 0 0 0,1 1-1 0 0,0-1 1 0 0,0 1 0 0 0,0 0-1 0 0,-1-1 1 0 0,1 1 0 0 0,0-1-1 0 0,0 1 1 0 0,0 0 0 0 0,-1-1-1 0 0,1 1 1 0 0,0 0 0 0 0,-1-1-1 0 0,1 1 1 0 0,-1 0 0 0 0,1 0-1 0 0,0 0 1 0 0,0-1 0 0 0,-1 1-1 0 0,1 0 1 0 0,-2-1 0 0 0,-1 1-3 0 0,0-1 0 0 0,-1 1 0 0 0,1 0 0 0 0,0 0 1 0 0,-1 0-1 0 0,1 1 0 0 0,0-1 0 0 0,-1 1 1 0 0,1 0-1 0 0,-4 1 0 0 0,2-1-40 0 0,-54 12-42 0 0,57-13 49 0 0,-3 1 311 0 0,1 1 1 0 0,-1-1-1 0 0,1 0 1 0 0,-1 0-1 0 0,-6 0 1 0 0,10-1-245 0 0,1 0 1 0 0,-1 0-1 0 0,1 0 1 0 0,0-1-1 0 0,-1 1 1 0 0,1 0 0 0 0,0 0-1 0 0,0 0 1 0 0,-1-1-1 0 0,1 1 1 0 0,-1 0-1 0 0,1-1 1 0 0,0 1-1 0 0,0 0 1 0 0,-1 0-1 0 0,1 0 1 0 0,0-1 0 0 0,0 1-1 0 0,0 0 1 0 0,0-1-1 0 0,-1 1 1 0 0,1-1-1 0 0,0 1 1 0 0,0 0-1 0 0,0 0 1 0 0,0-1 0 0 0,0 1-1 0 0,-1-1 1 0 0,1 1-1 0 0,0-1 1 0 0,0 0-1 0 0,4-13 336 0 0,-3 11-393 0 0,5-22 152 0 0,-1 1-1 0 0,4-48 0 0 0,-8 61-109 0 0,4-55-688 0 0,-5 64 466 0 0,-7-13-1215 0 0,3 13 1279 0 0,0 0 0 0 0,-1 0-1 0 0,1 0 1 0 0,-5-1-1 0 0,8 3 134 0 0,-4-1-896 0 0,1 0 0 0 0,0 0-1 0 0,-1 1 1 0 0,-6 0 0 0 0,2 2-785 0 0,-13 2-1966 0 0,-23 10 0 0 0,18-2-3165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68 112 580 0 0,'0'0'21'0'0,"-3"-17"666"0"0,3 10 645 0 0,-1 0-1 0 0,0 0 0 0 0,-3-8 1 0 0,4 14-440 0 0,-3-8 725 0 0,0-13 35 0 0,2 21-1354 0 0,-2-9 1317 0 0,-1-2 429 0 0,1 8 3271 0 0,-1 15-5191 0 0,3-8 12 0 0,1-2-89 0 0,0 0-1 0 0,0 0 1 0 0,0 1-1 0 0,0-2 0 0 0,0 1 1 0 0,-1 1-1 0 0,1-1 1 0 0,0 0-1 0 0,0 0 1 0 0,-1 0-1 0 0,0 1 1 0 0,-2 12 749 0 0,0 48 639 0 0,2-15-1101 0 0,2-35-265 0 0,-1 0-1 0 0,-1-1 1 0 0,-2 16-1 0 0,0-9 18 0 0,1 1 0 0 0,1 24 0 0 0,-1 7 34 0 0,0 32 147 0 0,-1 4 2 0 0,3-27-149 0 0,-2 9-88 0 0,0 19 279 0 0,-1-40-581 0 0,3-46 459 0 0,0 1-111 0 0,0 66-361 0 0,-4-30 591 0 0,6-29-358 0 0,-2-9 57 0 0,0 0 1 0 0,0 1 0 0 0,0-1-1 0 0,0 1 1 0 0,0-1-1 0 0,1 0 1 0 0,-1 0 0 0 0,0 1-1 0 0,0-1 1 0 0,0 1 0 0 0,0-1-1 0 0,0 0 1 0 0,-1 1-1 0 0,1-1 1 0 0,0 0 0 0 0,0 1-1 0 0,0-1 1 0 0,0 0 0 0 0,0 1-1 0 0,0-1 1 0 0,-1 0-1 0 0,1 1 1 0 0,0-1 0 0 0,0 0-1 0 0,-1 1 1 0 0,1 3 951 0 0,0-2-3547 0 0,6-19-9304 0 0,0 1 8455 0 0,9-18 0 0 0,-1 9 1527 0 0,2-3 172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1184 1020 0 0,'0'0'10427'0'0,"2"-1"-10540"0"0,7-10 8001 0 0,-16-24-6601 0 0,6 32-995 0 0,-22-152 2999 0 0,13 49-2722 0 0,4-130 0 0 0,11 171-414 0 0,7-166 60 0 0,-11 215-197 0 0,-1 2 0 0 0,3-1 1 0 0,3-20-1 0 0,-3 23-1 0 0,-1 0 0 0 0,0 0 1 0 0,0-17-1 0 0,9-73-21 0 0,-9 96 103 0 0,0 2-66 0 0,0-20-76 0 0,-2 15-1532 0 0,1-8 4878 0 0,-2 5-4390 0 0,-1 4-5655 0 0,-22-5-12536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2226 15 2516 0 0,'8'-7'3599'0'0,"-4"2"-617"0"0,-4 2 551 0 0,-19 3-2646 0 0,1 0 0 0 0,-28 5 0 0 0,-4 0-233 0 0,-13-1 38 0 0,-124 8 461 0 0,2 17-510 0 0,59 0-204 0 0,-156 33 177 0 0,221-51-465 0 0,-76 5 0 0 0,121-15-125 0 0,1 0 1 0 0,-1-1-1 0 0,1-1 1 0 0,-1 0-1 0 0,0-1 1 0 0,1-1-1 0 0,-30-9 1 0 0,19 2-73 0 0,-1 2 0 0 0,0 1 0 0 0,0 1 0 0 0,-33-2 0 0 0,57 7 74 0 0,0 1-5 0 0,-17 2 36 0 0,-19-1 101 0 0,3 1 195 0 0,-47-4-1 0 0,74 2-304 0 0,-13-2 387 0 0,3 1 459 0 0,18 1-889 0 0,1 0 0 0 0,0 0 0 0 0,-1 0 0 0 0,1 1 0 0 0,0-1 0 0 0,-1 0 0 0 0,1 0 0 0 0,0 0 0 0 0,0 0 0 0 0,-1 0 0 0 0,1 0 0 0 0,0 1 0 0 0,0-1 0 0 0,-1 0 1 0 0,1 1-1 0 0,0-1 0 0 0,0 0 0 0 0,-1 1 0 0 0,1-1 0 0 0,0 0 0 0 0,0 0 0 0 0,0 0 0 0 0,0 1 0 0 0,0-1 0 0 0,0 1 0 0 0,0-1 0 0 0,0 0 0 0 0,0 1 0 0 0,0-1 0 0 0,0 0 0 0 0,0 0 0 0 0,0 1 0 0 0,0-1 0 0 0,0 0 0 0 0,0 1 0 0 0,0-1 0 0 0,0 1 0 0 0,0-1 0 0 0,0 0 0 0 0,0 3 1 0 0,1-1 87 0 0,24 380 84 0 0,-24-338-302 0 0,3 35-32 0 0,-2-59 161 0 0,0 28 0 0 0,-2-47-52 0 0,5 25-168 0 0,-5-24 227 0 0,2 30-188 0 0,-2-30 217 0 0,4 17 80 0 0,-4-17-268 0 0,-1 0 0 0 0,1 0 0 0 0,0 0 1 0 0,0-1-1 0 0,-1 1 0 0 0,1 0 0 0 0,-1 0 1 0 0,0 0-1 0 0,0 1 0 0 0,0-1 117 0 0,-10 0 60 0 0,-48 2 502 0 0,-35 3-310 0 0,81-5-134 0 0,-14 2-42 0 0,-46 12 0 0 0,64-13-49 0 0,0 0 0 0 0,1 1-1 0 0,-1-1 1 0 0,1 2 0 0 0,0 0-1 0 0,0 0 1 0 0,1 0-1 0 0,-1 1 1 0 0,-7 7 0 0 0,10-8 32 0 0,1 0 0 0 0,0-1 0 0 0,0 2 0 0 0,0-1 1 0 0,1 0-1 0 0,0 1 0 0 0,0 0 0 0 0,0-1 0 0 0,1 1 0 0 0,-1 0 1 0 0,1 0-1 0 0,1 1 0 0 0,-1-1 0 0 0,0 9 0 0 0,2-7 50 0 0,0-5-50 0 0,0 0-1 0 0,0 0 0 0 0,0 0 0 0 0,0-1 0 0 0,1 1 0 0 0,0 3 0 0 0,-1-4-19 0 0,1-1 0 0 0,0 0 0 0 0,-1 0-1 0 0,1 0 1 0 0,0 0 0 0 0,0 0 0 0 0,-1 0 0 0 0,2 0 0 0 0,-1 0-1 0 0,0 0 1 0 0,-1-1 0 0 0,2 1 0 0 0,-1 0 0 0 0,0 0-1 0 0,0-1 1 0 0,1 1 0 0 0,13 5-43 0 0,-1-1 0 0 0,1 0 0 0 0,-1-2 0 0 0,27 5 0 0 0,17 4-80 0 0,-30-4 45 0 0,42 13-313 0 0,-69-21 260 0 0,9 3-238 0 0,-10-3 352 0 0,0 0 0 0 0,0 0 0 0 0,0 0 0 0 0,0 0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0 0 0 0,0 0 0 0 0,0 0 0 0 0,0 1 0 0 0,0-1 0 0 0,0 0 0 0 0,0 0 0 0 0,0 0 0 0 0,0 0 0 0 0,0 0 0 0 0,0 1 0 0 0,0-1 0 0 0,-1 0 0 0 0,1 0 0 0 0,0 0 0 0 0,0 0 0 0 0,0 0 0 0 0,0 0 0 0 0,0 0 0 0 0,0 1 0 0 0,-1-1 0 0 0,1 0 0 0 0,0 0 0 0 0,0 0 0 0 0,0 0 0 0 0,0 0 0 0 0,0 0 0 0 0,-1 0 0 0 0,1 0 0 0 0,0 0 0 0 0,0 0 0 0 0,-17 9-68 0 0,-24 5 191 0 0,33-12-116 0 0,-104 32 157 0 0,97-28-100 0 0,0 1 0 0 0,0 0 0 0 0,1 1 0 0 0,0 0 0 0 0,-13 11 0 0 0,23-16-11 0 0,3-3-33 0 0,0 1-1 0 0,0 0 1 0 0,1 0 0 0 0,-1-1-1 0 0,0 1 1 0 0,0 1-1 0 0,0-1 1 0 0,1-1 0 0 0,-1 1-1 0 0,0 1 1 0 0,0-2-1 0 0,1 2 1 0 0,0-1 0 0 0,-1 0-1 0 0,1 0 1 0 0,-1 2-1 0 0,0-2 3 0 0,1 0 0 0 0,0 1 0 0 0,0-1-1 0 0,-1 1 1 0 0,1-1 0 0 0,0 1 0 0 0,0-1 0 0 0,0 0-1 0 0,0 1 1 0 0,0-1 0 0 0,1 1 0 0 0,-1-1-1 0 0,0 1 1 0 0,0-1 0 0 0,1 0 0 0 0,-1 1 0 0 0,1-1-1 0 0,0 1 1 0 0,-1-1 0 0 0,1 0 0 0 0,0 0-1 0 0,0 0 1 0 0,-1 1 0 0 0,1-1 0 0 0,0 0 0 0 0,1 0-1 0 0,-2 0 1 0 0,4 1 0 0 0,0 2 41 0 0,1-1-1 0 0,-1-1 1 0 0,1 1-1 0 0,-1 0 1 0 0,1-1 0 0 0,9 3-1 0 0,20 4-261 0 0,46 5 0 0 0,-29-5 50 0 0,0 2-28 0 0,-50-10 146 0 0,1-1-7 0 0,7 2-206 0 0,-5 0 107 0 0,-5-2 26 0 0,-55 7 295 0 0,17-2-61 0 0,-53 12-1 0 0,81-14-78 0 0,0 1-1 0 0,0 0 0 0 0,0 0 0 0 0,1 1 1 0 0,0 0-1 0 0,0 1 0 0 0,0 0 0 0 0,1 1 1 0 0,-13 11-1 0 0,19-16 1 0 0,1 0 1 0 0,-1 0-1 0 0,1 1 0 0 0,-1 0 1 0 0,1-1-1 0 0,0 1 0 0 0,0 0 1 0 0,1 0-1 0 0,-1 0 0 0 0,0 0 1 0 0,1 0-1 0 0,-2 6 0 0 0,3-7-11 0 0,1 1 0 0 0,0-1 1 0 0,-1 1-1 0 0,1-1 0 0 0,0 0 0 0 0,0 1 0 0 0,0-1 0 0 0,0 0 0 0 0,0 0 0 0 0,1 0 0 0 0,0 0 0 0 0,-1 0 0 0 0,1-1 0 0 0,0 1 0 0 0,2 2 0 0 0,7 4 5 0 0,1 0 0 0 0,-1 0 1 0 0,1-2-1 0 0,1 1 0 0 0,0-1 0 0 0,16 4 0 0 0,82 20 18 0 0,-102-28 14 0 0,23 5-251 0 0,-31-7 128 0 0,4 1 62 0 0,-5-1-5 0 0,0 0 0 0 0,-1 0-1 0 0,1 0 1 0 0,0 0 0 0 0,0 0 0 0 0,0 0 0 0 0,0 0 0 0 0,0 0 0 0 0,0 0 0 0 0,0 0 0 0 0,0 0 0 0 0,0 0 0 0 0,0 0-1 0 0,0 0 1 0 0,0 1 0 0 0,0-1 0 0 0,0 0 0 0 0,0 0 0 0 0,0 0 0 0 0,0 0 0 0 0,0 0 0 0 0,0 0 0 0 0,0 0 0 0 0,0 0-1 0 0,0 0 1 0 0,0 0 0 0 0,0 0 0 0 0,0 0 0 0 0,0 0 0 0 0,0 0 0 0 0,0 0 0 0 0,0 0 0 0 0,0 0 0 0 0,0 0 0 0 0,0 0 0 0 0,0 0-1 0 0,0 0 1 0 0,0 0 0 0 0,0 0 0 0 0,0 1 0 0 0,0-1 0 0 0,0 0 0 0 0,0 0 0 0 0,0 0 0 0 0,0 0 0 0 0,0 0 0 0 0,0 0-1 0 0,0 0 1 0 0,0 0 0 0 0,0 0 0 0 0,0 0 0 0 0,0 0 0 0 0,0 0 0 0 0,0 0 0 0 0,0 0 0 0 0,-73 19 206 0 0,33-9-151 0 0,-45 16-1 0 0,71-20 35 0 0,-8 1-19 0 0,1 2 0 0 0,0 0 0 0 0,1 1 0 0 0,-28 20 0 0 0,47-29-57 0 0,0-1 1 0 0,0 1-1 0 0,0 0 0 0 0,0 0 1 0 0,1-1-1 0 0,-1 1 0 0 0,1 0 1 0 0,-1 0-1 0 0,0 0 0 0 0,1 0 1 0 0,0 0-1 0 0,-1 0 0 0 0,1 0 0 0 0,-1 0 1 0 0,1 0-1 0 0,0 1 0 0 0,-1-2 1 0 0,1 2-1 0 0,0-1 0 0 0,0 0 1 0 0,0 0-1 0 0,0 0 0 0 0,0 0 1 0 0,0 0-1 0 0,0 0 0 0 0,1 0 0 0 0,-1 0 1 0 0,0 1-1 0 0,1-2 0 0 0,-1 1 1 0 0,1 1-1 0 0,-1-2 0 0 0,1 1 1 0 0,-1 0-1 0 0,1 1 0 0 0,0-2 1 0 0,-1 1-1 0 0,2 1 0 0 0,1 2 46 0 0,1 0 1 0 0,0 0-1 0 0,-1-1 0 0 0,1 1 1 0 0,0-1-1 0 0,6 4 0 0 0,-1-3-13 0 0,-1 0-1 0 0,1-1 0 0 0,0 0 1 0 0,0 0-1 0 0,0-1 1 0 0,0 1-1 0 0,13 0 1 0 0,66 0 276 0 0,-31 0-1071 0 0,-55-2 632 0 0,3-1-28 0 0,-4 0 141 0 0,-1 0 0 0 0,0 0 0 0 0,0 0 1 0 0,0 0-1 0 0,0 0 0 0 0,0 0 0 0 0,0 0 0 0 0,0 0 0 0 0,0 0 0 0 0,0 0 0 0 0,0 0 0 0 0,0 0 1 0 0,1 0-1 0 0,-1 0 0 0 0,0 0 0 0 0,0 0 0 0 0,0 0 0 0 0,0 0 0 0 0,0 0 0 0 0,0 0 1 0 0,0 0-1 0 0,0 0 0 0 0,0 0 0 0 0,0 0 0 0 0,0 0 0 0 0,0 0 0 0 0,0 0 0 0 0,0 0 0 0 0,0 0 1 0 0,1 0-1 0 0,-1 0 0 0 0,0 1 0 0 0,0-1 0 0 0,0 0 0 0 0,0 0 0 0 0,0 0 0 0 0,0 0 1 0 0,0 0-1 0 0,0 0 0 0 0,0 0 0 0 0,0 0 0 0 0,0 0 0 0 0,0 0 0 0 0,0 0 0 0 0,0 1 1 0 0,0-1-1 0 0,0 0 0 0 0,0 0 0 0 0,0 0 0 0 0,0 0 0 0 0,-1 0 0 0 0,1 0 0 0 0,0 0 0 0 0,0 0 1 0 0,0 0-1 0 0,0 0 0 0 0,0 0 0 0 0,0 0 0 0 0,0 1 0 0 0,0-1 0 0 0,0 0 0 0 0,0 0 0 0 0,-19 9 30 0 0,-29 9 0 0 0,5-1 17 0 0,38-15 74 0 0,0 1 0 0 0,0-1 0 0 0,1 1-1 0 0,-1 0 1 0 0,0 0 0 0 0,2 0-1 0 0,-2 1 1 0 0,1 0 0 0 0,-4 5-1 0 0,7-8-63 0 0,1 0 0 0 0,-1-1 0 0 0,1 1 0 0 0,-1 0 0 0 0,1 0-1 0 0,-1 0 1 0 0,1 0 0 0 0,-1 0 0 0 0,1 0 0 0 0,0 0 0 0 0,0 0 0 0 0,0 0 0 0 0,-1 0-1 0 0,1 0 1 0 0,0 0 0 0 0,0 0 0 0 0,0 0 0 0 0,0 0 0 0 0,0 0 0 0 0,1 0-1 0 0,-1 0 1 0 0,0 0 0 0 0,0 0 0 0 0,1 0 0 0 0,-1 0 0 0 0,0 0 0 0 0,1 0 0 0 0,0 1-1 0 0,0 0 46 0 0,20 10 491 0 0,-7-8-452 0 0,0-1-1 0 0,1 0 1 0 0,-1-1-1 0 0,0 0 1 0 0,20-1 0 0 0,-5 1-128 0 0,-27-2 16 0 0,0 0 33 0 0,41 0 146 0 0,-20-1-303 0 0,9 1 120 0 0,-25-1-54 0 0,-3 0 20 0 0,-1 1 0 0 0,0 0 0 0 0,1-1 0 0 0,0 1 0 0 0,-1 0 0 0 0,6 1 0 0 0,-6-1-60 0 0,-2 11-1055 0 0,-3 0 1167 0 0,-1-1 1 0 0,-5 13 0 0 0,4-10-29 0 0,0-1 1 0 0,-3 16 0 0 0,-4 37 107 0 0,4-25-138 0 0,1 1 1 0 0,0 40-1 0 0,-1 24 223 0 0,7-100-289 0 0,0-2 117 0 0,0 1 0 0 0,0 0 0 0 0,-1 0 0 0 0,1-1 1 0 0,-1 1-1 0 0,-1 3 0 0 0,2 18 55 0 0,0-23-22 0 0,0 1-71 0 0,0-3 50 0 0,0 0 0 0 0,0 0 0 0 0,0 1 0 0 0,0-1 1 0 0,0 0-1 0 0,0 1 0 0 0,0-1 0 0 0,-1 0 0 0 0,1 0 0 0 0,1 0 0 0 0,-1 1 0 0 0,0-1 0 0 0,0 0 0 0 0,0 1 0 0 0,0-1 0 0 0,0 0 0 0 0,0 1 0 0 0,0-1 0 0 0,0 0 0 0 0,0 0 0 0 0,0 0 0 0 0,0 1 0 0 0,0-1 0 0 0,1 0 1 0 0,-1 1-1 0 0,18 2 480 0 0,-9-1-432 0 0,43 6 61 0 0,0-2 0 0 0,89-1 0 0 0,158-34-747 0 0,-53 4 251 0 0,3 20 264 0 0,174 51-234 0 0,-287-27-141 0 0,-40-10-1078 0 0,-31-6-3714 0 0,-51-3 626 0 0,24-2 0 0 0,-38 2 4599 0 0,2-1-1543 0 0,11-2-4931 0 0,-6 0 4842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2108 0 0,'0'-2'344'0'0,"-1"-1"0"0"0,1 1 0 0 0,-1 0-1 0 0,0-1 1 0 0,1 1 0 0 0,-1 0 0 0 0,0 0 0 0 0,0 0-1 0 0,0 0 1 0 0,0 0 0 0 0,-1 0 0 0 0,1 0 0 0 0,-3-3-1 0 0,3 4-200 0 0,0 0 0 0 0,-1 1 0 0 0,1-1 0 0 0,-1 0 0 0 0,1 0 0 0 0,0 1 0 0 0,-1-1-1 0 0,1 0 1 0 0,-1 1 0 0 0,1 0 0 0 0,-1-1 0 0 0,0 1 0 0 0,1 0 0 0 0,-1 0 0 0 0,1 0-1 0 0,-1 0 1 0 0,0 0 0 0 0,1 0 0 0 0,-4 1 0 0 0,-2 1 97 0 0,-1 1 1 0 0,0-1-1 0 0,0 1 0 0 0,1 1 1 0 0,-1 0-1 0 0,-11 8 0 0 0,-40 32 510 0 0,56-41-697 0 0,-6 4 178 0 0,2 1 1 0 0,-1 0 0 0 0,1 0-1 0 0,0 0 1 0 0,0 1 0 0 0,-5 10-1 0 0,9-13 40 0 0,-1 0 0 0 0,1 1-1 0 0,1 0 1 0 0,-1-1 0 0 0,1 1-1 0 0,0 0 1 0 0,0 0 0 0 0,1 0-1 0 0,-1 15 1 0 0,2-20-145 0 0,0 0 0 0 0,0 1 0 0 0,0-1 0 0 0,0 0 0 0 0,1 0 0 0 0,-1 0 0 0 0,1 0 0 0 0,0 0 0 0 0,-1 1 0 0 0,1-2 0 0 0,0 2 0 0 0,0-2 0 0 0,0 1 0 0 0,0 0 0 0 0,1 0 0 0 0,-1 0 0 0 0,0-1 0 0 0,3 3 0 0 0,-3-3-51 0 0,1 0 0 0 0,-1 0 0 0 0,1 0-1 0 0,-1-1 1 0 0,1 1 0 0 0,-1-1 0 0 0,1 1 0 0 0,0-1 0 0 0,0 1 0 0 0,-1-1 0 0 0,1 0 0 0 0,0 0 0 0 0,0 0 0 0 0,-1 0 0 0 0,1 0 0 0 0,-1 0-1 0 0,1-1 1 0 0,0 1 0 0 0,0 0 0 0 0,-1-1 0 0 0,1 1 0 0 0,-1-1 0 0 0,4-1 0 0 0,4-3 41 0 0,0 0 0 0 0,-1-1 0 0 0,1 1 0 0 0,-1-1 0 0 0,11-11 0 0 0,-5 3 78 0 0,22-28 0 0 0,-28 32-209 0 0,-1 0 0 0 0,-1 0 1 0 0,1-1-1 0 0,-1 0 0 0 0,-1 1 0 0 0,0-2 1 0 0,4-15-1 0 0,0-8-584 0 0,-7 28-103 0 0,-6 20 487 0 0,4-7 215 0 0,-2-1 0 0 0,2 0 0 0 0,-1 0 0 0 0,1 0 0 0 0,0 0 0 0 0,0 0 0 0 0,1 1 0 0 0,1 8 0 0 0,2 3 50 0 0,8 19-1 0 0,-8-25-25 0 0,-1-1-8 0 0,1 0 0 0 0,1 0 0 0 0,0-1 0 0 0,0 1 0 0 0,7 7 0 0 0,-9-12-225 0 0,1 0 0 0 0,0-1-1 0 0,0 0 1 0 0,0 0-1 0 0,1 0 1 0 0,-1 0 0 0 0,1-1-1 0 0,-1 0 1 0 0,1 0 0 0 0,8 4-1 0 0,-9-6-224 0 0,-1-1 0 0 0,1 1-1 0 0,-1-1 1 0 0,1 1 0 0 0,-1-1-1 0 0,0 0 1 0 0,1-1 0 0 0,-1 1-1 0 0,1 0 1 0 0,-1-1 0 0 0,6-2 0 0 0,3 0-3657 0 0,20-10 1 0 0,-23 9 2195 0 0,1 0 76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3756 0 0,'-2'3'5948'0'0,"1"-3"-5287"0"0,1 0 0 0 0,0 0 0 0 0,-1 0 0 0 0,1 0 0 0 0,-1 0-1 0 0,1 0 1 0 0,0 0 0 0 0,-1 0 0 0 0,1 0 0 0 0,0 0 0 0 0,-1 0 0 0 0,1 0 0 0 0,-1 0-1 0 0,0 0 1 0 0,3-7 5447 0 0,0 1-7359 0 0,-1 3 1465 0 0,-3 8-1916 0 0,-8 18-876 0 0,7-6-2192 0 0,3-15 2531 0 0,0 0-464 0 0,0 5 38 0 0,3 5-3465 0 0,-2-5 4381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4340 0 0,'0'0'3709'0'0,"-2"6"5228"0"0,8 3-18479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3100 0 0,'0'0'3762'0'0,"0"4"-2717"0"0,-5 19 798 0 0,1 0 0 0 0,0 33-1 0 0,4 54 440 0 0,0-56-1443 0 0,0-23-584 0 0,1 47 627 0 0,0-66-1574 0 0,0 0 1 0 0,1-1-1 0 0,1 0 0 0 0,5 18 1 0 0,-8-28-168 0 0,0 1 0 0 0,1-1 0 0 0,0 1 0 0 0,0-1 0 0 0,-1 1 1 0 0,1-1-1 0 0,0 1 0 0 0,0-1 0 0 0,0 0 0 0 0,0 1 0 0 0,1-1 1 0 0,-2 0-1 0 0,4 2 0 0 0,-3-2-728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1740 0 0,'0'0'1304'0'0,"-3"-1"1405"0"0,-4-1 8296 0 0,5 13-10093 0 0,0 1-111 0 0,1 1 0 0 0,0 14 0 0 0,0-2-120 0 0,-1 2-236 0 0,0-11-634 0 0,0 1 0 0 0,2-1 0 0 0,0 1 0 0 0,1-1 0 0 0,4 24 0 0 0,2-25-1464 0 0,-7-14 1280 0 0,1-1 1 0 0,0 1-1 0 0,-1-1 1 0 0,1 1 0 0 0,-1 0-1 0 0,1-1 1 0 0,0 0-1 0 0,0 1 1 0 0,-1-1 0 0 0,1 1-1 0 0,0-1 1 0 0,0 1-1 0 0,0-1 1 0 0,-1 0 0 0 0,1 0-1 0 0,0 0 1 0 0,0 0-1 0 0,1 1 1 0 0,-1-1-341 0 0,1-1 0 0 0,0 1 0 0 0,0 0 0 0 0,-1 0 0 0 0,1 0 0 0 0,-1-1 0 0 0,1 1 0 0 0,-1-1 0 0 0,3 0 0 0 0,8-7-1036 0 0,-3 1-104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3952 0 0,'-2'0'1551'0'0,"-61"7"4832"0"0,-33 10-3582 0 0,53-9-1871 0 0,21-4-1114 0 0,0 1 0 0 0,1 0 0 0 0,-40 18 0 0 0,51-19-402 0 0,1 1 0 0 0,0 1 1 0 0,0-1-1 0 0,0 1 0 0 0,1 0 1 0 0,0 1-1 0 0,1 0 1 0 0,-1 1-1 0 0,1-1 0 0 0,-10 15 1 0 0,16-21 267 0 0,1 1 0 0 0,-1 0 0 0 0,0 0 0 0 0,0-1 0 0 0,0 1 0 0 0,1 0 0 0 0,-1 0 0 0 0,1 0 1 0 0,-1 0-1 0 0,1 0 0 0 0,0 0 0 0 0,0 0 0 0 0,0 0 0 0 0,0 0 0 0 0,0 0 0 0 0,0 0 0 0 0,2 2 0 0 0,2 3-1366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4532 0 0,'4'0'8751'0'0,"-8"2"-5477"0"0,-12 5-1356 0 0,-27 9-1485 0 0,9-5 649 0 0,-47 24 1 0 0,60-25-2051 0 0,-29 22 0 0 0,39-25-76 0 0,1-1-950 0 0,5-2-2650 0 0,31-8-6003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201 174 2516 0 0,'0'0'101'0'0,"0"0"0"0"0,0 0 0 0 0,0 0 0 0 0,0 0-1 0 0,0 0 1 0 0,0 0 0 0 0,0 0 0 0 0,0 0 0 0 0,0 0-1 0 0,0 0 1 0 0,1 0 0 0 0,-1 0 0 0 0,0 0 0 0 0,0 0 0 0 0,0 0-1 0 0,0 0 1 0 0,0 0 0 0 0,0 0 0 0 0,0 0 0 0 0,0-1 0 0 0,1 1-1 0 0,-1 0 1 0 0,0 0 0 0 0,0 0 0 0 0,0 0 0 0 0,0 0 0 0 0,0 0-1 0 0,0 0 1 0 0,0 0 0 0 0,0 0 0 0 0,0 0 0 0 0,0 0-1 0 0,0-1 1 0 0,0 1 0 0 0,0 0 0 0 0,0 0 0 0 0,0 0 0 0 0,0 0-1 0 0,0 0 1 0 0,0 0 0 0 0,0-1 0 0 0,0 1 0 0 0,0 0 0 0 0,0 0-1 0 0,0 0 1 0 0,0 0 0 0 0,0 0 0 0 0,0 0 0 0 0,0-1-1 0 0,0 1 1 0 0,0 0 0 0 0,-8-1 1171 0 0,-12 2-832 0 0,4 2 215 0 0,0 1 0 0 0,0 1 0 0 0,-28 12 1 0 0,38-14-363 0 0,0 1 1 0 0,0 0 0 0 0,0 0 0 0 0,1 0 0 0 0,0 1 0 0 0,-1 0 0 0 0,1 0 0 0 0,0 0-1 0 0,1 1 1 0 0,0-1 0 0 0,-6 10 0 0 0,8-12-26 0 0,0 0 0 0 0,1 0-1 0 0,-1 1 1 0 0,0-1 0 0 0,1 0 0 0 0,0 1 0 0 0,0-1-1 0 0,0 1 1 0 0,0-1 0 0 0,0 6 0 0 0,1-8 1176 0 0,10-11-1234 0 0,-2-1 0 0 0,0 0 0 0 0,0 0 0 0 0,0-1 0 0 0,-1 1 0 0 0,-1-2 0 0 0,0 0 1 0 0,-1 1-1 0 0,5-19 0 0 0,-2 6-140 0 0,6-34 1 0 0,-11 48-133 0 0,-2 0 0 0 0,0 0 0 0 0,-1 0 0 0 0,0 0 1 0 0,-2-20-1 0 0,1 30-7 0 0,1 5-137 0 0,-3 8 189 0 0,2 1-1 0 0,1 0 1 0 0,-1 0-1 0 0,4 24 1 0 0,-2-31-22 0 0,-1 0-1 0 0,2-1 1 0 0,-1 1-1 0 0,1 0 1 0 0,-1-1 0 0 0,1 1-1 0 0,1-1 1 0 0,-1 1-1 0 0,1-1 1 0 0,0 0-1 0 0,0 0 1 0 0,0-1 0 0 0,8 9-1 0 0,-9-11 0 0 0,1-1 0 0 0,0 1 0 0 0,0 0 1 0 0,0-1-1 0 0,0 1 0 0 0,1-1 0 0 0,-1 0 0 0 0,0 0 0 0 0,0-1 0 0 0,1 1 0 0 0,-1-1 0 0 0,0 1 0 0 0,1-1 0 0 0,-1 0 0 0 0,1 0 0 0 0,-1-1 0 0 0,5 0 0 0 0,5-1-11 0 0,0-1-1 0 0,-1 0 0 0 0,15-6 0 0 0,-22 7 26 0 0,0 0 1 0 0,1 0-1 0 0,-1-1 0 0 0,0 1 0 0 0,0-1 1 0 0,0 0-1 0 0,-1 0 0 0 0,1 0 0 0 0,-1-1 1 0 0,1 0-1 0 0,-1 0 0 0 0,6-7 0 0 0,-10 9-1 0 0,0 1 0 0 0,1 0 0 0 0,-1 0 0 0 0,0 0 0 0 0,0-1 0 0 0,0 1-1 0 0,0 0 1 0 0,-1 0 0 0 0,1-1 0 0 0,0 1 0 0 0,-1 0 0 0 0,1 0-1 0 0,-1-1 1 0 0,1 1 0 0 0,0 0 0 0 0,-1 0 0 0 0,0 0 0 0 0,0 0-1 0 0,1 0 1 0 0,-1 0 0 0 0,0 0 0 0 0,0 0 0 0 0,0 0 0 0 0,1 0-1 0 0,-1 0 1 0 0,-1 0 0 0 0,2 1 0 0 0,-2-1 0 0 0,1 1 0 0 0,0-1 0 0 0,0 0-1 0 0,0 1 1 0 0,-3-1 0 0 0,2 1 6 0 0,0 0 0 0 0,0 0 0 0 0,0 0 1 0 0,0 0-1 0 0,0 1 0 0 0,0-1 0 0 0,0 0 0 0 0,0 1 0 0 0,0-1 0 0 0,0 1 0 0 0,0 0 1 0 0,0 0-1 0 0,0 0 0 0 0,1 0 0 0 0,-1 0 0 0 0,0 0 0 0 0,-2 3 0 0 0,1-2 33 0 0,1 1 0 0 0,-1 0 0 0 0,0 1-1 0 0,1-1 1 0 0,0 0 0 0 0,-1 1 0 0 0,2 0-1 0 0,-4 6 1 0 0,3-5-4 0 0,0 0 1 0 0,1 1-1 0 0,-1-1 1 0 0,2 0-1 0 0,-1 1 0 0 0,0-1 1 0 0,0 1-1 0 0,1-1 1 0 0,0 0-1 0 0,1 1 0 0 0,-1-1 1 0 0,1 0-1 0 0,0 1 1 0 0,3 7-1 0 0,-3-10-111 0 0,0-2-1 0 0,0 1 1 0 0,0 0-1 0 0,0 0 1 0 0,0 0 0 0 0,0-1-1 0 0,1 1 1 0 0,-1-1-1 0 0,1 1 1 0 0,-1-1-1 0 0,1 1 1 0 0,-1-1 0 0 0,1 0-1 0 0,0 0 1 0 0,0 0-1 0 0,0 0 1 0 0,-1 0 0 0 0,5 1-1 0 0,-3-1-306 0 0,1-1-1 0 0,-1 1 1 0 0,0-1-1 0 0,1 0 1 0 0,-1 0-1 0 0,0 0 1 0 0,1 0-1 0 0,-1-1 0 0 0,1 0 1 0 0,4 0-1 0 0,4-4-1190 0 0,0 1-1 0 0,-1-1 1 0 0,0-1-1 0 0,0 0 0 0 0,11-8 1 0 0,-3 1-150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1604 0 0,'-127'62'2710'0'0,"123"-59"-2285"0"0,-1-1 1 0 0,1 1-1 0 0,0-1 0 0 0,0 1 0 0 0,0 0 0 0 0,0 0 0 0 0,1 1 0 0 0,-1-1 0 0 0,1 1 0 0 0,0 0 0 0 0,0 0 0 0 0,0 0 1 0 0,-2 5-1 0 0,5-9-356 0 0,0 1 0 0 0,0-1 0 0 0,-1 0 0 0 0,1 0 0 0 0,0 0 0 0 0,0 1 0 0 0,0-1 0 0 0,-1 1 0 0 0,1-1 0 0 0,0 0 0 0 0,0 1 0 0 0,0-1 1 0 0,0 0-1 0 0,0 1 0 0 0,0-1 0 0 0,0 0 0 0 0,0 1 0 0 0,0-1 0 0 0,0 1 0 0 0,0-1 0 0 0,0 0 0 0 0,0 0 0 0 0,0 1 0 0 0,0-1 0 0 0,0 1 0 0 0,1-1 0 0 0,-1 0 1 0 0,0 1-1 0 0,0-1 0 0 0,0 0 0 0 0,1 0 0 0 0,-1 1 0 0 0,0-1 0 0 0,0 0 0 0 0,1 0 0 0 0,-1 1 0 0 0,0-1 0 0 0,0 0 0 0 0,1 0 0 0 0,-1 1 0 0 0,0-1 1 0 0,1 0-1 0 0,-1 0 0 0 0,0 0 0 0 0,1 1 0 0 0,-1-1 0 0 0,0 0 0 0 0,0 0 0 0 0,1 0 0 0 0,-1 0 0 0 0,1 0 0 0 0,-1 0 0 0 0,1 0 0 0 0,0 0 0 0 0,15-2 1087 0 0,-12 1-1032 0 0,-1 0 1 0 0,0-1-1 0 0,0 1 0 0 0,0-1 0 0 0,0 0 1 0 0,1 0-1 0 0,-1 0 0 0 0,-1 0 1 0 0,1-1-1 0 0,-1 1 0 0 0,1 0 0 0 0,2-4 1 0 0,1-2 187 0 0,-1-1 0 0 0,8-15-1 0 0,4-5 228 0 0,-15 26-386 0 0,2-6-55 0 0,-4 9-90 0 0,0 0 0 0 0,0 0 1 0 0,0 0-1 0 0,0-1 0 0 0,0 1 0 0 0,1 0 0 0 0,-1 0 0 0 0,0 0 0 0 0,0 0 0 0 0,0 0 0 0 0,0 0 0 0 0,0 0 0 0 0,0-1 1 0 0,0 1-1 0 0,0 0 0 0 0,0 0 0 0 0,0 0 0 0 0,0 0 0 0 0,0 0 0 0 0,0 0 0 0 0,0 0 0 0 0,0 0 0 0 0,1 0 1 0 0,-1 0-1 0 0,0 0 0 0 0,0 0 0 0 0,0 0 0 0 0,0 0 0 0 0,0 0 0 0 0,0 0 0 0 0,0 0 0 0 0,1 0 0 0 0,-1 0 1 0 0,0 0-1 0 0,0 0 0 0 0,0 0 0 0 0,0 0 0 0 0,0 0 0 0 0,0 0 0 0 0,0 0 0 0 0,0 0 0 0 0,0 0 0 0 0,0 0 0 0 0,0 0 1 0 0,0 0-1 0 0,1 0 0 0 0,-1 0 0 0 0,0 0 0 0 0,0 0 0 0 0,0 0 0 0 0,0 0 0 0 0,0 0 0 0 0,0 0 0 0 0,0 0 1 0 0,0 0-1 0 0,1 0 0 0 0,-1 0 0 0 0,0 0 0 0 0,0 0 0 0 0,0 1 0 0 0,22 74 318 0 0,-22-74-418 0 0,1 0 0 0 0,-1 0 0 0 0,0 0 0 0 0,1 0 0 0 0,-1 0 0 0 0,0 0 0 0 0,1 0 0 0 0,-1 0 0 0 0,1 0 0 0 0,0 0 0 0 0,-1 0 0 0 0,1-1 0 0 0,0 1 0 0 0,0 0 0 0 0,-1 0 0 0 0,1-1 0 0 0,0 1 0 0 0,0 0 0 0 0,0-1 0 0 0,0 1 0 0 0,0-1 0 0 0,0 1 0 0 0,1 0 0 0 0,0-1-125 0 0,0 0 0 0 0,-1 0-1 0 0,1 0 1 0 0,-1 0-1 0 0,1 0 1 0 0,-1 0 0 0 0,1-1-1 0 0,0 1 1 0 0,-1-1-1 0 0,1 1 1 0 0,-1 0-1 0 0,1-1 1 0 0,-1 0 0 0 0,2 0-1 0 0,3-3-793 0 0,0 0-1 0 0,-1 0 0 0 0,0 0 1 0 0,0 0-1 0 0,-1-1 1 0 0,8-9-1 0 0,12-19-3003 0 0,-13 15 2067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0,'6'102'6016'0'0,"17"48"-2157"0"0,-20-139-3744 0 0,-1 4-430 0 0,1 1 0 0 0,1 0 0 0 0,1-1 1 0 0,0 0-1 0 0,9 19 0 0 0,-5-22-1111 0 0,-7-10 389 0 0,0 1 0 0 0,1-1 0 0 0,-1 1 0 0 0,1-1 0 0 0,0-1 0 0 0,-1 2 0 0 0,1-2 0 0 0,4 3-1 0 0,-6-4-399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5056 0 0,'1'-11'5827'0'0,"3"6"-4115"0"0,-4 5-1520 0 0,0 0 0 0 0,0 0 0 0 0,0 0 0 0 0,0-1 0 0 0,1 1 0 0 0,-1 0 0 0 0,0 0 0 0 0,0-1 0 0 0,0 1-1 0 0,0 0 1 0 0,1 0 0 0 0,-1 0 0 0 0,0 0 0 0 0,0-1 0 0 0,1 1 0 0 0,-1 0 0 0 0,0 0 0 0 0,0 0 0 0 0,1 0 0 0 0,-1 0 0 0 0,0 0 0 0 0,1 0 0 0 0,-1 0-1 0 0,0 0 1 0 0,0 0 0 0 0,0 0 0 0 0,1 0 0 0 0,-1 0 0 0 0,0 0 0 0 0,0 0 0 0 0,1 0 0 0 0,-1 0 0 0 0,0 0 0 0 0,1 0 0 0 0,-1 1 0 0 0,0-1 0 0 0,0 0-1 0 0,12 13 1081 0 0,-2 1 0 0 0,12 18 0 0 0,-10-13-563 0 0,16 17 0 0 0,-21-27-633 0 0,0 0-559 0 0,0-1 0 0 0,1 0 1 0 0,-1-1-1 0 0,11 8 0 0 0,-16-14-162 0 0,1 2 1 0 0,0-2 0 0 0,0 1-1 0 0,0-1 1 0 0,1 0 0 0 0,-1 0-1 0 0,0 0 1 0 0,0 0-1 0 0,0 0 1 0 0,1-1 0 0 0,-1 1-1 0 0,0-1 1 0 0,1 0 0 0 0,-1 0-1 0 0,0 0 1 0 0,0 0-1 0 0,7-2 1 0 0,-6 1-237 0 0,1 0 0 0 0,-1-1 0 0 0,0 0 0 0 0,1 0 0 0 0,-1 0 0 0 0,0 0 0 0 0,0 0 0 0 0,0-1 0 0 0,5-4 0 0 0,0-1-850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3880 0 0,'-18'9'1775'0'0,"-1"1"0"0"0,2 1 0 0 0,0 1 0 0 0,-22 17 0 0 0,18-12-1468 0 0,-36 22 0 0 0,57-39-318 0 0,-24 15-2415 0 0,11-5-2437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2252 0 0,'0'0'3952'0'0,"-3"3"-3573"0"0,-23 13 727 0 0,0-1 0 0 0,-49 20-1 0 0,55-26-412 0 0,17-8-313 0 0,0 0 0 0 0,0 0 0 0 0,0 1 0 0 0,0 0 0 0 0,0 0 0 0 0,0-1 0 0 0,0 2 0 0 0,1-1 0 0 0,0 0 0 0 0,-1 0 0 0 0,-2 4 0 0 0,4-5-100 0 0,1 0-198 0 0,0-1 1 0 0,-1 1 0 0 0,1 0-1 0 0,0-1 1 0 0,0 0-1 0 0,0 1 1 0 0,0 0 0 0 0,-1-1-1 0 0,1 1 1 0 0,0-1-1 0 0,0 1 1 0 0,0 0 0 0 0,0-1-1 0 0,0 1 1 0 0,0 0-1 0 0,0-1 1 0 0,0 1 0 0 0,1-1-1 0 0,-1 1 1 0 0,0 0 0 0 0,4 17 1075 0 0,-2-10-947 0 0,-1 1 0 0 0,1 0-1 0 0,-1 0 1 0 0,0 0 0 0 0,-2 17 0 0 0,-7 47-465 0 0,0-18-3266 0 0,8-53 2926 0 0,0 0-1 0 0,0 0 0 0 0,0 0 0 0 0,0 0 0 0 0,0-1 0 0 0,1 2 1 0 0,-1-2-1 0 0,1 1 0 0 0,0 0 0 0 0,0 2 0 0 0,0-3-1682 0 0,6 1-1729 0 0,-6-2 2211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2976 0 0,'0'0'1190'0'0,"0"-1"-978"0"0,0 1 1 0 0,0-1-1 0 0,0 1 0 0 0,0 0 0 0 0,-1-1 0 0 0,1 1 0 0 0,0 0 0 0 0,0-1 0 0 0,0 1 1 0 0,0 0-1 0 0,-1-1 0 0 0,1 1 0 0 0,0-1 0 0 0,0 1 0 0 0,0 0 0 0 0,-1 0 0 0 0,1 0 0 0 0,0-1 1 0 0,-1 1-1 0 0,0-1 0 0 0,-4 1 496 0 0,0-1 0 0 0,0 1 0 0 0,0 0 0 0 0,-1 0 0 0 0,1 1 1 0 0,-10 1-1 0 0,4 1-2234 0 0,-22 7 0 0 0,32-9 198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4676 0 0,'0'-1'370'0'0,"1"1"-1"0"0,0 0 0 0 0,-1 0 0 0 0,1-1 1 0 0,-1 1-1 0 0,1 0 0 0 0,0 0 0 0 0,-1 0 1 0 0,1 0-1 0 0,-1 0 0 0 0,1 0 0 0 0,0 0 1 0 0,-1 0-1 0 0,1 0 0 0 0,0 0 0 0 0,-1 0 1 0 0,1 0-1 0 0,-1 1 0 0 0,1-1 0 0 0,0 1 1 0 0,0 0-96 0 0,0-1 0 0 0,0 0 1 0 0,-1 1-1 0 0,1 0 0 0 0,0 0 1 0 0,-1-1-1 0 0,1 1 1 0 0,-1 0-1 0 0,1 0 0 0 0,-1 0 1 0 0,1 0-1 0 0,0 1 1 0 0,0 4 193 0 0,1 0 1 0 0,-1-1-1 0 0,1 13 1 0 0,-1-10 465 0 0,9 132 2914 0 0,-13-129-4997 0 0,0-7-2101 0 0,-3-17-12416 0 0,5 10 13873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4380 0 0,'0'-2'1477'0'0,"1"0"-1166"0"0,0-2 1505 0 0,0 0-1 0 0,0 0 1 0 0,1-1-1 0 0,3-5 4463 0 0,-3 13-5694 0 0,5 7-117 0 0,-6-7-13 0 0,2 0 275 0 0,-3-3-679 0 0,1 0-1 0 0,-1 1 1 0 0,0-1-1 0 0,0 0 1 0 0,1 1-1 0 0,-1-1 1 0 0,0 0-1 0 0,0 1 1 0 0,0-1-1 0 0,1 0 1 0 0,-1 1-1 0 0,1-1 1 0 0,-1 0-1 0 0,0 0 1 0 0,1 0-1 0 0,-1 0 1 0 0,0 0-1 0 0,0 1 1 0 0,1-1-1 0 0,-1 0 1 0 0,1 0-1 0 0,-1 0 1 0 0,1 0-1 0 0,-1 0 1 0 0,0 0-1 0 0,1 0 1 0 0,-1 0-1 0 0,1 0 1 0 0,-1 0-1 0 0,0 0 1 0 0,1 0-1 0 0,0-1 1 0 0,7-3-19 0 0,0 0 1 0 0,1-1 0 0 0,-2-1 0 0 0,1 1 0 0 0,-1-1-1 0 0,0 0 1 0 0,0-1 0 0 0,8-10 0 0 0,8-7 42 0 0,-12 12-142 0 0,8-6-170 0 0,-19 18 233 0 0,1 1-63 0 0,0 0 57 0 0,0-1 0 0 0,0 1 0 0 0,0 0 1 0 0,0 0-1 0 0,-1 0 0 0 0,1 0 0 0 0,0 0 0 0 0,-1 0 1 0 0,2 1-1 0 0,-2-1 3 0 0,3 5-14 0 0,0 0-1 0 0,0 1 0 0 0,-1-1 0 0 0,0 1 1 0 0,0 0-1 0 0,2 12 0 0 0,0-1 14 0 0,28 92 762 0 0,-23-84-1082 0 0,-4-17 271 0 0,-4-9-510 0 0,0 1-1 0 0,0-1 1 0 0,0 1 0 0 0,0-1 0 0 0,0 1 0 0 0,-1-1 0 0 0,1 1 0 0 0,0-1 0 0 0,0 0 0 0 0,0 0 0 0 0,0 1 0 0 0,0-1 0 0 0,1 0 0 0 0,14-2-9494 0 0,-6-3 6253 0 0,-3 0 2270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 3508 0 0,'2'2'1163'0'0,"1"5"-591"0"0,0-1 0 0 0,0 1 0 0 0,0 0 0 0 0,-2 0 0 0 0,1 0 0 0 0,0 0 0 0 0,-1 0 0 0 0,-1 1 0 0 0,1-1 0 0 0,-1 13 0 0 0,4 28 1437 0 0,-2-28-834 0 0,0-10-6842 0 0,-1-23 2700 0 0,-1 9 2777 0 0,0-1-1 0 0,0 1 1 0 0,-1-1-1 0 0,0 1 1 0 0,0 0-1 0 0,-1-1 1 0 0,0 1-1 0 0,1 0 1 0 0,-1 0-1 0 0,0 0 1 0 0,0 0-1 0 0,0 0 1 0 0,-5-4-1 0 0,2-1 19 0 0,4 7 85 0 0,-15-25 1123 0 0,12 19 646 0 0,0 0-1 0 0,0 0 1 0 0,-3-10-1 0 0,7 15-1362 0 0,-1 0 0 0 0,1-1 1 0 0,0 1-1 0 0,0 0 0 0 0,0 0 1 0 0,0 0-1 0 0,1 0 0 0 0,-1 0 0 0 0,1 0 1 0 0,0 0-1 0 0,-1 1 0 0 0,2-1 1 0 0,-1 0-1 0 0,0 0 0 0 0,0 0 0 0 0,1 1 1 0 0,0-1-1 0 0,-1 1 0 0 0,1-1 0 0 0,0 1 1 0 0,0 0-1 0 0,3-3 0 0 0,2-2 221 0 0,0 1 0 0 0,0 0-1 0 0,1 0 1 0 0,0 1 0 0 0,14-8 0 0 0,-18 11-326 0 0,1 0 1 0 0,-1 1 0 0 0,1-1 0 0 0,0 2-1 0 0,-1-2 1 0 0,9 1 0 0 0,-11 1-164 0 0,-2 0-50 0 0,0 0-1 0 0,0 0 0 0 0,1 1 0 0 0,-1-1 1 0 0,0 0-1 0 0,0 0 0 0 0,0 0 0 0 0,0 0 0 0 0,0 1 1 0 0,0-1-1 0 0,0 0 0 0 0,0 0 0 0 0,1 0 1 0 0,-1 0-1 0 0,0 1 0 0 0,0-1 0 0 0,0 0 0 0 0,1 0 1 0 0,-1 0-1 0 0,0 0 0 0 0,0 0 0 0 0,1 0 1 0 0,-1 0-1 0 0,0 0 0 0 0,0 0 0 0 0,0 0 0 0 0,1 0 1 0 0,-1 0-1 0 0,0 0 0 0 0,0 0 0 0 0,1 0 1 0 0,-1 0-1 0 0,0 0 1 0 0,1 0-1 0 0,-1 0 0 0 0,1 0 1 0 0,-1 0-1 0 0,0 0 0 0 0,0 0 1 0 0,1 0-1 0 0,-1 1 1 0 0,0-1-1 0 0,1 0 0 0 0,-1 0 1 0 0,0 0-1 0 0,1 1 1 0 0,-1-1-1 0 0,0 0 0 0 0,0 1 1 0 0,1-1-1 0 0,-1 0 0 0 0,0 0 1 0 0,0 0-1 0 0,1 1 1 0 0,-1-1-1 0 0,0 0 0 0 0,0 1 1 0 0,0 1-11 0 0,0 1 0 0 0,0-1 0 0 0,0 0 0 0 0,0 0 0 0 0,-1 1 1 0 0,1-1-1 0 0,-1 0 0 0 0,1 0 0 0 0,-1 0 0 0 0,0 0 0 0 0,0 1 1 0 0,0-2-1 0 0,0 2 0 0 0,0-2 0 0 0,0 1 0 0 0,-1 0 0 0 0,1 0 0 0 0,-1-1 1 0 0,-2 3-1 0 0,-6 6 277 0 0,-22 17 0 0 0,18-16 1299 0 0,14-10-348 0 0,2 1-936 0 0,3 3-110 0 0,0-1-1 0 0,1 0 1 0 0,0 0 0 0 0,0-1 0 0 0,0 0 0 0 0,7 3-1 0 0,43 14 446 0 0,2 1-487 0 0,-48-17-387 0 0,-1 1 1 0 0,1 0-1 0 0,12 10 0 0 0,-18-12-433 0 0,0 0-1 0 0,0 1 1 0 0,-1-1 0 0 0,1 1-1 0 0,-1 0 1 0 0,0 1 0 0 0,0-2-1 0 0,0 2 1 0 0,3 6 0 0 0,-5-9-233 0 0,0 0 1 0 0,1 1-1 0 0,-1-1 1 0 0,1 0 0 0 0,0 0-1 0 0,-1 1 1 0 0,2-2-1 0 0,-2 1 1 0 0,1 0 0 0 0,1 0-1 0 0,-1-1 1 0 0,0 1 0 0 0,1-1-1 0 0,-1 1 1 0 0,0-1-1 0 0,1 0 1 0 0,4 1 0 0 0,2 1-928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2280 0 0,'0'0'1010'0'0,"-10"3"2846"0"0,-4 1-2244 0 0,0 1 17326 0 0,21-5-18842 0 0,0 0 0 0 0,-1 1 1 0 0,1 0-1 0 0,0 1 0 0 0,0-1 1 0 0,12 6-1 0 0,101 42 156 0 0,-112-45-508 0 0,-1 0 0 0 0,1 0 0 0 0,0 1 0 0 0,-1 0 0 0 0,0 1 0 0 0,10 10 0 0 0,-15-14 218 0 0,0 1 0 0 0,0-1 1 0 0,-1 1-1 0 0,1 0 0 0 0,-1 0 0 0 0,0 0 1 0 0,0 0-1 0 0,0 0 0 0 0,0 0 0 0 0,0 0 1 0 0,-1 0-1 0 0,1 0 0 0 0,-1 1 0 0 0,0-1 1 0 0,0 0-1 0 0,0 0 0 0 0,-1 5 0 0 0,-1 6-85 0 0,0 0-1 0 0,-8 20 0 0 0,0 0-2 0 0,-2 0-1 0 0,-2-1 1 0 0,-1-1 0 0 0,-2 0-1 0 0,-38 55 1 0 0,53-84-6 0 0,1-1 0 0 0,-1 1 1 0 0,0-1-1 0 0,0 1 0 0 0,1 0 0 0 0,0 0 1 0 0,-2 4-1 0 0,1-4-360 0 0,-2 5-167 0 0,4-8 471 0 0,0 0 1 0 0,0 0-1 0 0,0 0 1 0 0,0 0-1 0 0,0 1 1 0 0,0-1-1 0 0,0 0 1 0 0,0 0-1 0 0,0 0 1 0 0,0 1-1 0 0,0-1 0 0 0,0 0 1 0 0,0 0-1 0 0,0 0 1 0 0,0 0-1 0 0,1 1 1 0 0,-1-1-1 0 0,0 0 1 0 0,0 0-1 0 0,0 0 1 0 0,0 0-1 0 0,0 0 1 0 0,0 0-1 0 0,0 0 1 0 0,0 0-1 0 0,0 0 1 0 0,0 1-1 0 0,1-1 1 0 0,-1 0-1 0 0,0 0 1 0 0,0 0-1 0 0,0 0 1 0 0,8 3-2641 0 0,-6-2-78 0 0,13-25-5772 0 0,-11 15 6878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0,'0'0'5522'0'0,"0"3"-4458"0"0,0 108 5872 0 0,0 2-6640 0 0,0-110-455 0 0,1 1 0 0 0,0-1 0 0 0,-1 1 0 0 0,1-1 0 0 0,2 6 0 0 0,5 2-2546 0 0,-8-11 2196 0 0,1 1-1 0 0,0-1 0 0 0,-1 1 1 0 0,1-1-1 0 0,0 0 1 0 0,-1 1-1 0 0,1-1 1 0 0,-1 0-1 0 0,1 1 0 0 0,0-1 1 0 0,0 0-1 0 0,0 0 1 0 0,-1 0-1 0 0,1 0 0 0 0,1 1 1 0 0,-1-2 245 0 0,0 1 0 0 0,0-1 0 0 0,0 1-1 0 0,0-1 1 0 0,0 1 0 0 0,0 0 0 0 0,1-1 0 0 0,-1 0 0 0 0,0 0 0 0 0,0 1 0 0 0,0-1 0 0 0,1-2 0 0 0,0 2-289 0 0,7-7-1235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28 1892 0 0,'0'-1'188'0'0,"0"0"1"0"0,0 1-1 0 0,0-1 0 0 0,0 0 1 0 0,0 1-1 0 0,0-1 0 0 0,0 0 1 0 0,-1 0-1 0 0,1 0 0 0 0,0 1 1 0 0,-1-1-1 0 0,1 1 0 0 0,-1-2 0 0 0,-13-1 1203 0 0,-1-1-1 0 0,1 1 0 0 0,0 2 0 0 0,-26-1 0 0 0,6-1-253 0 0,20 3-1036 0 0,0 0 0 0 0,0 0 0 0 0,1 2 0 0 0,-1-1 0 0 0,-22 8 0 0 0,16-4-1563 0 0,-27 13 1 0 0,39-14-460 0 0,-1 0-1 0 0,1 1 1 0 0,-12 9 0 0 0,15-10 299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3940 0 0,'14'0'1874'0'0,"-8"1"5827"0"0,-81 19-5970 0 0,-47 11-3744 0 0,116-28 1743 0 0,1-2-2824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3560 0 0,'0'0'6275'0'0,"-1"-7"-4178"0"0,2 4 2635 0 0,16-17 972 0 0,-15 18-5509 0 0,1 0 0 0 0,0 0 0 0 0,-1 0 0 0 0,1 1 0 0 0,0-1 0 0 0,-1 1 0 0 0,2 0 0 0 0,-1-1 0 0 0,0 1 0 0 0,6-1 0 0 0,-8 2-198 0 0,-1 0 1 0 0,1-1-1 0 0,0 1 0 0 0,0 0 1 0 0,-1 0-1 0 0,1 0 0 0 0,0 0 1 0 0,0 0-1 0 0,0 0 0 0 0,-1 0 1 0 0,1 0-1 0 0,0 0 0 0 0,0 0 1 0 0,0 0-1 0 0,-1 1 0 0 0,1-1 1 0 0,0 0-1 0 0,0 1 0 0 0,-1-1 1 0 0,1 1-1 0 0,0-1 0 0 0,-1 0 1 0 0,1 1-1 0 0,0-1 0 0 0,-1 1 1 0 0,1-1-1 0 0,-1 1 0 0 0,1-1 1 0 0,-1 1-1 0 0,1 0 0 0 0,-1-1 1 0 0,1 1-1 0 0,-1 0 0 0 0,0-1 1 0 0,1 1-1 0 0,-1 0 1 0 0,0 0-1 0 0,1-1 0 0 0,-1 1 1 0 0,0 0-1 0 0,0 0 0 0 0,0 0 1 0 0,0-1-1 0 0,0 1 0 0 0,0 0 1 0 0,0 0-1 0 0,0 0 0 0 0,0 1 1 0 0,-1 3-10 0 0,0 0 1 0 0,0 1 0 0 0,0-1 0 0 0,-1 0 0 0 0,-3 9 0 0 0,-1-4-49 0 0,-1 0 0 0 0,0-1-1 0 0,1 0 1 0 0,-2 0-1 0 0,0 0 1 0 0,0-1 0 0 0,-18 13-1 0 0,-15 16 1638 0 0,41-36-264 0 0,0-1-1304 0 0,0 0 1 0 0,1 0-1 0 0,-1 0 0 0 0,0 0 1 0 0,1 0-1 0 0,-1 0 0 0 0,1 0 1 0 0,-1 0-1 0 0,0 0 0 0 0,0 0 1 0 0,0 0-1 0 0,1 0 0 0 0,-1 1 1 0 0,0-1-1 0 0,1 0 0 0 0,-1 0 1 0 0,0 0-1 0 0,1 1 0 0 0,-1-1 1 0 0,0 0-1 0 0,0 0 0 0 0,0 0 1 0 0,0 0-1 0 0,0 1 0 0 0,1-1 1 0 0,-1 1-1 0 0,0-1 1 0 0,1 1 0 0 0,-1-1 0 0 0,0 0 1 0 0,1 1-1 0 0,-1-1 0 0 0,1 1 0 0 0,-1-1 0 0 0,0 0 0 0 0,1 1 0 0 0,-1-1 0 0 0,1 0 1 0 0,-1 1-1 0 0,1-1 0 0 0,-1 0 0 0 0,0 0 0 0 0,1 0 0 0 0,-1 0 0 0 0,1 0 0 0 0,-1 1 0 0 0,1-1 1 0 0,-1 0-1 0 0,1 0 0 0 0,76 3 556 0 0,-5-1-1099 0 0,-62-1-140 0 0,1 1-1 0 0,-1 0 1 0 0,0 0 0 0 0,17 7 0 0 0,-23-8-70 0 0,0 2 0 0 0,0-2-1 0 0,0 2 1 0 0,-1-1 0 0 0,0 1 0 0 0,1-1 0 0 0,-1 1 0 0 0,4 4 0 0 0,10 16-10253 0 0,-9-14 7213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3888 0 0,'7'-16'3927'0'0,"-6"12"-2200"0"0,-1 3-1550 0 0,0 0 0 0 0,0 1 0 0 0,0-1 0 0 0,0 1 1 0 0,0-1-1 0 0,1 0 0 0 0,-1 0 0 0 0,0 1 0 0 0,1-1 0 0 0,-1 0 0 0 0,0 1 0 0 0,0-1 0 0 0,1 1 0 0 0,-1-1 0 0 0,1 1 0 0 0,0-2 0 0 0,-3 11 5968 0 0,-2 24-4099 0 0,-1 4-1113 0 0,-5 56 538 0 0,1-6-3051 0 0,8-82 1129 0 0,0-1 1 0 0,1 1 0 0 0,0-1-1 0 0,1 8 1 0 0,4 7-8247 0 0,-2-19 3114 0 0,-2 0 5270 0 0,0-1 1 0 0,0 1 0 0 0,0 0-1 0 0,0-1 1 0 0,0 1-1 0 0,0-1 1 0 0,2 0 0 0 0,0-1-240 0 0,5-3-1024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3888 0 0,'0'0'1493'0'0,"-8"-8"3771"0"0,-2 4-4338 0 0,0 2 0 0 0,0-1 0 0 0,0 1 1 0 0,-1 1-1 0 0,1-1 0 0 0,0 2 0 0 0,-19 0 0 0 0,6 3-1140 0 0,1-1 0 0 0,-35 10 0 0 0,50-10-776 0 0,0 0 0 0 0,1 1 0 0 0,-1 0 0 0 0,-9 5 0 0 0,14-7 177 0 0,-1 2-1 0 0,0-2 1 0 0,0 1 0 0 0,0 1-1 0 0,1-1 1 0 0,0 0-1 0 0,-1 1 1 0 0,1 0 0 0 0,0-1-1 0 0,0 1 1 0 0,-2 4 0 0 0,1 2-869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2916 0 0,'0'0'22630'0'0,"3"0"-21918"0"0,17 0 321 0 0,-1-1 1 0 0,22-4 0 0 0,17 0-189 0 0,-3 6-1422 0 0,108 15-1 0 0,-104-8-1057 0 0,-38-6 516 0 0,-13 0-1107 0 0,1-1 0 0 0,16 0-1 0 0,-23-1 3 0 0,3-6-3709 0 0,-10-8-3122 0 0,0 2 7375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2548 0 0,'0'0'872'0'0,"-11"-12"15730"0"0,11 13-16482 0 0,0 6 221 0 0,1 2 0 0 0,1-2 0 0 0,-1 2 0 0 0,1-2-1 0 0,4 13 1 0 0,21 43 1456 0 0,-10-22-863 0 0,11 19 452 0 0,-28-59-1371 0 0,0-1-1 0 0,0 0 1 0 0,0 0 0 0 0,1 1 0 0 0,-1-1 0 0 0,0 0 0 0 0,0 1 0 0 0,0-1 0 0 0,0 1-1 0 0,1-1 1 0 0,-1 0 0 0 0,0 0 0 0 0,0 0 0 0 0,1 1 0 0 0,-1-1 0 0 0,0 0-1 0 0,1 1 1 0 0,-1-1 0 0 0,0 0 0 0 0,0 0 0 0 0,0 0 0 0 0,1 1 0 0 0,-1-1 0 0 0,1 0-1 0 0,-1 0 1 0 0,0 0 0 0 0,1 0 0 0 0,-1 0 0 0 0,0 0 0 0 0,1 0 0 0 0,-1 0-1 0 0,0 0 1 0 0,1 0 0 0 0,-1 0 0 0 0,1 0 0 0 0,-1 0 0 0 0,0 0 0 0 0,1 0 0 0 0,0-1 4 0 0,0 0 1 0 0,0 0 0 0 0,0 1 0 0 0,0-1 0 0 0,0 0-1 0 0,0 0 1 0 0,0 0 0 0 0,0-1 0 0 0,-1 2 0 0 0,2-4-1 0 0,15-35 35 0 0,-17 36-38 0 0,54-157-431 0 0,-52 153 88 0 0,1 0-1 0 0,1 0 1 0 0,-1 0 0 0 0,8-9 0 0 0,-9 13-17 0 0,-1 1 1 0 0,1 0-1 0 0,0 0 1 0 0,-1 1-1 0 0,2-1 1 0 0,-2 0-1 0 0,1 1 1 0 0,1-1-1 0 0,-1 1 1 0 0,0-1-1 0 0,1 1 1 0 0,-1 0-1 0 0,0 0 1 0 0,0 0-1 0 0,1 1 1 0 0,4-2-1 0 0,-4 2-896 0 0,0 1 0 0 0,1 0 0 0 0,-1 0 0 0 0,0-1-1 0 0,0 2 1 0 0,1-1 0 0 0,-1 0 0 0 0,0 1-1 0 0,-1-1 1 0 0,1 1 0 0 0,4 3 0 0 0,1 1-696 0 0,-1 1 118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3396 0 0,'0'0'11541'0'0,"2"-4"-10632"0"0,-1 3-727 0 0,0-1 0 0 0,0 0 0 0 0,1 0 0 0 0,-1 0 0 0 0,0 1 0 0 0,0-1-1 0 0,1 1 1 0 0,0-1 0 0 0,0 0 0 0 0,-1 1 0 0 0,1 0 0 0 0,0 0 0 0 0,0 0 0 0 0,0 0 0 0 0,0 0 0 0 0,0 0 0 0 0,0 0 0 0 0,2 0-1 0 0,39-9 1930 0 0,-41 10-2097 0 0,-2 0-14 0 0,1 0 1 0 0,-1 0-1 0 0,0 1 1 0 0,0-1-1 0 0,0 0 1 0 0,0 0-1 0 0,0 0 1 0 0,0 1-1 0 0,0-1 0 0 0,0 0 1 0 0,0 0-1 0 0,0 0 1 0 0,1 0-1 0 0,-1 0 1 0 0,0 1-1 0 0,0-1 1 0 0,0 0-1 0 0,0 0 1 0 0,0 0-1 0 0,0 0 1 0 0,0 0-1 0 0,0 0 1 0 0,1 0-1 0 0,-1 0 1 0 0,0 0-1 0 0,0 0 1 0 0,0 0-1 0 0,0 0 1 0 0,1 0-1 0 0,-1 0 1 0 0,0 0-1 0 0,0 0-1 0 0,1 0 0 0 0,-1 0 0 0 0,0 0 0 0 0,0 1 1 0 0,0-1-1 0 0,0 0 0 0 0,1 0 0 0 0,-1 0 0 0 0,0 0 0 0 0,0 0 0 0 0,1 0 0 0 0,-1 1 0 0 0,0-1 0 0 0,0 0 0 0 0,1 0 0 0 0,-1 0 0 0 0,0 0 0 0 0,0 1 0 0 0,0-1 0 0 0,0 0 1 0 0,0 0-1 0 0,0 0 0 0 0,0 0 0 0 0,0 1 0 0 0,0-1 0 0 0,1 0 0 0 0,-1 0 0 0 0,0 1 0 0 0,0-1 0 0 0,0 0 0 0 0,0 0 0 0 0,0 1 0 0 0,0 2-10 0 0,-1-1-1 0 0,1 0 1 0 0,-1 1-1 0 0,1-1 0 0 0,-1 0 1 0 0,0 1-1 0 0,0-1 1 0 0,0 0-1 0 0,0 0 1 0 0,0 1-1 0 0,-1-2 1 0 0,1 2-1 0 0,-3 1 0 0 0,-27 27 19 0 0,14-15-86 0 0,4-5 46 0 0,-6 8 1894 0 0,19-18-1064 0 0,0 0-754 0 0,0 0 0 0 0,0-1 1 0 0,0 1-1 0 0,1 0 0 0 0,-1-1 0 0 0,0 1 0 0 0,1-1 0 0 0,-1 1 0 0 0,0 0 0 0 0,1 0 0 0 0,-1 0 1 0 0,0-1-1 0 0,1 0 0 0 0,0 1 0 0 0,-1 0 0 0 0,1-1 0 0 0,-1 1 0 0 0,1-1 0 0 0,0 0 1 0 0,-1 1-1 0 0,1-1 0 0 0,0 1 0 0 0,-1-1 0 0 0,2 1 0 0 0,21 7 568 0 0,-17-6-526 0 0,25 6-366 0 0,40 6-1 0 0,12 2-5331 0 0,-75-14 1572 0 0,0 0-1 0 0,0-1 1 0 0,13 1-1 0 0,-12-2 2208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2088 0 0,'0'0'3586'0'0,"-8"-7"10313"0"0,14 18-13849 0 0,21 22 1027 0 0,34 33-1 0 0,-45-50-914 0 0,0 2 98 0 0,-12-12-98 0 0,2-1-1 0 0,-2 1 1 0 0,2-2 0 0 0,-1 1-1 0 0,10 7 1 0 0,-14-12-99 0 0,0 0 1 0 0,0 0-1 0 0,0 1 0 0 0,0-1 0 0 0,0 0 1 0 0,0 1-1 0 0,0-1 0 0 0,0 0 1 0 0,0 0-1 0 0,1 0 0 0 0,-1 0 0 0 0,0 0 1 0 0,0 0-1 0 0,0-1 0 0 0,0 1 0 0 0,0 0 1 0 0,0-1-1 0 0,0 1 0 0 0,0 0 1 0 0,0-1-1 0 0,0 1 0 0 0,0-1 0 0 0,0 0 1 0 0,0 1-1 0 0,0-1 0 0 0,0 1 0 0 0,0-1 1 0 0,-1 0-1 0 0,3-2 0 0 0,1-2-3 0 0,0 0 0 0 0,0 0 0 0 0,5-10 0 0 0,-8 14-33 0 0,12-19-284 0 0,1 1 0 0 0,1 1 0 0 0,23-22 0 0 0,-32 34 108 0 0,-5 5 147 0 0,2-3-501 0 0,1 0 1 0 0,0 0 0 0 0,1 0-1 0 0,7-5 1 0 0,-10 8-203 0 0,0 0 1 0 0,1 0 0 0 0,-1 1 0 0 0,0-1 0 0 0,1 0-1 0 0,-1 1 1 0 0,1-1 0 0 0,-1 1 0 0 0,0 0-1 0 0,0 0 1 0 0,1 0 0 0 0,-1 0 0 0 0,1 0 0 0 0,2 1-1 0 0,22 4-8015 0 0,-25-4 7006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0,'0'0'11051'0'0,"0"3"-10526"0"0,1 14 630 0 0,6 31 0 0 0,1-1-591 0 0,-7-39-815 0 0,0-1-1 0 0,1 1 0 0 0,0-1 1 0 0,5 13-1 0 0,-6-16-417 0 0,1-1 0 0 0,0 1 0 0 0,0-1 1 0 0,0 1-1 0 0,5 5 0 0 0,-6-9 482 0 0,0 1 0 0 0,-1-1 0 0 0,1 1 0 0 0,0-1 0 0 0,-1 1 0 0 0,1-1-1 0 0,-1 0 1 0 0,1 0 0 0 0,0 0 0 0 0,-1 1 0 0 0,1-1 0 0 0,0 0 0 0 0,-1 0 0 0 0,1 0 0 0 0,0 0-1 0 0,-1 0 1 0 0,1 0 0 0 0,0 0 0 0 0,-1 0 0 0 0,1 0 0 0 0,0 0 0 0 0,0 0 0 0 0,-1-1 0 0 0,1 1 0 0 0,0 0-1 0 0,14-10-3928 0 0,-7 4 2330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1996 0 0,'-6'-6'3740'0'0,"-5"7"-2589"0"0,1 0 0 0 0,0 1 0 0 0,-1 0 0 0 0,-10 4 0 0 0,-15 2-9 0 0,17-4-784 0 0,-42 8-422 0 0,57-10-381 0 0,-1-1 1 0 0,0 2-1 0 0,0-2 1 0 0,1 1 0 0 0,-1 1-1 0 0,0 0 1 0 0,1 0 0 0 0,0 0-1 0 0,-5 5 1 0 0,8-7 125 0 0,0 0 1 0 0,0 0-1 0 0,0 0 1 0 0,0 0-1 0 0,1 0 1 0 0,-1 0-1 0 0,1 1 1 0 0,-1-1-1 0 0,1 0 1 0 0,-1 0-1 0 0,1 0 1 0 0,0 1-1 0 0,-1-1 0 0 0,1 1 1 0 0,0-1-1 0 0,0 0 1 0 0,0 1-1 0 0,0 1 1 0 0,3 7-1417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2464 0 0,'1'-1'1520'0'0,"16"-8"4092"0"0,-15 8-4568 0 0,2-1 67 0 0,-3 2-420 0 0,-3 0 3565 0 0,-1 0-4230 0 0,-87 20 1819 0 0,44-4-2912 0 0,36-12-1315 0 0,-22 12 0 0 0,22-5-8037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3252 0 0,'0'0'6122'0'0,"1"3"-5401"0"0,2 5 644 0 0,-1 0-1 0 0,2 15 1 0 0,-1-5 183 0 0,-3-17-1181 0 0,0 13 735 0 0,2-11 2691 0 0,10-19-3249 0 0,19-32 1 0 0,-30 47-528 0 0,9-13 200 0 0,-10 13-216 0 0,0 1 1 0 0,0-1-1 0 0,0 1 1 0 0,0 0-1 0 0,1 0 1 0 0,-1-1-1 0 0,0 1 1 0 0,0 0-1 0 0,1-1 0 0 0,-1 1 1 0 0,0 0-1 0 0,0-1 1 0 0,1 1-1 0 0,-1 0 1 0 0,0 0-1 0 0,1 0 1 0 0,-1-1-1 0 0,0 1 1 0 0,1 0-1 0 0,-1 0 1 0 0,1 0-1 0 0,-1 0 1 0 0,0 0-1 0 0,0 0 1 0 0,1 0-1 0 0,-1 0 1 0 0,1 0-1 0 0,-1 0 1 0 0,1 0-1 0 0,-1 0 1 0 0,0 0-1 0 0,0 0 1 0 0,1 0-1 0 0,-1 0 1 0 0,1 0-1 0 0,-1 0 1 0 0,0 0-1 0 0,1 0 1 0 0,-1 0-1 0 0,1 1 1 0 0,10 15 28 0 0,-9-12 15 0 0,-1-2-19 0 0,0-1 0 0 0,0 1 0 0 0,0-1 0 0 0,0 1 0 0 0,0-1 1 0 0,0 0-1 0 0,0 1 0 0 0,0-2 0 0 0,0 2 0 0 0,1-1 0 0 0,-1 0 0 0 0,3 1 0 0 0,-3-1 32 0 0,9-6 112 0 0,2-1-60 0 0,-2 0 1 0 0,13-10-1 0 0,-16 10-156 0 0,2 1 0 0 0,16-10 0 0 0,-24 15 20 0 0,0 0-1 0 0,0 0 1 0 0,1 0 0 0 0,-2 0-1 0 0,2 0 1 0 0,-1 0 0 0 0,0 0-1 0 0,0 0 1 0 0,0 0 0 0 0,0 0-1 0 0,0 1 1 0 0,1-1 0 0 0,-2 1-1 0 0,2-1 1 0 0,-1 1-1 0 0,-1-1 1 0 0,3 1 0 0 0,14 11-695 0 0,-17-12 713 0 0,3 2-215 0 0,0 1 0 0 0,0-1-1 0 0,-1 1 1 0 0,1-1 0 0 0,-1 1 0 0 0,4 5 0 0 0,-3-5-462 0 0,0-1 0 0 0,0 1 0 0 0,1-1-1 0 0,-1 0 1 0 0,7 4 0 0 0,-7-5 228 0 0,44 23-12762 0 0,-46-23 11381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2712 0 0,'0'0'6139'0'0,"0"-1"-5044"0"0,1 0-742 0 0,-1 0 0 0 0,0 1 0 0 0,0-1 0 0 0,0 1 0 0 0,0-1 0 0 0,0 1 1 0 0,0 0-1 0 0,0-1 0 0 0,0 1 0 0 0,1-1 0 0 0,-1 1 0 0 0,0-1 0 0 0,1 1 1 0 0,-1 0-1 0 0,0 0 0 0 0,1-1 0 0 0,-1 1 0 0 0,0 0 0 0 0,0-1 1 0 0,1 1-1 0 0,-1 0 0 0 0,1-1 0 0 0,0 1 0 0 0,0 0-187 0 0,-1 0-1 0 0,0 0 1 0 0,1 0-1 0 0,0 0 1 0 0,-1 0 0 0 0,1 0-1 0 0,-1 0 1 0 0,0 1-1 0 0,1-1 1 0 0,-1 0-1 0 0,1 0 1 0 0,-1 1 0 0 0,1-1-1 0 0,-1 0 1 0 0,0 1-1 0 0,1-1 1 0 0,-1 0-1 0 0,1 1 1 0 0,16 22 756 0 0,-16-20-836 0 0,0 0 0 0 0,1 0 0 0 0,-1 0 0 0 0,0 0 0 0 0,1 5 0 0 0,1 2 16 0 0,-3-8-89 0 0,1-1 1 0 0,-1 1 0 0 0,1-1-1 0 0,-1 1 1 0 0,0-1-1 0 0,1 1 1 0 0,-1-1 0 0 0,0 1-1 0 0,0 0 1 0 0,-1-1 0 0 0,1 1-1 0 0,0 0 1 0 0,-1 2-1 0 0,-1 3 24 0 0,2-3-111 0 0,-1 0-1 0 0,0 0 1 0 0,0 0-1 0 0,0 0 0 0 0,-1 0 1 0 0,1 0-1 0 0,-1-1 1 0 0,1 1-1 0 0,-2 0 1 0 0,1-1-1 0 0,0 1 1 0 0,0-1-1 0 0,-1 0 1 0 0,-4 4-1 0 0,4-3-673 0 0,-2-1-1 0 0,0 1 1 0 0,1-1 0 0 0,-1 0 0 0 0,-8 4-1 0 0,13-7 504 0 0,-1 1 0 0 0,0-1 0 0 0,1 0 0 0 0,-1 0 0 0 0,0 1 0 0 0,0-1 0 0 0,1 0 0 0 0,-1 0 0 0 0,0 0 0 0 0,0 0 0 0 0,0 0 0 0 0,1 0 0 0 0,-1 0 0 0 0,0 0 0 0 0,0-1 0 0 0,1 1 0 0 0,-1 0-1 0 0,0 0 1 0 0,0-1 0 0 0,1 1 0 0 0,-1 0 0 0 0,0-1 0 0 0,1 1 0 0 0,-1-1 0 0 0,0 1 0 0 0,1-1 0 0 0,-1 1 0 0 0,1 0 0 0 0,-1-1 0 0 0,1 0 0 0 0,-1 1 0 0 0,1-1 0 0 0,-1-1 0 0 0,-1 0-601 0 0,1 0 1 0 0,0-1 0 0 0,0 1 0 0 0,0 0-1 0 0,0-1 1 0 0,0 1 0 0 0,0-1 0 0 0,0-2-1 0 0,1-3-769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4104 0 0,'16'-38'11207'0'0,"-10"27"-11543"0"0,4 1-3789 0 0,-9 10 2989 0 0,13-8-6161 0 0,-13 8 5616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0,'0'0'15030'0'0,"3"3"-14522"0"0,43 51 1940 0 0,12 12-637 0 0,-43-50-1478 0 0,32 30-993 0 0,-40-41-486 0 0,0 0 0 0 0,13 8 0 0 0,-20-13 955 0 0,1 0 0 0 0,-1 1 0 0 0,1-1 0 0 0,0 0 0 0 0,0 1-1 0 0,-1-1 1 0 0,1 0 0 0 0,0 0 0 0 0,-1 0 0 0 0,1 0 0 0 0,0 0-1 0 0,-1 0 1 0 0,1 0 0 0 0,0 0 0 0 0,0 0 0 0 0,-1 0 0 0 0,1 0-1 0 0,0-1 1 0 0,-1 1 0 0 0,1 0 0 0 0,-1-1 0 0 0,1 1 0 0 0,0 0 0 0 0,0 0-1 0 0,-1-1 1 0 0,1 1 0 0 0,-1-1 0 0 0,1 1 0 0 0,-1-1 0 0 0,1 1-1 0 0,0-1 1 0 0,-1 1 0 0 0,0-1 0 0 0,0 0 0 0 0,1 1 0 0 0,-1-1-1 0 0,1 1 1 0 0,-1-1 0 0 0,0 0 0 0 0,1 0 0 0 0,-1 1 0 0 0,0-1-1 0 0,0-1 1 0 0,2-3-1397 0 0,-1 0 0 0 0,1-1 0 0 0,0-11 0 0 0,-2 17 1320 0 0,0-13-1409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2772 0 0,'0'0'2435'0'0,"-2"2"-1196"0"0,-4 5-422 0 0,1 1 1 0 0,0 0-1 0 0,-1 0 0 0 0,2 0 0 0 0,0 1 1 0 0,0-1-1 0 0,-5 18 0 0 0,-5 10 566 0 0,-43 108 2633 0 0,45-107-4291 0 0,5-14-2818 0 0,7-22 2821 0 0,0 0-1 0 0,0 0 0 0 0,0 0 0 0 0,0-1 0 0 0,0 1 1 0 0,0 0-1 0 0,0 0 0 0 0,0-1 0 0 0,1 1 0 0 0,-1 0 1 0 0,0-1-1 0 0,1 1 0 0 0,0 1 0 0 0,0 6-7793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2444 0 0,'0'0'5980'0'0,"2"2"-5236"0"0,1 2-177 0 0,-1-1 1 0 0,1 1-1 0 0,0 0 1 0 0,-1 0 0 0 0,2 7-1 0 0,-3-10-253 0 0,1 3 68 0 0,-2-4-165 0 0,0 0 1 0 0,0 1-1 0 0,0 0 1 0 0,1-1-1 0 0,-1 1 1 0 0,0-1-1 0 0,0 0 1 0 0,1 1-1 0 0,-1 0 1 0 0,1-1-1 0 0,-1 1 1 0 0,1-1 0 0 0,-1 0-1 0 0,0 0 1 0 0,1 1-1 0 0,-1-1 1 0 0,1 1-1 0 0,16-34 598 0 0,-13 24-453 0 0,0 0 0 0 0,1 1 0 0 0,6-9 0 0 0,-11 16-259 0 0,2 2-66 0 0,1-1 0 0 0,-1 1 0 0 0,0 0 0 0 0,0 0 0 0 0,0-1 0 0 0,0 2-1 0 0,0-1 1 0 0,0 0 0 0 0,0 0 0 0 0,0 0 0 0 0,0 1 0 0 0,-1-1 0 0 0,1 1-1 0 0,0 0 1 0 0,-1-1 0 0 0,0 1 0 0 0,2 2 0 0 0,3 3 63 0 0,-5-6-29 0 0,2 1 104 0 0,-3-2-172 0 0,0 0 0 0 0,0 1 1 0 0,0-1-1 0 0,0 0 0 0 0,0 0 0 0 0,0 0 1 0 0,0 0-1 0 0,0 1 0 0 0,1-1 1 0 0,-1 0-1 0 0,0 0 0 0 0,0 0 0 0 0,0 0 1 0 0,0 0-1 0 0,0 0 0 0 0,1 0 0 0 0,-1 0 1 0 0,0 0-1 0 0,0 1 0 0 0,0-1 1 0 0,1 0-1 0 0,-1 0 0 0 0,0 0 0 0 0,0 0 1 0 0,0 0-1 0 0,0 0 0 0 0,0 0 0 0 0,0 0 1 0 0,1 0-1 0 0,-1 0 0 0 0,0 0 1 0 0,0 0-1 0 0,0 0 0 0 0,1 0 0 0 0,-1 0 1 0 0,0 0-1 0 0,0 0 0 0 0,0 0 0 0 0,1 0 1 0 0,-1-1-1 0 0,0 1 0 0 0,5-2-1 0 0,0 0 0 0 0,1-1 1 0 0,-1 0-1 0 0,0 0 0 0 0,-1 0 0 0 0,1-1 0 0 0,-1 0 0 0 0,7-7 0 0 0,-5 6-45 0 0,0 0 1 0 0,0-1-1 0 0,0 2 0 0 0,13-8 1 0 0,-18 11 12 0 0,-1 1 1 0 0,2 0-1 0 0,-1 0 1 0 0,0 0-1 0 0,0 0 1 0 0,0 0 0 0 0,0 0-1 0 0,0 0 1 0 0,1 0-1 0 0,-2 0 1 0 0,1 1 0 0 0,1-1-1 0 0,-2 0 1 0 0,2 1-1 0 0,-1-1 1 0 0,-1 1-1 0 0,1-1 1 0 0,0 1 0 0 0,1-1-1 0 0,-1 2 1 0 0,18 14-502 0 0,-14-11 335 0 0,26 29-1753 0 0,-9-14-3385 0 0,-21-19 4655 0 0,0-1 1 0 0,0 1-1 0 0,0 0 0 0 0,0-1 1 0 0,0 0-1 0 0,0 1 0 0 0,1-1 0 0 0,-2 0 1 0 0,2 1-1 0 0,0-1 0 0 0,1 1-634 0 0,-2-1-463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2404 0 0,'0'0'8837'0'0,"-4"-2"-7829"0"0,4 2-924 0 0,0 0 0 0 0,0 0 0 0 0,-1 0 0 0 0,1 0 0 0 0,0 0 0 0 0,0 0 0 0 0,0 0 0 0 0,0 0 0 0 0,0 0 0 0 0,0 0-1 0 0,0 0 1 0 0,0 0 0 0 0,0 0 0 0 0,0 0 0 0 0,0 0 0 0 0,-1 0 0 0 0,1 0 0 0 0,0 0 0 0 0,0 0 0 0 0,0 0 0 0 0,0 0 0 0 0,0 0 0 0 0,0 0 0 0 0,-1 0 0 0 0,1 0 0 0 0,0 0 0 0 0,0 0 0 0 0,0 0-1 0 0,0 0 1 0 0,0 0 0 0 0,0 0 0 0 0,0 0 0 0 0,0 0 0 0 0,-1 1 0 0 0,1-1 0 0 0,0 0 0 0 0,0 0 0 0 0,0 0 0 0 0,0 0 0 0 0,0 0 0 0 0,0 0 0 0 0,0 0 0 0 0,0 0 0 0 0,0 1 0 0 0,0-1-1 0 0,0 0 1 0 0,0 0 0 0 0,0 0 0 0 0,0 0 0 0 0,0 0 0 0 0,4 25 1231 0 0,2-1-1 0 0,10 27 0 0 0,1 7 114 0 0,-15-51-1491 0 0,5 20 1572 0 0,-7-27-1495 0 0,0 0 1 0 0,0 0-1 0 0,0 0 0 0 0,0 0 0 0 0,0 0 1 0 0,0 0-1 0 0,0 0 0 0 0,0 0 1 0 0,0 0-1 0 0,0-1 0 0 0,1 1 1 0 0,-1 0-1 0 0,0 0 0 0 0,0 0 1 0 0,0 0-1 0 0,0 0 0 0 0,0 0 1 0 0,0 0-1 0 0,0 0 0 0 0,0 0 0 0 0,0 0 1 0 0,0 0-1 0 0,0 0 0 0 0,0 0 1 0 0,0 0-1 0 0,1 0 0 0 0,-1 0 1 0 0,0 0-1 0 0,0 0 0 0 0,0 0 1 0 0,0 0-1 0 0,0 0 0 0 0,0 0 1 0 0,0 0-1 0 0,0 0 0 0 0,0 0 0 0 0,0 0 1 0 0,0 0-1 0 0,0 0 0 0 0,1 0 1 0 0,-1 0-1 0 0,0 0 0 0 0,0 0 1 0 0,0 0-1 0 0,0 1 0 0 0,0-1 1 0 0,0 0-1 0 0,0 0 0 0 0,0 0 1 0 0,0 0-1 0 0,0 0 0 0 0,0 0 0 0 0,0 0 1 0 0,0 0-1 0 0,0 0 0 0 0,0 0 1 0 0,0 0-1 0 0,0 0 0 0 0,0 0 1 0 0,0 1-1 0 0,1-19 209 0 0,-1 9-233 0 0,1 0 1 0 0,0-1-1 0 0,0 1 0 0 0,1 0 1 0 0,0 0-1 0 0,0 0 0 0 0,1 0 1 0 0,1 0-1 0 0,-1 1 0 0 0,2-1 1 0 0,-1 1-1 0 0,1 0 0 0 0,0 0 1 0 0,0 0-1 0 0,1 1 1 0 0,0 0-1 0 0,0 0 0 0 0,9-6 1 0 0,-4 4-224 0 0,0 0 0 0 0,0 1 1 0 0,1 1-1 0 0,0 0 1 0 0,0 0-1 0 0,1 1 0 0 0,23-7 1 0 0,-35 13 101 0 0,0-1 0 0 0,0 1 1 0 0,1 0-1 0 0,-1 0 0 0 0,0 0 0 0 0,1 0 1 0 0,-1 0-1 0 0,1 0 0 0 0,-1 0 1 0 0,0 1-1 0 0,1-1 0 0 0,-1 1 0 0 0,0-1 1 0 0,0 1-1 0 0,1-1 0 0 0,1 2 1 0 0,18 14-3715 0 0,-11-8 1013 0 0,12 11-8563 0 0,-17-15 9606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20 848 0 0,'0'0'641'0'0,"-3"-1"-3460"0"0,-1-2 6645 0 0,-7-4 11083 0 0,8 4-13196 0 0,2 2-1643 0 0,1 1-679 0 0,0-1 628 0 0,0 1 0 0 0,0 0 0 0 0,0 0 0 0 0,0-1 0 0 0,0 1 0 0 0,0 0 0 0 0,0 0 0 0 0,-1 0 1 0 0,1 0-1 0 0,0 0 0 0 0,0-1 0 0 0,0 1 0 0 0,0 0 0 0 0,0 0 0 0 0,0 0 0 0 0,0-1 0 0 0,0 1 1 0 0,-1 0-1 0 0,1 0 0 0 0,0 0 0 0 0,0 0 0 0 0,0 0 0 0 0,-1-1 0 0 0,1 1 0 0 0,0 0 0 0 0,0 0 0 0 0,0 0 1 0 0,-1 0-1 0 0,1 0 0 0 0,0 0 0 0 0,0 0 0 0 0,0 0 0 0 0,0 0 0 0 0,-1 0 0 0 0,1 0 0 0 0,0 0 1 0 0,0 0-1 0 0,-1 0 0 0 0,1 0 0 0 0,0 0 0 0 0,0 0 0 0 0,0 0 0 0 0,-1 0 0 0 0,1 0 0 0 0,0 1 0 0 0,0-1 1 0 0,0 0-1 0 0,0 0 0 0 0,0 0 0 0 0,-1 0 0 0 0,1 1 0 0 0,-13 8 1039 0 0,12-8-1013 0 0,-6 5 189 0 0,-3 2-196 0 0,10-8 394 0 0,-3 3 56 0 0,2-2-1186 0 0,10-14-4069 0 0,-8 11 4370 0 0,10-3-4092 0 0,0 1-3911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1 664 0 0,'0'0'1348'0'0,"-1"0"-1286"0"0,0 0 0 0 0,1 0 0 0 0,0-1 0 0 0,-1 1 0 0 0,0 0 0 0 0,1 0 0 0 0,-1 0 0 0 0,1 0 0 0 0,-1 0 0 0 0,0 0 0 0 0,1 0 1 0 0,-1 0-1 0 0,1 0 0 0 0,-1 0 0 0 0,0 1 0 0 0,-8 5-660 0 0,3 0 10561 0 0,9-2-5764 0 0,6 0 796 0 0,-3-8-4858 0 0,-2 3 1309 0 0,-6 3-1443 0 0,-1 1-1 0 0,1-1 1 0 0,-1 1-1 0 0,1 0 1 0 0,0 0-1 0 0,0 0 0 0 0,0 0 1 0 0,1 0-1 0 0,-1 1 1 0 0,1-1-1 0 0,0 0 0 0 0,0 1 1 0 0,0-1-1 0 0,0 1 1 0 0,0 3-1 0 0,0 1 88 0 0,1-1-1 0 0,0 1 0 0 0,0 0 1 0 0,1-1-1 0 0,0 1 1 0 0,0 0-1 0 0,5 12 1 0 0,-5-20-89 0 0,-1 1 1 0 0,0 0-1 0 0,1 0 1 0 0,0-1 0 0 0,0 1-1 0 0,-1 0 1 0 0,1 0 0 0 0,0-1-1 0 0,0 1 1 0 0,-1-1-1 0 0,1 1 1 0 0,0-1 0 0 0,0 1-1 0 0,0-1 1 0 0,0 0 0 0 0,0 1-1 0 0,0-1 1 0 0,-1 0 0 0 0,2 0-1 0 0,-1 0 1 0 0,-1 1-1 0 0,1-1 1 0 0,0 0 0 0 0,0 0-1 0 0,0 0 1 0 0,0-1 0 0 0,0 1-1 0 0,2 0 1 0 0,28-8-560 0 0,-27 7 412 0 0,52-19-3721 0 0,-38 13-1852 0 0,0-2-6041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3972 0 0,'0'0'20054'0'0,"3"-2"-19538"0"0,9-4-7 0 0,-10 4 1803 0 0,13 14-1826 0 0,-14-9-467 0 0,1 1 0 0 0,-1-1 1 0 0,0 0-1 0 0,0 1 1 0 0,0-1-1 0 0,0 1 1 0 0,0-1-1 0 0,-1 1 1 0 0,0-1-1 0 0,0 8 1 0 0,0 1-23 0 0,0 1 0 0 0,-2-1 1 0 0,1 1-1 0 0,-7 18 1 0 0,8-27-123 0 0,-2 0 1 0 0,2-1 0 0 0,-2 0 0 0 0,1 1 0 0 0,-1-1 0 0 0,1 0 0 0 0,-2 0 0 0 0,2 1-1 0 0,-1-1 1 0 0,-1 0 0 0 0,1-1 0 0 0,-1 1 0 0 0,1 0 0 0 0,-1-1 0 0 0,0 1 0 0 0,0-1-1 0 0,0-1 1 0 0,0 2 0 0 0,-5 1 0 0 0,7-4-85 0 0,-1 0 0 0 0,0 0 0 0 0,1 1 1 0 0,-1-1-1 0 0,0 0 0 0 0,0 0 0 0 0,0-1 0 0 0,0 1 0 0 0,1 0 0 0 0,-1 0 0 0 0,0-1 1 0 0,0 1-1 0 0,1-1 0 0 0,-3-1 0 0 0,0 1-475 0 0,1-1-1 0 0,0 0 1 0 0,-1 0-1 0 0,1 0 1 0 0,-5-5-1 0 0,5 3-539 0 0,0 0 0 0 0,0-1 0 0 0,1 1 1 0 0,-1 0-1 0 0,1-1 0 0 0,0 0 0 0 0,0 1 0 0 0,1-1 0 0 0,0 0 0 0 0,-1 0 1 0 0,1 0-1 0 0,0-9 0 0 0,-1 5-621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4624 0 0,'2'-6'1502'0'0,"2"-3"5218"0"0,-1 3-4662 0 0,-3 5-78 0 0,5-8-562 0 0,2-1-6857 0 0,17 10-5272 0 0,-14-1 8883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4216 0 0,'0'0'800'0'0,"0"-1"0"0"0,0 0 0 0 0,0 0 0 0 0,0 1 0 0 0,0-1 0 0 0,0 0 0 0 0,1 0 0 0 0,-1 0 0 0 0,0 1 0 0 0,0-1 0 0 0,1 0 0 0 0,-1 1 0 0 0,1-1 0 0 0,-1 1 0 0 0,0-1 0 0 0,2-1 0 0 0,3 5 3342 0 0,3 5-4081 0 0,-7-7-355 0 0,47 59 3465 0 0,36 45-1197 0 0,-56-73-2175 0 0,19 22-2789 0 0,-46-54 2663 0 0,-1 1 0 0 0,1 0 0 0 0,0 0 0 0 0,0-1 0 0 0,-1 1 0 0 0,1-1 0 0 0,0 1 0 0 0,1-1 0 0 0,-2 1 0 0 0,1-1 0 0 0,0 0 0 0 0,0 1 0 0 0,0-1 0 0 0,0 0 0 0 0,0 1 0 0 0,0-1 0 0 0,1 0 0 0 0,-2 0 0 0 0,1 0 0 0 0,1 0 0 0 0,-2 0 0 0 0,2 0 0 0 0,-1-1 0 0 0,0 1 0 0 0,0 0 0 0 0,0-1 0 0 0,0 1 0 0 0,0 0 0 0 0,0 0 0 0 0,0-1 0 0 0,-1 0 0 0 0,1 1 0 0 0,0-1 0 0 0,0 1 0 0 0,0-1 0 0 0,0 0 0 0 0,0 0 0 0 0,0 1 0 0 0,-1-1 0 0 0,1 0 0 0 0,-1 0 0 0 0,1 0 0 0 0,0 1 0 0 0,-1-2 0 0 0,0 1 0 0 0,1 1 0 0 0,-1-1 0 0 0,0-1 0 0 0,1 2 0 0 0,-1-2 0 0 0,0 1 0 0 0,0 1 0 0 0,1-3 0 0 0,1-18-3760 0 0,-2 9 2357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4216 0 0,'0'0'138'0'0,"0"0"0"0"0,0 0 0 0 0,0-1 0 0 0,0 1 0 0 0,0 0 0 0 0,0 0 0 0 0,0 0 0 0 0,0 0 0 0 0,0 0 0 0 0,0 0 0 0 0,0 0 0 0 0,0-1 0 0 0,-1 0 1656 0 0,1 1-1656 0 0,0 0 0 0 0,0 0 0 0 0,0 0 0 0 0,0 0 0 0 0,0 0 0 0 0,0 0 0 0 0,0 0 0 0 0,0 0 0 0 0,-1 0 0 0 0,1 0 0 0 0,0 0 0 0 0,0 0 0 0 0,0 0 0 0 0,0 0 0 0 0,0 0 0 0 0,0 0 0 0 0,0 0 0 0 0,-1 0 0 0 0,1 0 0 0 0,0 0 0 0 0,0 0 0 0 0,0 0 0 0 0,-7 4 1189 0 0,5-2-1239 0 0,0 0 0 0 0,0 0-1 0 0,0 0 1 0 0,1 0 0 0 0,-1 0 0 0 0,-2 3-1 0 0,-6 14 848 0 0,-16 27 1114 0 0,-32 78 0 0 0,57-123-2040 0 0,-28 72 604 0 0,24-63-1286 0 0,0 0 0 0 0,-1 0 0 0 0,0-1 0 0 0,0-1 0 0 0,-8 10-1 0 0,11-12-857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3696 0 0,'0'0'8732'0'0,"3"5"-6785"0"0,-1-3 2067 0 0,9 4-1544 0 0,-9-5-1904 0 0,-1-1-75 0 0,7 1-111 0 0,-1-1 0 0 0,1 1 0 0 0,-1-1 0 0 0,0 0 0 0 0,0-1 0 0 0,1 0 0 0 0,9-2 0 0 0,51-18 591 0 0,-64 19-858 0 0,0 1-170 0 0,0-1 0 0 0,0 1 0 0 0,-1-1 0 0 0,1 0 0 0 0,-1 0 0 0 0,0-1 0 0 0,4-3 0 0 0,-6 6 27 0 0,0 0 0 0 0,-1-1 0 0 0,1 0-1 0 0,-1 1 1 0 0,0-1 0 0 0,1 0 0 0 0,-1 1-1 0 0,0-1 1 0 0,1 1 0 0 0,-1-1-1 0 0,0 0 1 0 0,1 1 0 0 0,-1-1 0 0 0,0 0-1 0 0,0 0 1 0 0,0 1 0 0 0,0-1 0 0 0,0 0-1 0 0,0 0 1 0 0,0 1 0 0 0,0-1 0 0 0,0 0-1 0 0,0 1 1 0 0,0-1 0 0 0,-1 0 0 0 0,1 1-1 0 0,0-1 1 0 0,-1 0 0 0 0,0 0 0 0 0,1-1-5 0 0,-1 1 1 0 0,1 0-1 0 0,-1 0 1 0 0,0 0 0 0 0,0 0-1 0 0,1 0 1 0 0,-1 0-1 0 0,0 0 1 0 0,0 1 0 0 0,0-1-1 0 0,0 0 1 0 0,-1 0 0 0 0,-1 0 7 0 0,0 0 1 0 0,0 1-1 0 0,0-1 1 0 0,0 1-1 0 0,-1 0 1 0 0,1 0-1 0 0,0 0 1 0 0,0 0 0 0 0,0 1-1 0 0,0 0 1 0 0,0-1-1 0 0,0 1 1 0 0,0 0-1 0 0,0 0 1 0 0,1 0-1 0 0,-1 1 1 0 0,0-1 0 0 0,0 1-1 0 0,1 0 1 0 0,-1-1-1 0 0,-2 4 1 0 0,1-2 78 0 0,0 1 1 0 0,0-1 0 0 0,0 1-1 0 0,1 0 1 0 0,0 0 0 0 0,-1 0-1 0 0,2 1 1 0 0,-1 0 0 0 0,0-1-1 0 0,1 1 1 0 0,-3 6 0 0 0,4-7 31 0 0,0 0 1 0 0,0 0 0 0 0,0 0-1 0 0,0 1 1 0 0,1-1 0 0 0,0 0-1 0 0,0 0 1 0 0,0 1 0 0 0,0-1 0 0 0,1 0-1 0 0,2 8 1 0 0,-3-9-35 0 0,2 0 0 0 0,-1-1 0 0 0,0 1 0 0 0,1-1 0 0 0,-1 1 0 0 0,1-1 0 0 0,0 0 0 0 0,0 1 0 0 0,0-1 0 0 0,0 0 0 0 0,0 0 0 0 0,0-1 0 0 0,0 1 0 0 0,1 0 0 0 0,-1-1 0 0 0,1 1 0 0 0,-1-1 0 0 0,5 2 0 0 0,-2-1-471 0 0,0-1 0 0 0,0 1-1 0 0,1-1 1 0 0,6 1 0 0 0,-6-2-936 0 0,0 1 0 0 0,1-1 0 0 0,-1-1 0 0 0,0 1 0 0 0,11-4-1 0 0,-7 2-1481 0 0,1-1 0 0 0,14-8-1 0 0,5-3 65 0 0,-25 11 777 0 0,-4 2 160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4624 0 0,'0'0'1809'0'0,"1"-1"-72"0"0,1-6 672 0 0,5-16 10718 0 0,-7 22-11096 0 0,1 7-1868 0 0,7 45 502 0 0,1 87 0 0 0,-5-56-348 0 0,0 4-509 0 0,-3-31-3734 0 0,-1-55 3602 0 0,0 0 0 0 0,0 1 0 0 0,-1 0 1 0 0,1-1-1 0 0,0 1 0 0 0,1-1 0 0 0,-1 1 0 0 0,0-1 0 0 0,0 0 1 0 0,0 1-1 0 0,0 0 0 0 0,0-1 0 0 0,0 1 0 0 0,1-1 0 0 0,-1 0 1 0 0,0 1-1 0 0,0-1 0 0 0,1 1 0 0 0,-1-1 0 0 0,0 0 1 0 0,0 1-1 0 0,1-1 0 0 0,-1 0 0 0 0,0 1 0 0 0,1-1 0 0 0,-1 0 1 0 0,1 1-1 0 0,-1-1 0 0 0,0 0 0 0 0,1 0 0 0 0,0 1 1 0 0,-2-25-11180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3460 0 0,'-1'-4'1300'0'0,"1"-1"1"0"0,0 1-1 0 0,0-1 0 0 0,0 0 0 0 0,1 1 0 0 0,0-6 1 0 0,1 3 136 0 0,0 0 1 0 0,0 0 0 0 0,6-12 0 0 0,-6 14-1052 0 0,0 1 0 0 0,0 0 1 0 0,1-1-1 0 0,0 1 0 0 0,-1 0 1 0 0,2 0-1 0 0,-1 0 0 0 0,0 1 1 0 0,1-1-1 0 0,0 1 0 0 0,0 0 1 0 0,-1 0-1 0 0,10-5 0 0 0,-12 7-344 0 0,0 1-1 0 0,0-1 1 0 0,1 1-1 0 0,0-1 1 0 0,-1 1-1 0 0,1-1 1 0 0,-1 1-1 0 0,1 0 0 0 0,-1 0 1 0 0,1 0-1 0 0,-1 0 1 0 0,1 0-1 0 0,-1 0 1 0 0,1 0-1 0 0,-1 0 1 0 0,1 1-1 0 0,-1-1 0 0 0,2 2 1 0 0,-2-2-25 0 0,0 1 1 0 0,1 0-1 0 0,-2 0 1 0 0,1-1 0 0 0,0 1-1 0 0,0 0 1 0 0,0 0-1 0 0,0 0 1 0 0,0 0-1 0 0,-1 1 1 0 0,1-2-1 0 0,0 2 1 0 0,-1-1-1 0 0,1 0 1 0 0,-1 1-1 0 0,1 1 1 0 0,0 2-22 0 0,1 0 1 0 0,-2 0-1 0 0,0 0 0 0 0,1 0 0 0 0,-1 0 1 0 0,-1 1-1 0 0,1-1 0 0 0,-2 7 1 0 0,-1-1 10 0 0,-1-1-1 0 0,0 1 1 0 0,-1-1 0 0 0,0-1 0 0 0,0 1 0 0 0,-1-1 0 0 0,-9 11 0 0 0,8-10 9 0 0,7-10 108 0 0,-1 1 0 0 0,0-1 0 0 0,1 1 0 0 0,-1 0 0 0 0,1-1 0 0 0,-1 1 0 0 0,1 0-1 0 0,-1 0 1 0 0,1 0 0 0 0,-1 0 0 0 0,1 0 0 0 0,0 0 0 0 0,0-1 0 0 0,-1 1 0 0 0,1 0 0 0 0,0 0 0 0 0,0 0 0 0 0,0 0 0 0 0,0 1 0 0 0,1-2-49 0 0,0 1-1 0 0,0 0 1 0 0,0-1 0 0 0,1 1 0 0 0,-1-1 0 0 0,0 0 0 0 0,1 1 0 0 0,-1-1 0 0 0,0 0-1 0 0,1 0 1 0 0,-1 1 0 0 0,2-2 0 0 0,2 2-143 0 0,1 0 110 0 0,0 0 0 0 0,1 1 1 0 0,-1-1-1 0 0,0 1 0 0 0,0 1 0 0 0,0-1 0 0 0,0 1 0 0 0,-1 0 0 0 0,1 1 0 0 0,9 6 0 0 0,0 4-337 0 0,0 0 0 0 0,14 17 0 0 0,-6-6-1853 0 0,-5-6-5857 0 0,-5-27-9169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5260 0 0,'0'0'11256'0'0,"6"3"-9527"0"0,-2-2 1872 0 0,2-2-3190 0 0,-1 0 0 0 0,0 0 0 0 0,1 1 0 0 0,-1-2 0 0 0,0 1 0 0 0,0-1 0 0 0,0 0 0 0 0,0 0 0 0 0,0-1 0 0 0,6-3 0 0 0,7-6 102 0 0,21-20 0 0 0,-12 11-473 0 0,-26 20-66 0 0,0 1 0 0 0,-1 0 0 0 0,0 0 0 0 0,1 0 0 0 0,-1-1 0 0 0,1 1 0 0 0,-1-1 0 0 0,1 1 0 0 0,-1-1 0 0 0,0 1 0 0 0,1-1-1 0 0,-1 1 1 0 0,0 0 0 0 0,1-1 0 0 0,-1 0 0 0 0,0 1 0 0 0,1-1 0 0 0,-1 1 0 0 0,0-1 0 0 0,0 1 0 0 0,0-1 0 0 0,0 0 0 0 0,0 1 0 0 0,0 0 0 0 0,0-1 0 0 0,0 0 0 0 0,0 1 0 0 0,0-1-1 0 0,0 1 1 0 0,0-1 0 0 0,0 0 0 0 0,0 1 0 0 0,0-1 0 0 0,0 1 0 0 0,-1-1 0 0 0,1 0 0 0 0,-1 1 10 0 0,0-1-1 0 0,1 0 1 0 0,0 1-1 0 0,-1 0 1 0 0,0-1 0 0 0,0 1-1 0 0,1 0 1 0 0,-1-1-1 0 0,0 1 1 0 0,0 0 0 0 0,1-1-1 0 0,-1 1 1 0 0,0 0-1 0 0,1 0 1 0 0,-1 0 0 0 0,0 0-1 0 0,0 0 1 0 0,0 0-1 0 0,1 0 1 0 0,-1 0 0 0 0,0 0-1 0 0,0 0 1 0 0,1 0-1 0 0,-1 1 1 0 0,0-1 0 0 0,1 0-1 0 0,-2 1 1 0 0,-5 2-34 0 0,1 1 1 0 0,-1-1 0 0 0,1 1-1 0 0,-1 0 1 0 0,1 1 0 0 0,1-1-1 0 0,-1 1 1 0 0,1 0 0 0 0,0 1 0 0 0,0-1-1 0 0,0 1 1 0 0,-4 7 0 0 0,7-9 89 0 0,0-1 1 0 0,0 1 0 0 0,0 0 0 0 0,1-1-1 0 0,-1 1 1 0 0,1 0 0 0 0,0 0 0 0 0,0 0-1 0 0,0 0 1 0 0,1-1 0 0 0,0 1 0 0 0,-1 1 0 0 0,1-1-1 0 0,1-1 1 0 0,-1 1 0 0 0,0 1 0 0 0,1-1-1 0 0,0 0 1 0 0,0-1 0 0 0,0 1 0 0 0,0 0-1 0 0,1 0 1 0 0,0 0 0 0 0,3 5 0 0 0,-3-5-34 0 0,1-1 1 0 0,0 1-1 0 0,0-1 1 0 0,0 0 0 0 0,0 0-1 0 0,0 1 1 0 0,1-2-1 0 0,0 1 1 0 0,-1-1-1 0 0,1 0 1 0 0,0 1 0 0 0,0-1-1 0 0,0 0 1 0 0,0-1-1 0 0,0 1 1 0 0,1-1-1 0 0,-1 0 1 0 0,0 0 0 0 0,1-1-1 0 0,-1 1 1 0 0,7-1-1 0 0,-3 0-735 0 0,-2-1-1 0 0,1 1 0 0 0,0-1 1 0 0,0-1-1 0 0,11-2 1 0 0,-11 1-1828 0 0,1 0 0 0 0,-1 0 1 0 0,1-1-1 0 0,10-7 0 0 0,-7 1-3788 0 0,-2 3 4632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1464 0 0,'-3'8'20673'0'0,"17"2"-19757"0"0,-13-10-390 0 0,10 3 10 0 0,40-1-123 0 0,-50-2-434 0 0,2 0 42 0 0,4-1 63 0 0,35 0-55 0 0,-41 0-60 0 0,1 1-3 0 0,7-1-49 0 0,0 0 1 0 0,0-1-1 0 0,13-3 0 0 0,-21 4 92 0 0,1 0-84 0 0,8-3-38 0 0,-8 3 119 0 0,5-7-114 0 0,-5 7 67 0 0,0-1 1 0 0,-1 1 0 0 0,0-1 0 0 0,0 0-1 0 0,1 0 1 0 0,-1 1 0 0 0,0-1 0 0 0,0 0 0 0 0,0 0-1 0 0,0 0 1 0 0,0 0 0 0 0,0 0 0 0 0,-1 0-1 0 0,1 0 1 0 0,-1 0 0 0 0,0 0 0 0 0,1 0 0 0 0,-1 0-1 0 0,0 0 1 0 0,0-4 0 0 0,-1 3-56 0 0,1 2 101 0 0,-1-13-196 0 0,1 11 139 0 0,-1 1 0 0 0,1-1-1 0 0,-1 0 1 0 0,0 0 0 0 0,0 0-1 0 0,-2-4 1 0 0,-2-8-259 0 0,4 14 274 0 0,-4-7-33 0 0,5 8 59 0 0,0-1 0 0 0,-1 0 0 0 0,1 1 0 0 0,0-1 0 0 0,0 0 0 0 0,0 0-1 0 0,-1 1 1 0 0,1-1 0 0 0,-1 1 0 0 0,1-1 0 0 0,-1 1 0 0 0,1-1 0 0 0,0 0 0 0 0,-1 1 0 0 0,0 0 0 0 0,0-2 0 0 0,-13 1-89 0 0,12 1 61 0 0,0 1 61 0 0,-20 8-22 0 0,-37 22-1 0 0,15-7-147 0 0,39-22 144 0 0,3-1 15 0 0,-5 7 56 0 0,6-7-57 0 0,-1 0 15 0 0,0 2 1 0 0,0-2-1 0 0,0 1 0 0 0,1 1 1 0 0,-1-1-1 0 0,1 0 1 0 0,-1 0-1 0 0,1 1 0 0 0,0-1 1 0 0,0 1-1 0 0,0-1 1 0 0,0 1-1 0 0,0-1 0 0 0,0 1 1 0 0,1 0-1 0 0,0 0 1 0 0,0-1-1 0 0,-1 6 0 0 0,0-2 143 0 0,0 0-141 0 0,7 18-66 0 0,-6 4 5 0 0,0-26-18 0 0,0 8 186 0 0,1-8-115 0 0,-1 1 0 0 0,0-2 0 0 0,1 1 1 0 0,0 0-1 0 0,-1 0 0 0 0,1 0 1 0 0,0 0-1 0 0,1 2 0 0 0,-2-3 104 0 0,1 0-124 0 0,-1 0 0 0 0,1 0 0 0 0,0 0 0 0 0,-1 0 0 0 0,0 0 1 0 0,1-1-1 0 0,0 1 0 0 0,0 0 0 0 0,-1 0 0 0 0,1-1 0 0 0,0 1 0 0 0,0-1 0 0 0,1 2 0 0 0,3 2 146 0 0,18 13 445 0 0,-22-16-450 0 0,0-1-142 0 0,2 1-64 0 0,6 4 188 0 0,-8-5-152 0 0,6 0 16 0 0,0-1 50 0 0,0 0-1 0 0,-1 0 1 0 0,1-1 0 0 0,-1 1-1 0 0,0-1 1 0 0,9-4 0 0 0,-10 3 53 0 0,44-20-49 0 0,-45 21-31 0 0,0 0-1 0 0,0-1 1 0 0,0 1-1 0 0,6-5 1 0 0,12-6-53 0 0,-19 12-355 0 0,0 0 0 0 0,-1-1 0 0 0,1 1 1 0 0,0-1-1 0 0,0 1 0 0 0,4-5 0 0 0,-6 6-541 0 0,2-3-4277 0 0,13-1-6751 0 0,-13 4 11612 0 0,-1 0-1386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330" y="0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810" y="3329763"/>
            <a:ext cx="7438783" cy="3154324"/>
          </a:xfrm>
          <a:prstGeom prst="rect">
            <a:avLst/>
          </a:prstGeom>
        </p:spPr>
        <p:txBody>
          <a:bodyPr vert="horz" lIns="93174" tIns="46586" rIns="93174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339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330" y="6658339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2988" y="527050"/>
            <a:ext cx="4670425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5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customXml" Target="../ink/ink2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70" Type="http://schemas.openxmlformats.org/officeDocument/2006/relationships/image" Target="NUL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5.png"/><Relationship Id="rId247" Type="http://schemas.openxmlformats.org/officeDocument/2006/relationships/customXml" Target="../ink/ink127.xml"/><Relationship Id="rId107" Type="http://schemas.openxmlformats.org/officeDocument/2006/relationships/customXml" Target="../ink/ink53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image" Target="NUL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181" Type="http://schemas.openxmlformats.org/officeDocument/2006/relationships/customXml" Target="../ink/ink90.xml"/><Relationship Id="rId216" Type="http://schemas.openxmlformats.org/officeDocument/2006/relationships/image" Target="NULL"/><Relationship Id="rId237" Type="http://schemas.openxmlformats.org/officeDocument/2006/relationships/customXml" Target="../ink/ink118.xml"/><Relationship Id="rId258" Type="http://schemas.openxmlformats.org/officeDocument/2006/relationships/customXml" Target="../ink/ink13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image" Target="NULL"/><Relationship Id="rId150" Type="http://schemas.openxmlformats.org/officeDocument/2006/relationships/image" Target="NULL"/><Relationship Id="rId171" Type="http://schemas.openxmlformats.org/officeDocument/2006/relationships/customXml" Target="../ink/ink85.xml"/><Relationship Id="rId192" Type="http://schemas.openxmlformats.org/officeDocument/2006/relationships/image" Target="NULL"/><Relationship Id="rId206" Type="http://schemas.openxmlformats.org/officeDocument/2006/relationships/image" Target="NULL"/><Relationship Id="rId227" Type="http://schemas.openxmlformats.org/officeDocument/2006/relationships/customXml" Target="../ink/ink113.xml"/><Relationship Id="rId248" Type="http://schemas.openxmlformats.org/officeDocument/2006/relationships/customXml" Target="../ink/ink128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image" Target="NULL"/><Relationship Id="rId140" Type="http://schemas.openxmlformats.org/officeDocument/2006/relationships/image" Target="NULL"/><Relationship Id="rId161" Type="http://schemas.openxmlformats.org/officeDocument/2006/relationships/customXml" Target="../ink/ink80.xml"/><Relationship Id="rId182" Type="http://schemas.openxmlformats.org/officeDocument/2006/relationships/image" Target="NULL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8" Type="http://schemas.openxmlformats.org/officeDocument/2006/relationships/image" Target="../media/image11.png"/><Relationship Id="rId259" Type="http://schemas.openxmlformats.org/officeDocument/2006/relationships/customXml" Target="../ink/ink138.xml"/><Relationship Id="rId23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customXml" Target="../ink/ink21.xml"/><Relationship Id="rId65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image" Target="NULL"/><Relationship Id="rId151" Type="http://schemas.openxmlformats.org/officeDocument/2006/relationships/customXml" Target="../ink/ink75.xml"/><Relationship Id="rId172" Type="http://schemas.openxmlformats.org/officeDocument/2006/relationships/image" Target="NUL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6.png"/><Relationship Id="rId249" Type="http://schemas.openxmlformats.org/officeDocument/2006/relationships/customXml" Target="../ink/ink129.xml"/><Relationship Id="rId13" Type="http://schemas.openxmlformats.org/officeDocument/2006/relationships/image" Target="NULL"/><Relationship Id="rId109" Type="http://schemas.openxmlformats.org/officeDocument/2006/relationships/customXml" Target="../ink/ink54.xml"/><Relationship Id="rId260" Type="http://schemas.openxmlformats.org/officeDocument/2006/relationships/customXml" Target="../ink/ink139.xml"/><Relationship Id="rId34" Type="http://schemas.openxmlformats.org/officeDocument/2006/relationships/customXml" Target="../ink/ink16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customXml" Target="../ink/ink48.xml"/><Relationship Id="rId120" Type="http://schemas.openxmlformats.org/officeDocument/2006/relationships/image" Target="NULL"/><Relationship Id="rId141" Type="http://schemas.openxmlformats.org/officeDocument/2006/relationships/customXml" Target="../ink/ink70.xml"/><Relationship Id="rId7" Type="http://schemas.openxmlformats.org/officeDocument/2006/relationships/image" Target="NULL"/><Relationship Id="rId162" Type="http://schemas.openxmlformats.org/officeDocument/2006/relationships/image" Target="NULL"/><Relationship Id="rId183" Type="http://schemas.openxmlformats.org/officeDocument/2006/relationships/customXml" Target="../ink/ink91.xml"/><Relationship Id="rId218" Type="http://schemas.openxmlformats.org/officeDocument/2006/relationships/image" Target="NULL"/><Relationship Id="rId239" Type="http://schemas.openxmlformats.org/officeDocument/2006/relationships/customXml" Target="../ink/ink119.xml"/><Relationship Id="rId250" Type="http://schemas.openxmlformats.org/officeDocument/2006/relationships/customXml" Target="../ink/ink130.xml"/><Relationship Id="rId24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image" Target="NULL"/><Relationship Id="rId131" Type="http://schemas.openxmlformats.org/officeDocument/2006/relationships/customXml" Target="../ink/ink65.xml"/><Relationship Id="rId152" Type="http://schemas.openxmlformats.org/officeDocument/2006/relationships/image" Target="NULL"/><Relationship Id="rId173" Type="http://schemas.openxmlformats.org/officeDocument/2006/relationships/customXml" Target="../ink/ink86.xml"/><Relationship Id="rId194" Type="http://schemas.openxmlformats.org/officeDocument/2006/relationships/image" Target="NULL"/><Relationship Id="rId208" Type="http://schemas.openxmlformats.org/officeDocument/2006/relationships/image" Target="NULL"/><Relationship Id="rId229" Type="http://schemas.openxmlformats.org/officeDocument/2006/relationships/customXml" Target="../ink/ink114.xml"/><Relationship Id="rId240" Type="http://schemas.openxmlformats.org/officeDocument/2006/relationships/customXml" Target="../ink/ink120.xml"/><Relationship Id="rId261" Type="http://schemas.openxmlformats.org/officeDocument/2006/relationships/image" Target="../media/image13.png"/><Relationship Id="rId14" Type="http://schemas.openxmlformats.org/officeDocument/2006/relationships/customXml" Target="../ink/ink6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image" Target="NULL"/><Relationship Id="rId8" Type="http://schemas.openxmlformats.org/officeDocument/2006/relationships/customXml" Target="../ink/ink3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184" Type="http://schemas.openxmlformats.org/officeDocument/2006/relationships/image" Target="NULL"/><Relationship Id="rId219" Type="http://schemas.openxmlformats.org/officeDocument/2006/relationships/customXml" Target="../ink/ink109.xml"/><Relationship Id="rId230" Type="http://schemas.openxmlformats.org/officeDocument/2006/relationships/image" Target="../media/image7.png"/><Relationship Id="rId251" Type="http://schemas.openxmlformats.org/officeDocument/2006/relationships/customXml" Target="../ink/ink131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74" Type="http://schemas.openxmlformats.org/officeDocument/2006/relationships/image" Target="NUL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NULL"/><Relationship Id="rId241" Type="http://schemas.openxmlformats.org/officeDocument/2006/relationships/customXml" Target="../ink/ink121.xml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NULL"/><Relationship Id="rId78" Type="http://schemas.openxmlformats.org/officeDocument/2006/relationships/customXml" Target="../ink/ink38.xm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64" Type="http://schemas.openxmlformats.org/officeDocument/2006/relationships/image" Target="NULL"/><Relationship Id="rId185" Type="http://schemas.openxmlformats.org/officeDocument/2006/relationships/customXml" Target="../ink/ink92.xml"/><Relationship Id="rId9" Type="http://schemas.openxmlformats.org/officeDocument/2006/relationships/image" Target="NULL"/><Relationship Id="rId210" Type="http://schemas.openxmlformats.org/officeDocument/2006/relationships/image" Target="NULL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customXml" Target="../ink/ink132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75" Type="http://schemas.openxmlformats.org/officeDocument/2006/relationships/customXml" Target="../ink/ink87.xm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customXml" Target="../ink/ink122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NULL"/><Relationship Id="rId211" Type="http://schemas.openxmlformats.org/officeDocument/2006/relationships/customXml" Target="../ink/ink105.xml"/><Relationship Id="rId232" Type="http://schemas.openxmlformats.org/officeDocument/2006/relationships/image" Target="../media/image8.png"/><Relationship Id="rId253" Type="http://schemas.openxmlformats.org/officeDocument/2006/relationships/image" Target="../media/image12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NUL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3.png"/><Relationship Id="rId243" Type="http://schemas.openxmlformats.org/officeDocument/2006/relationships/customXml" Target="../ink/ink123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customXml" Target="../ink/ink51.xml"/><Relationship Id="rId124" Type="http://schemas.openxmlformats.org/officeDocument/2006/relationships/image" Target="NUL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customXml" Target="../ink/ink72.xml"/><Relationship Id="rId166" Type="http://schemas.openxmlformats.org/officeDocument/2006/relationships/image" Target="NULL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NULL"/><Relationship Id="rId233" Type="http://schemas.openxmlformats.org/officeDocument/2006/relationships/customXml" Target="../ink/ink116.xml"/><Relationship Id="rId254" Type="http://schemas.openxmlformats.org/officeDocument/2006/relationships/customXml" Target="../ink/ink133.xm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image" Target="NULL"/><Relationship Id="rId60" Type="http://schemas.openxmlformats.org/officeDocument/2006/relationships/customXml" Target="../ink/ink29.xml"/><Relationship Id="rId81" Type="http://schemas.openxmlformats.org/officeDocument/2006/relationships/image" Target="NULL"/><Relationship Id="rId135" Type="http://schemas.openxmlformats.org/officeDocument/2006/relationships/customXml" Target="../ink/ink67.xml"/><Relationship Id="rId156" Type="http://schemas.openxmlformats.org/officeDocument/2006/relationships/image" Target="NULL"/><Relationship Id="rId177" Type="http://schemas.openxmlformats.org/officeDocument/2006/relationships/customXml" Target="../ink/ink88.xml"/><Relationship Id="rId198" Type="http://schemas.openxmlformats.org/officeDocument/2006/relationships/image" Target="NULL"/><Relationship Id="rId202" Type="http://schemas.openxmlformats.org/officeDocument/2006/relationships/image" Target="NULL"/><Relationship Id="rId223" Type="http://schemas.openxmlformats.org/officeDocument/2006/relationships/customXml" Target="../ink/ink111.xml"/><Relationship Id="rId244" Type="http://schemas.openxmlformats.org/officeDocument/2006/relationships/customXml" Target="../ink/ink124.xm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50" Type="http://schemas.openxmlformats.org/officeDocument/2006/relationships/customXml" Target="../ink/ink24.xml"/><Relationship Id="rId104" Type="http://schemas.openxmlformats.org/officeDocument/2006/relationships/image" Target="NULL"/><Relationship Id="rId125" Type="http://schemas.openxmlformats.org/officeDocument/2006/relationships/customXml" Target="../ink/ink62.xml"/><Relationship Id="rId146" Type="http://schemas.openxmlformats.org/officeDocument/2006/relationships/image" Target="NULL"/><Relationship Id="rId167" Type="http://schemas.openxmlformats.org/officeDocument/2006/relationships/customXml" Target="../ink/ink83.xml"/><Relationship Id="rId188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9.png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55" Type="http://schemas.openxmlformats.org/officeDocument/2006/relationships/customXml" Target="../ink/ink134.xml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178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NULL"/><Relationship Id="rId224" Type="http://schemas.openxmlformats.org/officeDocument/2006/relationships/image" Target="../media/image4.png"/><Relationship Id="rId245" Type="http://schemas.openxmlformats.org/officeDocument/2006/relationships/customXml" Target="../ink/ink125.xml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168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189" Type="http://schemas.openxmlformats.org/officeDocument/2006/relationships/customXml" Target="../ink/ink94.xml"/><Relationship Id="rId214" Type="http://schemas.openxmlformats.org/officeDocument/2006/relationships/image" Target="NULL"/><Relationship Id="rId235" Type="http://schemas.openxmlformats.org/officeDocument/2006/relationships/customXml" Target="../ink/ink117.xml"/><Relationship Id="rId256" Type="http://schemas.openxmlformats.org/officeDocument/2006/relationships/customXml" Target="../ink/ink135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179" Type="http://schemas.openxmlformats.org/officeDocument/2006/relationships/customXml" Target="../ink/ink89.xml"/><Relationship Id="rId190" Type="http://schemas.openxmlformats.org/officeDocument/2006/relationships/image" Target="NULL"/><Relationship Id="rId204" Type="http://schemas.openxmlformats.org/officeDocument/2006/relationships/image" Target="NULL"/><Relationship Id="rId225" Type="http://schemas.openxmlformats.org/officeDocument/2006/relationships/customXml" Target="../ink/ink112.xml"/><Relationship Id="rId246" Type="http://schemas.openxmlformats.org/officeDocument/2006/relationships/customXml" Target="../ink/ink126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94" Type="http://schemas.openxmlformats.org/officeDocument/2006/relationships/customXml" Target="../ink/ink46.xml"/><Relationship Id="rId148" Type="http://schemas.openxmlformats.org/officeDocument/2006/relationships/image" Target="NULL"/><Relationship Id="rId169" Type="http://schemas.openxmlformats.org/officeDocument/2006/relationships/customXml" Target="../ink/ink84.xml"/><Relationship Id="rId4" Type="http://schemas.openxmlformats.org/officeDocument/2006/relationships/image" Target="NULL"/><Relationship Id="rId180" Type="http://schemas.openxmlformats.org/officeDocument/2006/relationships/image" Target="NULL"/><Relationship Id="rId215" Type="http://schemas.openxmlformats.org/officeDocument/2006/relationships/customXml" Target="../ink/ink107.xml"/><Relationship Id="rId236" Type="http://schemas.openxmlformats.org/officeDocument/2006/relationships/image" Target="../media/image10.png"/><Relationship Id="rId257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197.xml"/><Relationship Id="rId21" Type="http://schemas.openxmlformats.org/officeDocument/2006/relationships/customXml" Target="../ink/ink149.xml"/><Relationship Id="rId42" Type="http://schemas.openxmlformats.org/officeDocument/2006/relationships/image" Target="../media/image850.png"/><Relationship Id="rId47" Type="http://schemas.openxmlformats.org/officeDocument/2006/relationships/customXml" Target="../ink/ink162.xml"/><Relationship Id="rId63" Type="http://schemas.openxmlformats.org/officeDocument/2006/relationships/customXml" Target="../ink/ink170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183.xml"/><Relationship Id="rId112" Type="http://schemas.openxmlformats.org/officeDocument/2006/relationships/image" Target="../media/image1160.png"/><Relationship Id="rId16" Type="http://schemas.openxmlformats.org/officeDocument/2006/relationships/image" Target="../media/image1211.png"/><Relationship Id="rId107" Type="http://schemas.openxmlformats.org/officeDocument/2006/relationships/customXml" Target="../ink/ink192.xml"/><Relationship Id="rId11" Type="http://schemas.openxmlformats.org/officeDocument/2006/relationships/customXml" Target="../ink/ink144.xml"/><Relationship Id="rId32" Type="http://schemas.openxmlformats.org/officeDocument/2006/relationships/image" Target="../media/image2311.png"/><Relationship Id="rId37" Type="http://schemas.openxmlformats.org/officeDocument/2006/relationships/customXml" Target="../ink/ink157.xml"/><Relationship Id="rId53" Type="http://schemas.openxmlformats.org/officeDocument/2006/relationships/customXml" Target="../ink/ink165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178.xml"/><Relationship Id="rId102" Type="http://schemas.openxmlformats.org/officeDocument/2006/relationships/image" Target="../media/image1120.png"/><Relationship Id="rId123" Type="http://schemas.openxmlformats.org/officeDocument/2006/relationships/image" Target="../media/image15.png"/><Relationship Id="rId5" Type="http://schemas.openxmlformats.org/officeDocument/2006/relationships/customXml" Target="../ink/ink141.xml"/><Relationship Id="rId90" Type="http://schemas.openxmlformats.org/officeDocument/2006/relationships/image" Target="../media/image1070.png"/><Relationship Id="rId95" Type="http://schemas.openxmlformats.org/officeDocument/2006/relationships/customXml" Target="../ink/ink186.xml"/><Relationship Id="rId22" Type="http://schemas.openxmlformats.org/officeDocument/2006/relationships/image" Target="../media/image1512.png"/><Relationship Id="rId27" Type="http://schemas.openxmlformats.org/officeDocument/2006/relationships/customXml" Target="../ink/ink152.xml"/><Relationship Id="rId43" Type="http://schemas.openxmlformats.org/officeDocument/2006/relationships/customXml" Target="../ink/ink160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181.xml"/><Relationship Id="rId12" Type="http://schemas.openxmlformats.org/officeDocument/2006/relationships/image" Target="../media/image1011.png"/><Relationship Id="rId17" Type="http://schemas.openxmlformats.org/officeDocument/2006/relationships/customXml" Target="../ink/ink147.xml"/><Relationship Id="rId33" Type="http://schemas.openxmlformats.org/officeDocument/2006/relationships/customXml" Target="../ink/ink155.xml"/><Relationship Id="rId38" Type="http://schemas.openxmlformats.org/officeDocument/2006/relationships/image" Target="../media/image2610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08" Type="http://schemas.openxmlformats.org/officeDocument/2006/relationships/image" Target="../media/image1140.png"/><Relationship Id="rId124" Type="http://schemas.openxmlformats.org/officeDocument/2006/relationships/image" Target="../media/image16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176.xml"/><Relationship Id="rId91" Type="http://schemas.openxmlformats.org/officeDocument/2006/relationships/customXml" Target="../ink/ink184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23" Type="http://schemas.openxmlformats.org/officeDocument/2006/relationships/customXml" Target="../ink/ink150.xml"/><Relationship Id="rId28" Type="http://schemas.openxmlformats.org/officeDocument/2006/relationships/image" Target="../media/image812.png"/><Relationship Id="rId49" Type="http://schemas.openxmlformats.org/officeDocument/2006/relationships/customXml" Target="../ink/ink163.xml"/><Relationship Id="rId114" Type="http://schemas.openxmlformats.org/officeDocument/2006/relationships/image" Target="../media/image1170.png"/><Relationship Id="rId119" Type="http://schemas.openxmlformats.org/officeDocument/2006/relationships/customXml" Target="../ink/ink198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171.xml"/><Relationship Id="rId81" Type="http://schemas.openxmlformats.org/officeDocument/2006/relationships/customXml" Target="../ink/ink179.xml"/><Relationship Id="rId86" Type="http://schemas.openxmlformats.org/officeDocument/2006/relationships/image" Target="../media/image500.png"/><Relationship Id="rId4" Type="http://schemas.openxmlformats.org/officeDocument/2006/relationships/image" Target="../media/image611.png"/><Relationship Id="rId9" Type="http://schemas.openxmlformats.org/officeDocument/2006/relationships/customXml" Target="../ink/ink143.xml"/><Relationship Id="rId13" Type="http://schemas.openxmlformats.org/officeDocument/2006/relationships/customXml" Target="../ink/ink145.xml"/><Relationship Id="rId18" Type="http://schemas.openxmlformats.org/officeDocument/2006/relationships/image" Target="../media/image1312.png"/><Relationship Id="rId39" Type="http://schemas.openxmlformats.org/officeDocument/2006/relationships/customXml" Target="../ink/ink158.xml"/><Relationship Id="rId109" Type="http://schemas.openxmlformats.org/officeDocument/2006/relationships/customXml" Target="../ink/ink193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166.xml"/><Relationship Id="rId76" Type="http://schemas.openxmlformats.org/officeDocument/2006/relationships/image" Target="../media/image1012.png"/><Relationship Id="rId97" Type="http://schemas.openxmlformats.org/officeDocument/2006/relationships/customXml" Target="../ink/ink187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customXml" Target="../ink/ink142.xml"/><Relationship Id="rId71" Type="http://schemas.openxmlformats.org/officeDocument/2006/relationships/customXml" Target="../ink/ink174.xml"/><Relationship Id="rId92" Type="http://schemas.openxmlformats.org/officeDocument/2006/relationships/image" Target="../media/image1080.png"/><Relationship Id="rId2" Type="http://schemas.openxmlformats.org/officeDocument/2006/relationships/image" Target="../media/image14.png"/><Relationship Id="rId29" Type="http://schemas.openxmlformats.org/officeDocument/2006/relationships/customXml" Target="../ink/ink153.xml"/><Relationship Id="rId24" Type="http://schemas.openxmlformats.org/officeDocument/2006/relationships/image" Target="../media/image1611.png"/><Relationship Id="rId40" Type="http://schemas.openxmlformats.org/officeDocument/2006/relationships/image" Target="../media/image840.png"/><Relationship Id="rId45" Type="http://schemas.openxmlformats.org/officeDocument/2006/relationships/customXml" Target="../ink/ink161.xml"/><Relationship Id="rId66" Type="http://schemas.openxmlformats.org/officeDocument/2006/relationships/image" Target="../media/image960.png"/><Relationship Id="rId87" Type="http://schemas.openxmlformats.org/officeDocument/2006/relationships/customXml" Target="../ink/ink182.xml"/><Relationship Id="rId110" Type="http://schemas.openxmlformats.org/officeDocument/2006/relationships/image" Target="../media/image1150.png"/><Relationship Id="rId115" Type="http://schemas.openxmlformats.org/officeDocument/2006/relationships/customXml" Target="../ink/ink196.xml"/><Relationship Id="rId61" Type="http://schemas.openxmlformats.org/officeDocument/2006/relationships/customXml" Target="../ink/ink169.xml"/><Relationship Id="rId82" Type="http://schemas.openxmlformats.org/officeDocument/2006/relationships/image" Target="../media/image1040.png"/><Relationship Id="rId19" Type="http://schemas.openxmlformats.org/officeDocument/2006/relationships/customXml" Target="../ink/ink148.xml"/><Relationship Id="rId14" Type="http://schemas.openxmlformats.org/officeDocument/2006/relationships/image" Target="../media/image1111.png"/><Relationship Id="rId30" Type="http://schemas.openxmlformats.org/officeDocument/2006/relationships/image" Target="../media/image820.png"/><Relationship Id="rId35" Type="http://schemas.openxmlformats.org/officeDocument/2006/relationships/customXml" Target="../ink/ink156.xml"/><Relationship Id="rId56" Type="http://schemas.openxmlformats.org/officeDocument/2006/relationships/image" Target="../media/image912.png"/><Relationship Id="rId77" Type="http://schemas.openxmlformats.org/officeDocument/2006/relationships/customXml" Target="../ink/ink177.xml"/><Relationship Id="rId100" Type="http://schemas.openxmlformats.org/officeDocument/2006/relationships/image" Target="../media/image570.png"/><Relationship Id="rId105" Type="http://schemas.openxmlformats.org/officeDocument/2006/relationships/customXml" Target="../ink/ink191.xml"/><Relationship Id="rId8" Type="http://schemas.openxmlformats.org/officeDocument/2006/relationships/image" Target="../media/image811.png"/><Relationship Id="rId51" Type="http://schemas.openxmlformats.org/officeDocument/2006/relationships/customXml" Target="../ink/ink164.xml"/><Relationship Id="rId72" Type="http://schemas.openxmlformats.org/officeDocument/2006/relationships/image" Target="../media/image990.png"/><Relationship Id="rId93" Type="http://schemas.openxmlformats.org/officeDocument/2006/relationships/customXml" Target="../ink/ink185.xml"/><Relationship Id="rId98" Type="http://schemas.openxmlformats.org/officeDocument/2006/relationships/image" Target="../media/image1112.png"/><Relationship Id="rId121" Type="http://schemas.openxmlformats.org/officeDocument/2006/relationships/customXml" Target="../ink/ink199.xml"/><Relationship Id="rId3" Type="http://schemas.openxmlformats.org/officeDocument/2006/relationships/customXml" Target="../ink/ink140.xml"/><Relationship Id="rId25" Type="http://schemas.openxmlformats.org/officeDocument/2006/relationships/customXml" Target="../ink/ink151.xml"/><Relationship Id="rId46" Type="http://schemas.openxmlformats.org/officeDocument/2006/relationships/image" Target="../media/image3010.png"/><Relationship Id="rId67" Type="http://schemas.openxmlformats.org/officeDocument/2006/relationships/customXml" Target="../ink/ink172.xml"/><Relationship Id="rId116" Type="http://schemas.openxmlformats.org/officeDocument/2006/relationships/image" Target="../media/image1180.png"/><Relationship Id="rId20" Type="http://schemas.openxmlformats.org/officeDocument/2006/relationships/image" Target="../media/image1412.png"/><Relationship Id="rId41" Type="http://schemas.openxmlformats.org/officeDocument/2006/relationships/customXml" Target="../ink/ink159.xml"/><Relationship Id="rId62" Type="http://schemas.openxmlformats.org/officeDocument/2006/relationships/image" Target="../media/image940.png"/><Relationship Id="rId83" Type="http://schemas.openxmlformats.org/officeDocument/2006/relationships/customXml" Target="../ink/ink180.xml"/><Relationship Id="rId88" Type="http://schemas.openxmlformats.org/officeDocument/2006/relationships/image" Target="../media/image1060.png"/><Relationship Id="rId111" Type="http://schemas.openxmlformats.org/officeDocument/2006/relationships/customXml" Target="../ink/ink194.xml"/><Relationship Id="rId15" Type="http://schemas.openxmlformats.org/officeDocument/2006/relationships/customXml" Target="../ink/ink146.xml"/><Relationship Id="rId36" Type="http://schemas.openxmlformats.org/officeDocument/2006/relationships/image" Target="../media/image2511.png"/><Relationship Id="rId57" Type="http://schemas.openxmlformats.org/officeDocument/2006/relationships/customXml" Target="../ink/ink167.xml"/><Relationship Id="rId106" Type="http://schemas.openxmlformats.org/officeDocument/2006/relationships/image" Target="../media/image1130.png"/><Relationship Id="rId10" Type="http://schemas.openxmlformats.org/officeDocument/2006/relationships/image" Target="../media/image911.png"/><Relationship Id="rId31" Type="http://schemas.openxmlformats.org/officeDocument/2006/relationships/customXml" Target="../ink/ink154.xml"/><Relationship Id="rId52" Type="http://schemas.openxmlformats.org/officeDocument/2006/relationships/image" Target="../media/image890.png"/><Relationship Id="rId73" Type="http://schemas.openxmlformats.org/officeDocument/2006/relationships/customXml" Target="../ink/ink175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119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257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222.xml"/><Relationship Id="rId63" Type="http://schemas.openxmlformats.org/officeDocument/2006/relationships/customXml" Target="../ink/ink230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243.xml"/><Relationship Id="rId112" Type="http://schemas.openxmlformats.org/officeDocument/2006/relationships/image" Target="../media/image1160.png"/><Relationship Id="rId16" Type="http://schemas.openxmlformats.org/officeDocument/2006/relationships/customXml" Target="../ink/ink207.xml"/><Relationship Id="rId107" Type="http://schemas.openxmlformats.org/officeDocument/2006/relationships/customXml" Target="../ink/ink252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217.xml"/><Relationship Id="rId53" Type="http://schemas.openxmlformats.org/officeDocument/2006/relationships/customXml" Target="../ink/ink225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238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90" Type="http://schemas.openxmlformats.org/officeDocument/2006/relationships/image" Target="../media/image1070.png"/><Relationship Id="rId95" Type="http://schemas.openxmlformats.org/officeDocument/2006/relationships/customXml" Target="../ink/ink246.xml"/><Relationship Id="rId22" Type="http://schemas.openxmlformats.org/officeDocument/2006/relationships/customXml" Target="../ink/ink210.xml"/><Relationship Id="rId27" Type="http://schemas.openxmlformats.org/officeDocument/2006/relationships/customXml" Target="../ink/ink212.xml"/><Relationship Id="rId43" Type="http://schemas.openxmlformats.org/officeDocument/2006/relationships/customXml" Target="../ink/ink220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233.xml"/><Relationship Id="rId113" Type="http://schemas.openxmlformats.org/officeDocument/2006/relationships/customXml" Target="../ink/ink255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241.xml"/><Relationship Id="rId12" Type="http://schemas.openxmlformats.org/officeDocument/2006/relationships/customXml" Target="../ink/ink205.xml"/><Relationship Id="rId17" Type="http://schemas.openxmlformats.org/officeDocument/2006/relationships/image" Target="../media/image1312.png"/><Relationship Id="rId33" Type="http://schemas.openxmlformats.org/officeDocument/2006/relationships/customXml" Target="../ink/ink215.xml"/><Relationship Id="rId38" Type="http://schemas.openxmlformats.org/officeDocument/2006/relationships/image" Target="../media/image2610.png"/><Relationship Id="rId59" Type="http://schemas.openxmlformats.org/officeDocument/2006/relationships/customXml" Target="../ink/ink228.xml"/><Relationship Id="rId103" Type="http://schemas.openxmlformats.org/officeDocument/2006/relationships/customXml" Target="../ink/ink250.xml"/><Relationship Id="rId108" Type="http://schemas.openxmlformats.org/officeDocument/2006/relationships/image" Target="../media/image1140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236.xml"/><Relationship Id="rId91" Type="http://schemas.openxmlformats.org/officeDocument/2006/relationships/customXml" Target="../ink/ink244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49" Type="http://schemas.openxmlformats.org/officeDocument/2006/relationships/customXml" Target="../ink/ink223.xml"/><Relationship Id="rId114" Type="http://schemas.openxmlformats.org/officeDocument/2006/relationships/image" Target="../media/image1170.png"/><Relationship Id="rId119" Type="http://schemas.openxmlformats.org/officeDocument/2006/relationships/customXml" Target="../ink/ink258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231.xml"/><Relationship Id="rId81" Type="http://schemas.openxmlformats.org/officeDocument/2006/relationships/customXml" Target="../ink/ink239.xml"/><Relationship Id="rId86" Type="http://schemas.openxmlformats.org/officeDocument/2006/relationships/image" Target="../media/image500.png"/><Relationship Id="rId4" Type="http://schemas.openxmlformats.org/officeDocument/2006/relationships/customXml" Target="../ink/ink201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208.xml"/><Relationship Id="rId39" Type="http://schemas.openxmlformats.org/officeDocument/2006/relationships/customXml" Target="../ink/ink218.xml"/><Relationship Id="rId109" Type="http://schemas.openxmlformats.org/officeDocument/2006/relationships/customXml" Target="../ink/ink253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226.xml"/><Relationship Id="rId76" Type="http://schemas.openxmlformats.org/officeDocument/2006/relationships/image" Target="../media/image1012.png"/><Relationship Id="rId97" Type="http://schemas.openxmlformats.org/officeDocument/2006/relationships/customXml" Target="../ink/ink247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234.xml"/><Relationship Id="rId92" Type="http://schemas.openxmlformats.org/officeDocument/2006/relationships/image" Target="../media/image1080.png"/><Relationship Id="rId2" Type="http://schemas.openxmlformats.org/officeDocument/2006/relationships/customXml" Target="../ink/ink200.xml"/><Relationship Id="rId29" Type="http://schemas.openxmlformats.org/officeDocument/2006/relationships/customXml" Target="../ink/ink213.xml"/><Relationship Id="rId24" Type="http://schemas.openxmlformats.org/officeDocument/2006/relationships/customXml" Target="../ink/ink211.xml"/><Relationship Id="rId40" Type="http://schemas.openxmlformats.org/officeDocument/2006/relationships/image" Target="../media/image840.png"/><Relationship Id="rId45" Type="http://schemas.openxmlformats.org/officeDocument/2006/relationships/customXml" Target="../ink/ink221.xml"/><Relationship Id="rId66" Type="http://schemas.openxmlformats.org/officeDocument/2006/relationships/image" Target="../media/image960.png"/><Relationship Id="rId87" Type="http://schemas.openxmlformats.org/officeDocument/2006/relationships/customXml" Target="../ink/ink242.xml"/><Relationship Id="rId110" Type="http://schemas.openxmlformats.org/officeDocument/2006/relationships/image" Target="../media/image1150.png"/><Relationship Id="rId115" Type="http://schemas.openxmlformats.org/officeDocument/2006/relationships/customXml" Target="../ink/ink256.xml"/><Relationship Id="rId61" Type="http://schemas.openxmlformats.org/officeDocument/2006/relationships/customXml" Target="../ink/ink229.xml"/><Relationship Id="rId82" Type="http://schemas.openxmlformats.org/officeDocument/2006/relationships/image" Target="../media/image1040.png"/><Relationship Id="rId19" Type="http://schemas.openxmlformats.org/officeDocument/2006/relationships/image" Target="../media/image1412.png"/><Relationship Id="rId14" Type="http://schemas.openxmlformats.org/officeDocument/2006/relationships/customXml" Target="../ink/ink206.xml"/><Relationship Id="rId30" Type="http://schemas.openxmlformats.org/officeDocument/2006/relationships/image" Target="../media/image820.png"/><Relationship Id="rId35" Type="http://schemas.openxmlformats.org/officeDocument/2006/relationships/customXml" Target="../ink/ink216.xml"/><Relationship Id="rId56" Type="http://schemas.openxmlformats.org/officeDocument/2006/relationships/image" Target="../media/image912.png"/><Relationship Id="rId77" Type="http://schemas.openxmlformats.org/officeDocument/2006/relationships/customXml" Target="../ink/ink237.xml"/><Relationship Id="rId100" Type="http://schemas.openxmlformats.org/officeDocument/2006/relationships/image" Target="../media/image570.png"/><Relationship Id="rId105" Type="http://schemas.openxmlformats.org/officeDocument/2006/relationships/customXml" Target="../ink/ink251.xml"/><Relationship Id="rId8" Type="http://schemas.openxmlformats.org/officeDocument/2006/relationships/customXml" Target="../ink/ink203.xml"/><Relationship Id="rId51" Type="http://schemas.openxmlformats.org/officeDocument/2006/relationships/customXml" Target="../ink/ink224.xml"/><Relationship Id="rId72" Type="http://schemas.openxmlformats.org/officeDocument/2006/relationships/image" Target="../media/image990.png"/><Relationship Id="rId93" Type="http://schemas.openxmlformats.org/officeDocument/2006/relationships/customXml" Target="../ink/ink245.xml"/><Relationship Id="rId98" Type="http://schemas.openxmlformats.org/officeDocument/2006/relationships/image" Target="../media/image1112.png"/><Relationship Id="rId121" Type="http://schemas.openxmlformats.org/officeDocument/2006/relationships/customXml" Target="../ink/ink259.xml"/><Relationship Id="rId3" Type="http://schemas.openxmlformats.org/officeDocument/2006/relationships/image" Target="../media/image611.png"/><Relationship Id="rId46" Type="http://schemas.openxmlformats.org/officeDocument/2006/relationships/image" Target="../media/image3010.png"/><Relationship Id="rId67" Type="http://schemas.openxmlformats.org/officeDocument/2006/relationships/customXml" Target="../ink/ink232.xml"/><Relationship Id="rId116" Type="http://schemas.openxmlformats.org/officeDocument/2006/relationships/image" Target="../media/image1180.png"/><Relationship Id="rId20" Type="http://schemas.openxmlformats.org/officeDocument/2006/relationships/customXml" Target="../ink/ink209.xml"/><Relationship Id="rId41" Type="http://schemas.openxmlformats.org/officeDocument/2006/relationships/customXml" Target="../ink/ink219.xml"/><Relationship Id="rId62" Type="http://schemas.openxmlformats.org/officeDocument/2006/relationships/image" Target="../media/image940.png"/><Relationship Id="rId83" Type="http://schemas.openxmlformats.org/officeDocument/2006/relationships/customXml" Target="../ink/ink240.xml"/><Relationship Id="rId88" Type="http://schemas.openxmlformats.org/officeDocument/2006/relationships/image" Target="../media/image1060.png"/><Relationship Id="rId111" Type="http://schemas.openxmlformats.org/officeDocument/2006/relationships/customXml" Target="../ink/ink254.xml"/><Relationship Id="rId15" Type="http://schemas.openxmlformats.org/officeDocument/2006/relationships/image" Target="../media/image1211.png"/><Relationship Id="rId36" Type="http://schemas.openxmlformats.org/officeDocument/2006/relationships/image" Target="../media/image2511.png"/><Relationship Id="rId57" Type="http://schemas.openxmlformats.org/officeDocument/2006/relationships/customXml" Target="../ink/ink227.xml"/><Relationship Id="rId106" Type="http://schemas.openxmlformats.org/officeDocument/2006/relationships/image" Target="../media/image1130.png"/><Relationship Id="rId10" Type="http://schemas.openxmlformats.org/officeDocument/2006/relationships/customXml" Target="../ink/ink204.xml"/><Relationship Id="rId31" Type="http://schemas.openxmlformats.org/officeDocument/2006/relationships/customXml" Target="../ink/ink214.xml"/><Relationship Id="rId52" Type="http://schemas.openxmlformats.org/officeDocument/2006/relationships/image" Target="../media/image890.png"/><Relationship Id="rId73" Type="http://schemas.openxmlformats.org/officeDocument/2006/relationships/customXml" Target="../ink/ink235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248.xml"/><Relationship Id="rId101" Type="http://schemas.openxmlformats.org/officeDocument/2006/relationships/customXml" Target="../ink/ink249.xml"/><Relationship Id="rId122" Type="http://schemas.openxmlformats.org/officeDocument/2006/relationships/image" Target="../media/image1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10: Power Flow,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Method,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/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i="1" dirty="0">
                    <a:latin typeface="+mj-lt"/>
                  </a:rPr>
                  <a:t> </a:t>
                </a:r>
                <a:br>
                  <a:rPr lang="en-US" sz="2000" i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endParaRPr lang="en-US" sz="20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m:rPr>
                          <m:nor/>
                        </m:rPr>
                        <a:rPr lang="en-US" sz="2000" dirty="0"/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blipFill>
                <a:blip r:embed="rId2"/>
                <a:stretch>
                  <a:fillRect l="-1026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55B534-DD89-4A65-888F-0B345DE647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equation as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)=0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Make an initial guess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For iteration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800" kern="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 kern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Taylor series expansion: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 kern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i="1" kern="0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 b="0" i="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higher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order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5"/>
                </a:pPr>
                <a:r>
                  <a:rPr lang="en-US" sz="1800" kern="0" dirty="0"/>
                  <a:t>Approximate with only first two terms: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sz="1800" ker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kern="0" dirty="0"/>
                  <a:t> </a:t>
                </a:r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new estimate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55B534-DD89-4A65-888F-0B345DE6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blipFill>
                <a:blip r:embed="rId3"/>
                <a:stretch>
                  <a:fillRect l="-973" t="-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6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Method,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/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i="1" dirty="0">
                    <a:latin typeface="+mj-lt"/>
                  </a:rPr>
                  <a:t> </a:t>
                </a:r>
                <a:br>
                  <a:rPr lang="en-US" sz="2000" i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endParaRPr lang="en-US" sz="20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m:rPr>
                          <m:nor/>
                        </m:rPr>
                        <a:rPr lang="en-US" sz="2000" dirty="0"/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blipFill>
                <a:blip r:embed="rId2"/>
                <a:stretch>
                  <a:fillRect l="-1026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1DF070E6-0544-47CF-930E-5BDEECBD44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5800" y="2209800"/>
              <a:ext cx="4495800" cy="29444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492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3458308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272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1DF070E6-0544-47CF-930E-5BDEECBD44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042668"/>
                  </p:ext>
                </p:extLst>
              </p:nvPr>
            </p:nvGraphicFramePr>
            <p:xfrm>
              <a:off x="685800" y="2209800"/>
              <a:ext cx="4495800" cy="29444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492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3458308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" t="-1587" r="-335882" b="-692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06" t="-1587" r="-528" b="-692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210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56B6-0E38-49D2-AB8E-AA655807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68623-A6C2-4921-9455-C114C152B70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How many iterations do we go?</a:t>
                </a:r>
              </a:p>
              <a:p>
                <a:r>
                  <a:rPr lang="en-US" dirty="0"/>
                  <a:t>Choose a tolerance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Stop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vector (multi-variable problems), need to take the norm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common norms are the Euclidian &amp; infinity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68623-A6C2-4921-9455-C114C152B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3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7192-2CBA-4340-A352-AF580055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Gauss and Newton-Raphson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9591-6538-41EE-A585-B063824DA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172200" cy="5181600"/>
          </a:xfrm>
        </p:spPr>
        <p:txBody>
          <a:bodyPr/>
          <a:lstStyle/>
          <a:p>
            <a:r>
              <a:rPr lang="en-US" sz="2400" dirty="0"/>
              <a:t>Gauss</a:t>
            </a:r>
          </a:p>
          <a:p>
            <a:pPr lvl="1"/>
            <a:r>
              <a:rPr lang="en-US" sz="2000" dirty="0"/>
              <a:t>Relatively fast iterations, easy to calculate and program</a:t>
            </a:r>
          </a:p>
          <a:p>
            <a:pPr lvl="1"/>
            <a:r>
              <a:rPr lang="en-US" sz="2000" dirty="0"/>
              <a:t>For power flow, requires programming complex numbers</a:t>
            </a:r>
          </a:p>
          <a:p>
            <a:pPr lvl="1"/>
            <a:r>
              <a:rPr lang="en-US" sz="2000" dirty="0"/>
              <a:t>Convergence can be slower and unreliable</a:t>
            </a:r>
          </a:p>
          <a:p>
            <a:r>
              <a:rPr lang="en-US" sz="2400" dirty="0"/>
              <a:t>Newton-Raphson</a:t>
            </a:r>
          </a:p>
          <a:p>
            <a:pPr lvl="1"/>
            <a:r>
              <a:rPr lang="en-US" sz="2000" dirty="0"/>
              <a:t>More complicated because it requires calculating the derivative</a:t>
            </a:r>
          </a:p>
          <a:p>
            <a:pPr lvl="1"/>
            <a:r>
              <a:rPr lang="en-US" sz="2000" dirty="0"/>
              <a:t>Much better convergence: when close to solution, the error decreases quite quickly—method has quadratic convergence</a:t>
            </a:r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794E1D-3B75-4A45-A9DE-40378275A9C4}"/>
                  </a:ext>
                </a:extLst>
              </p:cNvPr>
              <p:cNvSpPr txBox="1"/>
              <p:nvPr/>
            </p:nvSpPr>
            <p:spPr>
              <a:xfrm>
                <a:off x="6705600" y="1219200"/>
                <a:ext cx="3745256" cy="1170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Analytical solution: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1.5+0.5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r>
                  <a:rPr lang="en-US" sz="2000" dirty="0">
                    <a:latin typeface="+mj-lt"/>
                  </a:rPr>
                  <a:t>=2.618033988749895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794E1D-3B75-4A45-A9DE-40378275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219200"/>
                <a:ext cx="3745256" cy="1170962"/>
              </a:xfrm>
              <a:prstGeom prst="rect">
                <a:avLst/>
              </a:prstGeom>
              <a:blipFill>
                <a:blip r:embed="rId2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3F1D867-0DEE-43FF-B3F2-3094955192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34200" y="2057400"/>
              <a:ext cx="4495800" cy="43751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408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318592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70184873"/>
                        </a:ext>
                      </a:extLst>
                    </a:gridCol>
                  </a:tblGrid>
                  <a:tr h="159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 (Gauss)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 (Newton Raphson)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2.41421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2.55377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2.59805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2.61612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289428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41391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319226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69879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6426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3F1D867-0DEE-43FF-B3F2-3094955192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210651"/>
                  </p:ext>
                </p:extLst>
              </p:nvPr>
            </p:nvGraphicFramePr>
            <p:xfrm>
              <a:off x="6934200" y="2057400"/>
              <a:ext cx="4495800" cy="43751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408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318592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70184873"/>
                        </a:ext>
                      </a:extLst>
                    </a:gridCol>
                  </a:tblGrid>
                  <a:tr h="351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1724" r="-671875" b="-116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700" t="-1724" r="-197235" b="-116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882" t="-1724" r="-706" b="-116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2.41421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2.55377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2.59805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2.61612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289428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4139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31922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6987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6426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4532D-C1A0-44A0-9F1C-190554485B8F}"/>
                  </a:ext>
                </a:extLst>
              </p:cNvPr>
              <p:cNvSpPr txBox="1"/>
              <p:nvPr/>
            </p:nvSpPr>
            <p:spPr>
              <a:xfrm>
                <a:off x="9372600" y="5029200"/>
                <a:ext cx="2305895" cy="1126462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After 4 iterations, error of Gauss is 0.02,</a:t>
                </a:r>
              </a:p>
              <a:p>
                <a:r>
                  <a:rPr lang="en-US" sz="1600" dirty="0">
                    <a:latin typeface="+mj-lt"/>
                  </a:rPr>
                  <a:t>Error of Newton-Raphson is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4532D-C1A0-44A0-9F1C-190554485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5029200"/>
                <a:ext cx="2305895" cy="1126462"/>
              </a:xfrm>
              <a:prstGeom prst="rect">
                <a:avLst/>
              </a:prstGeom>
              <a:blipFill>
                <a:blip r:embed="rId4"/>
                <a:stretch>
                  <a:fillRect l="-1587" t="-1622" b="-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78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6AF1-0386-4F49-9CFA-30379AA1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FE5D4-51B3-4F13-8E0E-56C1998D33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Next, we generalize to the case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an n-dimension vector, and f(x)=0 is an n-dimensional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Again,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 i="0" smtClean="0"/>
                      <m:t>x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Taylor series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	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higher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order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terms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⋮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i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		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higher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order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terms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FE5D4-51B3-4F13-8E0E-56C1998D3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0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D3F1-D10C-4B46-AEE0-3CA2F7DA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7E11-8ABA-40B6-A87B-758FFB25DF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</p:spPr>
            <p:txBody>
              <a:bodyPr/>
              <a:lstStyle/>
              <a:p>
                <a:r>
                  <a:rPr lang="en-US" sz="2400" dirty="0"/>
                  <a:t>We can write the truncated Taylor series in Matrix form as the Jacobian matrix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𝐉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𝐉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7E11-8ABA-40B6-A87B-758FFB25D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  <a:blipFill>
                <a:blip r:embed="rId2"/>
                <a:stretch>
                  <a:fillRect l="-1179" t="-824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3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29DC-401D-472E-9DEC-E52176B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6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29DC-401D-472E-9DEC-E52176B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E1C26-4C4A-4056-A709-20FAC9E3E1F4}"/>
                  </a:ext>
                </a:extLst>
              </p:cNvPr>
              <p:cNvSpPr txBox="1"/>
              <p:nvPr/>
            </p:nvSpPr>
            <p:spPr>
              <a:xfrm>
                <a:off x="228600" y="3124201"/>
                <a:ext cx="6629400" cy="373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First, symbolically determine the Jacobian</a:t>
                </a:r>
                <a:br>
                  <a:rPr lang="en-US" sz="1800" i="0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Then</a:t>
                </a:r>
                <a:br>
                  <a:rPr lang="en-US" sz="1800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Arbitrarily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E1C26-4C4A-4056-A709-20FAC9E3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1"/>
                <a:ext cx="6629400" cy="3736729"/>
              </a:xfrm>
              <a:prstGeom prst="rect">
                <a:avLst/>
              </a:prstGeom>
              <a:blipFill>
                <a:blip r:embed="rId3"/>
                <a:stretch>
                  <a:fillRect l="-8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F1C2F-A2C4-4A56-8E41-F9660C170C27}"/>
                  </a:ext>
                </a:extLst>
              </p:cNvPr>
              <p:cNvSpPr txBox="1"/>
              <p:nvPr/>
            </p:nvSpPr>
            <p:spPr>
              <a:xfrm>
                <a:off x="6400800" y="3657600"/>
                <a:ext cx="5486400" cy="224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8.40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2.60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5.50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−0.50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2.51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1.45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1.8284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1.2122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endParaRPr lang="en-US" sz="1800" i="1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Each iteration we check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m:rPr>
                        <m:nor/>
                      </m:rPr>
                      <a:rPr lang="en-US" sz="18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to see if it is below our specified tolerance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800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0.1556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0.0900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= 0.2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would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done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Otherwise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continue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iterating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. 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F1C2F-A2C4-4A56-8E41-F9660C170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5486400" cy="2249783"/>
              </a:xfrm>
              <a:prstGeom prst="rect">
                <a:avLst/>
              </a:prstGeom>
              <a:blipFill>
                <a:blip r:embed="rId4"/>
                <a:stretch>
                  <a:fillRect l="-889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6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725-F555-4009-A2CC-86A99A31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Balance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FD34D-552D-4A55-95BA-9DA4FBFDD7F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Current injection</a:t>
                </a:r>
                <a:r>
                  <a:rPr lang="en-US" dirty="0"/>
                  <a:t> is given by the Y-bus formulation we have from before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each bus </a:t>
                </a:r>
                <a:r>
                  <a:rPr lang="en-US" i="1" dirty="0" err="1"/>
                  <a:t>i</a:t>
                </a:r>
                <a:r>
                  <a:rPr lang="en-US" dirty="0"/>
                  <a:t> in the system, the </a:t>
                </a:r>
                <a:r>
                  <a:rPr lang="en-US" i="1" dirty="0"/>
                  <a:t>power injection </a:t>
                </a:r>
                <a:r>
                  <a:rPr lang="en-US" dirty="0"/>
                  <a:t>(generation – load) is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This is a complex equation. Next we want to convert it to a set of real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FD34D-552D-4A55-95BA-9DA4FBFDD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  <a:blipFill>
                <a:blip r:embed="rId2"/>
                <a:stretch>
                  <a:fillRect l="-1280" t="-824" r="-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5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AE02-6436-4930-979D-D5937F03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Balance Equations,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239A3-B9ED-4A28-9126-9E786BD53D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b="0" dirty="0"/>
                  <a:t>First,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0000"/>
                    </a:solidFill>
                  </a:rPr>
                  <a:t>Resolve into real and imaginary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br>
                  <a:rPr lang="en-US" sz="2200" i="1" dirty="0">
                    <a:solidFill>
                      <a:srgbClr val="000000"/>
                    </a:solidFill>
                  </a:rPr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239A3-B9ED-4A28-9126-9E786BD53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27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73EA7C-0E27-49D5-B01F-C1B6A0DDC4C3}"/>
              </a:ext>
            </a:extLst>
          </p:cNvPr>
          <p:cNvSpPr/>
          <p:nvPr/>
        </p:nvSpPr>
        <p:spPr bwMode="auto">
          <a:xfrm>
            <a:off x="2743200" y="4267200"/>
            <a:ext cx="6934200" cy="2209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BE3A1-A4D8-415C-9ED8-67212D61B4C9}"/>
              </a:ext>
            </a:extLst>
          </p:cNvPr>
          <p:cNvSpPr/>
          <p:nvPr/>
        </p:nvSpPr>
        <p:spPr bwMode="auto">
          <a:xfrm>
            <a:off x="2514600" y="4343400"/>
            <a:ext cx="6705600" cy="2133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841B1-3084-45DC-91CA-35EC74F4F7E6}"/>
              </a:ext>
            </a:extLst>
          </p:cNvPr>
          <p:cNvSpPr/>
          <p:nvPr/>
        </p:nvSpPr>
        <p:spPr bwMode="auto">
          <a:xfrm>
            <a:off x="2057400" y="4343400"/>
            <a:ext cx="7391400" cy="1905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D6444-D5FA-4773-B216-5ED24353DBB4}"/>
              </a:ext>
            </a:extLst>
          </p:cNvPr>
          <p:cNvSpPr txBox="1"/>
          <p:nvPr/>
        </p:nvSpPr>
        <p:spPr>
          <a:xfrm>
            <a:off x="9982200" y="4724400"/>
            <a:ext cx="16002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Power balance equations</a:t>
            </a:r>
          </a:p>
        </p:txBody>
      </p:sp>
    </p:spTree>
    <p:extLst>
      <p:ext uri="{BB962C8B-B14F-4D97-AF65-F5344CB8AC3E}">
        <p14:creationId xmlns:p14="http://schemas.microsoft.com/office/powerpoint/2010/main" val="81643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4EBE-F7B0-EA27-07C8-FCAD313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E401-7471-EB2E-218B-E2E78CF10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#4: book problems 6.9, 6.12, 6.18, 6.25, 6.38, due 2/27/2024</a:t>
            </a:r>
          </a:p>
          <a:p>
            <a:pPr lvl="1"/>
            <a:r>
              <a:rPr lang="en-US" dirty="0"/>
              <a:t>Practice problems for Gauss and Newton-Raphson methods, and the power flow</a:t>
            </a:r>
          </a:p>
          <a:p>
            <a:r>
              <a:rPr lang="en-US" dirty="0"/>
              <a:t>For next class, know how to build a Y-bus matrix for a power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6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922531-2010-4E7E-9A36-E8FAF49A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These two equations must be satisfied for all buses in the system</a:t>
                </a:r>
              </a:p>
              <a:p>
                <a:r>
                  <a:rPr lang="en-US" dirty="0"/>
                  <a:t>Total of 2n equations</a:t>
                </a:r>
              </a:p>
              <a:p>
                <a:r>
                  <a:rPr lang="en-US" dirty="0"/>
                  <a:t>Parameters g and b are known from the Y-bus</a:t>
                </a:r>
              </a:p>
              <a:p>
                <a:r>
                  <a:rPr lang="en-US" dirty="0"/>
                  <a:t>Each bus has four variables:</a:t>
                </a:r>
              </a:p>
              <a:p>
                <a:pPr lvl="1"/>
                <a:r>
                  <a:rPr lang="en-US" dirty="0"/>
                  <a:t>Bus voltage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voltage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real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reactive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in general, we need to pre-specify 2 additional variables at each bus before we can solve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/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4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ADAB-3983-40B1-9EB8-758305A8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Bus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/>
                  <a:t>Each bus has one of three basic types, and for each one there are two known variables and two unknown variables:</a:t>
                </a:r>
                <a:endParaRPr lang="en-US" sz="2000" dirty="0"/>
              </a:p>
              <a:p>
                <a:r>
                  <a:rPr lang="en-US" sz="2400" dirty="0"/>
                  <a:t>Load (PQ) bus</a:t>
                </a:r>
              </a:p>
              <a:p>
                <a:pPr lvl="1"/>
                <a:r>
                  <a:rPr lang="en-US" sz="2000" dirty="0"/>
                  <a:t>Assume P/Q are fixed at most buses in the system</a:t>
                </a:r>
              </a:p>
              <a:p>
                <a:pPr lvl="1"/>
                <a:r>
                  <a:rPr lang="en-US" sz="2000" dirty="0"/>
                  <a:t>Known: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Slack bus</a:t>
                </a:r>
              </a:p>
              <a:p>
                <a:pPr lvl="1"/>
                <a:r>
                  <a:rPr lang="en-US" sz="2000" dirty="0"/>
                  <a:t>Only one in the whole system </a:t>
                </a:r>
              </a:p>
              <a:p>
                <a:pPr lvl="1"/>
                <a:r>
                  <a:rPr lang="en-US" sz="2000" dirty="0"/>
                  <a:t>Usually assigned to a large generator bus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Provides angle reference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 and picks up the slack P</a:t>
                </a:r>
              </a:p>
              <a:p>
                <a:r>
                  <a:rPr lang="en-US" sz="2400" dirty="0"/>
                  <a:t>Generator (PV) bus</a:t>
                </a:r>
              </a:p>
              <a:p>
                <a:pPr lvl="1"/>
                <a:r>
                  <a:rPr lang="en-US" sz="2000" dirty="0"/>
                  <a:t>Other generators (5-10% of buses in a large system)</a:t>
                </a:r>
              </a:p>
              <a:p>
                <a:pPr lvl="1"/>
                <a:r>
                  <a:rPr lang="en-US" sz="2000" dirty="0"/>
                  <a:t>Assume generator is controlling power output and voltage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6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6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86DC-E6A1-4193-9242-9D5A3FE0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Newton-Raphson to Solve the Power Flow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0CF4B-F9DA-4710-92D7-2E3BDD28C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Gauss is no longer in wide use for power flow solutions</a:t>
                </a:r>
              </a:p>
              <a:p>
                <a:r>
                  <a:rPr lang="en-US" sz="2000" dirty="0"/>
                  <a:t>Newton-Raphson is the standard method</a:t>
                </a:r>
              </a:p>
              <a:p>
                <a:r>
                  <a:rPr lang="en-US" sz="2000" dirty="0"/>
                  <a:t>Variables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for every bus (except slack bus)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0CF4B-F9DA-4710-92D7-2E3BDD28C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0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130B55-2BB9-44EC-9DBD-A6AE2094ECB4}"/>
                  </a:ext>
                </a:extLst>
              </p:cNvPr>
              <p:cNvSpPr txBox="1"/>
              <p:nvPr/>
            </p:nvSpPr>
            <p:spPr>
              <a:xfrm>
                <a:off x="4572000" y="4953000"/>
                <a:ext cx="6276108" cy="143667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130B55-2BB9-44EC-9DBD-A6AE2094E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53000"/>
                <a:ext cx="6276108" cy="1436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B55FBC-0002-43EA-B2D7-2EDBCFE754A6}"/>
                  </a:ext>
                </a:extLst>
              </p14:cNvPr>
              <p14:cNvContentPartPr/>
              <p14:nvPr/>
            </p14:nvContentPartPr>
            <p14:xfrm>
              <a:off x="1581840" y="51750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B55FBC-0002-43EA-B2D7-2EDBCFE754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480" y="5165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63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4A3B-A643-4AF0-A612-97996704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Power Flow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Same procedure we have been using for N-R solutions so far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Build the Y-bus matrix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the list the variables and power balance equations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the power flow Jacobian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an initial guess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	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=	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285750" lvl="1" indent="0">
                  <a:buNone/>
                </a:pPr>
                <a:endParaRPr lang="en-US" dirty="0"/>
              </a:p>
              <a:p>
                <a:pPr marL="2857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3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2DF6-D398-441B-BA7B-01364123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8F5081-C264-4B13-B681-312BDA3DF65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The most difficult part of the algorithm is determining</a:t>
                </a:r>
                <a:br>
                  <a:rPr lang="en-US" i="0" dirty="0">
                    <a:solidFill>
                      <a:srgbClr val="000000"/>
                    </a:solidFill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and inverting the n by n Jacobian matrix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8F5081-C264-4B13-B681-312BDA3DF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94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7F3C-64A3-4120-9FC9-580BF0D6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Jacobian Matrix,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FA8E7-6C78-47BE-BF2A-CB3DBA299C8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Jacobian elements are calculated by differentiating each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), with respect to each variable. 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is the bus </a:t>
                </a:r>
                <a:r>
                  <a:rPr lang="en-US" i="0" dirty="0" err="1">
                    <a:solidFill>
                      <a:srgbClr val="000000"/>
                    </a:solidFill>
                    <a:latin typeface="+mj-lt"/>
                  </a:rPr>
                  <a:t>i</a:t>
                </a: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 real power equation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FA8E7-6C78-47BE-BF2A-CB3DBA299C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68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7A9-77D9-FF12-71DB-57B1660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Recall, Transmission Line and Transformer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644D-18B8-A384-5786-0E613F396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Transmission lines use the "pi"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non-ideal model is simplified with the per-unit system (and neglecting shunt elements)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8055E-D91A-CBB1-610E-8824438D3C0A}"/>
              </a:ext>
            </a:extLst>
          </p:cNvPr>
          <p:cNvGrpSpPr/>
          <p:nvPr/>
        </p:nvGrpSpPr>
        <p:grpSpPr>
          <a:xfrm>
            <a:off x="3048000" y="1905000"/>
            <a:ext cx="4419953" cy="1802766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A9874-B085-DD42-BF88-C1B73CA89271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E8381F-287A-294A-4F9E-0728A1F72FD9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609607-7D09-955F-4DEC-98A0BEB45498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A564E1-5DA4-1B61-FCF2-3BF58B3CAB3B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3531BA0-D01A-BC88-1C94-A391FA25B459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681594-65DD-06AA-2AE5-FDE60CB661F5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0F16B4-CB19-0C1C-9594-826260316FF5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84E0820-02FA-077D-B198-6B8418A6F340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1D156-BF63-9249-74C0-AF1788C064D7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A2D3ECB-3A5E-EA40-B927-BC3F3DFADE78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66F8546-0BE3-A580-3029-67F4799E757A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F88AC1-680D-8F39-1D7E-C48D389F3CFA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E3103-5550-3758-C1E4-74A40CFED68D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4F0DD3-0AE6-0E5D-C57C-9C5339405650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D0BE90F-1514-D871-AABA-C9104C31789F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D8B1839-872C-C8CF-2562-6FE248DED782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92701AC-779F-6F5E-9839-570BB0E34DB7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E7936-42E6-F296-F381-8D107B2ECB99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B44F6A-C6C5-6F1B-9915-76E6BE829DCD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60FC4B-F8FC-8A4C-2BD0-8775B414370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45F8B9B-FFD7-CF31-05C0-0CB8F7DB3101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52CC58-C153-02ED-1996-D74C116F2E40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DBE2AA-4229-941F-30CC-482BE5EC3106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9744A2-E269-52B3-8013-B0D6B86CBAA6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8AC7A5-B16C-E6B4-B7B5-8AF56D5C22A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3C9FC9C-4251-0B1E-74EE-60B23003DAF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25907E8-79DE-C197-E1EE-773A68B70467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DF7BD7-7BEE-8516-ABAE-DFBBB8ACAD3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E9FADAC-0927-09AB-097E-BD1F8E16E03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E6ACA4-63A2-FB3F-6C56-1948B68A8F12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5817F3B-C576-282D-7B5D-A8C5C6EA7357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E527D5C-FC4D-F54C-961D-B85B77077E21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A841C7-EBBA-E6D0-A4D5-4395B22846D6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9496B8B-69B6-C3BA-ED76-2F12D97C5825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96A288-B075-2746-37B9-255112C0838C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23E4C46-C16B-8006-EB5A-9D9CFB87DF74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464E4E2-B064-5346-A593-95077A828BD1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DADE05-DD49-4292-BB40-322D377B2E4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1B334F-D7C3-EC21-110C-C47BE4A4F7F7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3D7FFB-C0B2-6627-035A-3777299FFAAA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FB519F8-C4B0-74F5-2D8D-0133D7D3662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F2F745-1843-B15B-CCEA-35E0FF036F21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595147A-ACE8-BA39-686F-049F7D0BB417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D239A-CF14-9564-6A9A-3EE2BCC95BC4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AA230E4-8492-BBC6-BADC-C073B94F26B8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D570588-BA4C-A9DD-9694-0282B149E1D6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71B05-6F94-0397-E99E-D325A7148F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0C7C6AA-6952-8DE0-65D4-58DFB3D81081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F7C9-2CAB-8B7D-82BE-1886119E4A2A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7338311-E2A8-33ED-5F34-41BDE003C45F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45F4281-DA52-58E1-C9E7-D979D8E5B767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DAF4E1-5475-9E0B-AF46-069DDD9B21AF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788EB0-2E63-ABB2-F2BF-AFCD7E9CE9B1}"/>
              </a:ext>
            </a:extLst>
          </p:cNvPr>
          <p:cNvGrpSpPr/>
          <p:nvPr/>
        </p:nvGrpSpPr>
        <p:grpSpPr>
          <a:xfrm>
            <a:off x="1066800" y="4953000"/>
            <a:ext cx="3569469" cy="1600200"/>
            <a:chOff x="904517" y="1411623"/>
            <a:chExt cx="7556400" cy="337284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DC8B79-9B6A-A8A2-29AA-4866B7855691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E8A5BE24-1B34-DF96-08B3-3CE8E2B47CB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C6C286C-EF95-B76B-618D-DD6C0547FC86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CC76FE09-84ED-9699-D136-57B9B478E8D0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55DC9A7-F4DD-5F76-00ED-6FFB56D8307D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15AB9B60-31A0-E397-ACD4-C244C6F938FA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1B6A00C-CD8D-1194-5E39-7AB5DDADFD49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15EF13DD-88A2-6C4A-1930-89A05B389F8F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049D4CE0-B270-3B99-5F25-C83AF339A60F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C8F025D-5F4F-7B76-106D-817D1FCA287E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8D2883D4-8CD6-956C-7B75-03ED7A03341A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7BAD617-223B-1267-6475-3E2371E60583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2BA92F39-3EFF-F435-A9A0-01CABEC1BED2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77BC1A4-1636-567D-98E3-4324FFB4636C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F8207B7-EF2F-2F45-69BD-B1E0FFB2AB9C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00D02E7-16A4-E254-86A2-B91B4236A794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ABB167C0-1C18-40CD-A664-7782A8E39B08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EB2725B-8C09-5D49-9F06-D6F89F4D93EE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04580C42-2B2E-14E7-1417-CA218C24198C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0A1E2AD7-9B5A-4CCA-8182-FD45B267D2F5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90FD1E-0CCF-C859-F836-C6A07F5A4FCC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3D131C2A-4352-DF1B-C30B-3CE41D43181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A8A413D-A1D8-AE3A-0842-CFB93B491025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8096FCAA-EB13-7D8A-2746-A31D56E7F745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EC0D9B2F-EFCA-9F2F-5679-ACE48D176133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2F9305BB-9DD1-30F6-13FD-C4B832EAC3F4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2F5F31B-3CB9-5CAC-D356-5AD626601FE1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D8EC8A41-FB56-572A-E2CD-C7467B04B35C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B1B3F002-5878-3ACC-36B7-2BD523CEAAD7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C84A881C-3EB5-2859-F01C-58D34C65726E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78C54B92-6177-FBDE-1DF2-EFDEE9048D5D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CD57C131-DEC9-C843-BFE1-6D53B2543D08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14C7CCE7-F486-EDBC-9ED4-40AC1D79B8C3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E92B6C6-B560-AA58-4F3D-DDE879D46DAE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8436C8E7-8728-698D-D3A3-B7C50524C95B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9E158C26-A719-3186-2BF5-4FAD4491A32E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ECE45C09-DD7A-35D5-B297-F43A5BB376F0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0DA1DAE-8D6F-74E3-74A3-695C78D1957A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022409-B492-5D37-1155-CFC37FF28A43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5DCC8121-90DF-5BDB-2AD9-97DE4D4F36E2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079C4201-8F2E-DD3A-4814-BC199B63E70F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CFE8DF9-B680-868D-FA09-58725292DE96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029AE5E-7A33-8C60-ADF3-915D3DDBE7CE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E06AB02-68BB-3EF7-280B-778C36923CAA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45A0D7-881C-C086-48CA-E01FE417B351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A95DD2-2D2F-8438-F0F8-8494904FD3EB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100712-4B78-CDA4-A769-7F00B0FAE1C7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131AEAB-9135-E723-19BD-1BA60EF1355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AEB248DE-0C62-F3E1-3D75-5EC55D1EA961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267A1118-DF6B-8B95-9534-247964D260EB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273EDE8-F331-CED6-DA99-C23CA71BE84B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A5010D89-CABB-BA8D-A6C6-7DF941B13414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62574455-B8A8-F272-FFC6-62A77007A218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EF63711-6438-19D5-76A1-BBACD48106A0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D17898A6-7982-28D9-C931-2483F374B89B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7DFCB40-BC63-BE0A-FBC5-85AD225DD1AF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B377162A-9CB4-1CAF-9C05-FFCA1B4711D4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EF62406B-8E8E-7166-5626-D3E52AFC5404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924686-83D5-61FD-582E-8D1B4173C8B2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04A83468-9D68-30C8-3B88-FA50A46BE811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32B95E3D-BAEF-4396-66A1-7E7F1D54FD34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2755D9-2E3A-A76C-CBFC-3E10AEB447A0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908B1D-0AD7-5E62-BF45-67895E062EED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ADCEFE9B-B558-CCA3-70AD-00889BA9A61F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1EBFE87-0A4E-319D-303E-6D645A9E1300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8EA6E06-ABA8-A2C9-066D-646269975FCF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3F150410-2B01-2EC3-B8B1-1C909B676297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6B40C27D-BF90-2A32-BDBE-5353A5163202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7275B3A5-050B-3840-1041-35014B14AD19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8F953B13-011C-008C-C451-DA300639DD32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AEDF1D3A-BAA4-BBB1-A887-5260AEC03E63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506DB93-6CDE-E2B7-0E47-E636468012E4}"/>
              </a:ext>
            </a:extLst>
          </p:cNvPr>
          <p:cNvGrpSpPr/>
          <p:nvPr/>
        </p:nvGrpSpPr>
        <p:grpSpPr>
          <a:xfrm>
            <a:off x="6781800" y="4572000"/>
            <a:ext cx="4419953" cy="1802766"/>
            <a:chOff x="6096000" y="4648200"/>
            <a:chExt cx="4419953" cy="18027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14:cNvPr>
                <p14:cNvContentPartPr/>
                <p14:nvPr/>
              </p14:nvContentPartPr>
              <p14:xfrm>
                <a:off x="6340828" y="6345944"/>
                <a:ext cx="3747344" cy="105022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1828" y="6336952"/>
                  <a:ext cx="3764984" cy="12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14:cNvPr>
                <p14:cNvContentPartPr/>
                <p14:nvPr/>
              </p14:nvContentPartPr>
              <p14:xfrm>
                <a:off x="6414076" y="5026814"/>
                <a:ext cx="2168001" cy="360888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05076" y="5017810"/>
                  <a:ext cx="2185642" cy="378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14:cNvPr>
                <p14:cNvContentPartPr/>
                <p14:nvPr/>
              </p14:nvContentPartPr>
              <p14:xfrm>
                <a:off x="6604052" y="5349907"/>
                <a:ext cx="334" cy="334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95702" y="5341557"/>
                  <a:ext cx="16700" cy="16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14:cNvPr>
                <p14:cNvContentPartPr/>
                <p14:nvPr/>
              </p14:nvContentPartPr>
              <p14:xfrm>
                <a:off x="6096000" y="5728187"/>
                <a:ext cx="166898" cy="234126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6988" y="5719182"/>
                  <a:ext cx="184561" cy="25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14:cNvPr>
                <p14:cNvContentPartPr/>
                <p14:nvPr/>
              </p14:nvContentPartPr>
              <p14:xfrm>
                <a:off x="6285976" y="5883045"/>
                <a:ext cx="55187" cy="14749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77017" y="5874051"/>
                  <a:ext cx="72747" cy="165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14:cNvPr>
                <p14:cNvContentPartPr/>
                <p14:nvPr/>
              </p14:nvContentPartPr>
              <p14:xfrm>
                <a:off x="6143828" y="6150282"/>
                <a:ext cx="165226" cy="3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4829" y="6141248"/>
                  <a:ext cx="182865" cy="49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14:cNvPr>
                <p14:cNvContentPartPr/>
                <p14:nvPr/>
              </p14:nvContentPartPr>
              <p14:xfrm>
                <a:off x="6166907" y="5429510"/>
                <a:ext cx="12375" cy="135124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58068" y="5420502"/>
                  <a:ext cx="29700" cy="15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14:cNvPr>
                <p14:cNvContentPartPr/>
                <p14:nvPr/>
              </p14:nvContentPartPr>
              <p14:xfrm>
                <a:off x="6117740" y="5502089"/>
                <a:ext cx="132448" cy="21406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8742" y="5493170"/>
                  <a:ext cx="150084" cy="38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14:cNvPr>
                <p14:cNvContentPartPr/>
                <p14:nvPr/>
              </p14:nvContentPartPr>
              <p14:xfrm>
                <a:off x="6579636" y="5162942"/>
                <a:ext cx="155192" cy="198338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70634" y="5153943"/>
                  <a:ext cx="172836" cy="2159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E3BCC64-B354-E465-EA6D-465C6566EC3D}"/>
                </a:ext>
              </a:extLst>
            </p:cNvPr>
            <p:cNvGrpSpPr/>
            <p:nvPr/>
          </p:nvGrpSpPr>
          <p:grpSpPr>
            <a:xfrm>
              <a:off x="6360227" y="4843862"/>
              <a:ext cx="270917" cy="191983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37FA485F-24A6-D412-78F0-89B17ACA977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28C3E45D-EC20-060F-781A-9AD507917E40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533C361F-19BB-4E37-DD5A-EFA84E773EEE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147954A6-CCD4-FD94-53DE-A621C9DC77FC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683536D-6768-6B13-7A98-9581DEE2E2AF}"/>
                </a:ext>
              </a:extLst>
            </p:cNvPr>
            <p:cNvGrpSpPr/>
            <p:nvPr/>
          </p:nvGrpSpPr>
          <p:grpSpPr>
            <a:xfrm>
              <a:off x="8035562" y="4648200"/>
              <a:ext cx="324096" cy="287305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D2B5065E-276F-DAC9-A1BA-60E88633F13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07D4361-67CA-1304-BECA-10F925552F3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82CF86FD-1B68-9C18-54B4-4E8DB591904B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CEFCA5A-FFA3-E2B0-3309-740E84635DAA}"/>
                </a:ext>
              </a:extLst>
            </p:cNvPr>
            <p:cNvGrpSpPr/>
            <p:nvPr/>
          </p:nvGrpSpPr>
          <p:grpSpPr>
            <a:xfrm>
              <a:off x="9763073" y="4826804"/>
              <a:ext cx="293326" cy="483971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0722269A-4CB4-E46B-F4B3-79AF5868CD87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3495DE99-B0B8-873A-D96E-939E135C042D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19F6EBAA-308B-9C1B-1CC1-E9DCB9968AF5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C27318E-369E-6950-D194-E720A4DAFBFB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C0A93EC5-C35B-4BFC-6648-0191403EC584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E4633DDA-66A4-140D-811E-1289F0BB5A98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14:cNvPr>
                <p14:cNvContentPartPr/>
                <p14:nvPr/>
              </p14:nvContentPartPr>
              <p14:xfrm>
                <a:off x="8587094" y="5179999"/>
                <a:ext cx="1525160" cy="90306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78095" y="5171004"/>
                  <a:ext cx="1542798" cy="1079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65A6CAB-0D66-C273-7458-8F9D41CC3296}"/>
                </a:ext>
              </a:extLst>
            </p:cNvPr>
            <p:cNvGrpSpPr/>
            <p:nvPr/>
          </p:nvGrpSpPr>
          <p:grpSpPr>
            <a:xfrm>
              <a:off x="10201891" y="5676011"/>
              <a:ext cx="314062" cy="298677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2C143414-876F-4835-9855-1AA486024C9C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8C018138-C7A3-36F1-68F6-B7ED43AC576E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976C403E-0C4F-2996-E7CF-38D1415BD5F4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8E3C88E3-3429-72D4-92AA-18072C436377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181D0C6-2631-FF33-D78A-C59AFC60E468}"/>
                </a:ext>
              </a:extLst>
            </p:cNvPr>
            <p:cNvGrpSpPr/>
            <p:nvPr/>
          </p:nvGrpSpPr>
          <p:grpSpPr>
            <a:xfrm>
              <a:off x="10246709" y="5371982"/>
              <a:ext cx="139137" cy="140475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6C81C7C2-CE0C-8EDA-283D-05E433D6FAD8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0C651A04-BF37-F9C5-9A9E-E3DB17BB0781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14:cNvPr>
                <p14:cNvContentPartPr/>
                <p14:nvPr/>
              </p14:nvContentPartPr>
              <p14:xfrm>
                <a:off x="10180819" y="6182391"/>
                <a:ext cx="163219" cy="9031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71831" y="6173360"/>
                  <a:ext cx="180835" cy="2673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C10AF35-5CAC-7493-680B-D04AC5DE52C9}"/>
              </a:ext>
            </a:extLst>
          </p:cNvPr>
          <p:cNvCxnSpPr>
            <a:cxnSpLocks/>
          </p:cNvCxnSpPr>
          <p:nvPr/>
        </p:nvCxnSpPr>
        <p:spPr bwMode="auto">
          <a:xfrm>
            <a:off x="5334000" y="5486400"/>
            <a:ext cx="8382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D9066DA3-61BD-70F7-400B-B77B34EB5F7C}"/>
              </a:ext>
            </a:extLst>
          </p:cNvPr>
          <p:cNvSpPr txBox="1"/>
          <p:nvPr/>
        </p:nvSpPr>
        <p:spPr>
          <a:xfrm>
            <a:off x="9448800" y="2286000"/>
            <a:ext cx="15240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These devices reduce down to impedances</a:t>
            </a:r>
          </a:p>
        </p:txBody>
      </p:sp>
    </p:spTree>
    <p:extLst>
      <p:ext uri="{BB962C8B-B14F-4D97-AF65-F5344CB8AC3E}">
        <p14:creationId xmlns:p14="http://schemas.microsoft.com/office/powerpoint/2010/main" val="37542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629-8B72-4BFB-A22C-AAF9647A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Recall, Building the Y-Bus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Here are the steps for building the Y-bus matrix</a:t>
                </a:r>
              </a:p>
              <a:p>
                <a:pPr lvl="1"/>
                <a:r>
                  <a:rPr lang="en-US" dirty="0"/>
                  <a:t>Start with an </a:t>
                </a:r>
                <a:r>
                  <a:rPr lang="en-US" dirty="0" err="1"/>
                  <a:t>NxN</a:t>
                </a:r>
                <a:r>
                  <a:rPr lang="en-US" dirty="0"/>
                  <a:t> matrix of all zeros (N is the number of buses)</a:t>
                </a:r>
              </a:p>
              <a:p>
                <a:pPr lvl="1"/>
                <a:r>
                  <a:rPr lang="en-US" dirty="0"/>
                  <a:t>For any shunt elements (connected to ground, such as most capacitors)</a:t>
                </a:r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to the corresponding diagonal elements of the Y-bus</a:t>
                </a:r>
              </a:p>
              <a:p>
                <a:pPr lvl="1"/>
                <a:r>
                  <a:rPr lang="en-US" dirty="0"/>
                  <a:t>For branches between two buses, </a:t>
                </a:r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to both diagonal elements of the Y-bus</a:t>
                </a:r>
              </a:p>
              <a:p>
                <a:pPr lvl="2"/>
                <a:r>
                  <a:rPr lang="en-US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from both off-diagonal elements of the Y-bus</a:t>
                </a:r>
              </a:p>
              <a:p>
                <a:r>
                  <a:rPr lang="en-US" dirty="0"/>
                  <a:t>We add one network element at a time to the Y-bus matrix!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502606D-5099-A62A-1D0F-965F7D0B8E36}"/>
              </a:ext>
            </a:extLst>
          </p:cNvPr>
          <p:cNvGrpSpPr/>
          <p:nvPr/>
        </p:nvGrpSpPr>
        <p:grpSpPr>
          <a:xfrm>
            <a:off x="2959490" y="4582758"/>
            <a:ext cx="2209800" cy="1771031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1BCC51-1D63-FDBB-8F1E-2D2EC54DF21D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8BB16C-76E5-E379-1555-6508EC5934E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699A6F-1BC0-F33C-3A5D-9346CD48FA37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0A2CB2-3498-4C91-7AB6-B3063CFBB9B3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476B7C-672A-EF2E-D045-69A0A22CEC2C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881813-D543-2409-DF4B-71A8C4796DCB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68A8CD-265C-D396-EECA-8F9F45500C10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3C2412-36E2-8164-0E2C-898BD442D14A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9C351F-8AC6-C73D-8E7A-5F42295B6D18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B2BAB4-AE3E-7342-BA3F-6F5E8FA59000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21F113-EABE-01A5-ED45-FF54E9F1436B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9E01B5-F2F6-37C7-89BE-408866ADF960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26A90F8-3F24-18C5-4C25-CBEF4F0F0777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B56CD9-FD10-79E4-E466-3691E93E49C6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AC94B0A4-73B9-47C3-53E3-695F4EDF779F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E5027A0C-483E-E814-E8A9-18F30FEA5918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DFDC4695-A65E-6421-C317-AC4C49E570D5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BC24446-972B-5BA1-E0B9-3F360A62F81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89198557-E221-FBD5-BAEA-32E3E2D92920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354D1C9-A458-A74C-853F-8E24B451BB0A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F36BC0B6-AA46-BCE3-8311-5734BACFB324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3AEA5875-9E83-9C65-1C41-88166CD8E14B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F8E3AD98-870B-5CD8-84BE-EC36891A27B5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DC31A00-D04E-4664-74D0-E3F11B0530B5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45895E5-CE87-5328-D761-6D491B3C0D4D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35CD6B4E-A110-A41D-A4C4-D599D246C859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615B27D5-C33F-5A1A-6545-A3A558C66286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F6E215BE-0FF6-8B85-051A-2309B5C19E5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57035B93-0CD0-13EE-77C1-DC65D55A07D3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593AFE27-3048-E580-673B-9494F3DB932A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E7A5DD71-DEEB-3CBD-2F18-78AAF37F768C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7485E6-D015-E23F-766D-624BF00522A3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E3D1882-1EDE-35BE-8F42-4BCB9E696621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0168197-91F8-2500-6E16-33C51F5E9DE2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99089A1-EB49-F6AB-A39E-46ABAD2F847C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6572615-6326-64EF-4A25-A99B8DF49A58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418A3C-D4F1-2DE3-CCD8-211717F91CFF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0E9B0F84-E482-43E5-EAAA-E462EDEAAE2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9F04C5-A525-5A25-D63B-B73E64CE2149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2251E41-1134-88B2-A441-FBF45B684B8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A8C5978-B691-358B-42C1-6BBDCEA99B9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58BFD54-624F-A295-3841-CE91191F49F5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E5D220C-8961-E841-74DC-985370EA0D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B23AF8D-492B-960D-5286-F93BB9245C26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7D329A3-828E-E249-9FB8-4189C594E0C8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2E48279-9F6B-C16A-C677-9C0F34128576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B5478CD-C4B3-BA0D-9131-0D496924BC9E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F8C6715-822A-67EE-1858-E121448B6514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2BCF082-D84E-AA45-410F-746F81E66EDE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2ACD45-8B90-8CC6-CE1A-35EFC132844E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727CB-DEB4-5AB7-F53A-52467BBB7854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5B8094A-9AA2-9EE0-5DEB-C45DC4CAD27C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E696A60-43DE-E5ED-4EEA-2D9433D238B1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20014AF-580F-94A0-E915-A40FEF546CC8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89FB90-96E9-062E-7D2B-9F7CDFC7DA07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F2998F2-0A95-0A19-6C83-D66BE2595332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9760AE2-6EB7-1A7C-D1E8-1C03A10F5884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C2E997BF-1344-CD87-B30D-6455F7DEE3A5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C749A28-00C7-245C-15EE-213015AB86A7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3E46B9-A27A-57FA-4128-64B03388B91E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0FAC546D-D028-2191-8C2F-0B18A30E500E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B880066-7EE2-A2E3-AB69-97FB4F12708D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D165C93-C045-C977-0295-266E910E12D4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0C26B3-229B-5663-DBC1-381FD05A94CB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AB7CB1A-8143-85F8-453C-9349FFAF933C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BCDFC3B-D914-A2C1-95CE-76CF8B10DAFB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F61B40E-42FE-A31C-AC16-E74F3692957A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536A560-36DD-4848-A616-5B8857D1368F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26F64F5-68F3-8B11-DE18-B4A0D6A3E96B}"/>
                  </a:ext>
                </a:extLst>
              </p:cNvPr>
              <p:cNvSpPr txBox="1"/>
              <p:nvPr/>
            </p:nvSpPr>
            <p:spPr>
              <a:xfrm>
                <a:off x="6267959" y="4919718"/>
                <a:ext cx="3921188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26F64F5-68F3-8B11-DE18-B4A0D6A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959" y="4919718"/>
                <a:ext cx="3921188" cy="1167627"/>
              </a:xfrm>
              <a:prstGeom prst="rect">
                <a:avLst/>
              </a:prstGeom>
              <a:blipFill>
                <a:blip r:embed="rId1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row: Right 74">
            <a:extLst>
              <a:ext uri="{FF2B5EF4-FFF2-40B4-BE49-F238E27FC236}">
                <a16:creationId xmlns:a16="http://schemas.microsoft.com/office/drawing/2014/main" id="{20E593E0-6F5D-61EB-AB79-D33245EB0565}"/>
              </a:ext>
            </a:extLst>
          </p:cNvPr>
          <p:cNvSpPr/>
          <p:nvPr/>
        </p:nvSpPr>
        <p:spPr bwMode="auto">
          <a:xfrm>
            <a:off x="5222846" y="5368858"/>
            <a:ext cx="1088146" cy="26999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555A1C-CF3C-4B7F-A0E5-573BF41B6A0D}"/>
                  </a:ext>
                </a:extLst>
              </p:cNvPr>
              <p:cNvSpPr txBox="1"/>
              <p:nvPr/>
            </p:nvSpPr>
            <p:spPr>
              <a:xfrm>
                <a:off x="10058400" y="2971800"/>
                <a:ext cx="1257075" cy="58477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Remember,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=1/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555A1C-CF3C-4B7F-A0E5-573BF41B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971800"/>
                <a:ext cx="1257075" cy="584775"/>
              </a:xfrm>
              <a:prstGeom prst="rect">
                <a:avLst/>
              </a:prstGeom>
              <a:blipFill>
                <a:blip r:embed="rId124"/>
                <a:stretch>
                  <a:fillRect l="-2427" t="-3158" r="-534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  <a:p>
            <a:r>
              <a:rPr lang="en-US" sz="2400" dirty="0"/>
              <a:t>Power flow problem is </a:t>
            </a:r>
            <a:r>
              <a:rPr lang="en-US" sz="2400" b="1" i="1" dirty="0"/>
              <a:t>non-linear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F8F9-9759-4AC9-AC66-2221D17A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Non-Linear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0496F-B1A6-40B2-809D-BA51BBF029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0" dirty="0"/>
                  <a:t>Solve for x: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solve </a:t>
                </a:r>
                <a:r>
                  <a:rPr lang="en-US" i="1" dirty="0"/>
                  <a:t>analytically</a:t>
                </a:r>
                <a:r>
                  <a:rPr lang="en-US" dirty="0"/>
                  <a:t> or </a:t>
                </a:r>
                <a:r>
                  <a:rPr lang="en-US" i="1" dirty="0"/>
                  <a:t>iteratively</a:t>
                </a:r>
                <a:endParaRPr lang="en-US" dirty="0"/>
              </a:p>
              <a:p>
                <a:pPr lvl="1"/>
                <a:r>
                  <a:rPr lang="en-US" i="1" dirty="0"/>
                  <a:t>Analytically</a:t>
                </a:r>
                <a:r>
                  <a:rPr lang="en-US" dirty="0"/>
                  <a:t>: manipulate the algebra to attempt to isolate </a:t>
                </a:r>
                <a:r>
                  <a:rPr lang="en-US" i="1" dirty="0"/>
                  <a:t>x</a:t>
                </a:r>
                <a:r>
                  <a:rPr lang="en-US" dirty="0"/>
                  <a:t> and get a closed-form solution (possible but difficult here, may have hidden assumptions, impossible in some problems)</a:t>
                </a:r>
              </a:p>
              <a:p>
                <a:pPr lvl="1"/>
                <a:r>
                  <a:rPr lang="en-US" i="1" dirty="0"/>
                  <a:t>Iteratively</a:t>
                </a:r>
                <a:r>
                  <a:rPr lang="en-US" dirty="0"/>
                  <a:t>: make a guess at the answer and use a systematic updating technique to gradually improve the guess</a:t>
                </a:r>
              </a:p>
              <a:p>
                <a:pPr lvl="2"/>
                <a:r>
                  <a:rPr lang="en-US" dirty="0"/>
                  <a:t>May </a:t>
                </a:r>
                <a:r>
                  <a:rPr lang="en-US" b="1" i="1" dirty="0"/>
                  <a:t>converge</a:t>
                </a:r>
                <a:r>
                  <a:rPr lang="en-US" dirty="0"/>
                  <a:t> or </a:t>
                </a:r>
                <a:r>
                  <a:rPr lang="en-US" b="1" i="1" dirty="0"/>
                  <a:t>diverge</a:t>
                </a:r>
              </a:p>
              <a:p>
                <a:pPr lvl="2"/>
                <a:r>
                  <a:rPr lang="en-US" dirty="0"/>
                  <a:t>Convergence depends on how good the initial guess is</a:t>
                </a:r>
              </a:p>
              <a:p>
                <a:pPr lvl="2"/>
                <a:r>
                  <a:rPr lang="en-US" dirty="0"/>
                  <a:t>Two methods we will discuss: </a:t>
                </a:r>
                <a:r>
                  <a:rPr lang="en-US" b="1" dirty="0"/>
                  <a:t>Gauss</a:t>
                </a:r>
                <a:r>
                  <a:rPr lang="en-US" dirty="0"/>
                  <a:t> and </a:t>
                </a:r>
                <a:r>
                  <a:rPr lang="en-US" b="1" dirty="0"/>
                  <a:t>Newton-Raphson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0496F-B1A6-40B2-809D-BA51BBF02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  <a:blipFill>
                <a:blip r:embed="rId2"/>
                <a:stretch>
                  <a:fillRect l="-1077" t="-824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7BEE7E-8196-4EC8-8DC9-2A5BD0BDABD7}"/>
                  </a:ext>
                </a:extLst>
              </p:cNvPr>
              <p:cNvSpPr txBox="1"/>
              <p:nvPr/>
            </p:nvSpPr>
            <p:spPr>
              <a:xfrm>
                <a:off x="8458200" y="3505200"/>
                <a:ext cx="3429000" cy="1013354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The analytical solution of this problem is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1.5+0.5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7BEE7E-8196-4EC8-8DC9-2A5BD0BDA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05200"/>
                <a:ext cx="3429000" cy="1013354"/>
              </a:xfrm>
              <a:prstGeom prst="rect">
                <a:avLst/>
              </a:prstGeom>
              <a:blipFill>
                <a:blip r:embed="rId3"/>
                <a:stretch>
                  <a:fillRect l="-1601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34F-0075-4B70-8D59-5B34903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912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Write equation in implicit form x=h(x)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Make an initial guess of 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For each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When a fixed point is found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solution to original equation has been found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91200" cy="5181600"/>
              </a:xfrm>
              <a:blipFill>
                <a:blip r:embed="rId2"/>
                <a:stretch>
                  <a:fillRect l="-1684" t="-824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8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34F-0075-4B70-8D59-5B34903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Write equation in implicit form x=h(x)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Make an initial guess of 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For each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When a fixed point is found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solution to original equation has been found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  <a:blipFill>
                <a:blip r:embed="rId2"/>
                <a:stretch>
                  <a:fillRect l="-1663" t="-824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E95842-8D75-4C82-8576-88E53946DB31}"/>
                  </a:ext>
                </a:extLst>
              </p:cNvPr>
              <p:cNvSpPr txBox="1"/>
              <p:nvPr/>
            </p:nvSpPr>
            <p:spPr>
              <a:xfrm>
                <a:off x="7924800" y="1676400"/>
                <a:ext cx="3084755" cy="1302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2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rad>
                    </m:oMath>
                  </m:oMathPara>
                </a14:m>
                <a:endParaRPr lang="en-US" sz="2200" b="0" dirty="0">
                  <a:latin typeface="+mj-lt"/>
                </a:endParaRPr>
              </a:p>
              <a:p>
                <a:r>
                  <a:rPr lang="en-US" sz="22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E95842-8D75-4C82-8576-88E53946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676400"/>
                <a:ext cx="3084755" cy="1302729"/>
              </a:xfrm>
              <a:prstGeom prst="rect">
                <a:avLst/>
              </a:prstGeom>
              <a:blipFill>
                <a:blip r:embed="rId3"/>
                <a:stretch>
                  <a:fillRect l="-2569" t="-2804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40245D-7E6F-4329-9CB9-77D4E6B97D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580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2.41421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2.55377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2.59805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2.61185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40245D-7E6F-4329-9CB9-77D4E6B97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193409"/>
                  </p:ext>
                </p:extLst>
              </p:nvPr>
            </p:nvGraphicFramePr>
            <p:xfrm>
              <a:off x="68580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67" t="-1587" r="-337333" b="-5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800" t="-1587" r="-1200" b="-5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2.41421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2.55377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2.59805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2.61185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A00E07-730F-42DA-A9E0-FC5DB1CFE2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774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2.61612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A00E07-730F-42DA-A9E0-FC5DB1CFE2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06019"/>
                  </p:ext>
                </p:extLst>
              </p:nvPr>
            </p:nvGraphicFramePr>
            <p:xfrm>
              <a:off x="96774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587" r="-272727" b="-5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395" t="-1587" r="-840" b="-5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2.61612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76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3EB15C-5E52-4D69-B4F7-99FD13B048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equation as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)=0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Make an initial guess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For iteration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800" kern="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 kern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Taylor series expansion: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 kern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i="1" kern="0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 b="0" i="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higher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order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5"/>
                </a:pPr>
                <a:r>
                  <a:rPr lang="en-US" sz="1800" kern="0" dirty="0"/>
                  <a:t>Approximate with only first two terms: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sz="1800" ker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kern="0" dirty="0"/>
                  <a:t> </a:t>
                </a:r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new estimate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3EB15C-5E52-4D69-B4F7-99FD13B0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blipFill>
                <a:blip r:embed="rId2"/>
                <a:stretch>
                  <a:fillRect l="-973" t="-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75601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10</TotalTime>
  <Words>2069</Words>
  <Application>Microsoft Office PowerPoint</Application>
  <PresentationFormat>Widescreen</PresentationFormat>
  <Paragraphs>296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2024 Power System Operation and Control</vt:lpstr>
      <vt:lpstr>Announcements</vt:lpstr>
      <vt:lpstr>Recall, Transmission Line and Transformer Models</vt:lpstr>
      <vt:lpstr>Recall, Building the Y-Bus Matrix</vt:lpstr>
      <vt:lpstr>The Power Flow Problem</vt:lpstr>
      <vt:lpstr>Example of a Non-Linear Problem</vt:lpstr>
      <vt:lpstr>Gauss Method</vt:lpstr>
      <vt:lpstr>Gauss Method</vt:lpstr>
      <vt:lpstr>Newton-Raphson Method</vt:lpstr>
      <vt:lpstr>Newton-Raphson Method, example</vt:lpstr>
      <vt:lpstr>Newton-Raphson Method, example</vt:lpstr>
      <vt:lpstr>Stopping Criteria</vt:lpstr>
      <vt:lpstr>Compare Gauss and Newton-Raphson</vt:lpstr>
      <vt:lpstr>Multi-Variable Newton-Raphson</vt:lpstr>
      <vt:lpstr>Jacobian Matrix</vt:lpstr>
      <vt:lpstr>Multi-Variable Newton-Raphson Example</vt:lpstr>
      <vt:lpstr>Multi-Variable Newton-Raphson Example</vt:lpstr>
      <vt:lpstr>Power Balance Equations</vt:lpstr>
      <vt:lpstr>Power Balance Equations, cont.</vt:lpstr>
      <vt:lpstr>Power Flow Problem Variables</vt:lpstr>
      <vt:lpstr>Power Flow Bus Types</vt:lpstr>
      <vt:lpstr>Using Newton-Raphson to Solve the Power Flow Problem</vt:lpstr>
      <vt:lpstr>Newton-Raphson Power Flow Procedure</vt:lpstr>
      <vt:lpstr>Power Flow Jacobian Matrix</vt:lpstr>
      <vt:lpstr>Power Flow Jacobian Matrix,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69</cp:revision>
  <cp:lastPrinted>2024-02-19T19:56:44Z</cp:lastPrinted>
  <dcterms:created xsi:type="dcterms:W3CDTF">2022-08-23T14:02:40Z</dcterms:created>
  <dcterms:modified xsi:type="dcterms:W3CDTF">2024-02-19T19:57:08Z</dcterms:modified>
</cp:coreProperties>
</file>