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3"/>
  </p:notesMasterIdLst>
  <p:handoutMasterIdLst>
    <p:handoutMasterId r:id="rId24"/>
  </p:handoutMasterIdLst>
  <p:sldIdLst>
    <p:sldId id="396" r:id="rId2"/>
    <p:sldId id="426" r:id="rId3"/>
    <p:sldId id="427" r:id="rId4"/>
    <p:sldId id="464" r:id="rId5"/>
    <p:sldId id="466" r:id="rId6"/>
    <p:sldId id="428" r:id="rId7"/>
    <p:sldId id="429" r:id="rId8"/>
    <p:sldId id="357" r:id="rId9"/>
    <p:sldId id="417" r:id="rId10"/>
    <p:sldId id="418" r:id="rId11"/>
    <p:sldId id="419" r:id="rId12"/>
    <p:sldId id="420" r:id="rId13"/>
    <p:sldId id="421" r:id="rId14"/>
    <p:sldId id="422" r:id="rId15"/>
    <p:sldId id="423" r:id="rId16"/>
    <p:sldId id="424" r:id="rId17"/>
    <p:sldId id="425" r:id="rId18"/>
    <p:sldId id="415" r:id="rId19"/>
    <p:sldId id="377" r:id="rId20"/>
    <p:sldId id="378" r:id="rId21"/>
    <p:sldId id="430" r:id="rId22"/>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FFFF"/>
    <a:srgbClr val="50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88" autoAdjust="0"/>
  </p:normalViewPr>
  <p:slideViewPr>
    <p:cSldViewPr>
      <p:cViewPr>
        <p:scale>
          <a:sx n="100" d="100"/>
          <a:sy n="100" d="100"/>
        </p:scale>
        <p:origin x="852" y="3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06T16:20:24.927"/>
    </inkml:context>
    <inkml:brush xml:id="br0">
      <inkml:brushProperty name="width" value="0.05" units="cm"/>
      <inkml:brushProperty name="height" value="0.05" units="cm"/>
    </inkml:brush>
  </inkml:definitions>
  <inkml:trace contextRef="#ctx0" brushRef="#br0">1313 128 9485 0 0,'-10'47'6002'0'0,"5"51"-1498"0"0,5-94-4280 0 0,0-4-58 0 0,0 3-14 0 0,4 11 26 0 0,-4-10-92 0 0,0-4 0 0 0,17 9 203 0 0,6-21-575 0 0,0 0 0 0 0,0-2 0 0 0,-1 0 0 0 0,-1-2 0 0 0,-1 0-1 0 0,0-1 1 0 0,-1-1 0 0 0,-1-1 0 0 0,-1-1 0 0 0,0 0 0 0 0,-2-1 0 0 0,0-1 0 0 0,5-12 286 0 0,-72 159 3113 0 0,-58 160-2618 0 0,109-283-685 0 0,-6 18-1093 0 0,2-9-4033 0 0,5-11-6132 0 0</inkml:trace>
  <inkml:trace contextRef="#ctx0" brushRef="#br0" timeOffset="3736.339">1641 419 9949 0 0,'0'0'1472'0'0,"0"0"-38"0"0,0 0-391 0 0,0 0-312 0 0,0 0-45 0 0,0 0 68 0 0,0 0-197 0 0,0 0-179 0 0,0 0-21 0 0,0 0 79 0 0,0 0-119 0 0,0 0 7 0 0,0 0-6 0 0,0 0-29 0 0,0 0-83 0 0,0 0-60 0 0,0 0 41 0 0,0 0-25 0 0,0 0-56 0 0,0 0 13 0 0,0 0-27 0 0,0 0 8 0 0,0 0 20 0 0,0 0 79 0 0,0 0-114 0 0,0 0-32 0 0,0 0 7 0 0,0 0 37 0 0,0 0-37 0 0,0 0 38 0 0,0 0-1 0 0,0 0-47 0 0,0 0-69 0 0,0 0 50 0 0,0 0 42 0 0,0 0 23 0 0,0 0-53 0 0,0 0 24 0 0,0 0-7 0 0,0 0-5 0 0,0 0-50 0 0,0 0-41 0 0,0 0 46 0 0,0 0-16 0 0,0 0 54 0 0,0 0-58 0 0,0 0 46 0 0,0 0 14 0 0,2 4-23 0 0,-2-5-18 0 0,0 1-1 0 0,1 0 1 0 0,-1-1-1 0 0,0 1 1 0 0,0-1-1 0 0,1 1 1 0 0,-1 0 0 0 0,0-1-1 0 0,0 1 1 0 0,1 0-1 0 0,-1 0 1 0 0,0-1 0 0 0,1 1-1 0 0,-1 0 1 0 0,0 0-1 0 0,1-1 1 0 0,-1 1 0 0 0,1 0-1 0 0,-1 0 1 0 0,0 0-1 0 0,1 0 1 0 0,-1-1-1 0 0,1 1 1 0 0,-1 0 0 0 0,1 0-1 0 0,-1 0 1 0 0,0 0-1 0 0,1 0 1 0 0,-1 0 0 0 0,1 0-1 0 0,-1 0 1 0 0,1 0-1 0 0,-1 1-8 0 0,0-1 1 0 0,0 0 56 0 0,0 0-43 0 0,0 0-6 0 0,1-2-32 0 0,3-4 10 0 0,-3 4 10 0 0,-1 2 28 0 0,0 0-40 0 0,0 0 8 0 0,0 0 33 0 0,0 0-22 0 0,24-36 166 0 0,-23 35-93 0 0,7-13 4 0 0,93-135-176 0 0,-100 147 49 0 0,28-45-193 0 0,-28 45 212 0 0,-1 2-9 0 0,0 0 54 0 0,0 0-9 0 0,16-30-165 0 0,-6 17 375 0 0,-10 24-125 0 0,-16 50-139 0 0,4-17-51 0 0,-3 17 390 0 0,15-58-262 0 0,2 35 3 0 0,-1-35-33 0 0,-1-3 21 0 0,0 0 2 0 0,18 1 39 0 0,-5-9-110 0 0,-1 0-1 0 0,0-2 0 0 0,-1 1 1 0 0,0-2-1 0 0,0 1 1 0 0,-1-1-1 0 0,0-1 1 0 0,-1 0-1 0 0,-1 0 1 0 0,0-1-1 0 0,0 0 1 0 0,1-6 47 0 0,64-84-319 0 0,-52 73 198 0 0,-20 28 61 0 0,-1 2-21 0 0,0 0 22 0 0,0 0 53 0 0,0 0-7 0 0,0 0 42 0 0,-9 36-2 0 0,-66 150 613 0 0,47-58-207 0 0,28-126-404 0 0,-1 30-119 0 0,2-21-2855 0 0,6-2-933 0 0,-6-7-6208 0 0</inkml:trace>
  <inkml:trace contextRef="#ctx0" brushRef="#br0" timeOffset="4584.637">2243 105 9485 0 0,'0'0'1591'0'0,"0"0"-194"0"0,0 0-199 0 0,-1 8-182 0 0,-37 144 4887 0 0,8-50-4127 0 0,29-99-1665 0 0,-1 41 493 0 0,11-40-560 0 0,-6-3 4 0 0,-3-1 12 0 0,4-3-23 0 0,61-46-191 0 0,-24 14 76 0 0,-40 33 43 0 0,-1 2 59 0 0,0 0 8 0 0,0 0-43 0 0,0 0-2 0 0,0 0 18 0 0,0 0 46 0 0,2 5-27 0 0,14 45 249 0 0,-15-48-196 0 0,20 41-8 0 0,-11-27 5 0 0,-8-15-61 0 0,-2-1-72 0 0,0 0 70 0 0,0 0 17 0 0,0 0-12 0 0,5-2-9 0 0,0 0-1 0 0,1-1 0 0 0,-1 0 0 0 0,0 0 1 0 0,0 0-1 0 0,0-1 0 0 0,-1 1 0 0 0,1-1 0 0 0,-1 0 1 0 0,0-1-1 0 0,0 1 0 0 0,0-1 0 0 0,-1 0 0 0 0,0 1 1 0 0,0-2-1 0 0,0 1 0 0 0,0 0 0 0 0,-1-1 1 0 0,1-1-8 0 0,15-22-15 0 0,112-144-2264 0 0,-126 163-1630 0 0,-4 9-3670 0 0</inkml:trace>
  <inkml:trace contextRef="#ctx0" brushRef="#br0" timeOffset="-3163.92">240 279 10557 0 0,'0'0'1378'0'0,"0"0"-144"0"0,0 0-204 0 0,0 0-117 0 0,0 0-48 0 0,0 0-115 0 0,5 3-112 0 0,171 124 2994 0 0,-172-123-3600 0 0,-1 1 0 0 0,-1 0 1 0 0,1 0-1 0 0,-1 0 0 0 0,0 1 1 0 0,0-1-1 0 0,0 1 1 0 0,-1-1-1 0 0,0 1 0 0 0,0-1 1 0 0,0 1-1 0 0,-1 0 0 0 0,0-1 1 0 0,0 1-1 0 0,0 0 1 0 0,-1 0-1 0 0,0-1 0 0 0,0 1 1 0 0,0-1-1 0 0,-2 4-32 0 0,0-3 9 0 0,-1 0 1 0 0,1-1-1 0 0,-1 0 1 0 0,-1 0-1 0 0,1 0 1 0 0,-1 0-1 0 0,0-1 1 0 0,0 0-1 0 0,0 0 1 0 0,-1 0-1 0 0,1 0 1 0 0,-1-1-1 0 0,0 0 1 0 0,0 0-1 0 0,0-1 1 0 0,0 1-1 0 0,-1-1 1 0 0,1-1-1 0 0,0 1 1 0 0,-1-1-1 0 0,1 0 1 0 0,-1-1-1 0 0,0 0 1 0 0,1 0-1 0 0,-1 0 1 0 0,1-1-1 0 0,-1 0 1 0 0,0 0-1 0 0,1 0 1 0 0,0-1-1 0 0,-1 0 1 0 0,1 0-1 0 0,0-1 1 0 0,0 0-1 0 0,0 0 1 0 0,0 0-1 0 0,1-1 1 0 0,-1 0-10 0 0,5 2 14 0 0,1 0 0 0 0,-1 0-1 0 0,1-1 1 0 0,0 1 0 0 0,0 0 0 0 0,0 0 0 0 0,0 0 0 0 0,0-1 0 0 0,0 1 0 0 0,1 0 0 0 0,-1 0 0 0 0,1 0 0 0 0,-1 0 0 0 0,1 0 0 0 0,0-1 0 0 0,0 1 0 0 0,0 1 0 0 0,0-1-1 0 0,0 0 1 0 0,0 0 0 0 0,1 0 0 0 0,-1 0 0 0 0,1 1 0 0 0,-1-1 0 0 0,1 1 0 0 0,0-1 0 0 0,-1 1 0 0 0,1 0 0 0 0,0 0 0 0 0,0-1 0 0 0,0 1-14 0 0,2-2 31 0 0,44-46 263 0 0,82-108-277 0 0,-115 113-203 0 0,-16 41 177 0 0,0 0 0 0 0,0 1 0 0 0,-1-1 1 0 0,1 0-1 0 0,-1 1 0 0 0,1-1 0 0 0,-1 1 0 0 0,0-1 1 0 0,0 1-1 0 0,0 0 0 0 0,0-1 0 0 0,0 1 0 0 0,-1 1 1 0 0,1-1-1 0 0,-1 0 0 0 0,1 0 0 0 0,-1 1 0 0 0,0 0 1 0 0,0-1-1 0 0,1 1 0 0 0,-1 0 0 0 0,0 0 0 0 0,0 1 1 0 0,0-1-1 0 0,0 0 0 0 0,0 1 0 0 0,0 0 0 0 0,0 0 1 0 0,0 0-1 0 0,0 0 0 0 0,0 0 0 0 0,0 1 0 0 0,0-1 1 0 0,0 1-1 0 0,0 0 0 0 0,-3 1 9 0 0,-83 34-616 0 0,87-35 251 0 0,-18 14-2938 0 0,13-7-3688 0 0</inkml:trace>
  <inkml:trace contextRef="#ctx0" brushRef="#br0" timeOffset="-1895.928">689 547 12025 0 0,'0'0'1507'0'0,"0"0"-176"0"0,0 0-49 0 0,0 0-312 0 0,0 0-109 0 0,0 0-127 0 0,0 0-108 0 0,0 0-141 0 0,0 0-71 0 0,0 0-41 0 0,0 0-13 0 0,0 0-4 0 0,0 0-59 0 0,0 0-84 0 0,0 0 4 0 0,0 0-87 0 0,0 0-44 0 0,0 0-6 0 0,0 0 38 0 0,0 0-19 0 0,0 0 3 0 0,0 0-29 0 0,0 0 31 0 0,0 0-13 0 0,0 0-10 0 0,0 0-60 0 0,0 0 8 0 0,1 4-21 0 0,8 6 268 0 0,-3-41 40 0 0,-2 0-479 0 0,49-124 74 0 0,-52 152 47 0 0,0 0 0 0 0,-1 0 0 0 0,1-1-1 0 0,-1 1 1 0 0,1 0 0 0 0,-1 0 0 0 0,0-1-1 0 0,0 1 1 0 0,-1 0 0 0 0,1-1 0 0 0,-1 1-1 0 0,0 0 1 0 0,1 0 0 0 0,-1 0 0 0 0,-1 0-1 0 0,1 0 1 0 0,0 0 0 0 0,-1 0-1 0 0,1 0 1 0 0,-1 0 0 0 0,0 0 0 0 0,0 1-1 0 0,-1-2 43 0 0,1 3-314 0 0,2 1-118 0 0,-17-3-2299 0 0,14 2-3544 0 0</inkml:trace>
  <inkml:trace contextRef="#ctx0" brushRef="#br0" timeOffset="-1415.766">609 499 9705 0 0,'0'0'1882'0'0,"0"0"-406"0"0,0 0-258 0 0,0 0-204 0 0,0 0-138 0 0,0 0-250 0 0,0 0-100 0 0,7 0-39 0 0,19 0-31 0 0,-20 0-35 0 0,33-3 1523 0 0,12-1-1363 0 0,49-4-473 0 0,-42 1-3442 0 0,-52 7-606 0 0,10 1-9138 0 0</inkml:trace>
  <inkml:trace contextRef="#ctx0" brushRef="#br0" timeOffset="-916.571">1074 423 10125 0 0,'0'0'1503'0'0,"0"0"-377"0"0,0 0-176 0 0,0 0-199 0 0,0 0-17 0 0,0 0-151 0 0,0 0-8 0 0,0 0-142 0 0,4 5-105 0 0,11 101 2511 0 0,-16-96-2790 0 0,0 1 1 0 0,-1 0-1 0 0,-1-1 0 0 0,1 0 0 0 0,-1 0 0 0 0,-1 1 1 0 0,0-2-1 0 0,-1 1 0 0 0,0 0 0 0 0,0-1 0 0 0,-1 0 1 0 0,0 0-1 0 0,0-1 0 0 0,-1 0 0 0 0,-1 0 0 0 0,1 0 1 0 0,-1-1-1 0 0,0 0 0 0 0,-1-1 0 0 0,1 0 0 0 0,-1 0 1 0 0,-1 0-1 0 0,1-2 0 0 0,-5 3-49 0 0,-70-11-3971 0 0,73 0 1775 0 0</inkml:trace>
  <inkml:trace contextRef="#ctx0" brushRef="#br0" timeOffset="-631.572">1007 343 9569 0 0,'0'0'1976'0'0,"9"-5"-580"0"0,-9 5-448 0 0,0 0-72 0 0,0 0-336 0 0,0 0 24 0 0,0 0-456 0 0,0 0-216 0 0,0 0-124 0 0,13-15-368 0 0,-13 15-220 0 0,7-6-1824 0 0</inkml:trace>
  <inkml:trace contextRef="#ctx0" brushRef="#br0" timeOffset="-3944.579">6 159 11341 0 0,'0'0'1646'0'0,"0"0"-307"0"0,0 0-181 0 0,0 0-160 0 0,0 0-280 0 0,0 0-62 0 0,0 0-126 0 0,0 0-65 0 0,0 0-36 0 0,0 0 39 0 0,0 0-155 0 0,-1 7 2 0 0,-4 120 2211 0 0,17 67-1885 0 0,-12-191-829 0 0,0 0-101 0 0,0 12-51 0 0,0-11-55 0 0,-6 22-4785 0 0,6-24-2658 0 0</inkml:trace>
  <inkml:trace contextRef="#ctx0" brushRef="#br0" timeOffset="-3163.92">240 279 10557 0 0,'0'0'1378'0'0,"0"0"-144"0"0,0 0-204 0 0,0 0-117 0 0,0 0-48 0 0,0 0-115 0 0,5 3-112 0 0,171 124 2994 0 0,-172-123-3600 0 0,-1 1 0 0 0,-1 0 1 0 0,1 0-1 0 0,-1 0 0 0 0,0 1 1 0 0,0-1-1 0 0,0 1 1 0 0,-1-1-1 0 0,0 1 0 0 0,0-1 1 0 0,0 1-1 0 0,-1 0 0 0 0,0-1 1 0 0,0 1-1 0 0,0 0 1 0 0,-1 0-1 0 0,0-1 0 0 0,0 1 1 0 0,0-1-1 0 0,-2 4-32 0 0,0-3 9 0 0,-1 0 1 0 0,1-1-1 0 0,-1 0 1 0 0,-1 0-1 0 0,1 0 1 0 0,-1 0-1 0 0,0-1 1 0 0,0 0-1 0 0,0 0 1 0 0,-1 0-1 0 0,1 0 1 0 0,-1-1-1 0 0,0 0 1 0 0,0 0-1 0 0,0-1 1 0 0,0 1-1 0 0,-1-1 1 0 0,1-1-1 0 0,0 1 1 0 0,-1-1-1 0 0,1 0 1 0 0,-1-1-1 0 0,0 0 1 0 0,1 0-1 0 0,-1 0 1 0 0,1-1-1 0 0,-1 0 1 0 0,0 0-1 0 0,1 0 1 0 0,0-1-1 0 0,-1 0 1 0 0,1 0-1 0 0,0-1 1 0 0,0 0-1 0 0,0 0 1 0 0,0 0-1 0 0,1-1 1 0 0,-1 0-10 0 0,5 2 14 0 0,1 0 0 0 0,-1 0-1 0 0,1-1 1 0 0,0 1 0 0 0,0 0 0 0 0,0 0 0 0 0,0 0 0 0 0,0-1 0 0 0,0 1 0 0 0,1 0 0 0 0,-1 0 0 0 0,1 0 0 0 0,-1 0 0 0 0,1 0 0 0 0,0-1 0 0 0,0 1 0 0 0,0 1 0 0 0,0-1-1 0 0,0 0 1 0 0,0 0 0 0 0,1 0 0 0 0,-1 0 0 0 0,1 1 0 0 0,-1-1 0 0 0,1 1 0 0 0,0-1 0 0 0,-1 1 0 0 0,1 0 0 0 0,0 0 0 0 0,0-1 0 0 0,0 1-14 0 0,2-2 31 0 0,44-46 263 0 0,82-108-277 0 0,-115 113-203 0 0,-16 41 177 0 0,0 0 0 0 0,0 1 0 0 0,-1-1 1 0 0,1 0-1 0 0,-1 1 0 0 0,1-1 0 0 0,-1 1 0 0 0,0-1 1 0 0,0 1-1 0 0,0 0 0 0 0,0-1 0 0 0,0 1 0 0 0,-1 1 1 0 0,1-1-1 0 0,-1 0 0 0 0,1 0 0 0 0,-1 1 0 0 0,0 0 1 0 0,0-1-1 0 0,1 1 0 0 0,-1 0 0 0 0,0 0 0 0 0,0 1 1 0 0,0-1-1 0 0,0 0 0 0 0,0 1 0 0 0,0 0 0 0 0,0 0 1 0 0,0 0-1 0 0,0 0 0 0 0,0 0 0 0 0,0 1 0 0 0,0-1 1 0 0,0 1-1 0 0,0 0 0 0 0,-3 1 9 0 0,-83 34-616 0 0,87-35 251 0 0,-18 14-2938 0 0,13-7-3688 0 0</inkml:trace>
  <inkml:trace contextRef="#ctx0" brushRef="#br0" timeOffset="-1895.928">689 547 12025 0 0,'0'0'1507'0'0,"0"0"-176"0"0,0 0-49 0 0,0 0-312 0 0,0 0-109 0 0,0 0-127 0 0,0 0-108 0 0,0 0-141 0 0,0 0-71 0 0,0 0-41 0 0,0 0-13 0 0,0 0-4 0 0,0 0-59 0 0,0 0-84 0 0,0 0 4 0 0,0 0-87 0 0,0 0-44 0 0,0 0-6 0 0,0 0 38 0 0,0 0-19 0 0,0 0 3 0 0,0 0-29 0 0,0 0 31 0 0,0 0-13 0 0,0 0-10 0 0,0 0-60 0 0,0 0 8 0 0,1 4-21 0 0,8 6 268 0 0,-3-41 40 0 0,-2 0-479 0 0,49-124 74 0 0,-52 152 47 0 0,0 0 0 0 0,-1 0 0 0 0,1-1-1 0 0,-1 1 1 0 0,1 0 0 0 0,-1 0 0 0 0,0-1-1 0 0,0 1 1 0 0,-1 0 0 0 0,1-1 0 0 0,-1 1-1 0 0,0 0 1 0 0,1 0 0 0 0,-1 0 0 0 0,-1 0-1 0 0,1 0 1 0 0,0 0 0 0 0,-1 0-1 0 0,1 0 1 0 0,-1 0 0 0 0,0 0 0 0 0,0 1-1 0 0,-1-2 43 0 0,1 3-314 0 0,2 1-118 0 0,-17-3-2299 0 0,14 2-3544 0 0</inkml:trace>
  <inkml:trace contextRef="#ctx0" brushRef="#br0" timeOffset="-1415.766">609 499 9705 0 0,'0'0'1882'0'0,"0"0"-406"0"0,0 0-258 0 0,0 0-204 0 0,0 0-138 0 0,0 0-250 0 0,0 0-100 0 0,7 0-39 0 0,19 0-31 0 0,-20 0-35 0 0,33-3 1523 0 0,12-1-1363 0 0,49-4-473 0 0,-42 1-3442 0 0,-52 7-606 0 0,10 1-9138 0 0</inkml:trace>
  <inkml:trace contextRef="#ctx0" brushRef="#br0" timeOffset="-916.571">1074 423 10125 0 0,'0'0'1503'0'0,"0"0"-377"0"0,0 0-176 0 0,0 0-199 0 0,0 0-17 0 0,0 0-151 0 0,0 0-8 0 0,0 0-142 0 0,4 5-105 0 0,11 101 2511 0 0,-16-96-2790 0 0,0 1 1 0 0,-1 0-1 0 0,-1-1 0 0 0,1 0 0 0 0,-1 0 0 0 0,-1 1 1 0 0,0-2-1 0 0,-1 1 0 0 0,0 0 0 0 0,0-1 0 0 0,-1 0 1 0 0,0 0-1 0 0,0-1 0 0 0,-1 0 0 0 0,-1 0 0 0 0,1 0 1 0 0,-1-1-1 0 0,0 0 0 0 0,-1-1 0 0 0,1 0 0 0 0,-1 0 1 0 0,-1 0-1 0 0,1-2 0 0 0,-5 3-49 0 0,-70-11-3971 0 0,73 0 1775 0 0</inkml:trace>
  <inkml:trace contextRef="#ctx0" brushRef="#br0" timeOffset="-631.572">1006 343 9569 0 0,'0'0'1976'0'0,"9"-5"-580"0"0,-9 5-448 0 0,0 0-72 0 0,0 0-336 0 0,0 0 24 0 0,0 0-456 0 0,0 0-216 0 0,0 0-124 0 0,13-15-368 0 0,-13 15-220 0 0,7-6-1824 0 0</inkml:trace>
  <inkml:trace contextRef="#ctx0" brushRef="#br0">1312 128 9485 0 0,'-10'47'6002'0'0,"5"51"-1498"0"0,5-94-4280 0 0,0-4-58 0 0,0 3-14 0 0,4 11 26 0 0,-4-10-92 0 0,0-4 0 0 0,17 9 203 0 0,6-21-575 0 0,0 0 0 0 0,0-2 0 0 0,-1 0 0 0 0,-1-2 0 0 0,-1 0-1 0 0,0-1 1 0 0,-1-1 0 0 0,-1-1 0 0 0,-1-1 0 0 0,0 0 0 0 0,-2-1 0 0 0,0-1 0 0 0,5-12 286 0 0,-72 159 3113 0 0,-58 160-2618 0 0,109-283-685 0 0,-6 18-1093 0 0,2-9-4033 0 0,5-11-6132 0 0</inkml:trace>
  <inkml:trace contextRef="#ctx0" brushRef="#br0" timeOffset="3736.339">1640 419 9949 0 0,'0'0'1472'0'0,"0"0"-38"0"0,0 0-391 0 0,0 0-312 0 0,0 0-45 0 0,0 0 68 0 0,0 0-197 0 0,0 0-179 0 0,0 0-21 0 0,0 0 79 0 0,0 0-119 0 0,0 0 7 0 0,0 0-6 0 0,0 0-29 0 0,0 0-83 0 0,0 0-60 0 0,0 0 41 0 0,0 0-25 0 0,0 0-56 0 0,0 0 13 0 0,0 0-27 0 0,0 0 8 0 0,0 0 20 0 0,0 0 79 0 0,0 0-114 0 0,0 0-32 0 0,0 0 7 0 0,0 0 37 0 0,0 0-37 0 0,0 0 38 0 0,0 0-1 0 0,0 0-47 0 0,0 0-69 0 0,0 0 50 0 0,0 0 42 0 0,0 0 23 0 0,0 0-53 0 0,0 0 24 0 0,0 0-7 0 0,0 0-5 0 0,0 0-50 0 0,0 0-41 0 0,0 0 46 0 0,0 0-16 0 0,0 0 54 0 0,0 0-58 0 0,0 0 46 0 0,0 0 14 0 0,2 4-23 0 0,-2-5-18 0 0,0 1-1 0 0,1 0 1 0 0,-1-1-1 0 0,0 1 1 0 0,0-1-1 0 0,1 1 1 0 0,-1 0 0 0 0,0-1-1 0 0,0 1 1 0 0,1 0-1 0 0,-1 0 1 0 0,0-1 0 0 0,1 1-1 0 0,-1 0 1 0 0,0 0-1 0 0,1-1 1 0 0,-1 1 0 0 0,1 0-1 0 0,-1 0 1 0 0,0 0-1 0 0,1 0 1 0 0,-1-1-1 0 0,1 1 1 0 0,-1 0 0 0 0,1 0-1 0 0,-1 0 1 0 0,0 0-1 0 0,1 0 1 0 0,-1 0 0 0 0,1 0-1 0 0,-1 0 1 0 0,1 0-1 0 0,-1 1-8 0 0,0-1 1 0 0,0 0 56 0 0,0 0-43 0 0,0 0-6 0 0,1-2-32 0 0,3-4 10 0 0,-3 4 10 0 0,-1 2 28 0 0,0 0-40 0 0,0 0 8 0 0,0 0 33 0 0,0 0-22 0 0,24-36 166 0 0,-23 35-93 0 0,7-13 4 0 0,93-135-176 0 0,-100 147 49 0 0,28-45-193 0 0,-28 45 212 0 0,-1 2-9 0 0,0 0 54 0 0,0 0-9 0 0,16-30-165 0 0,-6 17 375 0 0,-10 24-125 0 0,-16 50-139 0 0,4-17-51 0 0,-3 17 390 0 0,15-58-262 0 0,2 35 3 0 0,-1-35-33 0 0,-1-3 21 0 0,0 0 2 0 0,18 1 39 0 0,-5-9-110 0 0,-1 0-1 0 0,0-2 0 0 0,-1 1 1 0 0,0-2-1 0 0,0 1 1 0 0,-1-1-1 0 0,0-1 1 0 0,-1 0-1 0 0,-1 0 1 0 0,0-1-1 0 0,0 0 1 0 0,1-6 47 0 0,64-84-319 0 0,-52 73 198 0 0,-20 28 61 0 0,-1 2-21 0 0,0 0 22 0 0,0 0 53 0 0,0 0-7 0 0,0 0 42 0 0,-9 36-2 0 0,-66 150 613 0 0,47-58-207 0 0,28-126-404 0 0,-1 30-119 0 0,2-21-2855 0 0,6-2-933 0 0,-6-7-6208 0 0</inkml:trace>
  <inkml:trace contextRef="#ctx0" brushRef="#br0" timeOffset="4584.637">2243 105 9485 0 0,'0'0'1591'0'0,"0"0"-194"0"0,0 0-199 0 0,-1 8-182 0 0,-37 144 4887 0 0,8-50-4127 0 0,29-99-1665 0 0,-1 41 493 0 0,11-40-560 0 0,-6-3 4 0 0,-3-1 12 0 0,4-3-23 0 0,61-46-191 0 0,-24 14 76 0 0,-40 33 43 0 0,-1 2 59 0 0,0 0 8 0 0,0 0-43 0 0,0 0-2 0 0,0 0 18 0 0,0 0 46 0 0,2 5-27 0 0,14 45 249 0 0,-15-48-196 0 0,20 41-8 0 0,-11-27 5 0 0,-8-15-61 0 0,-2-1-72 0 0,0 0 70 0 0,0 0 17 0 0,0 0-12 0 0,5-2-9 0 0,0 0-1 0 0,1-1 0 0 0,-1 0 0 0 0,0 0 1 0 0,0 0-1 0 0,0-1 0 0 0,-1 1 0 0 0,1-1 0 0 0,-1 0 1 0 0,0-1-1 0 0,0 1 0 0 0,0-1 0 0 0,-1 0 0 0 0,0 1 1 0 0,0-2-1 0 0,0 1 0 0 0,0 0 0 0 0,-1-1 1 0 0,1-1-8 0 0,15-22-15 0 0,112-144-2264 0 0,-126 163-1630 0 0,-4 9-3670 0 0</inkml:trace>
  <inkml:trace contextRef="#ctx0" brushRef="#br0" timeOffset="24784.002">2368 110 1488 0 0,'0'0'1094'0'0,"2"-20"2941"0"0,-19-2-4855 0 0,7 9 3516 0 0,9 11-2501 0 0,1 2-178 0 0,0 0 91 0 0,0 0 111 0 0,0 0 161 0 0,0 0-350 0 0,0 0 142 0 0,0 0-104 0 0,0 0-74 0 0,0 0 138 0 0,0 0-204 0 0,0 0-63 0 0,0 0 246 0 0,0 0 72 0 0,0 0-54 0 0,0 0 31 0 0,0 0-272 0 0,0 0-307 0 0,-25 29 1362 0 0,-42 146 4480 0 0,68-58-1677 0 0,23-87-3469 0 0,-24-30-271 0 0,0-1 0 0 0,1 1 0 0 0,-1-1 0 0 0,0 1 0 0 0,1-1-1 0 0,-1 1 1 0 0,1 0 0 0 0,-1-1 0 0 0,1 1 0 0 0,-1-1 0 0 0,1 1 0 0 0,-1 0 0 0 0,1 0 0 0 0,-1-1 0 0 0,1 1 0 0 0,-1 0 0 0 0,1 0 0 0 0,0 0 0 0 0,-1-1 0 0 0,1 1 0 0 0,-1 0 0 0 0,1 0-1 0 0,0 0 1 0 0,-1 0 0 0 0,1 0 0 0 0,-1 0 0 0 0,1 0 0 0 0,0 0 0 0 0,-1 1 0 0 0,1-1 0 0 0,-1 0 0 0 0,1 0 0 0 0,0 0 0 0 0,-1 1 0 0 0,1-1 0 0 0,-1 0 0 0 0,1 0 0 0 0,-1 1 0 0 0,1-1-1 0 0,-1 1 1 0 0,1-1 0 0 0,-1 0 0 0 0,0 1 0 0 0,1-1 0 0 0,-1 1 0 0 0,1-1 0 0 0,-1 1 0 0 0,0-1 0 0 0,0 1 0 0 0,1-1 0 0 0,-1 1 0 0 0,0 0-6 0 0,8-10-190 0 0,178-185 251 0 0,-57 65 168 0 0,-98 98-251 0 0,-29 30 45 0 0,-1-1 13 0 0,3-4-22 0 0,4-3-299 0 0,-20 29 249 0 0,-258 243-263 0 0,131-163 596 0 0,138-99-265 0 0,-12 12 505 0 0,3-3-4979 0 0,10-10 2921 0 0</inkml:trace>
  <inkml:trace contextRef="#ctx0" brushRef="#br0" timeOffset="25555.377">2769 185 10281 0 0,'-45'59'6675'0'0,"-15"17"-4268"0"0,-89 93 371 0 0,258-315-1923 0 0,-13 45-1044 0 0,-94 99 251 0 0,-2 2-52 0 0,0 0-3 0 0,19 29 4 0 0,-27 206 156 0 0,21-58 713 0 0,-44-239-960 0 0,24 54 6 0 0,-1 1-1 0 0,1 0 0 0 0,-1 0 1 0 0,0 1-1 0 0,-1 0 0 0 0,0 0 1 0 0,1 1-1 0 0,-2 0 1 0 0,1 1-1 0 0,-1 0 0 0 0,1 0 1 0 0,-10-2 74 0 0,16 6-360 0 0,-27-12-3469 0 0,24 7-2838 0 0</inkml:trace>
  <inkml:trace contextRef="#ctx0" brushRef="#br0" timeOffset="26817.284">2487 95 6549 0 0,'0'0'1522'0'0,"0"0"-276"0"0,-38-25 5780 0 0,37 24-6920 0 0,-35-34 1005 0 0,35 34-1055 0 0,1 1-58 0 0,0 0 38 0 0,-1-1 86 0 0,-5-4-32 0 0,5 3-87 0 0,1 2 56 0 0,-21-25 43 0 0,-4 48 2977 0 0,25-21-3006 0 0,-3 59 911 0 0,-27 233 191 0 0,30-292-1185 0 0,-7 54 341 0 0,-7-16-183 0 0,13-38-175 0 0,1-2-23 0 0,0 0 53 0 0,0 0-11 0 0,0 0 26 0 0,0 0-60 0 0,0 0 13 0 0,0 0-3 0 0,0 0 43 0 0,0 0-37 0 0,0 0 27 0 0,0 0 9 0 0,0 0-23 0 0,0 0 53 0 0,0 0-45 0 0,0 0-9 0 0,0 0 1 0 0,3-6 26 0 0,37-59-211 0 0,2 1 0 0 0,3 2 0 0 0,3 2-1 0 0,2 3 1 0 0,10-6 198 0 0,-28 33-673 0 0,-31 29 303 0 0,14-7-2791 0 0,-11 7-3714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06T16:19:31.460"/>
    </inkml:context>
    <inkml:brush xml:id="br0">
      <inkml:brushProperty name="width" value="0.05" units="cm"/>
      <inkml:brushProperty name="height" value="0.05" units="cm"/>
    </inkml:brush>
  </inkml:definitions>
  <inkml:trace contextRef="#ctx0" brushRef="#br0">529 727 8285 0 0,'0'0'1080'0'0,"0"0"-8"0"0,0 0-424 0 0,0 0-120 0 0,0 0 12 0 0,0 0-64 0 0,0 0-284 0 0,0 0-324 0 0,0 0 204 0 0,0 0-72 0 0,0 0 24 0 0,0 0-48 0 0,0 0-292 0 0,0 0 188 0 0,0 0-336 0 0,0 0-304 0 0,0 0-952 0 0,0-13-3349 0 0</inkml:trace>
  <inkml:trace contextRef="#ctx0" brushRef="#br0" timeOffset="4322.047">900 845 3532 0 0,'-27'-26'3099'0'0,"15"15"-2762"0"0,-1 1 1 0 0,-1 0-1 0 0,0 1 1 0 0,0 0-1 0 0,-1 1 1 0 0,0 1-1 0 0,0 1 1 0 0,-1 0 0 0 0,0 1-1 0 0,0 0 1 0 0,0 1-1 0 0,-1 1 1 0 0,1 1-1 0 0,-1 0 1 0 0,1 1-1 0 0,-1 1 1 0 0,0 1 0 0 0,1 0-1 0 0,-1 1 1 0 0,-14 4-338 0 0,28-6 77 0 0,-21 3 93 0 0,1 1 0 0 0,-1 0 0 0 0,1 2 0 0 0,-1 1 0 0 0,2 1 0 0 0,-1 1 0 0 0,1 1 0 0 0,1 1 0 0 0,0 1 0 0 0,0 1 0 0 0,1 0 1 0 0,1 2-1 0 0,0 0 0 0 0,1 1 0 0 0,1 1 0 0 0,0 1 0 0 0,2 0 0 0 0,0 1 0 0 0,1 1 0 0 0,1 0 0 0 0,-3 7-170 0 0,8-11 106 0 0,1 0-1 0 0,1 1 1 0 0,0 0-1 0 0,1 0 1 0 0,1 0-1 0 0,1 0 1 0 0,0 1-1 0 0,1 0 1 0 0,1-1-1 0 0,1 1 1 0 0,0 0-1 0 0,2 3-105 0 0,-2-14-5 0 0,1 1-1 0 0,1-1 1 0 0,-1 0 0 0 0,1 1 0 0 0,0-1-1 0 0,1 0 1 0 0,0 0 0 0 0,0 0 0 0 0,0-1-1 0 0,1 1 1 0 0,0-1 0 0 0,0 0 0 0 0,1 0-1 0 0,-1 0 1 0 0,1 0 0 0 0,1-1 0 0 0,-1 0-1 0 0,1 0 1 0 0,0 0 0 0 0,0-1 0 0 0,0 0-1 0 0,1 0 1 0 0,-1-1 0 0 0,1 1 0 0 0,0-1-1 0 0,0-1 1 0 0,0 0 0 0 0,0 0 0 0 0,5 1 5 0 0,22 4-76 0 0,1-2 1 0 0,0-1-1 0 0,0-2 1 0 0,0-1-1 0 0,0-2 1 0 0,0-1-1 0 0,-1-2 0 0 0,1-1 1 0 0,-1-2-1 0 0,0-1 1 0 0,7-4 75 0 0,-14 3-8 0 0,0-1-1 0 0,-1-1 1 0 0,0-2-1 0 0,0 0 1 0 0,-1-2 0 0 0,-1 0-1 0 0,-1-2 1 0 0,0 0 0 0 0,-1-2-1 0 0,-1-1 1 0 0,0-1 8 0 0,-7 3-46 0 0,-2 1-1 0 0,0-2 1 0 0,-1 1 0 0 0,-1-2-1 0 0,-1 1 1 0 0,-1-1 0 0 0,-1-1-1 0 0,4-15 47 0 0,-6 23 54 0 0,0-3-74 0 0,0 1-1 0 0,0-1 1 0 0,-1 0 0 0 0,-1 0-1 0 0,-1 0 1 0 0,-1 0-1 0 0,0 0 1 0 0,0-1 0 0 0,-2 1-1 0 0,0 0 1 0 0,-1-1 0 0 0,-1-1 20 0 0,-1 11-20 0 0,0 0 0 0 0,0 1 0 0 0,0-1 1 0 0,-1 1-1 0 0,1 0 0 0 0,-2 0 1 0 0,1 1-1 0 0,-1 0 0 0 0,1-1 1 0 0,-2 2-1 0 0,1-1 0 0 0,0 1 0 0 0,-1 0 1 0 0,0 0-1 0 0,0 1 0 0 0,0 0 1 0 0,0 0-1 0 0,0 0 0 0 0,-1 1 1 0 0,1 1-1 0 0,-1-1 0 0 0,-3 1 20 0 0,-21 0 37 0 0,0 1 0 0 0,0 2 0 0 0,0 1 0 0 0,0 2 0 0 0,0 1-1 0 0,1 1 1 0 0,0 2 0 0 0,1 1 0 0 0,-1 1 0 0 0,2 2 0 0 0,-9 6-37 0 0,-17 3 78 0 0,21-9-1663 0 0,18-5 325 0 0</inkml:trace>
  <inkml:trace contextRef="#ctx0" brushRef="#br0" timeOffset="5286.812">291 1107 4628 0 0,'0'0'914'0'0,"0"0"-294"0"0,0 0-21 0 0,0 0 237 0 0,7-3-381 0 0,21-11-34 0 0,-21 11-7 0 0,-7 3-63 0 0,38-33 1525 0 0,19 12-1162 0 0,-54 20-488 0 0,-3 1-120 0 0,3 0-22 0 0,12 0-40 0 0,-12 0-8 0 0,-3 0-35 0 0,3 3 136 0 0,2 96 1980 0 0,-5-97-1888 0 0,11 27 1442 0 0,90-47-318 0 0,-31 1-3592 0 0,-66 17 752 0 0,16 0-898 0 0</inkml:trace>
  <inkml:trace contextRef="#ctx0" brushRef="#br0" timeOffset="6102.045">927 1085 10125 0 0,'0'0'1997'0'0,"0"0"-591"0"0,0 0-299 0 0,0 0 54 0 0,0 0-334 0 0,0 0-138 0 0,0 0-13 0 0,0 0-37 0 0,0 0-154 0 0,0 0 62 0 0,6-1-28 0 0,349-4 2457 0 0,264-41-2335 0 0,-469 46-183 0 0,-89 1-1742 0 0,-1-1-3801 0 0,-60 0-1714 0 0</inkml:trace>
  <inkml:trace contextRef="#ctx0" brushRef="#br0" timeOffset="6655.079">2149 583 9997 0 0,'-29'125'7384'0'0,"12"67"-4135"0"0,-3 354 282 0 0,1-234-4274 0 0,19-310 388 0 0,0-2-48 0 0,0 0-21 0 0,0 0-7 0 0,0 0-262 0 0,1 14-5505 0 0,-1-11-4088 0 0</inkml:trace>
  <inkml:trace contextRef="#ctx0" brushRef="#br0" timeOffset="7699.455">2064 1301 10077 0 0,'0'0'1446'0'0,"0"0"-110"0"0,0 0-150 0 0,0 0-200 0 0,0 0-166 0 0,0 0-39 0 0,0 0-115 0 0,13 10 1967 0 0,272-39 18 0 0,-249 23-2538 0 0,288-53-89 0 0,3 15 0 0 0,51 11-24 0 0,445 28-330 0 0,-591-8-474 0 0,-229 12 633 0 0,22 0-778 0 0,-15-1-4653 0 0,1-2 4381 0 0,-8 2-5094 0 0,-3 2 452 0 0</inkml:trace>
  <inkml:trace contextRef="#ctx0" brushRef="#br0" timeOffset="9282.769">4414 609 7201 0 0,'0'0'1663'0'0,"-1"9"-445"0"0,-20 295 6094 0 0,42-29-4989 0 0,1 241-535 0 0,-29-389-3483 0 0,7-124 1026 0 0,0-3-59 0 0,0 0-83 0 0,1 2-984 0 0,4 11-2399 0 0</inkml:trace>
  <inkml:trace contextRef="#ctx0" brushRef="#br0" timeOffset="11123.21">4419 1441 7825 0 0,'39'-4'5030'0'0,"187"-8"-536"0"0,-138 15-3989 0 0,246-18 75 0 0,169 14 604 0 0,19 30-846 0 0,383 16 221 0 0,-522-7-441 0 0,53 7-227 0 0,-78-54 432 0 0,29-35-541 0 0,82-21 624 0 0,211 35-326 0 0,-163 0 191 0 0,-390 17-364 0 0,-117 13-178 0 0,6-1-162 0 0,-11 0-2633 0 0,-5 1 1108 0 0</inkml:trace>
  <inkml:trace contextRef="#ctx0" brushRef="#br0" timeOffset="12070.243">10489 874 7441 0 0,'-4'96'5527'0'0,"-15"50"-2948"0"0,2-5-1208 0 0,-12 438 691 0 0,14-490-4265 0 0,14-87 1652 0 0,-5 15-2413 0 0,7-9 483 0 0</inkml:trace>
  <inkml:trace contextRef="#ctx0" brushRef="#br0" timeOffset="12882.632">10373 1531 10709 0 0,'0'0'1724'0'0,"0"0"-452"0"0,6 1-231 0 0,114 6 4684 0 0,580-33-2368 0 0,-414 31-3538 0 0,-225-38-1650 0 0,-32 11-2700 0 0,-19 15-2757 0 0</inkml:trace>
  <inkml:trace contextRef="#ctx0" brushRef="#br0" timeOffset="14454.131">11639 900 5913 0 0,'0'0'1920'0'0,"0"0"-583"0"0,0 0-327 0 0,-3 8-7 0 0,-39 204 4350 0 0,30 125-2860 0 0,10-162-1566 0 0,-30 102-469 0 0,21-224-1267 0 0,11-52 528 0 0,0-1-55 0 0,0 0-17 0 0,0 0-89 0 0,0 0-100 0 0,0 0-101 0 0,0 0-202 0 0,0 0-671 0 0,0 0-1342 0 0</inkml:trace>
  <inkml:trace contextRef="#ctx0" brushRef="#br0" timeOffset="15483.425">11668 1605 7485 0 0,'0'0'1474'0'0,"0"0"-283"0"0,0 0-487 0 0,0 0 96 0 0,0 0-166 0 0,0 0 23 0 0,0 0-115 0 0,0 0-92 0 0,0 0 41 0 0,0 0-24 0 0,0 0-103 0 0,0 0-135 0 0,0 0-37 0 0,0 0 139 0 0,0 0-25 0 0,0 0-67 0 0,0 0-202 0 0,0 0 104 0 0,0 0 25 0 0,0 0 23 0 0,0 0-24 0 0,0 0-9 0 0,0 0-40 0 0,0 0-123 0 0,0 0 128 0 0,0 0-28 0 0,0 0 84 0 0,0 0 24 0 0,0 0-13 0 0,0 0-38 0 0,0 0-97 0 0,0 0 18 0 0,0 0 94 0 0,0 0 11 0 0,0 0 5 0 0,0 0-2 0 0,0 0 25 0 0,0 0-154 0 0,0 0 22 0 0,0 0 69 0 0,0 0 69 0 0,0 0 50 0 0,0 0-48 0 0,0 0-20 0 0,0 0-26 0 0,0 0 8 0 0,6 2 42 0 0,14 4-75 0 0,-15-4 40 0 0,-5-2-3 0 0,0 0-24 0 0,4-1-32 0 0,12-1 21 0 0,-12 1-16 0 0,48-5 827 0 0,245-12-339 0 0,173 49-786 0 0,-389-21-2541 0 0,-73 1-1152 0 0,-6-9-3774 0 0</inkml:trace>
  <inkml:trace contextRef="#ctx0" brushRef="#br0" timeOffset="16401.977">12582 1747 10901 0 0,'0'0'1634'0'0,"0"0"-326"0"0,0 0-244 0 0,0 0-54 0 0,0 0-247 0 0,0 0-119 0 0,-5 5 88 0 0,-50 47 1020 0 0,-3-2 0 0 0,-2-3 0 0 0,-58 34-1752 0 0,69-47 331 0 0,-69 37-965 0 0,66-45-3657 0 0,50-26-2746 0 0</inkml:trace>
  <inkml:trace contextRef="#ctx0" brushRef="#br0" timeOffset="24167.071">50 2090 7593 0 0,'0'0'1628'0'0,"0"0"-403"0"0,0 0-205 0 0,0 0 36 0 0,0 0-183 0 0,0 0-221 0 0,-1 5-120 0 0,-1 12-118 0 0,1-12 66 0 0,-2 41 2249 0 0,-29 167-233 0 0,27-195-2507 0 0,5-17-7 0 0,-1 18-2343 0 0,0-16 1955 0 0,-2 4 401 0 0,3-1-4718 0 0,0-6-1410 0 0</inkml:trace>
  <inkml:trace contextRef="#ctx0" brushRef="#br0" timeOffset="24918.68">207 2222 9261 0 0,'0'0'1761'0'0,"0"0"-415"0"0,0 0-236 0 0,0 0-57 0 0,0 0-220 0 0,0 0-118 0 0,0 0-63 0 0,0 0-73 0 0,0 0-89 0 0,0 0-69 0 0,0 0-178 0 0,6 3-1 0 0,132 36 1848 0 0,-137-36-2086 0 0,0 0 1 0 0,0-1-1 0 0,0 1 1 0 0,0 0-1 0 0,-1-1 0 0 0,1 1 1 0 0,-1 0-1 0 0,0 0 1 0 0,1-1-1 0 0,-1 1 0 0 0,-1 0 1 0 0,1 0-1 0 0,0 0 1 0 0,-1-1-1 0 0,1 1 1 0 0,-1 0-1 0 0,0-1 0 0 0,0 1 1 0 0,0 0-1 0 0,0-1 1 0 0,0 1-1 0 0,-1-1 0 0 0,1 0 1 0 0,-1 1-1 0 0,1-1 1 0 0,-1 0-1 0 0,0 0 0 0 0,0 0 1 0 0,0 0-1 0 0,0 0 1 0 0,0 0-1 0 0,-1-1 1 0 0,1 1-1 0 0,-1-1-4 0 0,3 0 2 0 0,-41 43 283 0 0,40-43-211 0 0,1-1-16 0 0,-2 14-87 0 0,61 54 530 0 0,-75-9-368 0 0,9-52-223 0 0,-1-1 0 0 0,1 0 1 0 0,-1 0-1 0 0,0-1 0 0 0,0 0 0 0 0,-1 0 1 0 0,1 0-1 0 0,-1-2 0 0 0,0 1 0 0 0,0-1 1 0 0,0 0-1 0 0,-1-1 0 0 0,1 0 0 0 0,-10 1 90 0 0,16-3-393 0 0,-3 0-137 0 0,-35-5-3485 0 0,38 5-2223 0 0</inkml:trace>
  <inkml:trace contextRef="#ctx0" brushRef="#br0" timeOffset="25222.792">556 2587 11257 0 0,'0'0'1740'0'0,"0"0"-492"0"0,0 0-332 0 0,0 0-144 0 0,0 0-263 0 0,0 0-185 0 0,0 0-56 0 0,0 0-8 0 0,0 0-100 0 0,0 0-300 0 0,0 0-244 0 0,0 0-189 0 0,0 0 13 0 0,0 0-324 0 0,0 0-764 0 0,44-20-4760 0 0</inkml:trace>
  <inkml:trace contextRef="#ctx0" brushRef="#br0" timeOffset="25666.068">741 2329 9225 0 0,'0'0'1548'0'0,"0"0"-345"0"0,0 0-148 0 0,0 0-147 0 0,4 2-201 0 0,127 70 3082 0 0,-129-71-3777 0 0,0 1-1 0 0,-1-1 1 0 0,1 1 0 0 0,-1 0-1 0 0,0 0 1 0 0,1 0 0 0 0,-1 0-1 0 0,0 0 1 0 0,0 0 0 0 0,0 0-1 0 0,0 0 1 0 0,-1 1 0 0 0,1-1-1 0 0,0 0 1 0 0,-1 0 0 0 0,0 1-1 0 0,1-1 1 0 0,-1 0 0 0 0,0 1-1 0 0,0-1 1 0 0,-1 0 0 0 0,1 1-1 0 0,0-1 1 0 0,-1 0 0 0 0,1 0-1 0 0,-1 1 1 0 0,0-1-1 0 0,0 0 1 0 0,0 0 0 0 0,0 0-1 0 0,0 0 1 0 0,0 0 0 0 0,0 0-1 0 0,-1 0 1 0 0,1 0 0 0 0,-1 0-1 0 0,1-1 1 0 0,-1 1 0 0 0,0-1-1 0 0,0 1-11 0 0,-77 47-1445 0 0,77-48 823 0 0,-3-1-597 0 0,-17 3-727 0 0</inkml:trace>
  <inkml:trace contextRef="#ctx0" brushRef="#br0" timeOffset="26006.128">742 2309 9869 0 0,'25'-10'4927'0'0,"140"-48"353"0"0,-59 28-6540 0 0,-36 17-4599 0 0,-57 12-57 0 0</inkml:trace>
  <inkml:trace contextRef="#ctx0" brushRef="#br0" timeOffset="27686.887">1277 2328 9261 0 0,'-96'84'7951'0'0,"-62"23"-4014"0"0,141-84-2474 0 0,54-8-1118 0 0,190 49 19 0 0,-225-64-679 0 0,0 1-302 0 0,9 0 667 0 0,-3-1-3075 0 0,7-3-2808 0 0</inkml:trace>
  <inkml:trace contextRef="#ctx0" brushRef="#br0" timeOffset="28139.167">1414 2465 8761 0 0,'-37'58'8239'0'0,"37"-56"-7863"0"0,33 33 1765 0 0,-31-34-1877 0 0,49-17 437 0 0,-43 9-755 0 0,-1 0 1 0 0,0 0-1 0 0,0-1 1 0 0,-1 0 0 0 0,0 0-1 0 0,0-1 1 0 0,-1 0-1 0 0,0 0 1 0 0,0 0-1 0 0,-1 0 1 0 0,0-1-1 0 0,-1 0 1 0 0,0 1-1 0 0,-1-1 1 0 0,0-1-1 0 0,1-8 54 0 0,-4 17-135 0 0,0 1 0 0 0,1-1 0 0 0,-1 0 0 0 0,0 1 1 0 0,0-1-1 0 0,0 1 0 0 0,0-1 0 0 0,0 1 0 0 0,0-1 0 0 0,0 1 0 0 0,-1-1 0 0 0,1 1 0 0 0,0 0 0 0 0,-1 0 0 0 0,1 0 0 0 0,-1 0 0 0 0,1 0 0 0 0,-1 0 0 0 0,0 0 0 0 0,1 1 0 0 0,-1-1 0 0 0,0 0 0 0 0,0 1 0 0 0,1 0 0 0 0,-1-1 0 0 0,0 1 0 0 0,0 0 0 0 0,0 0 0 0 0,1 0 0 0 0,-1 0 0 0 0,0 0 0 0 0,0 0 0 0 0,0 1 0 0 0,0-1 0 0 0,1 0 0 0 0,-1 1 0 0 0,0 0 0 0 0,1-1 0 0 0,-1 1 0 0 0,0 0 0 0 0,1 0 0 0 0,-1 0 0 0 0,1 0 0 0 0,-1 0 0 0 0,1 0 0 0 0,-1 0 0 0 0,1 1 135 0 0,-22 7-3745 0 0</inkml:trace>
  <inkml:trace contextRef="#ctx0" brushRef="#br0" timeOffset="29553.608">1822 2356 8761 0 0,'0'0'1489'0'0,"0"0"-157"0"0,0 0-198 0 0,0 0-231 0 0,0 0-134 0 0,0 0-86 0 0,0 0-73 0 0,0 0-63 0 0,0 0-172 0 0,0 0 0 0 0,0 0 34 0 0,1 7-22 0 0,-7 120 1522 0 0,5-112-1988 0 0,-2-1-1 0 0,0 1 1 0 0,-1 0 0 0 0,0-1-1 0 0,-1 1 1 0 0,-1-1 0 0 0,0-1-1 0 0,-1 1 1 0 0,0-1 0 0 0,-6 6 79 0 0,12-17-628 0 0,-1 1-254 0 0,-5 11-613 0 0,5-5-1181 0 0</inkml:trace>
  <inkml:trace contextRef="#ctx0" brushRef="#br0" timeOffset="29966.608">1751 2566 8421 0 0,'-31'14'11064'0'0,"254"69"-9360"0"0,-160-62-2788 0 0,-61-20 533 0 0,-2-1-174 0 0,0 0-80 0 0,3 1-381 0 0,14 5-887 0 0</inkml:trace>
  <inkml:trace contextRef="#ctx0" brushRef="#br0" timeOffset="30471.033">2223 2435 10029 0 0,'0'0'1425'0'0,"0"0"-183"0"0,0 0-377 0 0,0 6-94 0 0,6 195 6146 0 0,-6-199-6788 0 0,0-1-117 0 0,0-1-1 0 0,0 1 1 0 0,0 0 0 0 0,0-1-1 0 0,0 1 1 0 0,0 0-1 0 0,0-1 1 0 0,0 1 0 0 0,0 0-1 0 0,0-1 1 0 0,0 1 0 0 0,0 0-1 0 0,0-1 1 0 0,1 1 0 0 0,-1 0-1 0 0,0-1 1 0 0,0 1 0 0 0,1 0-1 0 0,-1-1 1 0 0,1 1 0 0 0,-1-1-1 0 0,0 1 1 0 0,1-1 0 0 0,-1 1-1 0 0,1-1 1 0 0,-1 1-1 0 0,1-1 1 0 0,-1 1 0 0 0,1-1-1 0 0,0 0 1 0 0,-1 1 0 0 0,1-1-1 0 0,-1 0 1 0 0,1 0 0 0 0,0 1-1 0 0,-1-1 1 0 0,1 0 0 0 0,0 0-1 0 0,-1 0 1 0 0,1 0 0 0 0,0 0-1 0 0,-1 0 1 0 0,1 0-1 0 0,0 0 1 0 0,0 0 0 0 0,-1 0-1 0 0,1 0 1 0 0,0 0 0 0 0,-1 0-1 0 0,1-1 1 0 0,0 1 0 0 0,-1 0-1 0 0,1 0 1 0 0,-1-1 0 0 0,1 1-1 0 0,0-1 1 0 0,-1 1 0 0 0,1 0-1 0 0,-1-1 1 0 0,1 1-1 0 0,-1-1 1 0 0,1 1 0 0 0,-1-1-1 0 0,0 1 1 0 0,1-2-12 0 0,37-33 226 0 0,143-122-2472 0 0,-179 156 1639 0 0,23-21-4506 0 0,-24 21 587 0 0</inkml:trace>
  <inkml:trace contextRef="#ctx0" brushRef="#br0" timeOffset="31270.089">1800 2565 1776 0 0,'0'0'1794'0'0,"0"0"-996"0"0,0 0-58 0 0,0 0-179 0 0,0 0 179 0 0,0 0 166 0 0,0 0-114 0 0,0 0-225 0 0,18-15 2573 0 0,69-21 726 0 0,15-5-2913 0 0,-85 37-998 0 0,21-4-4123 0 0,-38 8 2457 0 0</inkml:trace>
  <inkml:trace contextRef="#ctx0" brushRef="#br0" timeOffset="33906.304">2118 344 5913 0 0,'0'0'1056'0'0,"0"0"80"0"0,0 0-272 0 0,0 0-137 0 0,0 0-335 0 0,0 0-33 0 0,10-15 2182 0 0,-3-11-1964 0 0,-5 15 7431 0 0,-18 126-7442 0 0,16-113-689 0 0,0-2-161 0 0,0 0-154 0 0,0 0-159 0 0,0 3-1332 0 0,3 10-4234 0 0</inkml:trace>
  <inkml:trace contextRef="#ctx0" brushRef="#br0" timeOffset="34415.65">1894 73 9173 0 0,'-9'5'660'0'0,"-1"1"0"0"0,1 1 0 0 0,0-1 0 0 0,0 1 0 0 0,1 1 0 0 0,0 0 1 0 0,0 0-1 0 0,1 0 0 0 0,0 1 0 0 0,0 0 0 0 0,1 1 0 0 0,1-1 0 0 0,-3 6-660 0 0,6-10 108 0 0,0 0 0 0 0,0 0-1 0 0,1 0 1 0 0,0 0 0 0 0,0 1-1 0 0,0-1 1 0 0,0 0 0 0 0,1 0-1 0 0,0 1 1 0 0,0-1 0 0 0,1 0-1 0 0,-1 1 1 0 0,1-1 0 0 0,0 0-1 0 0,1 0 1 0 0,-1 0 0 0 0,1 0-1 0 0,0 0 1 0 0,0 0 0 0 0,1 0-1 0 0,-1-1 1 0 0,1 1 0 0 0,0-1-1 0 0,0 0 1 0 0,1 1 0 0 0,-1-1-1 0 0,1-1 1 0 0,0 1 0 0 0,1 0-108 0 0,15 10 100 0 0,0-1 1 0 0,1-1-1 0 0,1-1 1 0 0,0-1-1 0 0,1-1 1 0 0,-1-1-1 0 0,2-1 1 0 0,-1-1-1 0 0,1-1 1 0 0,0-1-1 0 0,19 0-100 0 0,-29-1 10 0 0,0-2 1 0 0,1 1-1 0 0,-1-2 1 0 0,1 0-1 0 0,-1-1 0 0 0,1 0 1 0 0,-1-2-1 0 0,0 1 1 0 0,0-2-1 0 0,0 1 0 0 0,0-2 1 0 0,0 0-1 0 0,-1-1 0 0 0,0 0 1 0 0,0-1-1 0 0,-1 0 1 0 0,0-1-1 0 0,0-1 0 0 0,-1 0 1 0 0,0 0-1 0 0,0-1 1 0 0,-1-1-1 0 0,0 1 0 0 0,-1-2 1 0 0,0 1-1 0 0,-1-1 1 0 0,-1 0-1 0 0,1-1 0 0 0,-2 0 1 0 0,0 0-1 0 0,3-12-10 0 0,-7 19-52 0 0,-1 1-1 0 0,0 0 1 0 0,-1-1-1 0 0,1 1 1 0 0,-1-1 0 0 0,0 0-1 0 0,-1 1 1 0 0,1-1-1 0 0,-1 1 1 0 0,0-1 0 0 0,0 1-1 0 0,-1 0 1 0 0,0-1-1 0 0,0 1 1 0 0,0 0 0 0 0,0 0-1 0 0,-1 0 1 0 0,0 1-1 0 0,0-1 1 0 0,0 1 0 0 0,-1-1-1 0 0,1 1 1 0 0,-1 0-1 0 0,0 0 1 0 0,0 0 0 0 0,-1 1-1 0 0,1 0 1 0 0,-1 0-1 0 0,1 0 1 0 0,-1 0 0 0 0,0 1-1 0 0,0-1 1 0 0,0 1-1 0 0,-1 0 1 0 0,1 1 0 0 0,0 0-1 0 0,-1-1 1 0 0,1 2-1 0 0,-4-1 54 0 0,-44 0-2705 0 0,39 2-220 0 0</inkml:trace>
  <inkml:trace contextRef="#ctx0" brushRef="#br0" timeOffset="35786.782">4180 299 9085 0 0,'53'-29'9398'0'0,"34"24"-6991"0"0,-57 6-1889 0 0,-28-1-423 0 0,-2 0-9 0 0,14 14 54 0 0,-161 131 678 0 0,117-117-288 0 0,29-27-465 0 0,1-1 8 0 0,0 0-29 0 0,-1 6 66 0 0,36 7 367 0 0,98-8-517 0 0,-129-5-38 0 0,46-5-2498 0 0,-15-6-1025 0 0,-28 7-3021 0 0</inkml:trace>
  <inkml:trace contextRef="#ctx0" brushRef="#br0" timeOffset="36383.138">4158 133 6857 0 0,'-131'87'7400'0'0,"121"-79"-7133"0"0,1 1 1 0 0,-1 1 0 0 0,2-1 0 0 0,-1 1-1 0 0,1 1 1 0 0,1 0 0 0 0,0 0 0 0 0,0 0-1 0 0,1 1 1 0 0,1 0 0 0 0,0 0 0 0 0,0 0-1 0 0,1 1 1 0 0,1-1 0 0 0,0 1 0 0 0,1 0-1 0 0,0 5-267 0 0,4-7 36 0 0,1 1 0 0 0,0-1-1 0 0,1 0 1 0 0,0 0 0 0 0,0 0 0 0 0,1 0-1 0 0,1-1 1 0 0,0 0 0 0 0,0 0-1 0 0,1-1 1 0 0,0 1 0 0 0,1-1-1 0 0,0-1 1 0 0,0 0 0 0 0,1 0 0 0 0,0 0-1 0 0,1-1 1 0 0,-1-1 0 0 0,1 1-1 0 0,1-2 1 0 0,-1 1 0 0 0,1-2-1 0 0,0 1 1 0 0,0-1 0 0 0,0-1-1 0 0,0 0 1 0 0,1-1 0 0 0,-1 0 0 0 0,1 0-1 0 0,0-1 1 0 0,0-1 0 0 0,-1 0-1 0 0,1-1 1 0 0,0 0 0 0 0,-1-1-1 0 0,1 0 1 0 0,5-2-36 0 0,16-2 34 0 0,-1-2 0 0 0,0-1 0 0 0,0-1 0 0 0,0-2 0 0 0,-1-1 0 0 0,-1-2 0 0 0,-1 0 0 0 0,0-3 0 0 0,-1 0 0 0 0,17-15-34 0 0,-40 30-25 0 0,1 0 0 0 0,-1-1 0 0 0,0 0-1 0 0,0 0 1 0 0,0 0 0 0 0,-1-1 0 0 0,0 0 0 0 0,1 0 0 0 0,-2 0-1 0 0,1 0 1 0 0,0-1 0 0 0,-1 1 0 0 0,0-1 0 0 0,-1 0 0 0 0,1 0-1 0 0,-1 0 1 0 0,0 0 0 0 0,0 0 0 0 0,-1 0 0 0 0,0-1-1 0 0,0 1 1 0 0,0 0 0 0 0,-1-1 0 0 0,0 1 0 0 0,0-1 0 0 0,-1 1-1 0 0,0-1 1 0 0,0 1 0 0 0,0 0 0 0 0,-1 0 0 0 0,0-1 0 0 0,0 1-1 0 0,-1 1 1 0 0,1-1 0 0 0,-1 0 0 0 0,-1 0 0 0 0,1 1-1 0 0,-1 0 1 0 0,0 0 0 0 0,0 0 0 0 0,0 0 0 0 0,-1 0 0 0 0,0 1-1 0 0,0 0 1 0 0,0 0 0 0 0,-5-3 25 0 0,-177-45-2065 0 0,156 46 330 0 0,19 4-1051 0 0</inkml:trace>
  <inkml:trace contextRef="#ctx0" brushRef="#br0" timeOffset="37886.568">10187 319 12381 0 0,'0'0'1647'0'0,"0"0"-343"0"0,0 0-199 0 0,0 0-224 0 0,0 0-128 0 0,0 0-122 0 0,0 0 0 0 0,7 1-70 0 0,199 15 1822 0 0,-205-16-2384 0 0,-1 1 0 0 0,1-1 0 0 0,-1 1 0 0 0,1-1 0 0 0,-1 1-1 0 0,1-1 1 0 0,-1 1 0 0 0,0-1 0 0 0,1 1 0 0 0,-1 0 0 0 0,0-1-1 0 0,1 1 1 0 0,-1 0 0 0 0,0-1 0 0 0,0 1 0 0 0,1 0 0 0 0,-1-1-1 0 0,0 1 1 0 0,0 0 0 0 0,0 0 0 0 0,0-1 0 0 0,0 1 0 0 0,0 0 0 0 0,0-1-1 0 0,0 1 1 0 0,0 0 0 0 0,-1 0 0 0 0,1-1 0 0 0,0 1 0 0 0,0 0-1 0 0,-1-1 1 0 0,1 1 0 0 0,0 0 0 0 0,-1-1 0 0 0,1 1 0 0 0,-1-1-1 0 0,1 1 1 0 0,0-1 0 0 0,-1 1 0 0 0,1-1 0 0 0,-1 1 0 0 0,0-1-1 0 0,1 1 1 0 0,-1-1 0 0 0,1 1 0 0 0,-1-1 0 0 0,0 0 0 0 0,1 1 0 0 0,-1-1-1 0 0,0 0 1 0 0,1 0 0 0 0,-1 0 0 0 0,0 1 1 0 0,0-1 1 0 0,-64 40-44 0 0,64-39 98 0 0,-9 9 331 0 0,86 44-12 0 0,-75-52-380 0 0,-1-2 5 0 0,-15 29-167 0 0,-92 28-801 0 0,58-47-2540 0 0,38-9-3010 0 0</inkml:trace>
  <inkml:trace contextRef="#ctx0" brushRef="#br0" timeOffset="38650.846">9985 297 8905 0 0,'-8'7'639'0'0,"0"1"1"0"0,0 1-1 0 0,1-1 1 0 0,0 1 0 0 0,0 0-1 0 0,1 1 1 0 0,1 0-1 0 0,-1 0 1 0 0,1 0-1 0 0,1 0 1 0 0,0 1-1 0 0,1-1 1 0 0,0 1-1 0 0,-1 6-639 0 0,2-2 235 0 0,0 0 0 0 0,2 1 0 0 0,-1-1 0 0 0,2 0 0 0 0,0 0 0 0 0,1 0 1 0 0,0 0-1 0 0,2 0 0 0 0,-1 0 0 0 0,2 0 0 0 0,0-1 0 0 0,1 0 0 0 0,0 0 0 0 0,1 0 0 0 0,0-1 0 0 0,3 2-235 0 0,-3-6 25 0 0,0 0 0 0 0,0-1 1 0 0,1 0-1 0 0,0 0 1 0 0,0-1-1 0 0,1 0 1 0 0,0-1-1 0 0,0 0 0 0 0,1 0 1 0 0,-1-1-1 0 0,1 0 1 0 0,0-1-1 0 0,1 0 0 0 0,-1 0 1 0 0,1-1-1 0 0,0-1 1 0 0,0 0-1 0 0,-1 0 0 0 0,1-1 1 0 0,1 0-1 0 0,-1-1 1 0 0,0-1-1 0 0,0 0 1 0 0,0 0-1 0 0,0-1 0 0 0,1 0-25 0 0,14-3 37 0 0,-1-1-1 0 0,1-1 0 0 0,-1-1 0 0 0,0-1 1 0 0,-1-1-1 0 0,0-1 0 0 0,-1-2 1 0 0,0 0-1 0 0,-1-1 0 0 0,13-11-36 0 0,-20 12 2 0 0,0-1-1 0 0,0 0 1 0 0,-1-1 0 0 0,-1 0 0 0 0,-1-1-1 0 0,0-1 1 0 0,-1 0 0 0 0,-1-1-1 0 0,0 0 1 0 0,-1 0 0 0 0,-2-1 0 0 0,1 0-1 0 0,-2 0 1 0 0,-1-1 0 0 0,0 1-1 0 0,1-16-1 0 0,-6 29-5 0 0,-1 0-1 0 0,1 0 0 0 0,-1 0 0 0 0,0 0 1 0 0,0 1-1 0 0,0-1 0 0 0,-1 0 0 0 0,0 1 1 0 0,0-1-1 0 0,0 1 0 0 0,-1 0 0 0 0,0 0 0 0 0,0 0 1 0 0,0 0-1 0 0,-1 0 0 0 0,1 0 0 0 0,-1 1 1 0 0,0 0-1 0 0,-1 0 0 0 0,1 0 0 0 0,-1 0 1 0 0,1 1-1 0 0,-1 0 0 0 0,0 0 0 0 0,0 0 1 0 0,-1 0-1 0 0,1 1 0 0 0,-2-1 6 0 0,-160-42 95 0 0,138 42-181 0 0,1 1-1 0 0,0 1 0 0 0,-1 2 1 0 0,1 1-1 0 0,-1 1 0 0 0,1 1 0 0 0,0 2 1 0 0,1 0-1 0 0,-1 2 0 0 0,2 1 0 0 0,-1 2 1 0 0,1 0-1 0 0,0 2 0 0 0,-17 12 87 0 0,30-7-2654 0 0,7-8-3764 0 0</inkml:trace>
  <inkml:trace contextRef="#ctx0" brushRef="#br0" timeOffset="39667.011">11699 239 7825 0 0,'-49'90'8605'0'0,"42"-35"-5709"0"0,6-52-2809 0 0,1-3-55 0 0,20 18 433 0 0,-16-18-404 0 0,19-2 287 0 0,13-6-246 0 0,37-8-500 0 0,-45 11-4048 0 0,-24 5 722 0 0</inkml:trace>
  <inkml:trace contextRef="#ctx0" brushRef="#br0" timeOffset="39938.044">11767 398 11573 0 0,'-35'54'6394'0'0,"8"37"-2486"0"0,27-89-3802 0 0,-2 18-922 0 0,-2-5-137 0 0,1-5-2607 0 0,3-8-4711 0 0</inkml:trace>
  <inkml:trace contextRef="#ctx0" brushRef="#br0" timeOffset="40706.575">11890 70 8029 0 0,'0'0'1529'0'0,"0"0"-437"0"0,0 0-271 0 0,0 0 132 0 0,-16-8 1592 0 0,0 5-2142 0 0,-1 1 0 0 0,1 0 0 0 0,-1 1 0 0 0,0 1 0 0 0,0 0 0 0 0,1 1 0 0 0,-1 1 0 0 0,0 1 0 0 0,1 1 0 0 0,0 0 0 0 0,-1 0 0 0 0,2 2 0 0 0,-8 4-403 0 0,-8 5 268 0 0,0 2 1 0 0,2 1 0 0 0,0 2 0 0 0,2 1-1 0 0,0 1 1 0 0,1 1 0 0 0,1 1-1 0 0,1 1 1 0 0,-12 19-269 0 0,31-39 34 0 0,0 0 0 0 0,0 0 0 0 0,0 1 1 0 0,1 0-1 0 0,0 0 0 0 0,0 0 0 0 0,1 0 0 0 0,0 1 0 0 0,0-1 0 0 0,0 1 1 0 0,1 0-1 0 0,0 0 0 0 0,0 0 0 0 0,1 0 0 0 0,0 0 0 0 0,0 0 0 0 0,1 0 1 0 0,-1 0-1 0 0,2 0 0 0 0,-1 0 0 0 0,1 1 0 0 0,0-1 0 0 0,0 0 0 0 0,1 0 1 0 0,0 0-1 0 0,0-1 0 0 0,1 1 0 0 0,0 0 0 0 0,0-1 0 0 0,0 0 0 0 0,1 1 1 0 0,0-1-1 0 0,0-1 0 0 0,1 1 0 0 0,0-1 0 0 0,-1 1 0 0 0,2-2 0 0 0,-1 1 1 0 0,5 3-35 0 0,11 4 5 0 0,0-1 0 0 0,2 0 0 0 0,-1-2 0 0 0,1 0 0 0 0,0-2 0 0 0,1 0 0 0 0,-1-2 1 0 0,1-1-1 0 0,0 0 0 0 0,1-2 0 0 0,-1-1 0 0 0,0-1 0 0 0,1-1 0 0 0,-1-1 1 0 0,0-1-1 0 0,0-1 0 0 0,0-1 0 0 0,0-1 0 0 0,-1-2 0 0 0,0 0 0 0 0,-1-1 0 0 0,1-1 1 0 0,-2-1-1 0 0,0-1 0 0 0,0-1 0 0 0,-1-1 0 0 0,-1-1 0 0 0,0-1 0 0 0,-1 0 1 0 0,14-16-6 0 0,-28 27-20 0 0,0 0 1 0 0,0 0-1 0 0,0 0 1 0 0,-1-1 0 0 0,0 1-1 0 0,0-1 1 0 0,0 0 0 0 0,-1 0-1 0 0,0 0 1 0 0,0 0 0 0 0,0 0-1 0 0,-1 0 1 0 0,0-1-1 0 0,0 1 1 0 0,0 0 0 0 0,-1-1-1 0 0,0 1 1 0 0,-1 0 0 0 0,1-1-1 0 0,-1 1 1 0 0,0 0-1 0 0,-1-1 1 0 0,1 1 0 0 0,-1 0-1 0 0,0 0 1 0 0,-1 0 0 0 0,0 0-1 0 0,0 1 1 0 0,0-1 19 0 0,-4-7-112 0 0,-1 1-1 0 0,0 1 1 0 0,0-1 0 0 0,-1 1-1 0 0,0 1 1 0 0,-1 0 0 0 0,0 0-1 0 0,-1 1 1 0 0,0 0 0 0 0,-1 1-1 0 0,0 0 1 0 0,-9-4 112 0 0,-32-10-2101 0 0,30 16-3955 0 0,22 6-6689 0 0</inkml:trace>
  <inkml:trace contextRef="#ctx0" brushRef="#br0" timeOffset="41449.67">11763 381 8225 0 0,'0'0'1378'0'0,"0"0"-215"0"0,0 0-153 0 0,0 0-227 0 0,-14-26 5678 0 0,24-7-6093 0 0,-9 30-276 0 0,33-42 230 0 0,-32 43-372 0 0,29-35 60 0 0,-24 25 51 0 0,0 1-4565 0 0,-7 11-4718 0 0</inkml:trace>
  <inkml:trace contextRef="#ctx0" brushRef="#br0" timeOffset="48085.812">13206 1070 12049 0 0,'0'0'1549'0'0,"0"0"-400"0"0,0 0-119 0 0,0 0-245 0 0,0 0-69 0 0,0 0-188 0 0,0 0-42 0 0,0 0-24 0 0,0 0 6 0 0,0 0-109 0 0,0 0-35 0 0,-9-1-116 0 0,-58-10 655 0 0,-45 13 202 0 0,75 27-120 0 0,36-26-864 0 0,33 34-6 0 0,60 53 106 0 0,-91-87-166 0 0,-8 42-96 0 0,-80 32-145 0 0,43-54-5665 0 0,42-22-2288 0 0</inkml:trace>
  <inkml:trace contextRef="#ctx0" brushRef="#br0" timeOffset="48486.849">13363 1202 12317 0 0,'0'0'1755'0'0,"0"0"-406"0"0,0 0-266 0 0,18-3 1287 0 0,156-6-230 0 0,-145 9-2971 0 0,-23 1-702 0 0,4 3-2404 0 0</inkml:trace>
  <inkml:trace contextRef="#ctx0" brushRef="#br0" timeOffset="48822.889">13310 1349 11817 0 0,'0'0'2010'0'0,"0"0"-513"0"0,0 0-213 0 0,0 0-222 0 0,0 0-119 0 0,0 0-118 0 0,0 0-146 0 0,6 1-125 0 0,20 2 10 0 0,-19-2-122 0 0,-3-2-88 0 0,231 5 887 0 0,-231-4-1718 0 0,11 3-2744 0 0,-12-3-2916 0 0</inkml:trace>
  <inkml:trace contextRef="#ctx0" brushRef="#br0" timeOffset="82281.858">12625 1720 7965 0 0,'0'0'1674'0'0,"0"0"-474"0"0,0 0-223 0 0,0 0-172 0 0,0 0-87 0 0,0 0-76 0 0,0 0-32 0 0,0 0-151 0 0,0 0-20 0 0,0 0-84 0 0,0 0 20 0 0,0 0-76 0 0,0 0 1 0 0,0 0-4 0 0,0 0-4 0 0,0 0-56 0 0,0 0-150 0 0,0 0 6 0 0,0 0 27 0 0,0 0-12 0 0,0 0 70 0 0,0 0-29 0 0,0 0 39 0 0,0 0-112 0 0,0 0-60 0 0,0 0 170 0 0,0 0-10 0 0,0 0-52 0 0,0 0-4 0 0,0 0 44 0 0,0 0-58 0 0,0 0-33 0 0,0 0 22 0 0,0 0-127 0 0,0 0-41 0 0,4-3 84 0 0,97-71 275 0 0,-99 73-239 0 0,-2 1-21 0 0,0 0-31 0 0,0 0 8 0 0,0 0 60 0 0,0 0-16 0 0,0 0-18 0 0,0 0-48 0 0,0 0 13 0 0,0 0-10 0 0,0 0 57 0 0,0 0-50 0 0,0 0-14 0 0,0 0-16 0 0,-4 5 60 0 0,-183 169 376 0 0,76-85-1030 0 0,109-88 359 0 0,2-1-153 0 0,-16 10-1565 0 0,13-9-177 0 0</inkml:trace>
  <inkml:trace contextRef="#ctx0" brushRef="#br0" timeOffset="83539.008">12700 1562 7041 0 0,'0'0'720'0'0,"0"0"148"0"0,0 0-184 0 0,0 0-48 0 0,0 0-588 0 0,0 0-820 0 0,0 0-1712 0 0</inkml:trace>
  <inkml:trace contextRef="#ctx0" brushRef="#br0" timeOffset="91489.869">12565 1576 968 0 0,'28'8'3254'0'0,"32"9"6536"0"0,-57-16-9739 0 0,-3-1-88 0 0,0 0-10 0 0,0 0 51 0 0,0 0 119 0 0,0 0 6 0 0,0 0-33 0 0,0 0-4 0 0,0 0-118 0 0,0 0-45 0 0,0 0 36 0 0,0 0 83 0 0,0 0 10 0 0,0 0 51 0 0,0 0-140 0 0,0 0 39 0 0,0 0 19 0 0,0 0 22 0 0,0 0 34 0 0,0 0 34 0 0,0 0-47 0 0,0 0-114 0 0,0 0 21 0 0,0 0-16 0 0,0 0 195 0 0,0 0-9 0 0,0 0-56 0 0,0 0-19 0 0,0 0-86 0 0,0 0-28 0 0,0 0 50 0 0,0 0-67 0 0,0 0-22 0 0,0 0 63 0 0,0 0 94 0 0,0 0 4 0 0,0 0-8 0 0,0 0-104 0 0,0 0-35 0 0,0 0-28 0 0,0 0-36 0 0,-5-5 180 0 0,-16-15 133 0 0,16 15 0 0 0,5 5-106 0 0,-13-11 392 0 0,-9-3-560 0 0,20 12 194 0 0,2 2 0 0 0,-37-28 711 0 0,17 15-451 0 0,18 11-446 0 0,2 2 28 0 0,-9-13 76 0 0,3 6-144 0 0,4 5 72 0 0,-31-41 282 0 0,32 41-165 0 0,-16-27-134 0 0,-13-21 216 0 0,29 48-210 0 0,-28-45 49 0 0,28 45-16 0 0,-36-30-295 0 0,-17-5 428 0 0,53 36-52 0 0,1 1-151 0 0,-31-18 1707 0 0,53 39-1589 0 0,-16-15 20 0 0,45 39-208 0 0,18 32 39 0 0,23 13 106 0 0,-91-89 1 0 0,25 43-308 0 0,-17-19 522 0 0,-8-22-144 0 0,-1-3-6 0 0,0 0-68 0 0,40 86-70 0 0,-38-84 116 0 0,-2-2 52 0 0,0 0-184 0 0,0 0-53 0 0,0 0-10 0 0,0 0 6 0 0,0 0 218 0 0,0 0-93 0 0,0 0-246 0 0,0 0-110 0 0,0 0 68 0 0,0 0-49 0 0,0 0-163 0 0,0 0 17 0 0,0 0 282 0 0,0 0-208 0 0,0 0-16 0 0,0 0 56 0 0,0 0 68 0 0,0 0-122 0 0,0 0-79 0 0,0 0-191 0 0,0 0-797 0 0,0 0-686 0 0</inkml:trace>
  <inkml:trace contextRef="#ctx0" brushRef="#br0" timeOffset="95301.105">1746 65 6497 0 0,'9'8'1832'0'0,"-2"-6"3949"0"0,38 7-3463 0 0,-44-9-2198 0 0,-1 0 90 0 0,0 0-63 0 0,0 0-62 0 0,0 0-5 0 0,25 10 2020 0 0,-11-13-2044 0 0,-11 2 29 0 0,102-46 62 0 0,-103 47-127 0 0,0-1 26 0 0,6-1 37 0 0,35-12-12 0 0,19-2-90 0 0,-59 15-8 0 0,62-5 174 0 0,48 4 311 0 0,-110 2-511 0 0,44 16-131 0 0,29 22-48 0 0,-73-37 287 0 0,-1 0-55 0 0,6 4 14 0 0,-6-3-81 0 0,-2-2-45 0 0,0 0 51 0 0,19 3-2543 0 0,-19-3 620 0 0</inkml:trace>
  <inkml:trace contextRef="#ctx0" brushRef="#br0" timeOffset="96488.435">2167 79 3332 0 0,'0'0'-358'0'0,"0"0"1083"0"0,0 0 91 0 0,-3 7-13 0 0,-20 38 412 0 0,22-43-467 0 0,1-2-429 0 0,-2 3-86 0 0,-3 6-322 0 0,-29 38 2143 0 0,33-45-2124 0 0,1-2 171 0 0,-2 2-233 0 0,-7 7 151 0 0,7-7 247 0 0,2-2-126 0 0,-14 22 463 0 0,13-20-459 0 0,-24 33 811 0 0,23-33-813 0 0,2-2-175 0 0,0 0 145 0 0,0 0 16 0 0,0 0-40 0 0,0 0 139 0 0,-6 18 429 0 0,6-6-825 0 0,0-9 191 0 0,0-3-148 0 0,0 0 66 0 0,0 0 134 0 0,0 0-6 0 0,0 0-154 0 0,0 0 74 0 0,0 0 150 0 0,2 9 1334 0 0,0-5-4410 0 0,-1-1-7813 0 0,-1-3 10159 0 0</inkml:trace>
  <inkml:trace contextRef="#ctx0" brushRef="#br0" timeOffset="97517.041">2064 301 3760 0 0,'0'0'1072'0'0,"0"0"-470"0"0,0 0-149 0 0,0 0 364 0 0,0 0-97 0 0,0 0-289 0 0,0 0-131 0 0,0 0 2 0 0,0 0 482 0 0,0 0-37 0 0,13-1-86 0 0,-9 3 3323 0 0,0 27-3168 0 0,-4-26-813 0 0,0-3-30 0 0,0 0 44 0 0,0 17 965 0 0,0-7-857 0 0,0-54 0 0 0,-11-13 168 0 0,47-3-396 0 0,1 18 202 0 0,-36 41-104 0 0,-1 1-34 0 0,15-17-40 0 0,-11 11 61 0 0,-3 5-49 0 0,-1 1 55 0 0,0 0 121 0 0,0 0 15 0 0,26-27-52 0 0,-90 217 726 0 0,64-188-720 0 0,-17 35 78 0 0,14-30-124 0 0,3-6-90 0 0,0-1 82 0 0,-1 2-38 0 0,-2 4 56 0 0,2-4-24 0 0,1-2-86 0 0,0 0-92 0 0,0 0 12 0 0,0 0 15 0 0,0 0-48 0 0,0 0-42 0 0,0 0-219 0 0,0 0-289 0 0,0 0-351 0 0,0 0-1185 0 0,0 0-2237 0 0</inkml:trace>
  <inkml:trace contextRef="#ctx0" brushRef="#br0" timeOffset="100249.188">2170 1703 3252 0 0,'0'0'904'0'0,"0"0"56"0"0,0 0-273 0 0,0 0-136 0 0,0 0 129 0 0,0 0-189 0 0,0 0-102 0 0,0 0 182 0 0,0 0 74 0 0,0 0-147 0 0,0 0-386 0 0,0 0 289 0 0,0 0-112 0 0,0 0-51 0 0,0 0-226 0 0,0 0 278 0 0,0 0 54 0 0,0 0-106 0 0,0 0-2 0 0,0 0-160 0 0,0 0-545 0 0,0 0 204 0 0,0 0-28 0 0,0 0 8 0 0,0 0 429 0 0,0 0 9 0 0,0 0-258 0 0,0 0-132 0 0,0 0 250 0 0,0 0 55 0 0,0 0-178 0 0,0 0 1 0 0,0 0 165 0 0,0 0-179 0 0,0 0-8 0 0,0 0 242 0 0,0 0-336 0 0,4-2 92 0 0,9-9-70 0 0,-10 8-68 0 0,-3 3 159 0 0,0 0-477 0 0,0 0 6 0 0,16-9 904 0 0,32-1-1935 0 0,-44 10 157 0 0</inkml:trace>
  <inkml:trace contextRef="#ctx0" brushRef="#br0" timeOffset="101169.911">2505 1694 8721 0 0,'0'0'1259'0'0,"0"0"-168"0"0,0 0-40 0 0,0 0-338 0 0,0 0-47 0 0,0 0-25 0 0,0 0-66 0 0,0 0 107 0 0,0 0 27 0 0,0 0-57 0 0,0 0-91 0 0,0 0-24 0 0,0 0-116 0 0,0 0-33 0 0,0 0-37 0 0,0 0-67 0 0,1 3-84 0 0,-23 183 2439 0 0,-16 75-1849 0 0,27-198-2014 0 0,10-61 902 0 0,1-2-175 0 0,0 0-168 0 0,0 0-149 0 0,0 0-1743 0 0,0 0-5390 0 0</inkml:trace>
  <inkml:trace contextRef="#ctx0" brushRef="#br0" timeOffset="101832.645">2659 1780 9313 0 0,'44'-7'6348'0'0,"31"7"-2611"0"0,-73 1-3535 0 0,6 12 437 0 0,-62 103 233 0 0,54-114-822 0 0,-10 37 365 0 0,46 12-340 0 0,-35-46-80 0 0,1-1-1 0 0,0 1 0 0 0,-1 0 1 0 0,0 0-1 0 0,0 0 1 0 0,0 0-1 0 0,-1 0 0 0 0,0 0 1 0 0,0 0-1 0 0,0 0 1 0 0,0 0-1 0 0,-1 0 0 0 0,0-1 1 0 0,0 1-1 0 0,0 0 0 0 0,-1 0 1 0 0,0 0-1 0 0,1-1 1 0 0,-2 1-1 0 0,1-1 0 0 0,0 0 1 0 0,-1 1-1 0 0,0-1 1 0 0,0 0-1 0 0,0 0 0 0 0,-1-1 1 0 0,1 1-1 0 0,-1-1 0 0 0,0 0 1 0 0,0 0-1 0 0,0 0 1 0 0,0 0-1 0 0,0-1 0 0 0,-1 1 1 0 0,1-1-1 0 0,-1 0 0 0 0,1-1 1 0 0,-1 1-1 0 0,0-1 1 0 0,0 0 5 0 0,-20 5-853 0 0,19-5-2137 0 0,6-1 1319 0 0</inkml:trace>
  <inkml:trace contextRef="#ctx0" brushRef="#br0" timeOffset="102173.756">2885 2091 11477 0 0,'0'0'1520'0'0,"12"1"401"0"0,-6 0 4970 0 0,11 10-4968 0 0,-17-9-1859 0 0,0-2-28 0 0,0 0-22 0 0,0 0-39 0 0,-3 14-43 0 0,2-9-6243 0 0,1-5-1378 0 0</inkml:trace>
  <inkml:trace contextRef="#ctx0" brushRef="#br0" timeOffset="103370.483">3198 1760 9621 0 0,'-2'8'2227'0'0,"3"-1"2072"0"0,106 133-1144 0 0,-103-137-3149 0 0,0 1 0 0 0,0-1 0 0 0,0 1 0 0 0,0 0 0 0 0,-1 0 0 0 0,1 0 0 0 0,-1 0 0 0 0,0 1 1 0 0,0-1-1 0 0,-1 1 0 0 0,1 0 0 0 0,-1 0 0 0 0,0 0 0 0 0,0 0 0 0 0,-1 0 0 0 0,0 0 0 0 0,0 1 0 0 0,0-1 0 0 0,0 0 1 0 0,-1 1-1 0 0,0-1 0 0 0,0 0 0 0 0,0 1 0 0 0,-1-1 0 0 0,0 0 0 0 0,0 1 0 0 0,0-1 0 0 0,-1 0 0 0 0,1 0 0 0 0,-1 0 0 0 0,-1 0 1 0 0,1 0-1 0 0,0 0 0 0 0,-1-1 0 0 0,0 1 0 0 0,0-1 0 0 0,-1 0 0 0 0,0 1-6 0 0,-1-2 15 0 0,1-1 0 0 0,0 0 1 0 0,-1 0-1 0 0,0 0 0 0 0,1 0 0 0 0,-1-1 0 0 0,0 0 1 0 0,0 0-1 0 0,0 0 0 0 0,0-1 0 0 0,0 1 0 0 0,0-1 0 0 0,0 0 1 0 0,0-1-1 0 0,0 1 0 0 0,0-1 0 0 0,0 0 0 0 0,0 0 1 0 0,1-1-1 0 0,-1 1 0 0 0,0-1 0 0 0,1 0 0 0 0,-1 0 0 0 0,1-1 1 0 0,-1 1-1 0 0,1-1 0 0 0,0 0 0 0 0,0 0 0 0 0,1-1 1 0 0,-3-1-16 0 0,5 3-48 0 0,6-42 204 0 0,-21-53 13 0 0,44 30-37 0 0,-27 65-171 0 0,60-74 343 0 0,-19 41-633 0 0,-40 34 242 0 0,-2 1 86 0 0,15-11-234 0 0,-45 34 276 0 0,29-22-32 0 0,-46 20 190 0 0,-10-8-152 0 0,-16-13 263 0 0,70 0-326 0 0,3 0 30 0 0,0 0-20 0 0,0 0-16 0 0,0 0-21 0 0,0 0 18 0 0,0 0 7 0 0,0 0-33 0 0,0 0-36 0 0,0 0 37 0 0,0 0-46 0 0,0 0-30 0 0,0 0-106 0 0,0 0-9 0 0,0 0 41 0 0,0 0-104 0 0,0 0-358 0 0,-1 2-1231 0 0,-6 7-3481 0 0</inkml:trace>
  <inkml:trace contextRef="#ctx0" brushRef="#br0" timeOffset="104183.909">3545 1803 11185 0 0,'0'0'1605'0'0,"0"0"-194"0"0,0 0-308 0 0,0 0-115 0 0,0 0-188 0 0,0 0-131 0 0,0 0-51 0 0,0 0-69 0 0,0 0-88 0 0,0 0-24 0 0,0 0-105 0 0,0 0 7 0 0,0 0-33 0 0,0 0-54 0 0,0 0-80 0 0,0 0-10 0 0,0 0-40 0 0,0 0 10 0 0,0 0-4 0 0,0 0-31 0 0,0 0 26 0 0,0 0-12 0 0,0 0-51 0 0,0 0-16 0 0,9-2 88 0 0,-7 1-4354 0 0,-2 1-2665 0 0</inkml:trace>
  <inkml:trace contextRef="#ctx0" brushRef="#br0" timeOffset="104750.815">3494 2003 8813 0 0,'0'0'1289'0'0,"0"0"-157"0"0,0 0-293 0 0,0 0-110 0 0,0 0 37 0 0,0 0-103 0 0,5 0-275 0 0,16 0-42 0 0,-16 0 16 0 0,-5 0-18 0 0,26-19 5550 0 0,-20 40-5748 0 0,-6-21-84 0 0,0 0 16 0 0,0 0-15 0 0,0 0 12 0 0,-1 12 136 0 0,1-8-4295 0 0,0-4-363 0 0</inkml:trace>
  <inkml:trace contextRef="#ctx0" brushRef="#br0" timeOffset="105366.439">3760 1827 8573 0 0,'-17'35'5226'0'0,"-25"213"1386"0"0,21-198-10213 0 0,19-49-828 0 0</inkml:trace>
  <inkml:trace contextRef="#ctx0" brushRef="#br0" timeOffset="105950.888">3951 1880 8573 0 0,'57'16'8522'0'0,"-56"-14"-8390"0"0,-10 23 625 0 0,-105 119 1090 0 0,112-142-1770 0 0,8 42 620 0 0,-3-40-680 0 0,1 0 0 0 0,-1 0-1 0 0,0 0 1 0 0,0 0 0 0 0,-1 1-1 0 0,0-1 1 0 0,1 1 0 0 0,-1-1 0 0 0,-1 1-1 0 0,1 0 1 0 0,-1 0 0 0 0,0 0-1 0 0,0 0 1 0 0,0 0 0 0 0,0 0 0 0 0,-1 0-1 0 0,0 0 1 0 0,0 0 0 0 0,-1 0-1 0 0,1 0 1 0 0,-1 0 0 0 0,0 0 0 0 0,0 0-1 0 0,-1 0 1 0 0,0 0 0 0 0,0-1-1 0 0,0 1 1 0 0,0 0 0 0 0,0-1 0 0 0,-1 0-1 0 0,-2 4-16 0 0,-30 23-1533 0 0,32-30 991 0 0,-18 2-1222 0 0,17-3 117 0 0</inkml:trace>
  <inkml:trace contextRef="#ctx0" brushRef="#br0" timeOffset="106770.339">4017 2041 10513 0 0,'0'0'1455'0'0,"15"4"3519"0"0,34 82-1229 0 0,-49-80-3720 0 0,1 0 1 0 0,-1 0 0 0 0,0 0-1 0 0,-1 0 1 0 0,1 0 0 0 0,-1 0-1 0 0,0 0 1 0 0,-1 0 0 0 0,1-1-1 0 0,-1 1 1 0 0,0 0 0 0 0,-1-1-1 0 0,1 1 1 0 0,-1-1 0 0 0,0 0-1 0 0,0 0 1 0 0,-1 0 0 0 0,0-1-1 0 0,0 1 1 0 0,0-1 0 0 0,0 1-1 0 0,0-1 1 0 0,-1-1 0 0 0,-2 2-26 0 0,6-4 4 0 0,0 1 0 0 0,0-1 0 0 0,-1 0 0 0 0,1 0 0 0 0,0 0 0 0 0,-1 0 0 0 0,1-1 1 0 0,-1 1-1 0 0,1 0 0 0 0,0-1 0 0 0,-1 1 0 0 0,0-1 0 0 0,1 1 0 0 0,-1-1 0 0 0,1 0 1 0 0,-1 1-1 0 0,0-1 0 0 0,1 0 0 0 0,-1 0 0 0 0,1 0 0 0 0,-1 0 0 0 0,0-1 0 0 0,1 1 1 0 0,-1 0-1 0 0,1-1 0 0 0,-1 1 0 0 0,1-1 0 0 0,-1 1 0 0 0,1-1 0 0 0,-1 0 0 0 0,1 0 0 0 0,-1 0 1 0 0,0 0-5 0 0,0-1 0 0 0,2 2-16 0 0,10-47 240 0 0,-9 46-185 0 0,-1 1-36 0 0,69-71 88 0 0,39-13-90 0 0,-107 83 1 0 0,-1 1-30 0 0,17-31 156 0 0,-39 12-196 0 0,19 19 66 0 0,-34 3 268 0 0,26-3-250 0 0,-25 3-694 0 0,16 5-4940 0 0,16-4-3560 0 0</inkml:trace>
  <inkml:trace contextRef="#ctx0" brushRef="#br0" timeOffset="107334.072">4341 2038 7865 0 0,'0'0'1710'0'0,"0"0"-346"0"0,0 0-185 0 0,0 0 4 0 0,0 0-298 0 0,0 0-156 0 0,0 0-174 0 0,0 0-8 0 0,0 0-99 0 0,-1 5-66 0 0,-56 190 3028 0 0,29-125-2636 0 0,27-68-831 0 0,-6 15-512 0 0,3-10-4539 0 0,-5 8-4412 0 0</inkml:trace>
  <inkml:trace contextRef="#ctx0" brushRef="#br0" timeOffset="107836.731">4472 2171 8961 0 0,'-24'14'3728'0'0,"-30"19"2068"0"0,22-14-4681 0 0,31-18-1003 0 0,-20 38 1979 0 0,22-37-2019 0 0,47 28 393 0 0,-5-4-164 0 0,-42-26-311 0 0,18 8-251 0 0,-14-6-6420 0 0,-5-2 1021 0 0</inkml:trace>
  <inkml:trace contextRef="#ctx0" brushRef="#br0" timeOffset="108419.728">4630 2117 8029 0 0,'0'0'2088'0'0,"0"0"-391"0"0,0 0-300 0 0,0 0-252 0 0,0 0-64 0 0,0 0-143 0 0,0 0-107 0 0,0 0-202 0 0,0 0-71 0 0,0 0-31 0 0,0 0 45 0 0,0 0-117 0 0,2 4-47 0 0,9 162 3053 0 0,-12-95-2589 0 0,2-69-852 0 0,-1-2 50 0 0,0 0-32 0 0,0 0-15 0 0,0 0-35 0 0,0 0 14 0 0,0 0-21 0 0,0 0 22 0 0,4-2 1 0 0,210-171 59 0 0,-160 126-993 0 0,-52 46 611 0 0,11-10-1110 0 0,-7 6-2099 0 0,-5 5-3425 0 0</inkml:trace>
  <inkml:trace contextRef="#ctx0" brushRef="#br0" timeOffset="110834.485">9748 2328 11157 0 0,'0'8'9031'0'0,"0"11"-4950"0"0,-1 78-3462 0 0,5 29 19 0 0,-8-91-1331 0 0,-5-15-3661 0 0,8-19-1512 0 0</inkml:trace>
  <inkml:trace contextRef="#ctx0" brushRef="#br0" timeOffset="111589.92">9870 2288 10513 0 0,'0'0'2059'0'0,"46"-13"6016"0"0,126 26-5231 0 0,-170-13-2798 0 0,-10 29 79 0 0,-95 45 236 0 0,101-73-276 0 0,1 0-69 0 0,0 1 1 0 0,0-1-1 0 0,0 0 1 0 0,0 1 0 0 0,0-1-1 0 0,0 1 1 0 0,0-1-1 0 0,1 1 1 0 0,-1-1 0 0 0,0 1-1 0 0,1 0 1 0 0,0-1 0 0 0,-1 1-1 0 0,1 0 1 0 0,0-1-1 0 0,0 1 1 0 0,0 0 0 0 0,0-1-1 0 0,0 1 1 0 0,0 0 0 0 0,0-1-1 0 0,1 1 1 0 0,-1 0-1 0 0,1-1 1 0 0,-1 1 0 0 0,1 0-1 0 0,-1-1 1 0 0,1 1-1 0 0,0-1 1 0 0,0 1 0 0 0,0-1-1 0 0,0 0 1 0 0,0 1 0 0 0,0-1-1 0 0,0 0 1 0 0,0 0-1 0 0,1 1 1 0 0,-1-1 0 0 0,0 0-1 0 0,2 0-16 0 0,60 54 122 0 0,-63-51-134 0 0,1 0 0 0 0,-1 0 0 0 0,0-1 1 0 0,0 1-1 0 0,0 0 0 0 0,0 0 0 0 0,0 0 0 0 0,-1-1 0 0 0,0 1 0 0 0,0 0 0 0 0,0-1 0 0 0,0 1 0 0 0,-1-1 0 0 0,1 1 0 0 0,-1-1 0 0 0,0 0 0 0 0,0 1 0 0 0,0-1 1 0 0,0 0-1 0 0,-1 0 0 0 0,1 0 0 0 0,-1-1 0 0 0,0 1 0 0 0,1-1 0 0 0,-1 1 0 0 0,-1-1 0 0 0,1 0 0 0 0,0 0 0 0 0,0 0 0 0 0,-1-1 0 0 0,1 1 0 0 0,-1-1 0 0 0,1 0 0 0 0,-1 0 1 0 0,0 0-1 0 0,1 0 0 0 0,-1-1 0 0 0,0 1 0 0 0,0-1 0 0 0,0 0 0 0 0,0 0 12 0 0,2 0-143 0 0,-9 3-114 0 0,4-4-3567 0 0,-10-7-1904 0 0</inkml:trace>
  <inkml:trace contextRef="#ctx0" brushRef="#br0" timeOffset="112835.618">10346 2275 9949 0 0,'0'0'1745'0'0,"0"0"-395"0"0,0 0-207 0 0,0 0-254 0 0,0 0-113 0 0,0 0-98 0 0,0 0-129 0 0,-5 4-116 0 0,-14 13 116 0 0,15-13-23 0 0,4-4-37 0 0,0 0-105 0 0,0 0-43 0 0,-8 35 2115 0 0,8-33-2350 0 0,64 49 712 0 0,-7-8-609 0 0,-56-42-198 0 0,15 44 131 0 0,-15-38-155 0 0,-1 1-1 0 0,0-1 0 0 0,0 1 0 0 0,0-1 1 0 0,-1 1-1 0 0,-1-1 0 0 0,1 0 0 0 0,-1 0 1 0 0,0 1-1 0 0,-1-1 0 0 0,1-1 0 0 0,-2 1 0 0 0,1 0 1 0 0,-1-1-1 0 0,0 1 0 0 0,0-1 0 0 0,0 0 1 0 0,-1-1-1 0 0,0 1 0 0 0,0-1 0 0 0,-1 0 0 0 0,1 0 1 0 0,-1 0-1 0 0,0-1 0 0 0,0 0 0 0 0,-1 0 1 0 0,1-1-1 0 0,-1 1 0 0 0,0-1 0 0 0,0-1 1 0 0,0 0-1 0 0,0 0 0 0 0,-1 0 0 0 0,1-1 0 0 0,0 0 1 0 0,-1 0-1 0 0,1 0 0 0 0,0-1 0 0 0,-1-1 1 0 0,1 1-1 0 0,-3-1 14 0 0,-28-23-68 0 0,38 23 68 0 0,0 1 60 0 0,0 0-73 0 0,0 0 22 0 0,0 0 19 0 0,2-3 15 0 0,5-10-22 0 0,-5 10 8 0 0,-2 3 4 0 0,0 0 12 0 0,20-32 118 0 0,157-132-102 0 0,-94 74-64 0 0,-82 89-57 0 0,-5-30-54 0 0,-3 29 111 0 0,0 0 0 0 0,0 1 0 0 0,0 0 0 0 0,-1 0 0 0 0,1 0 0 0 0,0 1-1 0 0,0 0 1 0 0,0 0 0 0 0,0 1 0 0 0,0 0 0 0 0,0 0 0 0 0,0 1 0 0 0,0 0 0 0 0,0 0 0 0 0,0 1 0 0 0,0 0 0 0 0,1 0 0 0 0,0 0 0 0 0,-1 1 0 0 0,1 0 0 0 0,-4 4 3 0 0,-8 1-16 0 0,16-9-122 0 0,-1 2-45 0 0,-10 3-99 0 0,9-4 5 0 0,-8 6-854 0 0,5-2-2421 0 0,6-4-4845 0 0</inkml:trace>
  <inkml:trace contextRef="#ctx0" brushRef="#br0" timeOffset="113372.589">10734 2303 9869 0 0,'0'0'1344'0'0,"0"0"-191"0"0,0 0-139 0 0,0 0-160 0 0,-2 5-87 0 0,-59 232 6109 0 0,49-167-6607 0 0,-2-45-2847 0 0,6-12-2557 0 0,8-13 271 0 0</inkml:trace>
  <inkml:trace contextRef="#ctx0" brushRef="#br0" timeOffset="113959.401">10842 2461 8629 0 0,'-117'60'11251'0'0,"114"-58"-10894"0"0,3-2 79 0 0,0 1-387 0 0,-1-1-1 0 0,1 1 1 0 0,-1 0 0 0 0,1-1 0 0 0,-1 1 0 0 0,1 0 0 0 0,-1 0 0 0 0,1 0 0 0 0,0-1 0 0 0,-1 1 0 0 0,1 0 0 0 0,0 0 0 0 0,0 0 0 0 0,0 0 0 0 0,0 0 0 0 0,0 0 0 0 0,0-1 0 0 0,0 1 0 0 0,0 0 0 0 0,0 0 0 0 0,0 0 0 0 0,0 0 0 0 0,0 0 0 0 0,1 0 0 0 0,-1-1 0 0 0,0 1-1 0 0,1 0 1 0 0,-1 0 0 0 0,1 0 0 0 0,-1-1 0 0 0,1 1 0 0 0,-1 0 0 0 0,1-1 0 0 0,-1 1 0 0 0,1 0 0 0 0,0-1 0 0 0,-1 1 0 0 0,1-1 0 0 0,0 1 0 0 0,-1-1 0 0 0,1 1 0 0 0,0-1 0 0 0,0 1 0 0 0,0-1 0 0 0,-1 0 0 0 0,1 1 0 0 0,0-1 0 0 0,0 0 0 0 0,0 0 0 0 0,0 0-1 0 0,0 0 1 0 0,0 0 0 0 0,-1 0 0 0 0,1 0 0 0 0,0 0 0 0 0,0 0 0 0 0,0 0 0 0 0,0 0 0 0 0,0 0 0 0 0,0-1-49 0 0,52 34 365 0 0,-51-32-358 0 0,42 28 298 0 0,-42-28-324 0 0,1 2 673 0 0,19 20-7732 0 0,-21-20-529 0 0</inkml:trace>
  <inkml:trace contextRef="#ctx0" brushRef="#br0" timeOffset="114698.522">11008 2443 7201 0 0,'0'0'1444'0'0,"0"0"-20"0"0,0 0-343 0 0,0 0-124 0 0,0 0-83 0 0,0 0-230 0 0,0 0-76 0 0,0 0 78 0 0,0 0-38 0 0,0 0 51 0 0,0 0-19 0 0,0 0-11 0 0,0 0-78 0 0,0 0-69 0 0,0 0-88 0 0,0 0-64 0 0,0 0-71 0 0,0 0 5 0 0,0 0-23 0 0,0 0 74 0 0,0 0-15 0 0,0 8 30 0 0,38 160 2365 0 0,-15-113-2278 0 0,-22-54-355 0 0,-1-1 26 0 0,0 0-51 0 0,0 0-20 0 0,0 0-36 0 0,0 0-7 0 0,0 0 9 0 0,0 0 22 0 0,0 0-2 0 0,0 0-40 0 0,0 0 59 0 0,0 0-6 0 0,0 0-43 0 0,0 0 55 0 0,0 0-13 0 0,0 0-40 0 0,0 0 8 0 0,39-51 185 0 0,47-80-601 0 0,-20 54-4536 0 0,-60 71 766 0 0,-4 5-7614 0 0</inkml:trace>
  <inkml:trace contextRef="#ctx0" brushRef="#br0" timeOffset="115002.647">11377 2487 11297 0 0,'0'0'2284'0'0,"0"0"-656"0"0,0 0-159 0 0,0 0-345 0 0,0 0-292 0 0,0 0-84 0 0,0 0-220 0 0,0 0-196 0 0,0 0-256 0 0,0 0-364 0 0,0 0-576 0 0,0 0-7217 0 0</inkml:trace>
  <inkml:trace contextRef="#ctx0" brushRef="#br0" timeOffset="115209.18">11299 2672 11001 0 0,'0'0'1088'0'0,"0"0"-180"0"0,0 0-348 0 0,0 0-480 0 0,0 0-16 0 0,0 0-732 0 0,0 0-5556 0 0</inkml:trace>
  <inkml:trace contextRef="#ctx0" brushRef="#br0" timeOffset="115781.769">11688 2356 10513 0 0,'-56'63'5875'0'0,"-49"106"-1920"0"0,102-163-3830 0 0,1 0 1 0 0,-1 1-1 0 0,1-1 1 0 0,0 1-1 0 0,0-1 1 0 0,1 1-1 0 0,0 0 1 0 0,0-1-1 0 0,1 1 1 0 0,0 0-1 0 0,0 0 1 0 0,1-1 0 0 0,-1 1-1 0 0,1 0 1 0 0,1 0-1 0 0,-1-1 1 0 0,3 6-126 0 0,-2-11 0 0 0,1 0 1 0 0,-1-1 0 0 0,0 1-1 0 0,1-1 1 0 0,-1 1 0 0 0,1-1 0 0 0,-1 0-1 0 0,1 0 1 0 0,-1 0 0 0 0,0 0-1 0 0,1-1 1 0 0,-1 1 0 0 0,1 0-1 0 0,-1-1 1 0 0,0 0 0 0 0,0 0-1 0 0,1 1 1 0 0,-1-1 0 0 0,0-1-1 0 0,0 1 1 0 0,0 0 0 0 0,0 0-1 0 0,0-1 1 0 0,0 1 0 0 0,0-1 0 0 0,0 0-1 0 0,-1 0 1 0 0,1 1 0 0 0,-1-1-1 0 0,1 0 1 0 0,-1 0 0 0 0,0 0-1 0 0,0-1 1 0 0,1 1 0 0 0,-2 0-1 0 0,1 0 1 0 0,0-1 0 0 0,0 1-1 0 0,-1 0 1 0 0,1-2-1 0 0,9-48-378 0 0,-10 50 313 0 0,0 2-1 0 0,-17-18-745 0 0,-9 22-685 0 0,12-1-1546 0 0,13-2 2631 0 0,-14 2-2919 0 0</inkml:trace>
  <inkml:trace contextRef="#ctx0" brushRef="#br0" timeOffset="116420.154">11864 2479 7269 0 0,'0'0'1738'0'0,"0"0"-355"0"0,0 0-327 0 0,-5-3-274 0 0,-89-12 2687 0 0,89 17-3314 0 0,0-1 0 0 0,-1 1 0 0 0,1 1-1 0 0,0-1 1 0 0,0 1 0 0 0,0-1-1 0 0,0 1 1 0 0,1 1 0 0 0,-1-1 0 0 0,1 1-1 0 0,0 0 1 0 0,0 0 0 0 0,0 0-1 0 0,0 0 1 0 0,1 1 0 0 0,0-1-1 0 0,0 1 1 0 0,0 0 0 0 0,0 0 0 0 0,1 0-1 0 0,0 0 1 0 0,0 1 0 0 0,0-1-1 0 0,1 0 1 0 0,0 1 0 0 0,-1 2-155 0 0,2-6 237 0 0,18 27 907 0 0,-11-31-1091 0 0,0 1-1 0 0,1-1 1 0 0,-1-1 0 0 0,0 1 0 0 0,0-1 0 0 0,0-1 0 0 0,-1 1 0 0 0,1-1 0 0 0,-1 0 0 0 0,0-1 0 0 0,0 1 0 0 0,0-1-1 0 0,-1 0 1 0 0,1-1 0 0 0,-1 1 0 0 0,0-1 0 0 0,-1 0 0 0 0,0-1 0 0 0,0 1 0 0 0,0-1 0 0 0,-1 1 0 0 0,2-4-53 0 0,-4 9 46 0 0,9 4 144 0 0,-98 374 790 0 0,80-358-1299 0 0,0 0-548 0 0,6-4-3588 0 0,2-15 2180 0 0</inkml:trace>
  <inkml:trace contextRef="#ctx0" brushRef="#br0" timeOffset="117166.683">12072 2462 9869 0 0,'0'0'2267'0'0,"-2"1"6278"0"0,-8 19-8130 0 0,-43 267 4182 0 0,34-171-6893 0 0,18-112 1718 0 0,1-4-558 0 0,0 0-2018 0 0,0 0-3626 0 0</inkml:trace>
  <inkml:trace contextRef="#ctx0" brushRef="#br0" timeOffset="117589.083">12195 2647 11257 0 0,'0'0'1514'0'0,"0"0"-246"0"0,-6 2-232 0 0,-224 102 8776 0 0,259-94-9631 0 0,94 28 363 0 0,-76-13-1210 0 0,-46-24 329 0 0,7 6-336 0 0,-6-5-5610 0 0,-2-2-1885 0 0</inkml:trace>
  <inkml:trace contextRef="#ctx0" brushRef="#br0" timeOffset="118040.153">12384 2524 10589 0 0,'0'5'1793'0'0,"3"125"6571"0"0,0-34-6132 0 0,-3-94-2220 0 0,0-1 0 0 0,1 0 0 0 0,-1 0 0 0 0,0 0 0 0 0,0 0 0 0 0,0 0 0 0 0,1 0 0 0 0,-1-1 0 0 0,1 1 0 0 0,-1 0 0 0 0,1 0 0 0 0,-1 0 0 0 0,1 0 0 0 0,-1 0 0 0 0,1 0 0 0 0,0-1 0 0 0,-1 1 0 0 0,1 0 0 0 0,0-1 0 0 0,0 1-1 0 0,0 0 1 0 0,-1-1 0 0 0,1 1 0 0 0,0-1 0 0 0,0 1 0 0 0,0-1 0 0 0,0 0 0 0 0,0 1 0 0 0,0-1 0 0 0,0 0 0 0 0,0 0 0 0 0,0 1 0 0 0,0-1 0 0 0,0 0 0 0 0,0 0 0 0 0,0 0 0 0 0,0 0 0 0 0,0-1 0 0 0,0 1 0 0 0,0 0 0 0 0,0 0 0 0 0,0 0 0 0 0,0-1 0 0 0,0 1 0 0 0,0-1 0 0 0,0 1 0 0 0,0-1 0 0 0,0 1 0 0 0,0-1 0 0 0,-1 1 0 0 0,1-1 0 0 0,0 0 0 0 0,0 1 0 0 0,-1-1-1 0 0,1 0 1 0 0,0 0 0 0 0,-1 0 0 0 0,1 1 0 0 0,-1-1 0 0 0,1 0 0 0 0,-1 0 0 0 0,1 0 0 0 0,-1 0 0 0 0,0 0 0 0 0,1 0 0 0 0,-1-1-12 0 0,63-60 174 0 0,-61 60-150 0 0,206-207-776 0 0,-165 164-4029 0 0,-37 38-2495 0 0</inkml:trace>
  <inkml:trace contextRef="#ctx0" brushRef="#br0" timeOffset="122787.142">2681 586 9453 0 0,'0'0'1587'0'0,"0"0"-199"0"0,0 0-163 0 0,0 0-216 0 0,8-4 393 0 0,-3 6 2853 0 0,0 4-4057 0 0,0 1-1 0 0,0-1 0 0 0,-1 1 1 0 0,0 0-1 0 0,0 0 1 0 0,-1 1-1 0 0,0-1 0 0 0,0 1 1 0 0,-1 0-1 0 0,0 0 0 0 0,0-1 1 0 0,0 1-1 0 0,-1 1 1 0 0,-1-1-1 0 0,1 0 0 0 0,-1 0 1 0 0,-1 0-1 0 0,0 5-197 0 0,0-5 22 0 0,0 1-1 0 0,0-1 0 0 0,-1 0 0 0 0,0 0 1 0 0,0 0-1 0 0,-1 0 0 0 0,0-1 1 0 0,-1 1-1 0 0,1-1 0 0 0,-1 1 1 0 0,-1-1-1 0 0,1 0 0 0 0,-1-1 1 0 0,-1 1-1 0 0,1-1 0 0 0,-1 0 1 0 0,0-1-1 0 0,0 1 0 0 0,-1-1 0 0 0,1 0 1 0 0,-1-1-1 0 0,-1 1 0 0 0,1-2 1 0 0,0 1-1 0 0,-1-1 0 0 0,0 0 1 0 0,0 0-1 0 0,0-1 0 0 0,-2 0-21 0 0,4 0-61 0 0,0-1 1 0 0,-1 0-1 0 0,1 0 0 0 0,-1-1 0 0 0,1 1 0 0 0,0-2 0 0 0,-1 1 0 0 0,1-1 1 0 0,-1 0-1 0 0,1 0 0 0 0,0 0 0 0 0,-1-1 0 0 0,1 0 0 0 0,0-1 1 0 0,0 1-1 0 0,1-1 0 0 0,-1 0 0 0 0,0-1 0 0 0,1 1 61 0 0,12-33-6050 0 0,0 25-2513 0 0</inkml:trace>
  <inkml:trace contextRef="#ctx0" brushRef="#br0" timeOffset="124502.015">3335 761 10781 0 0,'7'9'7626'0'0,"4"-10"-3762"0"0,40-55-2838 0 0,3-100-347 0 0,-59 106-590 0 0,5 48-94 0 0,-3-11 636 0 0,8 10-605 0 0,0 1-1 0 0,1 0 1 0 0,-1 0-1 0 0,0 0 1 0 0,0 1 0 0 0,1 0-1 0 0,-1 0 1 0 0,1 0-1 0 0,-1 1 1 0 0,1-1-1 0 0,-1 1 1 0 0,1 1 0 0 0,0-1-1 0 0,-1 1 1 0 0,0 0-1 0 0,1 0 1 0 0,-1 1 0 0 0,0-1-1 0 0,1 1 1 0 0,-1 1-1 0 0,0-1 1 0 0,0 0 0 0 0,2 3-26 0 0,-5-2 5 0 0,0 1 1 0 0,0-1 0 0 0,0 1 0 0 0,0 0-1 0 0,-1 0 1 0 0,1 0 0 0 0,-1 0-1 0 0,0 0 1 0 0,0 0 0 0 0,0 0 0 0 0,-1 0-1 0 0,0 1 1 0 0,1-1 0 0 0,-2 0 0 0 0,1 0-1 0 0,0 0 1 0 0,-1 1 0 0 0,0-1 0 0 0,0 0-1 0 0,0 0 1 0 0,0 0 0 0 0,-1 0-1 0 0,1 0 1 0 0,-1 0 0 0 0,0-1 0 0 0,0 1-1 0 0,0-1 1 0 0,-1 1-6 0 0,-3 11-12 0 0,-20 85 405 0 0,26-96-381 0 0,1-1-1 0 0,0 1 1 0 0,0-1-1 0 0,0 1 1 0 0,0-1 0 0 0,0 0-1 0 0,1 1 1 0 0,0-1-1 0 0,0 0 1 0 0,0 0 0 0 0,0 0-1 0 0,0-1 1 0 0,0 1 0 0 0,1 0-1 0 0,-1-1 1 0 0,1 1-1 0 0,0-1 1 0 0,0 0 0 0 0,0 0-1 0 0,0 0 1 0 0,0 0-1 0 0,0-1 1 0 0,0 1 0 0 0,1-1-1 0 0,-1 0 1 0 0,0 0-1 0 0,1 0 1 0 0,-1 0 0 0 0,1 0-1 0 0,-1-1 1 0 0,3 0-12 0 0,7 3-11 0 0,6 2-527 0 0,20 6-36 0 0,-21 1-8813 0 0,-18-11-1160 0 0</inkml:trace>
  <inkml:trace contextRef="#ctx0" brushRef="#br0" timeOffset="126571.795">10714 1085 7593 0 0,'0'0'991'0'0,"0"0"-13"0"0,0 0-220 0 0,0 0-106 0 0,0 0-214 0 0,0 0 190 0 0,0 0-16 0 0,0 0-159 0 0,0 0 20 0 0,0 0 47 0 0,0 0-143 0 0,0 0-65 0 0,0 0 34 0 0,0 0-88 0 0,0 0-12 0 0,0 0-83 0 0,0 0 40 0 0,0 0-83 0 0,0 0 28 0 0,0 0 147 0 0,0 0-10 0 0,0 0-18 0 0,0 0-51 0 0,0 0 56 0 0,0 0-14 0 0,0 0-131 0 0,0 0-54 0 0,0 0 127 0 0,0 0-6 0 0,0 0 30 0 0,0 0-29 0 0,0 0-18 0 0,0 0 1 0 0,0 0-30 0 0,0 0-80 0 0,0 0 14 0 0,0 0 65 0 0,0 0 13 0 0,0 0-82 0 0,0 0-3 0 0,0 0 36 0 0,0 0 32 0 0,0 0-28 0 0,4 5 15 0 0,47 104 1243 0 0,-50-107-1292 0 0,-14 38 103 0 0,9-34-216 0 0,0 0 1 0 0,0 0 0 0 0,0 0 0 0 0,-1 0-1 0 0,1-1 1 0 0,-1 1 0 0 0,-1-1 0 0 0,1-1-1 0 0,-1 1 1 0 0,0-1 0 0 0,0 0 0 0 0,0 0-1 0 0,0-1 1 0 0,-1 1 0 0 0,0-1 0 0 0,-2 0 31 0 0,7-2-273 0 0,-20 4-714 0 0,6-3-3206 0 0,3-8 962 0 0</inkml:trace>
  <inkml:trace contextRef="#ctx0" brushRef="#br0" timeOffset="127084.443">10716 1063 8069 0 0,'0'0'1452'0'0,"0"0"-211"0"0,0 0-135 0 0,0 0-103 0 0,24-30 4460 0 0,-2 2-5527 0 0,-51 51-1778 0 0,24-15-153 0 0</inkml:trace>
  <inkml:trace contextRef="#ctx0" brushRef="#br0" timeOffset="127432.749">10931 1032 10281 0 0,'7'45'6877'0'0,"-1"64"-3594"0"0,-7-106-3294 0 0,1-3-94 0 0,0 4-120 0 0,-6 28-1296 0 0,-2-18-3170 0 0,7-12-3925 0 0</inkml:trace>
  <inkml:trace contextRef="#ctx0" brushRef="#br0" timeOffset="127898.667">11087 1102 7721 0 0,'0'24'4567'0'0,"10"22"-878"0"0,-9-43-3039 0 0,16 21 1595 0 0,-14-24-2206 0 0,0 0-1 0 0,0 0 1 0 0,0 0 0 0 0,0-1-1 0 0,0 1 1 0 0,0-1-1 0 0,0 0 1 0 0,-1 1-1 0 0,1-1 1 0 0,0 0-1 0 0,0-1 1 0 0,-1 1-1 0 0,1 0 1 0 0,-1-1 0 0 0,1 0-1 0 0,-1 1 1 0 0,0-1-1 0 0,1 0 1 0 0,-1 0-1 0 0,0 0 1 0 0,0 0-1 0 0,0-1 1 0 0,-1 1-1 0 0,1-1 1 0 0,-1 1 0 0 0,1-1-1 0 0,-1 1 1 0 0,0-1-1 0 0,0 0 1 0 0,0 1-1 0 0,0-1 1 0 0,0 0-1 0 0,-1 0 1 0 0,1 0-1 0 0,-1 0 1 0 0,0 0 0 0 0,0 0-1 0 0,0 0 1 0 0,0 0-1 0 0,0 1 1 0 0,-1-1-1 0 0,1 0-38 0 0,-5-20 118 0 0,4 21-137 0 0,-21-31-1017 0 0,21 32 699 0 0,1 1-158 0 0,0 0-165 0 0,0 0-420 0 0,0 0-817 0 0</inkml:trace>
  <inkml:trace contextRef="#ctx0" brushRef="#br0" timeOffset="128733.974">11299 1231 11369 0 0,'0'0'1687'0'0,"0"0"-381"0"0,0 0-172 0 0,0 0-233 0 0,0 0-187 0 0,0 0-121 0 0,0 0-65 0 0,0 0-130 0 0,0 0-8 0 0,0 0-24 0 0,0 0-4 0 0,0 0-53 0 0,0 0-46 0 0,0 0-103 0 0,0 0-25 0 0,2-6-23 0 0,8-18 4 0 0,-8 19 1 0 0,-2 5 62 0 0,-1-24 292 0 0,-10-37 189 0 0,10 59-619 0 0,2-14 285 0 0,0 13-311 0 0,0 0 0 0 0,0-1 0 0 0,1 1 0 0 0,-1 0-1 0 0,1 0 1 0 0,0-1 0 0 0,0 2 0 0 0,0-1 0 0 0,0 0 0 0 0,0 0 0 0 0,1 1 0 0 0,0-1 0 0 0,-1 1 0 0 0,1-1 0 0 0,0 1 0 0 0,0 0 0 0 0,0 0 0 0 0,0 1 0 0 0,0-1 0 0 0,1 1 0 0 0,-1-1 0 0 0,0 1 0 0 0,1 0 0 0 0,-1 0 0 0 0,1 1-1 0 0,0-1-14 0 0,-2 0-17 0 0,14 2 88 0 0,-12 1-55 0 0,-2 56 116 0 0,-24 33 142 0 0,22-89-248 0 0,-9 69 30 0 0,77-53-768 0 0,-65-17 470 0 0,10 1-431 0 0,14 4-4179 0 0,-27-6-2767 0 0</inkml:trace>
  <inkml:trace contextRef="#ctx0" brushRef="#br0" timeOffset="131903.465">11086 1043 1488 0 0,'0'0'-395'0'0,"0"0"723"0"0,0 0-384 0 0,2-2 2590 0 0,7-8-2189 0 0,27-35 2426 0 0,-34 43-2768 0 0,-2 2-26 0 0,0 0 65 0 0,0 0 42 0 0,0 0-12 0 0,18-5 875 0 0,4 10-656 0 0,-16-3 201 0 0,-6-2-332 0 0,0 0-401 0 0,0 0-25 0 0,0 0-159 0 0,0 0 79 0 0,0 0 204 0 0,13 5-183 0 0,-9-3-2669 0 0,-4-2 426 0 0</inkml:trace>
  <inkml:trace contextRef="#ctx0" brushRef="#br0" timeOffset="133084.73">11153 1058 2308 0 0,'0'0'283'0'0,"0"0"136"0"0,0 0-61 0 0,0 0 56 0 0,0 0-135 0 0,0 0 38 0 0,0 0-141 0 0,0 0 356 0 0,0 0-356 0 0,0 0 607 0 0,0 0-252 0 0,0 0-147 0 0,0 0-410 0 0,0 0 219 0 0,0 0 123 0 0,0 0-296 0 0,0 0 198 0 0,0 0-25 0 0,0 0 65 0 0,0 0-329 0 0,0 0-38 0 0,0 0 344 0 0,0 0 113 0 0,0 0 62 0 0,0 0-86 0 0,0 0-193 0 0,0 0 17 0 0,0 0 170 0 0,0 0-248 0 0,0 0-30 0 0,0 0-46 0 0,0 0 38 0 0,-3 3-72 0 0,-31 13-584 0 0,31-16 693 0 0,3 0-304 0 0,0 0 121 0 0,0 0 309 0 0,0 0 56 0 0,0 0-362 0 0,0 0 202 0 0,0 0 59 0 0,0 0-102 0 0,0 0-109 0 0,0 0-32 0 0,0 0-35 0 0,0 0 21 0 0,0 0 206 0 0,0 0 245 0 0,0 0-280 0 0,0 0 34 0 0,0 0-66 0 0,-22-11 366 0 0,18 45-302 0 0,4-31-153 0 0,0-3 124 0 0,0 0-197 0 0,0 0 204 0 0,0 0 94 0 0,0 0-205 0 0,0 0-257 0 0,0 0-116 0 0,0 0 46 0 0,0 0-82 0 0,0 0-164 0 0,0 0 65 0 0,0 0-698 0 0,0 0-1162 0 0</inkml:trace>
  <inkml:trace contextRef="#ctx0" brushRef="#br0" timeOffset="188654.752">6535 688 7925 0 0,'0'0'1339'0'0,"0"0"-197"0"0,7 0-76 0 0,20 1-140 0 0,-20 0-111 0 0,-7-1-177 0 0,23 0 1793 0 0,229 46 2354 0 0,-250-45-4776 0 0,0-1 0 0 0,-1 1 1 0 0,1 0-1 0 0,0-1 0 0 0,-1 1 1 0 0,1 0-1 0 0,-1 0 0 0 0,1 0 1 0 0,-1 1-1 0 0,1-1 0 0 0,-1 0 1 0 0,0 0-1 0 0,0 1 0 0 0,1-1 1 0 0,-1 1-1 0 0,0-1 0 0 0,0 1 1 0 0,-1-1-1 0 0,1 1 0 0 0,0 0 1 0 0,0-1-1 0 0,-1 1 0 0 0,1 0 1 0 0,-1 0-1 0 0,1-1 0 0 0,-1 1 1 0 0,0 0-1 0 0,0 0 0 0 0,0 0 1 0 0,0-1-1 0 0,0 1 0 0 0,0 0 1 0 0,0 0-1 0 0,-1 0 0 0 0,1-1 1 0 0,-1 1-1 0 0,1 0 0 0 0,-1 0 1 0 0,0-1-1 0 0,0 1 0 0 0,1 0 1 0 0,-1-1-1 0 0,0 1 0 0 0,-1-1 1 0 0,1 1-1 0 0,0-1 0 0 0,0 0 1 0 0,-2 2-10 0 0,-61 69 171 0 0,-122 74 128 0 0,185-145-286 0 0,1 0 1 0 0,-1 0-1 0 0,1 1 1 0 0,0-1-1 0 0,0 0 1 0 0,-1 0-1 0 0,1 0 1 0 0,0 1-1 0 0,0-1 1 0 0,0 0-1 0 0,0 0 1 0 0,1 1-1 0 0,-1-1 1 0 0,0 0-1 0 0,0 0 1 0 0,1 0-1 0 0,-1 0 1 0 0,1 1-1 0 0,-1-1 1 0 0,1 0-1 0 0,-1 0 1 0 0,1 0-1 0 0,0 0 1 0 0,0 0-1 0 0,-1 0 1 0 0,1 0-1 0 0,0-1 1 0 0,0 1-1 0 0,0 0 1 0 0,0 0-1 0 0,0-1 1 0 0,0 1-1 0 0,0 0 1 0 0,0-1-1 0 0,0 1 1 0 0,0-1-1 0 0,0 1 1 0 0,1-1-1 0 0,-1 0 1 0 0,0 0-1 0 0,0 1 1 0 0,1-1-14 0 0,-2 0 1 0 0,29 10 76 0 0,51 43 125 0 0,-75-40-138 0 0,-4-11-63 0 0,0 0-1 0 0,0 0 1 0 0,-1 1-1 0 0,1-1 1 0 0,-1 1-1 0 0,0-1 0 0 0,0 0 1 0 0,0 1-1 0 0,0-1 1 0 0,0 1-1 0 0,0-1 1 0 0,-1 0-1 0 0,1 1 1 0 0,-1-1-1 0 0,0 0 1 0 0,0 1-1 0 0,1-1 1 0 0,-1 0-1 0 0,-1 0 1 0 0,1 0-1 0 0,0 0 1 0 0,0 0-1 0 0,-1 0 1 0 0,1 0-1 0 0,-1 0 1 0 0,0 0-1 0 0,0-1 1 0 0,1 1-1 0 0,-1-1 1 0 0,-1 1-1 0 0,-1 2-3 0 0,-2 2-96 0 0,0-1-1 0 0,-1 1 1 0 0,0-1-1 0 0,0-1 1 0 0,0 1-1 0 0,-1-1 0 0 0,1 0 1 0 0,-1-1-1 0 0,0 0 1 0 0,0 0-1 0 0,0-1 1 0 0,0 0-1 0 0,-1 0 1 0 0,1-1-1 0 0,0 0 1 0 0,-1-1-1 0 0,1 0 1 0 0,-1 0-1 0 0,0-1 100 0 0,7 1-482 0 0,-3-1-157 0 0,-26-10-1929 0 0,30 10-1203 0 0</inkml:trace>
  <inkml:trace contextRef="#ctx0" brushRef="#br0" timeOffset="189252.018">7219 794 10781 0 0,'0'0'1725'0'0,"0"0"-402"0"0,0 0-147 0 0,0 0-192 0 0,0 0-274 0 0,0 0-151 0 0,0 0-97 0 0,-3 5 5 0 0,-108 300 4543 0 0,78-244-8940 0 0,26-52-2188 0 0</inkml:trace>
  <inkml:trace contextRef="#ctx0" brushRef="#br0" timeOffset="189567.435">7373 1012 7965 0 0,'0'0'1649'0'0,"0"0"-413"0"0,-8 1-299 0 0,-241-8 6122 0 0,198 7-8855 0 0,51 0 471 0 0</inkml:trace>
  <inkml:trace contextRef="#ctx0" brushRef="#br0" timeOffset="190066.055">7620 1005 10313 0 0,'0'0'1428'0'0,"3"58"5616"0"0,-13 3-4743 0 0,7-53-2260 0 0,0 0-1 0 0,0-1 1 0 0,-1 1 0 0 0,0-1-1 0 0,0 1 1 0 0,0-1 0 0 0,-1-1-1 0 0,0 1 1 0 0,-1-1 0 0 0,1 0-1 0 0,-1 0 1 0 0,-1 0 0 0 0,1-1-1 0 0,-1 0 1 0 0,0 0 0 0 0,0-1-1 0 0,0 1 1 0 0,0-2 0 0 0,-1 1-41 0 0,-102-1-4478 0 0,98-8 1682 0 0</inkml:trace>
  <inkml:trace contextRef="#ctx0" brushRef="#br0" timeOffset="190322.362">7620 795 9917 0 0,'15'-10'1340'0'0,"-9"4"188"0"0,-6 6-612 0 0,9-5-64 0 0,-9 5-368 0 0,13-8-68 0 0,-13 8 20 0 0,9-5 8 0 0,-9 5-199 0 0,6-8-81 0 0,-6 8-204 0 0,0 0 16 0 0,0 0-625 0 0,19-12-343 0 0,-19 12-2888 0 0</inkml:trace>
  <inkml:trace contextRef="#ctx0" brushRef="#br0" timeOffset="191422.028">7930 642 6973 0 0,'0'0'1749'0'0,"0"0"-559"0"0,0 0-298 0 0,0 0-144 0 0,0 0-66 0 0,0 0 109 0 0,0 0-103 0 0,0 0-68 0 0,0 0 21 0 0,0 0-77 0 0,0 0-105 0 0,0 0 42 0 0,0 0-19 0 0,0 0 18 0 0,0 0-32 0 0,0 0 27 0 0,0 0-87 0 0,0 0-119 0 0,0 0 10 0 0,0 0 31 0 0,0 0-37 0 0,-8 4-8 0 0,-21 9-27 0 0,21-9 9 0 0,-19 31 1568 0 0,27-33-1685 0 0,0-2-60 0 0,2 4-4 0 0,61 61 308 0 0,-54-59-363 0 0,0 1 1 0 0,-1 0-1 0 0,0 0 1 0 0,-1 1-1 0 0,0 0 1 0 0,0 0-1 0 0,-1 1 1 0 0,1 0-1 0 0,-2 0 1 0 0,0 0-1 0 0,0 1 0 0 0,0-1 1 0 0,-1 1-1 0 0,-1 0 1 0 0,1 2-32 0 0,-3-7-5 0 0,0 0 0 0 0,0 1-1 0 0,0-1 1 0 0,-1 0 0 0 0,0 0 0 0 0,0 0 0 0 0,0 1-1 0 0,-1-1 1 0 0,1 0 0 0 0,-1 0 0 0 0,0 0 0 0 0,-1 0-1 0 0,1 0 1 0 0,-1 0 0 0 0,0 0 0 0 0,-1 0 0 0 0,1-1 0 0 0,-1 1-1 0 0,0-1 1 0 0,0 0 0 0 0,0 1 0 0 0,0-1 0 0 0,-1-1-1 0 0,0 1 1 0 0,0-1 0 0 0,0 1 0 0 0,0-1 0 0 0,0 0 0 0 0,-1 0-1 0 0,1-1 1 0 0,-2 1 5 0 0,4-2-45 0 0,-36-5 57 0 0,35 1-9 0 0,1 0 0 0 0,0 0 0 0 0,-1-1 0 0 0,1 1 0 0 0,1 0 0 0 0,-1-1 0 0 0,1 0 0 0 0,-1 1 0 0 0,1-1 0 0 0,0 0 0 0 0,0 1 1 0 0,0-1-1 0 0,1 0 0 0 0,0 0 0 0 0,-1 0 0 0 0,1 0 0 0 0,0 0 0 0 0,1 1 0 0 0,-1-1 0 0 0,1 0 0 0 0,0 0 0 0 0,0 0 0 0 0,0 1 0 0 0,0-1 0 0 0,1 0 0 0 0,-1 1 0 0 0,1-1 0 0 0,0 1 1 0 0,0 0-1 0 0,0 0 0 0 0,1 0 0 0 0,-1 0 0 0 0,1 0 0 0 0,0-1-3 0 0,155-162 159 0 0,-157 161-173 0 0,0-1 1 0 0,-1 1-1 0 0,1 0 1 0 0,-1 0 0 0 0,0 0-1 0 0,0 0 1 0 0,-1 0-1 0 0,1 0 1 0 0,-1 0 0 0 0,0 0-1 0 0,-1 0 1 0 0,1 0-1 0 0,-1 0 1 0 0,0 0 0 0 0,0 1-1 0 0,-1-1 1 0 0,1 1-1 0 0,-1-1 1 0 0,0 1 0 0 0,0 0-1 0 0,0 0 1 0 0,-1 0-1 0 0,1 1 1 0 0,-1-1 0 0 0,0 1-1 0 0,0 0 1 0 0,0 0-1 0 0,-1 0 1 0 0,1 0 0 0 0,-1 1-1 0 0,1 0 1 0 0,-1 0-1 0 0,0 0 1 0 0,0 1 0 0 0,0-1-1 0 0,0 1 1 0 0,0 0-1 0 0,0 1 1 0 0,0-1 0 0 0,0 1-1 0 0,0 0 1 0 0,-1 0-1 0 0,1 1 1 0 0,-2 0 13 0 0,4-1-205 0 0,3 0-79 0 0,0 0-14 0 0,-19 12-2060 0 0,21-2-391 0 0,-2-8-4610 0 0</inkml:trace>
  <inkml:trace contextRef="#ctx0" brushRef="#br0" timeOffset="192204.004">8266 1042 9753 0 0,'0'0'1403'0'0,"0"0"-207"0"0,0 0-382 0 0,0 0-34 0 0,0 0-44 0 0,0 0-147 0 0,0 0-92 0 0,-2-7-51 0 0,-1-3-270 0 0,1 0-1 0 0,1 0 1 0 0,-1-1-1 0 0,2 1 0 0 0,-1 0 1 0 0,1-1-1 0 0,1 1 1 0 0,0-1-1 0 0,1 1 1 0 0,0 0-1 0 0,0 0 1 0 0,1 0-1 0 0,0 0 1 0 0,1 0-1 0 0,0 1 0 0 0,0-1 1 0 0,1 1-1 0 0,1 0 1 0 0,-1 0-1 0 0,1 1 1 0 0,1 0-1 0 0,0 0 1 0 0,0 0-1 0 0,0 1 1 0 0,7-4-176 0 0,-8 4 80 0 0,1 0 0 0 0,0 1 0 0 0,0 0 0 0 0,1 1 0 0 0,-1-1 0 0 0,1 1 0 0 0,0 1 0 0 0,1 0 0 0 0,-1 0 0 0 0,1 0 0 0 0,0 1 0 0 0,0 0 0 0 0,0 1 0 0 0,0 0 0 0 0,0 1 0 0 0,1 0 0 0 0,-1 0 0 0 0,1 1 0 0 0,-1 0 0 0 0,0 0 0 0 0,5 2-80 0 0,0 3-6 0 0,-13-4 12 0 0,0 0-1 0 0,1-1 0 0 0,-1 1 0 0 0,0 0 0 0 0,1 0 1 0 0,-1 0-1 0 0,0 1 0 0 0,0-1 0 0 0,0 0 1 0 0,0 0-1 0 0,0 0 0 0 0,0 1 0 0 0,0-1 0 0 0,-1 1 1 0 0,1-1-1 0 0,0 1 0 0 0,-1-1 0 0 0,1 1 1 0 0,-1-1-1 0 0,0 1 0 0 0,1-1 0 0 0,-1 1 0 0 0,0-1 1 0 0,0 1-1 0 0,0 0 0 0 0,0-1 0 0 0,0 1 1 0 0,0-1-1 0 0,0 1 0 0 0,-1-1 0 0 0,1 1 0 0 0,-1-1 1 0 0,1 1-1 0 0,-1-1 0 0 0,0 1 0 0 0,1-1 1 0 0,-2 2-6 0 0,1 0 2 0 0,-104 123 562 0 0,104-125-554 0 0,1 0 0 0 0,0 0 0 0 0,-1 1 0 0 0,1-1 0 0 0,0 0 0 0 0,0 1 0 0 0,0-1 0 0 0,0 0 1 0 0,0 0-1 0 0,0 1 0 0 0,1-1 0 0 0,-1 0 0 0 0,0 0 0 0 0,1 1 0 0 0,-1-1 0 0 0,0 0 0 0 0,1 0 0 0 0,0 0 0 0 0,-1 0 1 0 0,1 1-1 0 0,0-1 0 0 0,-1 0 0 0 0,1 0 0 0 0,0 0 0 0 0,0-1 0 0 0,0 1 0 0 0,0 0 0 0 0,0 0 0 0 0,0 0 0 0 0,0-1 1 0 0,0 1-1 0 0,0 0 0 0 0,1-1 0 0 0,-1 1 0 0 0,0-1 0 0 0,0 1 0 0 0,0-1 0 0 0,1 0-10 0 0,171 50-847 0 0,-155-33-2798 0 0,-17-15-2592 0 0</inkml:trace>
  <inkml:trace contextRef="#ctx0" brushRef="#br0" timeOffset="193354.827">8267 1025 6425 0 0,'0'0'915'0'0,"0"0"-16"0"0,19-9 2156 0 0,0 3-1336 0 0,-8 1 1815 0 0,-28 6-593 0 0,-65 0-3141 0 0,25 3-2371 0 0,46-2-313 0 0</inkml:trace>
  <inkml:trace contextRef="#ctx0" brushRef="#br0" timeOffset="194407.296">6729 1710 10513 0 0,'0'0'1517'0'0,"0"0"-145"0"0,0 0-278 0 0,0 0-103 0 0,0 0-298 0 0,-4-2-81 0 0,-8-1-161 0 0,0-1 0 0 0,0 2 0 0 0,-1 0 0 0 0,0 0 0 0 0,1 1 0 0 0,-1 1 0 0 0,1 0 0 0 0,-1 0 0 0 0,0 1 0 0 0,1 1 0 0 0,-1 0 0 0 0,1 1 0 0 0,-2 1-451 0 0,11-3 84 0 0,-5 22 614 0 0,122 103-149 0 0,-114-122-550 0 0,1-1 0 0 0,-1 1 0 0 0,0-1 0 0 0,0 0 0 0 0,0 1 0 0 0,-1-1 0 0 0,1 1 0 0 0,-1-1 0 0 0,0 1 0 0 0,1-1-1 0 0,-2 0 1 0 0,1 0 0 0 0,0 1 0 0 0,-1-1 0 0 0,1 0 0 0 0,-1 0 0 0 0,0 0 0 0 0,0-1 0 0 0,0 1 0 0 0,0 0 0 0 0,-1-1 0 0 0,1 1 0 0 0,-1-1 0 0 0,1 0 0 0 0,-1 0-1 0 0,0 0 1 0 0,0 0 0 0 0,0 0 0 0 0,0-1 0 0 0,-3 2 1 0 0,-120 47-273 0 0,40-47-3966 0 0,72-7-590 0 0</inkml:trace>
  <inkml:trace contextRef="#ctx0" brushRef="#br0" timeOffset="194931.525">6769 1694 10313 0 0,'-19'38'6467'0'0,"7"34"-3211"0"0,10-51-2527 0 0,-13 86 1414 0 0,14-105-2060 0 0,1-2 1 0 0,0 0-17 0 0,0 0-8 0 0,41-5 377 0 0,-39 4-429 0 0,1 0 1 0 0,-1-1-1 0 0,0 1 0 0 0,1 0 1 0 0,-1 0-1 0 0,1 0 0 0 0,-1 0 1 0 0,1 1-1 0 0,0-1 1 0 0,-1 1-1 0 0,1-1 0 0 0,0 1 1 0 0,-1 0-1 0 0,1 0 0 0 0,-1 0 1 0 0,1 0-1 0 0,0 1 0 0 0,-1-1 1 0 0,1 1-1 0 0,0 0 1 0 0,-1-1-1 0 0,1 1 0 0 0,-1 0 1 0 0,0 1-1 0 0,1-1 0 0 0,-1 0 1 0 0,0 1-1 0 0,1-1 1 0 0,-1 1-1 0 0,0 0 0 0 0,0-1 1 0 0,-1 1-1 0 0,1 0 0 0 0,0 0 1 0 0,0 1-1 0 0,-1-1 0 0 0,0 0 1 0 0,1 0-1 0 0,0 3-7 0 0,10 25 116 0 0,-7-15-1230 0 0,4-4-3934 0 0,-8-10-2121 0 0</inkml:trace>
  <inkml:trace contextRef="#ctx0" brushRef="#br0" timeOffset="195510.103">6960 2020 10205 0 0,'4'15'4928'0'0,"31"-6"-1420"0"0,32-58-2894 0 0,-56 39-197 0 0,58-55 467 0 0,-68 64-803 0 0,-1 1 30 0 0,0 0-5 0 0,0 0-46 0 0,0 0 3 0 0,0 0-24 0 0,0 0-82 0 0,2 3 8 0 0,12 26-193 0 0,-6-20-2221 0 0,41-27 962 0 0,-47 17 1209 0 0,26-5 1752 0 0,-2 15-574 0 0,-24-8-808 0 0,-2-1-42 0 0,23-3 209 0 0,85-34 454 0 0,-53 77-872 0 0,-54-38-202 0 0,-1-2-166 0 0,30 8-3923 0 0,-29-8-252 0 0</inkml:trace>
  <inkml:trace contextRef="#ctx0" brushRef="#br0" timeOffset="195706.005">7676 2011 11961 0 0,'-4'27'1036'0'0,"1"-3"236"0"0,-2-3-476 0 0,2-2-152 0 0,-3-2-80 0 0,-1-1-504 0 0,3-3-120 0 0,-3 0-124 0 0,7-13-240 0 0,-9 23-156 0 0,9-23-104 0 0,-8 11-336 0 0,8-11-2156 0 0</inkml:trace>
  <inkml:trace contextRef="#ctx0" brushRef="#br0" timeOffset="195928.786">7791 2025 9225 0 0,'0'0'1556'0'0,"0"0"-376"0"0,0 0-380 0 0,0 0-180 0 0,-39-5-28 0 0,23 5-12 0 0,1 0-124 0 0,-2-2-160 0 0,-3 2-224 0 0,0-2-364 0 0,0 2-28 0 0,-1-3 88 0 0,21 3-664 0 0,-40-1-260 0 0,24 5-3296 0 0</inkml:trace>
  <inkml:trace contextRef="#ctx0" brushRef="#br0" timeOffset="200938.64">6965 2382 9401 0 0,'0'0'1501'0'0,"0"0"-62"0"0,0 0-265 0 0,0 0-172 0 0,0 0-256 0 0,0 0-7 0 0,0 0-176 0 0,0 0-154 0 0,0 0 14 0 0,0 0 77 0 0,2 6-131 0 0,4 16-81 0 0,-5-16 24 0 0,-1-6 74 0 0,0 0-8 0 0,13 33 1280 0 0,-9 38-17 0 0,-4-69-1467 0 0,0 2-43 0 0,-3 5-120 0 0,0 0-1 0 0,-1-1 1 0 0,0 1-1 0 0,-1-1 1 0 0,1 0 0 0 0,-2 0-1 0 0,1 0 1 0 0,-1-1-1 0 0,0 0 1 0 0,-1 0-1 0 0,1 0 1 0 0,-1-1 0 0 0,-1 0-1 0 0,1-1 1 0 0,-1 1-1 0 0,0-1 1 0 0,0-1-1 0 0,-1 0 1 0 0,1 0 0 0 0,-1 0-1 0 0,0-1 1 0 0,0 0-1 0 0,0-1 1 0 0,0 0-1 0 0,-1-1 1 0 0,1 0 0 0 0,-1 0-1 0 0,1-1-10 0 0,-36-3-1701 0 0,31-5-2265 0 0,7 2-3492 0 0</inkml:trace>
  <inkml:trace contextRef="#ctx0" brushRef="#br0" timeOffset="201219.316">6907 2323 10857 0 0,'44'-22'8151'0'0,"-42"21"-7725"0"0,29-12 58 0 0,-14 4-2834 0 0,-4 6 179 0 0</inkml:trace>
  <inkml:trace contextRef="#ctx0" brushRef="#br0" timeOffset="203349.119">7779 2699 8185 0 0,'0'0'1411'0'0,"0"0"42"0"0,0 0-282 0 0,0 0-246 0 0,0 0-171 0 0,0 0-150 0 0,0 0-140 0 0,0 0-40 0 0,0 0-94 0 0,0 0 88 0 0,0 0-116 0 0,0 0-65 0 0,0 0-82 0 0,0 0 8 0 0,0 0-13 0 0,0 0 97 0 0,0 0-22 0 0,0 0 18 0 0,2-6-80 0 0,118-251 677 0 0,-120 255-906 0 0,0 2 110 0 0,0 0 26 0 0,0 0 10 0 0,0 0 27 0 0,0 0-24 0 0,0 0-71 0 0,0 0 24 0 0,0 0 0 0 0,3 30 114 0 0,-2-24 21 0 0,11 35 431 0 0,-8-39-595 0 0,0 0 1 0 0,1 0-1 0 0,0-1 0 0 0,-1 0 1 0 0,1 0-1 0 0,0 0 0 0 0,-1 0 0 0 0,1 0 1 0 0,0-1-1 0 0,0 0 0 0 0,0 0 1 0 0,0-1-1 0 0,-1 1 0 0 0,1-1 0 0 0,0 0 1 0 0,0 0-1 0 0,-1-1 0 0 0,1 1 1 0 0,-1-1-1 0 0,1 0 0 0 0,-1 0 0 0 0,0-1 1 0 0,0 1-1 0 0,0-1 0 0 0,0 0 1 0 0,1-1-8 0 0,-3 3-135 0 0,-2 1-12 0 0,0 0 29 0 0,11 1-194 0 0,10 92-817 0 0,-20-92 435 0 0,11 12-2774 0 0,-10-10-3979 0 0</inkml:trace>
  <inkml:trace contextRef="#ctx0" brushRef="#br0" timeOffset="203819.618">8362 2303 7549 0 0,'-25'26'7502'0'0,"25"-21"-7274"0"0,1 0 1 0 0,0 0 0 0 0,1 0-1 0 0,-1 0 1 0 0,1 0 0 0 0,0 0-1 0 0,0 0 1 0 0,0 0 0 0 0,1-1-1 0 0,0 1 1 0 0,0-1 0 0 0,0 0-1 0 0,0 1 1 0 0,1-2 0 0 0,-1 1-1 0 0,1 0 1 0 0,0-1 0 0 0,0 1-1 0 0,0-1 1 0 0,1 0-1 0 0,1 0-228 0 0,80 69 622 0 0,-116-22-521 0 0,-92-2 298 0 0,71-36-686 0 0,49-11-37 0 0,-3 0-227 0 0,-37 1-3428 0 0,38-2-2149 0 0</inkml:trace>
  <inkml:trace contextRef="#ctx0" brushRef="#br0" timeOffset="204408.327">8362 2303 7657 0 0,'0'0'1679'0'0,"0"0"-299"0"0,0 0-282 0 0,0 0-298 0 0,0 0-49 0 0,0 0-59 0 0,0 0-21 0 0,0 0-47 0 0,0 0-137 0 0,0 0-159 0 0,0 0-58 0 0,0 0 24 0 0,21-33 1601 0 0,-20 32-1643 0 0,-1 1 48 0 0,38-24 1399 0 0,81 6-2860 0 0,-80 16-1986 0 0,-22 0 191 0 0</inkml:trace>
  <inkml:trace contextRef="#ctx0" brushRef="#br0" timeOffset="-159030.189">7092 2302 5697 0 0,'0'0'1544'0'0,"0"0"-489"0"0,0 0-614 0 0,0 0-177 0 0,0 0 175 0 0,0 0 158 0 0,0 0-240 0 0,0 0-455 0 0,0 0 110 0 0,0 0-1 0 0,0 0-60 0 0,0 0 377 0 0,8-1-22 0 0,27 0-42 0 0,-27 1-87 0 0,-8 0-86 0 0,0 0 103 0 0,0 0 91 0 0,69-25 1987 0 0,-51 67-2070 0 0,-18-39-126 0 0,0-1-87 0 0,0 9 114 0 0,0-8-159 0 0,0-1 5 0 0,0 9 6 0 0,0-8 20 0 0,-5 47-299 0 0,5-48 390 0 0,-18 48 632 0 0,-5 15-755 0 0,22-64 126 0 0,1-1-88 0 0,-17 26-139 0 0,16-25 233 0 0,1-1 20 0 0,0 0 45 0 0,0 0 28 0 0,0 0 0 0 0,0 0-2 0 0,0 0 68 0 0,0 0 61 0 0,0 0-65 0 0,0 0 113 0 0,0 0-146 0 0,0 0-41 0 0,28 7 103 0 0,55-26-204 0 0,-81 18-127 0 0,30-8 402 0 0,-21 7-8328 0 0,-11 2 4999 0 0</inkml:trace>
  <inkml:trace contextRef="#ctx0" brushRef="#br0" timeOffset="-158510.189">7356 2409 1172 0 0</inkml:trace>
  <inkml:trace contextRef="#ctx0" brushRef="#br0" timeOffset="-158180.189">7335 2434 1488 0 0,'0'0'391'0'0,"0"0"668"0"0,0 0-487 0 0,-1 3 3 0 0,-3 7-188 0 0,4-8-435 0 0,0-2-95 0 0,0 0 538 0 0,0 0 57 0 0,8 59 2571 0 0,-7-56-2801 0 0,-1-3 205 0 0,13 18 1287 0 0,-12-17-1510 0 0,-1-1-133 0 0,26 28 1200 0 0,-7-19-837 0 0,23 7-6013 0 0,-39-15 4979 0 0,-3-1 21 0 0,0 0-263 0 0,0 0 218 0 0,0 0-297 0 0,14 4-1535 0 0,-14-4 1747 0 0</inkml:trace>
  <inkml:trace contextRef="#ctx0" brushRef="#br0" timeOffset="-157480.189">7489 2585 3648 0 0,'0'0'712'0'0,"13"-38"-2088"0"0,12-27 4009 0 0,-24 64-2812 0 0,4-27 1526 0 0,-5 19-1697 0 0,0 7 100 0 0,-14-43 566 0 0,14 43 114 0 0,0 2-169 0 0,-29-25 200 0 0,-28 10-1601 0 0,54 15 1076 0 0,3 0 58 0 0,-51 1 36 0 0,16 38-1022 0 0,34-37 488 0 0,-12 46 2242 0 0,12-45-1435 0 0,1-1-572 0 0,0 7-133 0 0,0-7-106 0 0,22 47 2454 0 0,-20-48-1880 0 0,-2-1-79 0 0,20 28-2486 0 0,-20-28 808 0 0</inkml:trace>
  <inkml:trace contextRef="#ctx0" brushRef="#br0" timeOffset="-155240.189">7567 2524 1664 0 0,'0'0'1498'0'0,"0"0"-415"0"0,0 0-369 0 0,0 0-403 0 0,0 0-290 0 0,0 0 31 0 0,0 0 149 0 0,1 3 191 0 0,1 7-418 0 0,-2-8-123 0 0,0-2 657 0 0,0 0-126 0 0,0 0 147 0 0,0 0-552 0 0,30 35 1311 0 0,-29-34-1054 0 0,-1-1-2 0 0,0 0-202 0 0,1 1 346 0 0,3 6-199 0 0,-3-6-59 0 0,-1-1-17 0 0,0 0-35 0 0,0 0-197 0 0,0 0 124 0 0,0 0 273 0 0,14 6 2586 0 0,43-46-2355 0 0,-55 39-550 0 0,-2 1 3 0 0,33-30 714 0 0,-32 28-590 0 0,-1 2-56 0 0,21-28-689 0 0,-2-28 534 0 0,-19 54 221 0 0,0 2 18 0 0,-16-44-518 0 0,15 43 518 0 0,-40-28 224 0 0,39 28-366 0 0,2 1-24 0 0,0 0 57 0 0,-54 16-240 0 0,53-16 207 0 0,-30 47-56 0 0,30-45 152 0 0,1-2-108 0 0,-6 42 533 0 0,6-33-357 0 0,0-7-89 0 0,0-2-92 0 0,0 0 36 0 0,0 0 69 0 0,0 0 12 0 0,0 0-104 0 0,-16 45-737 0 0,16-45 626 0 0,0 0 34 0 0,0 0 155 0 0,0 0 52 0 0,0 0-2 0 0,0 0 52 0 0,0 0-75 0 0,-2 16 279 0 0,19 11-574 0 0,-13-21-3720 0 0,-4-6 2464 0 0</inkml:trace>
  <inkml:trace contextRef="#ctx0" brushRef="#br0" timeOffset="-147520.189">2916 688 8129 0 0,'0'0'1437'0'0,"0"0"-232"0"0,0 0-184 0 0,0 0-360 0 0,0 0-66 0 0,0 0-76 0 0,0 0-179 0 0,0 0 12 0 0,0 0-45 0 0,2 5-74 0 0,5 34 993 0 0,-7-36-1130 0 0,0-3-18 0 0,0 0-102 0 0,0 0 42 0 0,0 0 108 0 0,0 0 98 0 0,0 0-105 0 0,0 0-27 0 0,0 0-33 0 0,1 19 108 0 0,-17-11-107 0 0,16-7-80 0 0,0-1 87 0 0,0 0-94 0 0,0 0-57 0 0,0 0 126 0 0,0 0 152 0 0,0 0-208 0 0,2 3-28 0 0,4 10 49 0 0,-5-10 54 0 0,-1-3 14 0 0,0 0 40 0 0,0 0-113 0 0,0 0 62 0 0,0 0 16 0 0,0 0-150 0 0,0 0 52 0 0,0 0 90 0 0,0 0-4 0 0,0 0-60 0 0,0 0 15 0 0,0 0-51 0 0,0 0 46 0 0,0 0-78 0 0,2-5 72 0 0,7-15-7 0 0,-7 15-56 0 0,-2 5 6 0 0,-3-22-1901 0 0,20 51 2057 0 0,-17-29-31 0 0,0 0-174 0 0,0 0 86 0 0,0 0 34 0 0,0 0-40 0 0,0 0-93 0 0,0 0 92 0 0,0 0-123 0 0,0 0-58 0 0,0 0 60 0 0,0 0 150 0 0,7-24 641 0 0,-11 48-623 0 0,2-16-89 0 0,2-8 41 0 0,0 0-47 0 0,0 0 96 0 0,15 22 64 0 0,-14-21-87 0 0,-1-1-27 0 0,0 0 43 0 0,0 0-85 0 0,0 0 1 0 0,0 0 67 0 0,0 0 49 0 0,0 0 136 0 0,0 0-56 0 0,0 0-114 0 0,0-6-85 0 0,4-15-28 0 0,-3 15 136 0 0,-1 6 18 0 0,0 0-69 0 0,0 0-124 0 0,0 0 140 0 0,0 0 137 0 0,0 0-109 0 0,0 0-213 0 0,0 0 59 0 0,0 0 90 0 0,0 0-98 0 0,0 0-54 0 0,0 0 27 0 0,0 0 200 0 0,-11-6 155 0 0,-5-3-1436 0 0,11 8-9517 0 0,5 1 8605 0 0</inkml:trace>
  <inkml:trace contextRef="#ctx0" brushRef="#br0" timeOffset="-141880.189">3126 265 3332 0 0,'0'0'-12'0'0,"0"0"1335"0"0,0 0-670 0 0,0 0 114 0 0,0 0 12 0 0,0 0-35 0 0,0 0-423 0 0,0 0 45 0 0,0 0-404 0 0,0 0 284 0 0,0 0 7 0 0,0 0-358 0 0,0 0 305 0 0,0 0-22 0 0,0 0-165 0 0,0 0 141 0 0,0 0 287 0 0,0 0-348 0 0,0 0-299 0 0,0 0 324 0 0,0 0 32 0 0,0 0-220 0 0,0 0 120 0 0,0 0 50 0 0,0 0 42 0 0,0 0-38 0 0,0 0-35 0 0,0 0 236 0 0,0 0-242 0 0,0 0-58 0 0,0 0-165 0 0,0 0 68 0 0,0 0 201 0 0,0 0-34 0 0,0 0-198 0 0,0 0-108 0 0,0 0-45 0 0,0 0 108 0 0,0 0 374 0 0,0 0-92 0 0,0 0-192 0 0,0 0 80 0 0,0 0 430 0 0,0 0-256 0 0,0 0-219 0 0,0 0-62 0 0,0 0-52 0 0,0 0 204 0 0,0 0-31 0 0,0 0-136 0 0,0 0 43 0 0,0 0 189 0 0,0 0-107 0 0,-1 6-29 0 0,-2 16 103 0 0,2-16 62 0 0,1-6-78 0 0,0 0 127 0 0,0 0-174 0 0,0 52 1 0 0,0-50-43 0 0,0-2 89 0 0,-6 41 856 0 0,-7 17-342 0 0,12-56-747 0 0,1-2 73 0 0,-5 59 807 0 0,8 5-798 0 0,-3-61 62 0 0,0-3 164 0 0,2 56-143 0 0,-2-54 1 0 0,0-2-47 0 0,0 0-23 0 0,-2 59 215 0 0,5 2 249 0 0,-3-57-393 0 0,0-4-119 0 0,0 0 133 0 0,0 0-36 0 0,0 0 70 0 0,0 0-141 0 0,0 0-20 0 0,0 0-8 0 0,4 39 727 0 0,-3-6-1200 0 0,-1-30 532 0 0,0-3 11 0 0,0 0 88 0 0,0 0-105 0 0,0 0-8 0 0,0 0 168 0 0,0 0 22 0 0,0 0-155 0 0,0 0-12 0 0,0 0-26 0 0,0 0 98 0 0,0 0-58 0 0,0 0-18 0 0,0 0-49 0 0,0 0 238 0 0,0 0 220 0 0,0 0-197 0 0,0 0-102 0 0,0 0-78 0 0,0 0 2 0 0,0 0 163 0 0,0 0-27 0 0,0 0 13 0 0,0 0-179 0 0,0 0 89 0 0,0 0 38 0 0,0 0-117 0 0,0 0-51 0 0,0 0-99 0 0,0 0-82 0 0,0 0-382 0 0,0 0-68 0 0,0 0 550 0 0,0 0-282 0 0,0 0-1266 0 0,0 0-2730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8/30/2023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63560A-7F23-438F-B6D0-66EF8B4EA043}" type="slidenum">
              <a:rPr lang="en-US" altLang="en-US" sz="1200" smtClean="0"/>
              <a:pPr eaLnBrk="1" hangingPunct="1"/>
              <a:t>16</a:t>
            </a:fld>
            <a:endParaRPr lang="en-US" altLang="en-US" sz="1200"/>
          </a:p>
        </p:txBody>
      </p:sp>
      <p:sp>
        <p:nvSpPr>
          <p:cNvPr id="82947" name="Slide Image Placeholder 1"/>
          <p:cNvSpPr>
            <a:spLocks noGrp="1" noRot="1" noChangeAspect="1" noTextEdit="1"/>
          </p:cNvSpPr>
          <p:nvPr>
            <p:ph type="sldImg"/>
          </p:nvPr>
        </p:nvSpPr>
        <p:spPr>
          <a:ln/>
        </p:spPr>
      </p:sp>
      <p:sp>
        <p:nvSpPr>
          <p:cNvPr id="8294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2949"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4ED5A198-18E1-4960-8719-7E09B97B2715}" type="slidenum">
              <a:rPr lang="en-US" altLang="en-US" sz="1200"/>
              <a:pPr algn="r" eaLnBrk="1" hangingPunct="1"/>
              <a:t>16</a:t>
            </a:fld>
            <a:endParaRPr lang="en-US" altLang="en-US" sz="1200"/>
          </a:p>
        </p:txBody>
      </p:sp>
    </p:spTree>
    <p:extLst>
      <p:ext uri="{BB962C8B-B14F-4D97-AF65-F5344CB8AC3E}">
        <p14:creationId xmlns:p14="http://schemas.microsoft.com/office/powerpoint/2010/main" val="405506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79BFCF-CC04-4C0B-9D9F-0F258428D207}" type="slidenum">
              <a:rPr lang="en-US" altLang="en-US" sz="1200" smtClean="0"/>
              <a:pPr eaLnBrk="1" hangingPunct="1"/>
              <a:t>17</a:t>
            </a:fld>
            <a:endParaRPr lang="en-US" altLang="en-US" sz="1200"/>
          </a:p>
        </p:txBody>
      </p:sp>
      <p:sp>
        <p:nvSpPr>
          <p:cNvPr id="83971" name="Slide Image Placeholder 1"/>
          <p:cNvSpPr>
            <a:spLocks noGrp="1" noRot="1" noChangeAspect="1" noTextEdit="1"/>
          </p:cNvSpPr>
          <p:nvPr>
            <p:ph type="sldImg"/>
          </p:nvPr>
        </p:nvSpPr>
        <p:spPr>
          <a:ln/>
        </p:spPr>
      </p:sp>
      <p:sp>
        <p:nvSpPr>
          <p:cNvPr id="8397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3973"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021902CB-68CF-42B6-BB27-8B07771B0992}" type="slidenum">
              <a:rPr lang="en-US" altLang="en-US" sz="1200"/>
              <a:pPr algn="r" eaLnBrk="1" hangingPunct="1"/>
              <a:t>17</a:t>
            </a:fld>
            <a:endParaRPr lang="en-US" altLang="en-US" sz="1200"/>
          </a:p>
        </p:txBody>
      </p:sp>
    </p:spTree>
    <p:extLst>
      <p:ext uri="{BB962C8B-B14F-4D97-AF65-F5344CB8AC3E}">
        <p14:creationId xmlns:p14="http://schemas.microsoft.com/office/powerpoint/2010/main" val="418876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92B1B9-BB95-4ADF-924E-3CE88926F839}" type="slidenum">
              <a:rPr lang="en-US" altLang="en-US" sz="1200" smtClean="0"/>
              <a:pPr eaLnBrk="1" hangingPunct="1"/>
              <a:t>18</a:t>
            </a:fld>
            <a:endParaRPr lang="en-US" altLang="en-US" sz="1200"/>
          </a:p>
        </p:txBody>
      </p:sp>
    </p:spTree>
    <p:extLst>
      <p:ext uri="{BB962C8B-B14F-4D97-AF65-F5344CB8AC3E}">
        <p14:creationId xmlns:p14="http://schemas.microsoft.com/office/powerpoint/2010/main" val="145586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9181FC-D85A-4591-8BD1-5E6A6B17461A}" type="slidenum">
              <a:rPr lang="en-US" smtClean="0"/>
              <a:pPr>
                <a:defRPr/>
              </a:pPr>
              <a:t>4</a:t>
            </a:fld>
            <a:endParaRPr lang="en-US"/>
          </a:p>
        </p:txBody>
      </p:sp>
    </p:spTree>
    <p:extLst>
      <p:ext uri="{BB962C8B-B14F-4D97-AF65-F5344CB8AC3E}">
        <p14:creationId xmlns:p14="http://schemas.microsoft.com/office/powerpoint/2010/main" val="209021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4C8492-A971-4717-B87B-D5FA714C9B3B}" type="slidenum">
              <a:rPr lang="en-US" altLang="en-US" sz="1200" smtClean="0"/>
              <a:pPr eaLnBrk="1" hangingPunct="1"/>
              <a:t>9</a:t>
            </a:fld>
            <a:endParaRPr lang="en-US" altLang="en-US" sz="1200"/>
          </a:p>
        </p:txBody>
      </p:sp>
    </p:spTree>
    <p:extLst>
      <p:ext uri="{BB962C8B-B14F-4D97-AF65-F5344CB8AC3E}">
        <p14:creationId xmlns:p14="http://schemas.microsoft.com/office/powerpoint/2010/main" val="400825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42DA6A-82A4-4CAE-9191-6606B5569850}" type="slidenum">
              <a:rPr lang="en-US" altLang="en-US" sz="1200" smtClean="0"/>
              <a:pPr eaLnBrk="1" hangingPunct="1"/>
              <a:t>10</a:t>
            </a:fld>
            <a:endParaRPr lang="en-US" altLang="en-US" sz="1200"/>
          </a:p>
        </p:txBody>
      </p:sp>
      <p:sp>
        <p:nvSpPr>
          <p:cNvPr id="76803" name="Slide Image Placeholder 1"/>
          <p:cNvSpPr>
            <a:spLocks noGrp="1" noRot="1" noChangeAspect="1" noTextEdit="1"/>
          </p:cNvSpPr>
          <p:nvPr>
            <p:ph type="sldImg"/>
          </p:nvPr>
        </p:nvSpPr>
        <p:spPr>
          <a:ln/>
        </p:spPr>
      </p:sp>
      <p:sp>
        <p:nvSpPr>
          <p:cNvPr id="7680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6805"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A822ECD3-242E-40FE-83EE-DB1AA9D04732}" type="slidenum">
              <a:rPr lang="en-US" altLang="en-US" sz="1200"/>
              <a:pPr algn="r" eaLnBrk="1" hangingPunct="1"/>
              <a:t>10</a:t>
            </a:fld>
            <a:endParaRPr lang="en-US" altLang="en-US" sz="1200"/>
          </a:p>
        </p:txBody>
      </p:sp>
    </p:spTree>
    <p:extLst>
      <p:ext uri="{BB962C8B-B14F-4D97-AF65-F5344CB8AC3E}">
        <p14:creationId xmlns:p14="http://schemas.microsoft.com/office/powerpoint/2010/main" val="98300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D2D7C2C-22D4-4BF1-816B-E8DF7D643EF2}" type="slidenum">
              <a:rPr lang="en-US" altLang="en-US" sz="1200" smtClean="0"/>
              <a:pPr eaLnBrk="1" hangingPunct="1"/>
              <a:t>11</a:t>
            </a:fld>
            <a:endParaRPr lang="en-US" altLang="en-US" sz="1200"/>
          </a:p>
        </p:txBody>
      </p:sp>
      <p:sp>
        <p:nvSpPr>
          <p:cNvPr id="77827" name="Slide Image Placeholder 1"/>
          <p:cNvSpPr>
            <a:spLocks noGrp="1" noRot="1" noChangeAspect="1" noTextEdit="1"/>
          </p:cNvSpPr>
          <p:nvPr>
            <p:ph type="sldImg"/>
          </p:nvPr>
        </p:nvSpPr>
        <p:spPr>
          <a:ln/>
        </p:spPr>
      </p:sp>
      <p:sp>
        <p:nvSpPr>
          <p:cNvPr id="7782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7829"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1EA5A40-61AE-418A-AEAF-11E30B6C8B42}" type="slidenum">
              <a:rPr lang="en-US" altLang="en-US" sz="1200"/>
              <a:pPr algn="r" eaLnBrk="1" hangingPunct="1"/>
              <a:t>11</a:t>
            </a:fld>
            <a:endParaRPr lang="en-US" altLang="en-US" sz="1200"/>
          </a:p>
        </p:txBody>
      </p:sp>
    </p:spTree>
    <p:extLst>
      <p:ext uri="{BB962C8B-B14F-4D97-AF65-F5344CB8AC3E}">
        <p14:creationId xmlns:p14="http://schemas.microsoft.com/office/powerpoint/2010/main" val="175745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7589BC-0F95-4C44-9325-C9A60A28AF0C}" type="slidenum">
              <a:rPr lang="en-US" altLang="en-US" sz="1200" smtClean="0"/>
              <a:pPr eaLnBrk="1" hangingPunct="1"/>
              <a:t>12</a:t>
            </a:fld>
            <a:endParaRPr lang="en-US" altLang="en-US" sz="1200"/>
          </a:p>
        </p:txBody>
      </p:sp>
      <p:sp>
        <p:nvSpPr>
          <p:cNvPr id="78851" name="Slide Image Placeholder 1"/>
          <p:cNvSpPr>
            <a:spLocks noGrp="1" noRot="1" noChangeAspect="1" noTextEdit="1"/>
          </p:cNvSpPr>
          <p:nvPr>
            <p:ph type="sldImg"/>
          </p:nvPr>
        </p:nvSpPr>
        <p:spPr>
          <a:ln/>
        </p:spPr>
      </p:sp>
      <p:sp>
        <p:nvSpPr>
          <p:cNvPr id="7885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8853"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085371AB-86A2-4C67-8FB0-275BFAD41382}" type="slidenum">
              <a:rPr lang="en-US" altLang="en-US" sz="1200"/>
              <a:pPr algn="r" eaLnBrk="1" hangingPunct="1"/>
              <a:t>12</a:t>
            </a:fld>
            <a:endParaRPr lang="en-US" altLang="en-US" sz="1200"/>
          </a:p>
        </p:txBody>
      </p:sp>
    </p:spTree>
    <p:extLst>
      <p:ext uri="{BB962C8B-B14F-4D97-AF65-F5344CB8AC3E}">
        <p14:creationId xmlns:p14="http://schemas.microsoft.com/office/powerpoint/2010/main" val="61322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93F1D7-B9AC-4F47-827B-756AA88EAA61}" type="slidenum">
              <a:rPr lang="en-US" altLang="en-US" sz="1200" smtClean="0"/>
              <a:pPr eaLnBrk="1" hangingPunct="1"/>
              <a:t>13</a:t>
            </a:fld>
            <a:endParaRPr lang="en-US" altLang="en-US" sz="1200"/>
          </a:p>
        </p:txBody>
      </p:sp>
      <p:sp>
        <p:nvSpPr>
          <p:cNvPr id="79875" name="Slide Image Placeholder 1"/>
          <p:cNvSpPr>
            <a:spLocks noGrp="1" noRot="1" noChangeAspect="1" noTextEdit="1"/>
          </p:cNvSpPr>
          <p:nvPr>
            <p:ph type="sldImg"/>
          </p:nvPr>
        </p:nvSpPr>
        <p:spPr>
          <a:ln/>
        </p:spPr>
      </p:sp>
      <p:sp>
        <p:nvSpPr>
          <p:cNvPr id="7987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9877"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273817DE-3698-4254-B652-22E3ABF0B5BE}" type="slidenum">
              <a:rPr lang="en-US" altLang="en-US" sz="1200"/>
              <a:pPr algn="r" eaLnBrk="1" hangingPunct="1"/>
              <a:t>13</a:t>
            </a:fld>
            <a:endParaRPr lang="en-US" altLang="en-US" sz="1200"/>
          </a:p>
        </p:txBody>
      </p:sp>
    </p:spTree>
    <p:extLst>
      <p:ext uri="{BB962C8B-B14F-4D97-AF65-F5344CB8AC3E}">
        <p14:creationId xmlns:p14="http://schemas.microsoft.com/office/powerpoint/2010/main" val="208494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2E8E6-E811-46AC-9C10-6B29F1F5A801}" type="slidenum">
              <a:rPr lang="en-US" altLang="en-US" sz="1200" smtClean="0"/>
              <a:pPr eaLnBrk="1" hangingPunct="1"/>
              <a:t>14</a:t>
            </a:fld>
            <a:endParaRPr lang="en-US" altLang="en-US" sz="1200"/>
          </a:p>
        </p:txBody>
      </p:sp>
      <p:sp>
        <p:nvSpPr>
          <p:cNvPr id="80899" name="Slide Image Placeholder 1"/>
          <p:cNvSpPr>
            <a:spLocks noGrp="1" noRot="1" noChangeAspect="1" noTextEdit="1"/>
          </p:cNvSpPr>
          <p:nvPr>
            <p:ph type="sldImg"/>
          </p:nvPr>
        </p:nvSpPr>
        <p:spPr>
          <a:ln/>
        </p:spPr>
      </p:sp>
      <p:sp>
        <p:nvSpPr>
          <p:cNvPr id="8090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0901"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FF91E87B-4065-4CB4-9679-7FDB9FDD2078}" type="slidenum">
              <a:rPr lang="en-US" altLang="en-US" sz="1200"/>
              <a:pPr algn="r" eaLnBrk="1" hangingPunct="1"/>
              <a:t>14</a:t>
            </a:fld>
            <a:endParaRPr lang="en-US" altLang="en-US" sz="1200"/>
          </a:p>
        </p:txBody>
      </p:sp>
    </p:spTree>
    <p:extLst>
      <p:ext uri="{BB962C8B-B14F-4D97-AF65-F5344CB8AC3E}">
        <p14:creationId xmlns:p14="http://schemas.microsoft.com/office/powerpoint/2010/main" val="66976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71A182-B1D5-49F4-AAAB-56DDB07A5136}" type="slidenum">
              <a:rPr lang="en-US" altLang="en-US" sz="1200" smtClean="0"/>
              <a:pPr eaLnBrk="1" hangingPunct="1"/>
              <a:t>15</a:t>
            </a:fld>
            <a:endParaRPr lang="en-US" altLang="en-US" sz="1200"/>
          </a:p>
        </p:txBody>
      </p:sp>
      <p:sp>
        <p:nvSpPr>
          <p:cNvPr id="81923" name="Slide Image Placeholder 1"/>
          <p:cNvSpPr>
            <a:spLocks noGrp="1" noRot="1" noChangeAspect="1" noTextEdit="1"/>
          </p:cNvSpPr>
          <p:nvPr>
            <p:ph type="sldImg"/>
          </p:nvPr>
        </p:nvSpPr>
        <p:spPr>
          <a:ln/>
        </p:spPr>
      </p:sp>
      <p:sp>
        <p:nvSpPr>
          <p:cNvPr id="8192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1925" name="Slide Number Placeholder 3"/>
          <p:cNvSpPr txBox="1">
            <a:spLocks noGrp="1"/>
          </p:cNvSpPr>
          <p:nvPr/>
        </p:nvSpPr>
        <p:spPr bwMode="auto">
          <a:xfrm>
            <a:off x="4022725" y="8916988"/>
            <a:ext cx="30781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29FF539C-47F3-4896-B8B3-D1C10DE3FB30}" type="slidenum">
              <a:rPr lang="en-US" altLang="en-US" sz="1200"/>
              <a:pPr algn="r" eaLnBrk="1" hangingPunct="1"/>
              <a:t>15</a:t>
            </a:fld>
            <a:endParaRPr lang="en-US" altLang="en-US" sz="1200"/>
          </a:p>
        </p:txBody>
      </p:sp>
    </p:spTree>
    <p:extLst>
      <p:ext uri="{BB962C8B-B14F-4D97-AF65-F5344CB8AC3E}">
        <p14:creationId xmlns:p14="http://schemas.microsoft.com/office/powerpoint/2010/main" val="379103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Maroon">
    <p:spTree>
      <p:nvGrpSpPr>
        <p:cNvPr id="1" name=""/>
        <p:cNvGrpSpPr/>
        <p:nvPr/>
      </p:nvGrpSpPr>
      <p:grpSpPr>
        <a:xfrm>
          <a:off x="0" y="0"/>
          <a:ext cx="0" cy="0"/>
          <a:chOff x="0" y="0"/>
          <a:chExt cx="0" cy="0"/>
        </a:xfrm>
      </p:grpSpPr>
      <p:pic>
        <p:nvPicPr>
          <p:cNvPr id="7" name="Picture 6" descr="AcademicBdlg.jpg">
            <a:extLst>
              <a:ext uri="{FF2B5EF4-FFF2-40B4-BE49-F238E27FC236}">
                <a16:creationId xmlns:a16="http://schemas.microsoft.com/office/drawing/2014/main" id="{291CFCBA-1F96-463C-80AD-CB053744A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569" y="0"/>
            <a:ext cx="12393807" cy="6858000"/>
          </a:xfrm>
          <a:prstGeom prst="rect">
            <a:avLst/>
          </a:prstGeom>
        </p:spPr>
      </p:pic>
      <p:sp>
        <p:nvSpPr>
          <p:cNvPr id="9" name="Text Placeholder 2">
            <a:extLst>
              <a:ext uri="{FF2B5EF4-FFF2-40B4-BE49-F238E27FC236}">
                <a16:creationId xmlns:a16="http://schemas.microsoft.com/office/drawing/2014/main" id="{D0245A0C-8404-4951-B877-1AC79D97B1A7}"/>
              </a:ext>
            </a:extLst>
          </p:cNvPr>
          <p:cNvSpPr>
            <a:spLocks noGrp="1"/>
          </p:cNvSpPr>
          <p:nvPr>
            <p:ph type="body" sz="quarter" idx="11" hasCustomPrompt="1"/>
          </p:nvPr>
        </p:nvSpPr>
        <p:spPr>
          <a:xfrm>
            <a:off x="929640" y="3172207"/>
            <a:ext cx="10332720" cy="3457194"/>
          </a:xfrm>
        </p:spPr>
        <p:txBody>
          <a:bodyPr anchor="t"/>
          <a:lstStyle>
            <a:lvl1pPr marL="0" indent="0" algn="ctr">
              <a:buNone/>
              <a:defRPr sz="2400">
                <a:solidFill>
                  <a:schemeClr val="bg1"/>
                </a:solidFill>
              </a:defRPr>
            </a:lvl1pPr>
          </a:lstStyle>
          <a:p>
            <a:pPr lvl="0"/>
            <a:r>
              <a:rPr lang="en-US" dirty="0"/>
              <a:t>Click to edit Master subtitle slide</a:t>
            </a:r>
          </a:p>
        </p:txBody>
      </p:sp>
      <p:pic>
        <p:nvPicPr>
          <p:cNvPr id="8" name="Picture 7">
            <a:extLst>
              <a:ext uri="{FF2B5EF4-FFF2-40B4-BE49-F238E27FC236}">
                <a16:creationId xmlns:a16="http://schemas.microsoft.com/office/drawing/2014/main" id="{805ADD26-7DDA-451D-B219-5F9C4B2BF2C1}"/>
              </a:ext>
            </a:extLst>
          </p:cNvPr>
          <p:cNvPicPr>
            <a:picLocks noChangeAspect="1"/>
          </p:cNvPicPr>
          <p:nvPr userDrawn="1"/>
        </p:nvPicPr>
        <p:blipFill>
          <a:blip r:embed="rId3"/>
          <a:srcRect/>
          <a:stretch/>
        </p:blipFill>
        <p:spPr>
          <a:xfrm>
            <a:off x="4038600" y="304800"/>
            <a:ext cx="4118060" cy="966677"/>
          </a:xfrm>
          <a:prstGeom prst="rect">
            <a:avLst/>
          </a:prstGeom>
        </p:spPr>
      </p:pic>
      <p:sp>
        <p:nvSpPr>
          <p:cNvPr id="3" name="Text Placeholder 2">
            <a:extLst>
              <a:ext uri="{FF2B5EF4-FFF2-40B4-BE49-F238E27FC236}">
                <a16:creationId xmlns:a16="http://schemas.microsoft.com/office/drawing/2014/main" id="{E4251DAF-E35C-43F0-8D99-81B0C90F07F2}"/>
              </a:ext>
            </a:extLst>
          </p:cNvPr>
          <p:cNvSpPr>
            <a:spLocks noGrp="1"/>
          </p:cNvSpPr>
          <p:nvPr>
            <p:ph type="body" sz="quarter" idx="10" hasCustomPrompt="1"/>
          </p:nvPr>
        </p:nvSpPr>
        <p:spPr>
          <a:xfrm>
            <a:off x="929640" y="1495803"/>
            <a:ext cx="10332720" cy="1552190"/>
          </a:xfrm>
        </p:spPr>
        <p:txBody>
          <a:bodyPr anchor="ctr"/>
          <a:lstStyle>
            <a:lvl1pPr marL="0" indent="0" algn="ctr">
              <a:buNone/>
              <a:defRPr sz="3600">
                <a:solidFill>
                  <a:schemeClr val="bg1"/>
                </a:solidFill>
              </a:defRPr>
            </a:lvl1pPr>
          </a:lstStyle>
          <a:p>
            <a:pPr lvl="0"/>
            <a:r>
              <a:rPr lang="en-US" dirty="0"/>
              <a:t>Click to edit Master title slide</a:t>
            </a:r>
          </a:p>
        </p:txBody>
      </p:sp>
    </p:spTree>
    <p:extLst>
      <p:ext uri="{BB962C8B-B14F-4D97-AF65-F5344CB8AC3E}">
        <p14:creationId xmlns:p14="http://schemas.microsoft.com/office/powerpoint/2010/main" val="268120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B0AB98-EF66-4D1A-9E78-9FBD453E9B25}"/>
              </a:ext>
            </a:extLst>
          </p:cNvPr>
          <p:cNvSpPr/>
          <p:nvPr userDrawn="1"/>
        </p:nvSpPr>
        <p:spPr bwMode="auto">
          <a:xfrm>
            <a:off x="0" y="6858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0BACBCCD-32E9-4C7F-9F65-C7539BE5EB9D}"/>
              </a:ext>
            </a:extLst>
          </p:cNvPr>
          <p:cNvSpPr/>
          <p:nvPr userDrawn="1"/>
        </p:nvSpPr>
        <p:spPr bwMode="auto">
          <a:xfrm>
            <a:off x="0" y="60960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697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119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50" r:id="rId1"/>
    <p:sldLayoutId id="2147483733" r:id="rId2"/>
    <p:sldLayoutId id="2147483723" r:id="rId3"/>
    <p:sldLayoutId id="2147483734" r:id="rId4"/>
    <p:sldLayoutId id="2147483727" r:id="rId5"/>
    <p:sldLayoutId id="2147483751" r:id="rId6"/>
    <p:sldLayoutId id="2147483752" r:id="rId7"/>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birchfield.engr.tamu.edu/460s23/"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5DB72C1-D6BC-472A-AD22-FE5F893F713C}"/>
              </a:ext>
            </a:extLst>
          </p:cNvPr>
          <p:cNvSpPr>
            <a:spLocks noGrp="1"/>
          </p:cNvSpPr>
          <p:nvPr>
            <p:ph type="ctrTitle" sz="quarter"/>
          </p:nvPr>
        </p:nvSpPr>
        <p:spPr/>
        <p:txBody>
          <a:bodyPr/>
          <a:lstStyle/>
          <a:p>
            <a:r>
              <a:rPr lang="en-US" dirty="0"/>
              <a:t>ECEN 615, Fall 2023</a:t>
            </a:r>
            <a:br>
              <a:rPr lang="en-US" dirty="0"/>
            </a:br>
            <a:r>
              <a:rPr lang="en-US" dirty="0"/>
              <a:t>Methods of Electric Power System Analysis</a:t>
            </a:r>
          </a:p>
        </p:txBody>
      </p:sp>
      <p:sp>
        <p:nvSpPr>
          <p:cNvPr id="21" name="Subtitle 20">
            <a:extLst>
              <a:ext uri="{FF2B5EF4-FFF2-40B4-BE49-F238E27FC236}">
                <a16:creationId xmlns:a16="http://schemas.microsoft.com/office/drawing/2014/main" id="{A47833BC-59BF-4589-8F63-4B78F549516A}"/>
              </a:ext>
            </a:extLst>
          </p:cNvPr>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p:txBody>
      </p:sp>
      <p:sp>
        <p:nvSpPr>
          <p:cNvPr id="22" name="Content Placeholder 21">
            <a:extLst>
              <a:ext uri="{FF2B5EF4-FFF2-40B4-BE49-F238E27FC236}">
                <a16:creationId xmlns:a16="http://schemas.microsoft.com/office/drawing/2014/main" id="{D988046D-9AFC-4904-93A7-742468CE468E}"/>
              </a:ext>
            </a:extLst>
          </p:cNvPr>
          <p:cNvSpPr>
            <a:spLocks noGrp="1"/>
          </p:cNvSpPr>
          <p:nvPr>
            <p:ph sz="quarter" idx="10"/>
          </p:nvPr>
        </p:nvSpPr>
        <p:spPr/>
        <p:txBody>
          <a:bodyPr/>
          <a:lstStyle/>
          <a:p>
            <a:r>
              <a:rPr lang="en-US" dirty="0"/>
              <a:t>Class 4: Power Flow</a:t>
            </a:r>
          </a:p>
        </p:txBody>
      </p:sp>
    </p:spTree>
    <p:extLst>
      <p:ext uri="{BB962C8B-B14F-4D97-AF65-F5344CB8AC3E}">
        <p14:creationId xmlns:p14="http://schemas.microsoft.com/office/powerpoint/2010/main" val="160650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523" name="Group 131"/>
          <p:cNvGraphicFramePr>
            <a:graphicFrameLocks noGrp="1"/>
          </p:cNvGraphicFramePr>
          <p:nvPr/>
        </p:nvGraphicFramePr>
        <p:xfrm>
          <a:off x="2895600" y="1219200"/>
          <a:ext cx="7543800" cy="3046422"/>
        </p:xfrm>
        <a:graphic>
          <a:graphicData uri="http://schemas.openxmlformats.org/drawingml/2006/table">
            <a:tbl>
              <a:tblPr/>
              <a:tblGrid>
                <a:gridCol w="762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85838">
                  <a:extLst>
                    <a:ext uri="{9D8B030D-6E8A-4147-A177-3AD203B41FA5}">
                      <a16:colId xmlns:a16="http://schemas.microsoft.com/office/drawing/2014/main" val="20003"/>
                    </a:ext>
                  </a:extLst>
                </a:gridCol>
                <a:gridCol w="544512">
                  <a:extLst>
                    <a:ext uri="{9D8B030D-6E8A-4147-A177-3AD203B41FA5}">
                      <a16:colId xmlns:a16="http://schemas.microsoft.com/office/drawing/2014/main" val="20004"/>
                    </a:ext>
                  </a:extLst>
                </a:gridCol>
                <a:gridCol w="546100">
                  <a:extLst>
                    <a:ext uri="{9D8B030D-6E8A-4147-A177-3AD203B41FA5}">
                      <a16:colId xmlns:a16="http://schemas.microsoft.com/office/drawing/2014/main" val="20005"/>
                    </a:ext>
                  </a:extLst>
                </a:gridCol>
                <a:gridCol w="622300">
                  <a:extLst>
                    <a:ext uri="{9D8B030D-6E8A-4147-A177-3AD203B41FA5}">
                      <a16:colId xmlns:a16="http://schemas.microsoft.com/office/drawing/2014/main" val="20006"/>
                    </a:ext>
                  </a:extLst>
                </a:gridCol>
                <a:gridCol w="623888">
                  <a:extLst>
                    <a:ext uri="{9D8B030D-6E8A-4147-A177-3AD203B41FA5}">
                      <a16:colId xmlns:a16="http://schemas.microsoft.com/office/drawing/2014/main" val="20007"/>
                    </a:ext>
                  </a:extLst>
                </a:gridCol>
                <a:gridCol w="868362">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920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Bus</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Type</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V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 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34" charset="0"/>
                          <a:cs typeface="Times New Roman" pitchFamily="18" charset="0"/>
                          <a:sym typeface="Symbol" pitchFamily="18" charset="2"/>
                        </a:rPr>
                        <a:t></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degrees</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a:t>
                      </a:r>
                      <a:r>
                        <a:rPr kumimoji="0" lang="en-US" sz="1600" b="0" i="0" u="none" strike="noStrike" cap="none" normalizeH="0" baseline="-30000" dirty="0">
                          <a:ln>
                            <a:noFill/>
                          </a:ln>
                          <a:solidFill>
                            <a:schemeClr val="tx1"/>
                          </a:solidFill>
                          <a:effectLst/>
                          <a:latin typeface="Arial" pitchFamily="34" charset="0"/>
                          <a:cs typeface="Times New Roman" pitchFamily="18" charset="0"/>
                        </a:rPr>
                        <a:t>G</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solidFill>
                          <a:effectLst/>
                          <a:latin typeface="Arial" pitchFamily="34" charset="0"/>
                          <a:cs typeface="Times New Roman" pitchFamily="18" charset="0"/>
                        </a:rPr>
                        <a:t>G</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a:t>
                      </a:r>
                      <a:r>
                        <a:rPr kumimoji="0" lang="en-US" sz="1600" b="0" i="0" u="none" strike="noStrike" cap="none" normalizeH="0" baseline="-30000" dirty="0">
                          <a:ln>
                            <a:noFill/>
                          </a:ln>
                          <a:solidFill>
                            <a:schemeClr val="tx1"/>
                          </a:solidFill>
                          <a:effectLst/>
                          <a:latin typeface="Arial" pitchFamily="34" charset="0"/>
                          <a:cs typeface="Times New Roman" pitchFamily="18" charset="0"/>
                        </a:rPr>
                        <a:t>L</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solidFill>
                          <a:effectLst/>
                          <a:latin typeface="Arial" pitchFamily="34" charset="0"/>
                          <a:cs typeface="Times New Roman" pitchFamily="18" charset="0"/>
                        </a:rPr>
                        <a:t>L</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solidFill>
                          <a:effectLst/>
                          <a:latin typeface="Arial" pitchFamily="34" charset="0"/>
                          <a:cs typeface="Times New Roman" pitchFamily="18" charset="0"/>
                        </a:rPr>
                        <a:t>Gmax</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Q</a:t>
                      </a:r>
                      <a:r>
                        <a:rPr kumimoji="0" lang="en-US" sz="1600" b="0" i="0" u="none" strike="noStrike" cap="none" normalizeH="0" baseline="-30000" dirty="0">
                          <a:ln>
                            <a:noFill/>
                          </a:ln>
                          <a:solidFill>
                            <a:schemeClr val="tx1"/>
                          </a:solidFill>
                          <a:effectLst/>
                          <a:latin typeface="Arial" pitchFamily="34" charset="0"/>
                          <a:cs typeface="Times New Roman" pitchFamily="18" charset="0"/>
                        </a:rPr>
                        <a:t>Gmin</a:t>
                      </a:r>
                      <a:endParaRPr kumimoji="0" lang="en-US" sz="1600" b="0" i="0" u="none" strike="noStrike" cap="none" normalizeH="0" baseline="0" dirty="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unit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Swing</a:t>
                      </a:r>
                      <a:r>
                        <a:rPr kumimoji="0" lang="en-US" sz="1600" b="0" i="0" u="none" strike="noStrike" cap="none" normalizeH="0" baseline="0" dirty="0">
                          <a:ln>
                            <a:noFill/>
                          </a:ln>
                          <a:solidFill>
                            <a:schemeClr val="tx1"/>
                          </a:solidFill>
                          <a:effectLst/>
                          <a:latin typeface="Arial"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1.0</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0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2</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Load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8.0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2.8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5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3</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Constant voltage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rPr>
                        <a:t>1.05</a:t>
                      </a:r>
                      <a:endParaRPr kumimoji="0" lang="en-US" sz="1600" b="0" i="0" u="none" strike="noStrike" cap="none" normalizeH="0" baseline="0" dirty="0">
                        <a:ln>
                          <a:noFill/>
                        </a:ln>
                        <a:solidFill>
                          <a:schemeClr val="tx1"/>
                        </a:solidFill>
                        <a:effectLst/>
                        <a:latin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5.2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4.0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-2.8</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Load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8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5</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Load</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0801" name="Text Box 81"/>
          <p:cNvSpPr txBox="1">
            <a:spLocks noChangeArrowheads="1"/>
          </p:cNvSpPr>
          <p:nvPr/>
        </p:nvSpPr>
        <p:spPr bwMode="auto">
          <a:xfrm>
            <a:off x="1828801" y="2209800"/>
            <a:ext cx="912109"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dirty="0">
                <a:latin typeface="+mj-lt"/>
              </a:rPr>
              <a:t>Table 1. </a:t>
            </a:r>
          </a:p>
          <a:p>
            <a:pPr eaLnBrk="1" hangingPunct="1"/>
            <a:r>
              <a:rPr lang="en-US" altLang="en-US" sz="1600" dirty="0">
                <a:latin typeface="+mj-lt"/>
              </a:rPr>
              <a:t>Bus input </a:t>
            </a:r>
          </a:p>
          <a:p>
            <a:pPr eaLnBrk="1" hangingPunct="1"/>
            <a:r>
              <a:rPr lang="en-US" altLang="en-US" sz="1600" dirty="0">
                <a:latin typeface="+mj-lt"/>
              </a:rPr>
              <a:t>data</a:t>
            </a:r>
          </a:p>
        </p:txBody>
      </p:sp>
      <p:graphicFrame>
        <p:nvGraphicFramePr>
          <p:cNvPr id="315522" name="Group 130"/>
          <p:cNvGraphicFramePr>
            <a:graphicFrameLocks noGrp="1"/>
          </p:cNvGraphicFramePr>
          <p:nvPr/>
        </p:nvGraphicFramePr>
        <p:xfrm>
          <a:off x="3962400" y="4343400"/>
          <a:ext cx="6248400" cy="2170160"/>
        </p:xfrm>
        <a:graphic>
          <a:graphicData uri="http://schemas.openxmlformats.org/drawingml/2006/table">
            <a:tbl>
              <a:tblPr/>
              <a:tblGrid>
                <a:gridCol w="9906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168400">
                  <a:extLst>
                    <a:ext uri="{9D8B030D-6E8A-4147-A177-3AD203B41FA5}">
                      <a16:colId xmlns:a16="http://schemas.microsoft.com/office/drawing/2014/main" val="20005"/>
                    </a:ext>
                  </a:extLst>
                </a:gridCol>
              </a:tblGrid>
              <a:tr h="1164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Bus-to-Bus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Maximum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MVA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2-4</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0.0090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1.72</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0.0045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0.050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0.88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4-5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0.00225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0.025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0.44</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12.0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839" name="Text Box 119"/>
          <p:cNvSpPr txBox="1">
            <a:spLocks noChangeArrowheads="1"/>
          </p:cNvSpPr>
          <p:nvPr/>
        </p:nvSpPr>
        <p:spPr bwMode="auto">
          <a:xfrm>
            <a:off x="2438400" y="5027614"/>
            <a:ext cx="1402628" cy="5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a:latin typeface="+mj-lt"/>
              </a:rPr>
              <a:t>Table 2.</a:t>
            </a:r>
          </a:p>
          <a:p>
            <a:pPr eaLnBrk="1" hangingPunct="1"/>
            <a:r>
              <a:rPr lang="en-US" altLang="en-US" sz="1600">
                <a:latin typeface="+mj-lt"/>
              </a:rPr>
              <a:t> Line input data</a:t>
            </a:r>
          </a:p>
        </p:txBody>
      </p:sp>
      <p:sp>
        <p:nvSpPr>
          <p:cNvPr id="60536" name="Rectangle 132"/>
          <p:cNvSpPr>
            <a:spLocks noChangeArrowheads="1"/>
          </p:cNvSpPr>
          <p:nvPr/>
        </p:nvSpPr>
        <p:spPr bwMode="auto">
          <a:xfrm>
            <a:off x="228600" y="0"/>
            <a:ext cx="9982200" cy="990600"/>
          </a:xfrm>
          <a:prstGeom prst="rect">
            <a:avLst/>
          </a:prstGeom>
          <a:noFill/>
          <a:ln w="9525">
            <a:noFill/>
            <a:miter lim="800000"/>
            <a:headEnd/>
            <a:tailEnd/>
          </a:ln>
        </p:spPr>
        <p:txBody>
          <a:bodyPr anchor="ctr"/>
          <a:lstStyle/>
          <a:p>
            <a:pPr>
              <a:defRPr/>
            </a:pPr>
            <a:endParaRPr lang="en-US" sz="3600" b="1" dirty="0">
              <a:solidFill>
                <a:schemeClr val="tx2"/>
              </a:solidFill>
              <a:latin typeface="+mj-lt"/>
            </a:endParaRPr>
          </a:p>
        </p:txBody>
      </p:sp>
      <p:sp>
        <p:nvSpPr>
          <p:cNvPr id="6" name="Title 5">
            <a:extLst>
              <a:ext uri="{FF2B5EF4-FFF2-40B4-BE49-F238E27FC236}">
                <a16:creationId xmlns:a16="http://schemas.microsoft.com/office/drawing/2014/main" id="{F5F4BD9C-83A7-4626-A424-FA1A41CFAFD0}"/>
              </a:ext>
            </a:extLst>
          </p:cNvPr>
          <p:cNvSpPr>
            <a:spLocks noGrp="1"/>
          </p:cNvSpPr>
          <p:nvPr>
            <p:ph type="title"/>
          </p:nvPr>
        </p:nvSpPr>
        <p:spPr/>
        <p:txBody>
          <a:bodyPr/>
          <a:lstStyle/>
          <a:p>
            <a:r>
              <a:rPr lang="en-US" dirty="0"/>
              <a:t>The N-R Power Flow: 5-bus Example</a:t>
            </a:r>
          </a:p>
        </p:txBody>
      </p:sp>
    </p:spTree>
    <p:extLst>
      <p:ext uri="{BB962C8B-B14F-4D97-AF65-F5344CB8AC3E}">
        <p14:creationId xmlns:p14="http://schemas.microsoft.com/office/powerpoint/2010/main" val="343925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98" name="Group 82"/>
          <p:cNvGraphicFramePr>
            <a:graphicFrameLocks noGrp="1"/>
          </p:cNvGraphicFramePr>
          <p:nvPr/>
        </p:nvGraphicFramePr>
        <p:xfrm>
          <a:off x="3200400" y="1371601"/>
          <a:ext cx="7162800" cy="2176463"/>
        </p:xfrm>
        <a:graphic>
          <a:graphicData uri="http://schemas.openxmlformats.org/drawingml/2006/table">
            <a:tbl>
              <a:tblPr/>
              <a:tblGrid>
                <a:gridCol w="9906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tblGrid>
              <a:tr h="145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Bus-to-Bus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G</a:t>
                      </a:r>
                      <a:r>
                        <a:rPr kumimoji="0" lang="en-US" sz="1600" b="0" i="0" u="none" strike="noStrike" cap="none" normalizeH="0" baseline="-25000">
                          <a:ln>
                            <a:noFill/>
                          </a:ln>
                          <a:solidFill>
                            <a:schemeClr val="tx1"/>
                          </a:solidFill>
                          <a:effectLst/>
                          <a:latin typeface="Arial" pitchFamily="34" charset="0"/>
                        </a:rPr>
                        <a: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B</a:t>
                      </a:r>
                      <a:r>
                        <a:rPr kumimoji="0" lang="en-US" sz="1600" b="0" i="0" u="none" strike="noStrike" cap="none" normalizeH="0" baseline="-25000">
                          <a:ln>
                            <a:noFill/>
                          </a:ln>
                          <a:solidFill>
                            <a:schemeClr val="tx1"/>
                          </a:solidFill>
                          <a:effectLst/>
                          <a:latin typeface="Arial" pitchFamily="34" charset="0"/>
                        </a:rPr>
                        <a:t>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Maximum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MVA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Maximum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TAP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Setting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per unit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1-5</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0.00150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0.02</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6.0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cs typeface="Times New Roman" pitchFamily="18" charset="0"/>
                        </a:rPr>
                        <a:t>—</a:t>
                      </a:r>
                      <a:endParaRPr kumimoji="0" lang="en-US" sz="16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3-4</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0.00075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0.01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10.0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1780" name="Text Box 36"/>
          <p:cNvSpPr txBox="1">
            <a:spLocks noChangeArrowheads="1"/>
          </p:cNvSpPr>
          <p:nvPr/>
        </p:nvSpPr>
        <p:spPr bwMode="auto">
          <a:xfrm>
            <a:off x="1828800" y="2209800"/>
            <a:ext cx="1111266"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dirty="0">
                <a:latin typeface="+mj-lt"/>
              </a:rPr>
              <a:t>Table 3. </a:t>
            </a:r>
          </a:p>
          <a:p>
            <a:pPr eaLnBrk="1" hangingPunct="1"/>
            <a:r>
              <a:rPr lang="en-US" altLang="en-US" sz="1600" dirty="0">
                <a:latin typeface="+mj-lt"/>
              </a:rPr>
              <a:t>Transformer</a:t>
            </a:r>
          </a:p>
          <a:p>
            <a:pPr eaLnBrk="1" hangingPunct="1"/>
            <a:r>
              <a:rPr lang="en-US" altLang="en-US" sz="1600" dirty="0">
                <a:latin typeface="+mj-lt"/>
              </a:rPr>
              <a:t> input data</a:t>
            </a:r>
          </a:p>
        </p:txBody>
      </p:sp>
      <p:graphicFrame>
        <p:nvGraphicFramePr>
          <p:cNvPr id="316453" name="Group 37"/>
          <p:cNvGraphicFramePr>
            <a:graphicFrameLocks noGrp="1"/>
          </p:cNvGraphicFramePr>
          <p:nvPr/>
        </p:nvGraphicFramePr>
        <p:xfrm>
          <a:off x="4343400" y="3667043"/>
          <a:ext cx="6096000" cy="2809959"/>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Bus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Input Data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Unknowns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V</a:t>
                      </a:r>
                      <a:r>
                        <a:rPr kumimoji="0" lang="en-US" sz="1600" b="0" i="0" u="none" strike="noStrike" cap="none" normalizeH="0" baseline="-25000" dirty="0">
                          <a:ln>
                            <a:noFill/>
                          </a:ln>
                          <a:solidFill>
                            <a:schemeClr val="tx1"/>
                          </a:solidFill>
                          <a:effectLst/>
                          <a:latin typeface="Arial" pitchFamily="34" charset="0"/>
                        </a:rPr>
                        <a:t>1 </a:t>
                      </a:r>
                      <a:r>
                        <a:rPr kumimoji="0" lang="en-US" sz="1600" b="0" i="0" u="none" strike="noStrike" cap="none" normalizeH="0" baseline="0" dirty="0">
                          <a:ln>
                            <a:noFill/>
                          </a:ln>
                          <a:solidFill>
                            <a:schemeClr val="tx1"/>
                          </a:solidFill>
                          <a:effectLst/>
                          <a:latin typeface="Arial" pitchFamily="34" charset="0"/>
                        </a:rPr>
                        <a:t>= 1.0, </a:t>
                      </a:r>
                      <a:r>
                        <a:rPr kumimoji="0" lang="en-US" sz="1600" b="0" i="1" u="none" strike="noStrike" cap="none" normalizeH="0" baseline="0" dirty="0">
                          <a:ln>
                            <a:noFill/>
                          </a:ln>
                          <a:solidFill>
                            <a:schemeClr val="tx1"/>
                          </a:solidFill>
                          <a:effectLst/>
                          <a:latin typeface="Arial" pitchFamily="34" charset="0"/>
                          <a:sym typeface="Symbol" pitchFamily="18" charset="2"/>
                        </a:rPr>
                        <a:t></a:t>
                      </a:r>
                      <a:r>
                        <a:rPr kumimoji="0" lang="en-US" sz="1600" b="0" i="0" u="none" strike="noStrike" cap="none" normalizeH="0" baseline="-25000" dirty="0">
                          <a:ln>
                            <a:noFill/>
                          </a:ln>
                          <a:solidFill>
                            <a:schemeClr val="tx1"/>
                          </a:solidFill>
                          <a:effectLst/>
                          <a:latin typeface="Arial" pitchFamily="34" charset="0"/>
                          <a:sym typeface="Symbol" pitchFamily="18" charset="2"/>
                        </a:rPr>
                        <a:t>1 </a:t>
                      </a:r>
                      <a:r>
                        <a:rPr kumimoji="0" lang="en-US" sz="1600" b="0" i="0" u="none" strike="noStrike" cap="none" normalizeH="0" baseline="0" dirty="0">
                          <a:ln>
                            <a:noFill/>
                          </a:ln>
                          <a:solidFill>
                            <a:schemeClr val="tx1"/>
                          </a:solidFill>
                          <a:effectLst/>
                          <a:latin typeface="Arial" pitchFamily="34" charset="0"/>
                          <a:sym typeface="Symbol" pitchFamily="18" charset="2"/>
                        </a:rPr>
                        <a:t>= 0</a:t>
                      </a: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1</a:t>
                      </a:r>
                      <a:r>
                        <a:rPr kumimoji="0" lang="en-US" sz="1600" b="0" i="0" u="none" strike="noStrike" cap="none" normalizeH="0" baseline="0" dirty="0">
                          <a:ln>
                            <a:noFill/>
                          </a:ln>
                          <a:solidFill>
                            <a:schemeClr val="tx1"/>
                          </a:solidFill>
                          <a:effectLst/>
                          <a:latin typeface="Arial" pitchFamily="34" charset="0"/>
                        </a:rPr>
                        <a:t>, Q</a:t>
                      </a:r>
                      <a:r>
                        <a:rPr kumimoji="0" lang="en-US" sz="1600" b="0" i="0" u="none" strike="noStrike" cap="none" normalizeH="0" baseline="-25000" dirty="0">
                          <a:ln>
                            <a:noFill/>
                          </a:ln>
                          <a:solidFill>
                            <a:schemeClr val="tx1"/>
                          </a:solidFill>
                          <a:effectLst/>
                          <a:latin typeface="Arial" pitchFamily="34" charset="0"/>
                        </a:rPr>
                        <a:t>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2 </a:t>
                      </a:r>
                      <a:r>
                        <a:rPr kumimoji="0" lang="en-US" sz="1600" b="0" i="0" u="none" strike="noStrike" cap="none" normalizeH="0" baseline="0" dirty="0">
                          <a:ln>
                            <a:noFill/>
                          </a:ln>
                          <a:solidFill>
                            <a:schemeClr val="tx1"/>
                          </a:solidFill>
                          <a:effectLst/>
                          <a:latin typeface="Arial" pitchFamily="34" charset="0"/>
                        </a:rPr>
                        <a:t>= P</a:t>
                      </a:r>
                      <a:r>
                        <a:rPr kumimoji="0" lang="en-US" sz="1600" b="0" i="0" u="none" strike="noStrike" cap="none" normalizeH="0" baseline="-25000" dirty="0">
                          <a:ln>
                            <a:noFill/>
                          </a:ln>
                          <a:solidFill>
                            <a:schemeClr val="tx1"/>
                          </a:solidFill>
                          <a:effectLst/>
                          <a:latin typeface="Arial" pitchFamily="34" charset="0"/>
                        </a:rPr>
                        <a:t>G2</a:t>
                      </a: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L2 </a:t>
                      </a:r>
                      <a:r>
                        <a:rPr kumimoji="0" lang="en-US" sz="1600" b="0" i="0" u="none" strike="noStrike" cap="none" normalizeH="0" baseline="0" dirty="0">
                          <a:ln>
                            <a:noFill/>
                          </a:ln>
                          <a:solidFill>
                            <a:schemeClr val="tx1"/>
                          </a:solidFill>
                          <a:effectLst/>
                          <a:latin typeface="Arial" pitchFamily="34" charset="0"/>
                        </a:rPr>
                        <a:t>= -8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Q</a:t>
                      </a:r>
                      <a:r>
                        <a:rPr kumimoji="0" lang="en-US" sz="1600" b="0" i="0" u="none" strike="noStrike" cap="none" normalizeH="0" baseline="-25000" dirty="0">
                          <a:ln>
                            <a:noFill/>
                          </a:ln>
                          <a:solidFill>
                            <a:schemeClr val="tx1"/>
                          </a:solidFill>
                          <a:effectLst/>
                          <a:latin typeface="Arial" pitchFamily="34" charset="0"/>
                        </a:rPr>
                        <a:t>2 </a:t>
                      </a:r>
                      <a:r>
                        <a:rPr kumimoji="0" lang="en-US" sz="1600" b="0" i="0" u="none" strike="noStrike" cap="none" normalizeH="0" baseline="0" dirty="0">
                          <a:ln>
                            <a:noFill/>
                          </a:ln>
                          <a:solidFill>
                            <a:schemeClr val="tx1"/>
                          </a:solidFill>
                          <a:effectLst/>
                          <a:latin typeface="Arial" pitchFamily="34" charset="0"/>
                        </a:rPr>
                        <a:t>= Q</a:t>
                      </a:r>
                      <a:r>
                        <a:rPr kumimoji="0" lang="en-US" sz="1600" b="0" i="0" u="none" strike="noStrike" cap="none" normalizeH="0" baseline="-25000" dirty="0">
                          <a:ln>
                            <a:noFill/>
                          </a:ln>
                          <a:solidFill>
                            <a:schemeClr val="tx1"/>
                          </a:solidFill>
                          <a:effectLst/>
                          <a:latin typeface="Arial" pitchFamily="34" charset="0"/>
                        </a:rPr>
                        <a:t>G2</a:t>
                      </a:r>
                      <a:r>
                        <a:rPr kumimoji="0" lang="en-US" sz="1600" b="0" i="0" u="none" strike="noStrike" cap="none" normalizeH="0" baseline="0" dirty="0">
                          <a:ln>
                            <a:noFill/>
                          </a:ln>
                          <a:solidFill>
                            <a:schemeClr val="tx1"/>
                          </a:solidFill>
                          <a:effectLst/>
                          <a:latin typeface="Arial" pitchFamily="34" charset="0"/>
                        </a:rPr>
                        <a:t>-Q</a:t>
                      </a:r>
                      <a:r>
                        <a:rPr kumimoji="0" lang="en-US" sz="1600" b="0" i="0" u="none" strike="noStrike" cap="none" normalizeH="0" baseline="-25000" dirty="0">
                          <a:ln>
                            <a:noFill/>
                          </a:ln>
                          <a:solidFill>
                            <a:schemeClr val="tx1"/>
                          </a:solidFill>
                          <a:effectLst/>
                          <a:latin typeface="Arial" pitchFamily="34" charset="0"/>
                        </a:rPr>
                        <a:t>L2 </a:t>
                      </a:r>
                      <a:r>
                        <a:rPr kumimoji="0" lang="en-US" sz="1600" b="0" i="0" u="none" strike="noStrike" cap="none" normalizeH="0" baseline="0" dirty="0">
                          <a:ln>
                            <a:noFill/>
                          </a:ln>
                          <a:solidFill>
                            <a:schemeClr val="tx1"/>
                          </a:solidFill>
                          <a:effectLst/>
                          <a:latin typeface="Arial" pitchFamily="34" charset="0"/>
                        </a:rPr>
                        <a:t>= -2.8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V</a:t>
                      </a:r>
                      <a:r>
                        <a:rPr kumimoji="0" lang="en-US" sz="1600" b="0" i="0" u="none" strike="noStrike" cap="none" normalizeH="0" baseline="-25000" dirty="0">
                          <a:ln>
                            <a:noFill/>
                          </a:ln>
                          <a:solidFill>
                            <a:schemeClr val="tx1"/>
                          </a:solidFill>
                          <a:effectLst/>
                          <a:latin typeface="Arial" pitchFamily="34" charset="0"/>
                        </a:rPr>
                        <a:t>2</a:t>
                      </a:r>
                      <a:r>
                        <a:rPr kumimoji="0" lang="en-US" sz="1600" b="0" i="0" u="none" strike="noStrike" cap="none" normalizeH="0" baseline="0" dirty="0">
                          <a:ln>
                            <a:noFill/>
                          </a:ln>
                          <a:solidFill>
                            <a:schemeClr val="tx1"/>
                          </a:solidFill>
                          <a:effectLst/>
                          <a:latin typeface="Arial" pitchFamily="34" charset="0"/>
                        </a:rPr>
                        <a:t>, </a:t>
                      </a:r>
                      <a:r>
                        <a:rPr kumimoji="0" lang="en-US" sz="1600" b="0" i="1" u="none" strike="noStrike" cap="none" normalizeH="0" baseline="0" dirty="0">
                          <a:ln>
                            <a:noFill/>
                          </a:ln>
                          <a:solidFill>
                            <a:schemeClr val="tx1"/>
                          </a:solidFill>
                          <a:effectLst/>
                          <a:latin typeface="Arial" pitchFamily="34" charset="0"/>
                          <a:sym typeface="Symbol" pitchFamily="18" charset="2"/>
                        </a:rPr>
                        <a:t></a:t>
                      </a:r>
                      <a:r>
                        <a:rPr kumimoji="0" lang="en-US" sz="1600" b="0" i="0" u="none" strike="noStrike" cap="none" normalizeH="0" baseline="-25000" dirty="0">
                          <a:ln>
                            <a:noFill/>
                          </a:ln>
                          <a:solidFill>
                            <a:schemeClr val="tx1"/>
                          </a:solidFill>
                          <a:effectLst/>
                          <a:latin typeface="Arial" pitchFamily="34"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V</a:t>
                      </a:r>
                      <a:r>
                        <a:rPr kumimoji="0" lang="en-US" sz="1600" b="0" i="0" u="none" strike="noStrike" cap="none" normalizeH="0" baseline="-25000" dirty="0">
                          <a:ln>
                            <a:noFill/>
                          </a:ln>
                          <a:solidFill>
                            <a:schemeClr val="tx1"/>
                          </a:solidFill>
                          <a:effectLst/>
                          <a:latin typeface="Arial" pitchFamily="34" charset="0"/>
                        </a:rPr>
                        <a:t>3 </a:t>
                      </a:r>
                      <a:r>
                        <a:rPr kumimoji="0" lang="en-US" sz="1600" b="0" i="0" u="none" strike="noStrike" cap="none" normalizeH="0" baseline="0" dirty="0">
                          <a:ln>
                            <a:noFill/>
                          </a:ln>
                          <a:solidFill>
                            <a:schemeClr val="tx1"/>
                          </a:solidFill>
                          <a:effectLst/>
                          <a:latin typeface="Arial" pitchFamily="34" charset="0"/>
                        </a:rPr>
                        <a:t>= 1.05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3 </a:t>
                      </a:r>
                      <a:r>
                        <a:rPr kumimoji="0" lang="en-US" sz="1600" b="0" i="0" u="none" strike="noStrike" cap="none" normalizeH="0" baseline="0" dirty="0">
                          <a:ln>
                            <a:noFill/>
                          </a:ln>
                          <a:solidFill>
                            <a:schemeClr val="tx1"/>
                          </a:solidFill>
                          <a:effectLst/>
                          <a:latin typeface="Arial" pitchFamily="34" charset="0"/>
                        </a:rPr>
                        <a:t>= P</a:t>
                      </a:r>
                      <a:r>
                        <a:rPr kumimoji="0" lang="en-US" sz="1600" b="0" i="0" u="none" strike="noStrike" cap="none" normalizeH="0" baseline="-25000" dirty="0">
                          <a:ln>
                            <a:noFill/>
                          </a:ln>
                          <a:solidFill>
                            <a:schemeClr val="tx1"/>
                          </a:solidFill>
                          <a:effectLst/>
                          <a:latin typeface="Arial" pitchFamily="34" charset="0"/>
                        </a:rPr>
                        <a:t>G3</a:t>
                      </a: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L3 </a:t>
                      </a:r>
                      <a:r>
                        <a:rPr kumimoji="0" lang="en-US" sz="1600" b="0" i="0" u="none" strike="noStrike" cap="none" normalizeH="0" baseline="0" dirty="0">
                          <a:ln>
                            <a:noFill/>
                          </a:ln>
                          <a:solidFill>
                            <a:schemeClr val="tx1"/>
                          </a:solidFill>
                          <a:effectLst/>
                          <a:latin typeface="Arial" pitchFamily="34" charset="0"/>
                        </a:rPr>
                        <a:t>= 4.4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Q</a:t>
                      </a:r>
                      <a:r>
                        <a:rPr kumimoji="0" lang="en-US" sz="1600" b="0" i="0" u="none" strike="noStrike" cap="none" normalizeH="0" baseline="-25000" dirty="0">
                          <a:ln>
                            <a:noFill/>
                          </a:ln>
                          <a:solidFill>
                            <a:schemeClr val="tx1"/>
                          </a:solidFill>
                          <a:effectLst/>
                          <a:latin typeface="Arial" pitchFamily="34" charset="0"/>
                        </a:rPr>
                        <a:t>3</a:t>
                      </a:r>
                      <a:r>
                        <a:rPr kumimoji="0" lang="en-US" sz="1600" b="0" i="0" u="none" strike="noStrike" cap="none" normalizeH="0" baseline="0" dirty="0">
                          <a:ln>
                            <a:noFill/>
                          </a:ln>
                          <a:solidFill>
                            <a:schemeClr val="tx1"/>
                          </a:solidFill>
                          <a:effectLst/>
                          <a:latin typeface="Arial" pitchFamily="34" charset="0"/>
                        </a:rPr>
                        <a:t>, </a:t>
                      </a:r>
                      <a:r>
                        <a:rPr kumimoji="0" lang="en-US" sz="1600" b="0" i="1" u="none" strike="noStrike" cap="none" normalizeH="0" baseline="0" dirty="0">
                          <a:ln>
                            <a:noFill/>
                          </a:ln>
                          <a:solidFill>
                            <a:schemeClr val="tx1"/>
                          </a:solidFill>
                          <a:effectLst/>
                          <a:latin typeface="Arial" pitchFamily="34" charset="0"/>
                          <a:sym typeface="Symbol" pitchFamily="18" charset="2"/>
                        </a:rPr>
                        <a:t></a:t>
                      </a:r>
                      <a:r>
                        <a:rPr kumimoji="0" lang="en-US" sz="1600" b="0" i="0" u="none" strike="noStrike" cap="none" normalizeH="0" baseline="-25000" dirty="0">
                          <a:ln>
                            <a:noFill/>
                          </a:ln>
                          <a:solidFill>
                            <a:schemeClr val="tx1"/>
                          </a:solidFill>
                          <a:effectLst/>
                          <a:latin typeface="Arial" pitchFamily="34" charset="0"/>
                        </a:rPr>
                        <a:t>3</a:t>
                      </a: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4</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4 </a:t>
                      </a:r>
                      <a:r>
                        <a:rPr kumimoji="0" lang="en-US" sz="1600" b="0" i="0" u="none" strike="noStrike" cap="none" normalizeH="0" baseline="0" dirty="0">
                          <a:ln>
                            <a:noFill/>
                          </a:ln>
                          <a:solidFill>
                            <a:schemeClr val="tx1"/>
                          </a:solidFill>
                          <a:effectLst/>
                          <a:latin typeface="Arial" pitchFamily="34" charset="0"/>
                        </a:rPr>
                        <a:t>= 0, Q</a:t>
                      </a:r>
                      <a:r>
                        <a:rPr kumimoji="0" lang="en-US" sz="1600" b="0" i="0" u="none" strike="noStrike" cap="none" normalizeH="0" baseline="-25000" dirty="0">
                          <a:ln>
                            <a:noFill/>
                          </a:ln>
                          <a:solidFill>
                            <a:schemeClr val="tx1"/>
                          </a:solidFill>
                          <a:effectLst/>
                          <a:latin typeface="Arial" pitchFamily="34" charset="0"/>
                          <a:sym typeface="Symbol" pitchFamily="18" charset="2"/>
                        </a:rPr>
                        <a:t>4 </a:t>
                      </a:r>
                      <a:r>
                        <a:rPr kumimoji="0" lang="en-US" sz="1600" b="0" i="0" u="none" strike="noStrike" cap="none" normalizeH="0" baseline="0" dirty="0">
                          <a:ln>
                            <a:noFill/>
                          </a:ln>
                          <a:solidFill>
                            <a:schemeClr val="tx1"/>
                          </a:solidFill>
                          <a:effectLst/>
                          <a:latin typeface="Arial" pitchFamily="34" charset="0"/>
                          <a:sym typeface="Symbol" pitchFamily="18" charset="2"/>
                        </a:rPr>
                        <a:t>= 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V</a:t>
                      </a:r>
                      <a:r>
                        <a:rPr kumimoji="0" lang="en-US" sz="1600" b="0" i="0" u="none" strike="noStrike" cap="none" normalizeH="0" baseline="-25000" dirty="0">
                          <a:ln>
                            <a:noFill/>
                          </a:ln>
                          <a:solidFill>
                            <a:schemeClr val="tx1"/>
                          </a:solidFill>
                          <a:effectLst/>
                          <a:latin typeface="Arial" pitchFamily="34" charset="0"/>
                        </a:rPr>
                        <a:t>4</a:t>
                      </a:r>
                      <a:r>
                        <a:rPr kumimoji="0" lang="en-US" sz="1600" b="0" i="0" u="none" strike="noStrike" cap="none" normalizeH="0" baseline="0" dirty="0">
                          <a:ln>
                            <a:noFill/>
                          </a:ln>
                          <a:solidFill>
                            <a:schemeClr val="tx1"/>
                          </a:solidFill>
                          <a:effectLst/>
                          <a:latin typeface="Arial" pitchFamily="34" charset="0"/>
                        </a:rPr>
                        <a:t>, </a:t>
                      </a:r>
                      <a:r>
                        <a:rPr kumimoji="0" lang="en-US" sz="1600" b="0" i="1" u="none" strike="noStrike" cap="none" normalizeH="0" baseline="0" dirty="0">
                          <a:ln>
                            <a:noFill/>
                          </a:ln>
                          <a:solidFill>
                            <a:schemeClr val="tx1"/>
                          </a:solidFill>
                          <a:effectLst/>
                          <a:latin typeface="Arial" pitchFamily="34" charset="0"/>
                          <a:sym typeface="Symbol" pitchFamily="18" charset="2"/>
                        </a:rPr>
                        <a:t></a:t>
                      </a:r>
                      <a:r>
                        <a:rPr kumimoji="0" lang="en-US" sz="1600" b="0" i="0" u="none" strike="noStrike" cap="none" normalizeH="0" baseline="-25000" dirty="0">
                          <a:ln>
                            <a:noFill/>
                          </a:ln>
                          <a:solidFill>
                            <a:schemeClr val="tx1"/>
                          </a:solidFill>
                          <a:effectLst/>
                          <a:latin typeface="Arial" pitchFamily="34" charset="0"/>
                        </a:rPr>
                        <a:t>4</a:t>
                      </a: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8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5</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P</a:t>
                      </a:r>
                      <a:r>
                        <a:rPr kumimoji="0" lang="en-US" sz="1600" b="0" i="0" u="none" strike="noStrike" cap="none" normalizeH="0" baseline="-25000" dirty="0">
                          <a:ln>
                            <a:noFill/>
                          </a:ln>
                          <a:solidFill>
                            <a:schemeClr val="tx1"/>
                          </a:solidFill>
                          <a:effectLst/>
                          <a:latin typeface="Arial" pitchFamily="34" charset="0"/>
                        </a:rPr>
                        <a:t>5 </a:t>
                      </a:r>
                      <a:r>
                        <a:rPr kumimoji="0" lang="en-US" sz="1600" b="0" i="0" u="none" strike="noStrike" cap="none" normalizeH="0" baseline="0" dirty="0">
                          <a:ln>
                            <a:noFill/>
                          </a:ln>
                          <a:solidFill>
                            <a:schemeClr val="tx1"/>
                          </a:solidFill>
                          <a:effectLst/>
                          <a:latin typeface="Arial" pitchFamily="34" charset="0"/>
                        </a:rPr>
                        <a:t>= 0, Q</a:t>
                      </a:r>
                      <a:r>
                        <a:rPr kumimoji="0" lang="en-US" sz="1600" b="0" i="0" u="none" strike="noStrike" cap="none" normalizeH="0" baseline="-25000" dirty="0">
                          <a:ln>
                            <a:noFill/>
                          </a:ln>
                          <a:solidFill>
                            <a:schemeClr val="tx1"/>
                          </a:solidFill>
                          <a:effectLst/>
                          <a:latin typeface="Arial" pitchFamily="34" charset="0"/>
                          <a:sym typeface="Symbol" pitchFamily="18" charset="2"/>
                        </a:rPr>
                        <a:t>5 </a:t>
                      </a:r>
                      <a:r>
                        <a:rPr kumimoji="0" lang="en-US" sz="1600" b="0" i="0" u="none" strike="noStrike" cap="none" normalizeH="0" baseline="0" dirty="0">
                          <a:ln>
                            <a:noFill/>
                          </a:ln>
                          <a:solidFill>
                            <a:schemeClr val="tx1"/>
                          </a:solidFill>
                          <a:effectLst/>
                          <a:latin typeface="Arial" pitchFamily="34" charset="0"/>
                          <a:sym typeface="Symbol" pitchFamily="18" charset="2"/>
                        </a:rPr>
                        <a:t>= 0</a:t>
                      </a: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V</a:t>
                      </a:r>
                      <a:r>
                        <a:rPr kumimoji="0" lang="en-US" sz="1600" b="0" i="0" u="none" strike="noStrike" cap="none" normalizeH="0" baseline="-25000" dirty="0">
                          <a:ln>
                            <a:noFill/>
                          </a:ln>
                          <a:solidFill>
                            <a:schemeClr val="tx1"/>
                          </a:solidFill>
                          <a:effectLst/>
                          <a:latin typeface="Arial" pitchFamily="34" charset="0"/>
                        </a:rPr>
                        <a:t>5</a:t>
                      </a:r>
                      <a:r>
                        <a:rPr kumimoji="0" lang="en-US" sz="1600" b="0" i="0" u="none" strike="noStrike" cap="none" normalizeH="0" baseline="0" dirty="0">
                          <a:ln>
                            <a:noFill/>
                          </a:ln>
                          <a:solidFill>
                            <a:schemeClr val="tx1"/>
                          </a:solidFill>
                          <a:effectLst/>
                          <a:latin typeface="Arial" pitchFamily="34" charset="0"/>
                        </a:rPr>
                        <a:t>, </a:t>
                      </a:r>
                      <a:r>
                        <a:rPr kumimoji="0" lang="en-US" sz="1600" b="0" i="1" u="none" strike="noStrike" cap="none" normalizeH="0" baseline="0" dirty="0">
                          <a:ln>
                            <a:noFill/>
                          </a:ln>
                          <a:solidFill>
                            <a:schemeClr val="tx1"/>
                          </a:solidFill>
                          <a:effectLst/>
                          <a:latin typeface="Arial" pitchFamily="34" charset="0"/>
                          <a:sym typeface="Symbol" pitchFamily="18" charset="2"/>
                        </a:rPr>
                        <a:t></a:t>
                      </a:r>
                      <a:r>
                        <a:rPr kumimoji="0" lang="en-US" sz="1600" b="0" i="0" u="none" strike="noStrike" cap="none" normalizeH="0" baseline="-25000" dirty="0">
                          <a:ln>
                            <a:noFill/>
                          </a:ln>
                          <a:solidFill>
                            <a:schemeClr val="tx1"/>
                          </a:solidFill>
                          <a:effectLst/>
                          <a:latin typeface="Arial" pitchFamily="34" charset="0"/>
                        </a:rPr>
                        <a:t>5</a:t>
                      </a:r>
                      <a:endParaRPr kumimoji="0" lang="en-US" sz="1600" b="0" i="0" u="none" strike="noStrike" cap="none" normalizeH="0" baseline="0" dirty="0">
                        <a:ln>
                          <a:noFill/>
                        </a:ln>
                        <a:solidFill>
                          <a:schemeClr val="tx1"/>
                        </a:solidFill>
                        <a:effectLst/>
                        <a:latin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811" name="Text Box 77"/>
          <p:cNvSpPr txBox="1">
            <a:spLocks noChangeArrowheads="1"/>
          </p:cNvSpPr>
          <p:nvPr/>
        </p:nvSpPr>
        <p:spPr bwMode="auto">
          <a:xfrm>
            <a:off x="2438401" y="4875214"/>
            <a:ext cx="1746953" cy="5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a:latin typeface="+mj-lt"/>
              </a:rPr>
              <a:t>Table 4. Input data </a:t>
            </a:r>
          </a:p>
          <a:p>
            <a:pPr eaLnBrk="1" hangingPunct="1"/>
            <a:r>
              <a:rPr lang="en-US" altLang="en-US" sz="1600">
                <a:latin typeface="+mj-lt"/>
              </a:rPr>
              <a:t>and unknowns</a:t>
            </a:r>
          </a:p>
        </p:txBody>
      </p:sp>
      <p:sp>
        <p:nvSpPr>
          <p:cNvPr id="61508" name="Rectangle 83"/>
          <p:cNvSpPr>
            <a:spLocks noChangeArrowheads="1"/>
          </p:cNvSpPr>
          <p:nvPr/>
        </p:nvSpPr>
        <p:spPr bwMode="auto">
          <a:xfrm>
            <a:off x="228600" y="0"/>
            <a:ext cx="9982200" cy="990600"/>
          </a:xfrm>
          <a:prstGeom prst="rect">
            <a:avLst/>
          </a:prstGeom>
          <a:noFill/>
          <a:ln w="9525">
            <a:noFill/>
            <a:miter lim="800000"/>
            <a:headEnd/>
            <a:tailEnd/>
          </a:ln>
        </p:spPr>
        <p:txBody>
          <a:bodyPr anchor="ctr"/>
          <a:lstStyle/>
          <a:p>
            <a:pPr>
              <a:defRPr/>
            </a:pPr>
            <a:endParaRPr lang="en-US" sz="3600" b="1" dirty="0">
              <a:solidFill>
                <a:schemeClr val="tx2"/>
              </a:solidFill>
              <a:latin typeface="+mj-lt"/>
            </a:endParaRPr>
          </a:p>
        </p:txBody>
      </p:sp>
      <p:sp>
        <p:nvSpPr>
          <p:cNvPr id="4" name="Title 3">
            <a:extLst>
              <a:ext uri="{FF2B5EF4-FFF2-40B4-BE49-F238E27FC236}">
                <a16:creationId xmlns:a16="http://schemas.microsoft.com/office/drawing/2014/main" id="{E46980C6-4734-4D22-AEF4-F4495EBF78DE}"/>
              </a:ext>
            </a:extLst>
          </p:cNvPr>
          <p:cNvSpPr>
            <a:spLocks noGrp="1"/>
          </p:cNvSpPr>
          <p:nvPr>
            <p:ph type="title"/>
          </p:nvPr>
        </p:nvSpPr>
        <p:spPr/>
        <p:txBody>
          <a:bodyPr/>
          <a:lstStyle/>
          <a:p>
            <a:r>
              <a:rPr lang="en-US" dirty="0"/>
              <a:t>The N-R Power Flow: 5-bus Example</a:t>
            </a:r>
          </a:p>
        </p:txBody>
      </p:sp>
    </p:spTree>
    <p:extLst>
      <p:ext uri="{BB962C8B-B14F-4D97-AF65-F5344CB8AC3E}">
        <p14:creationId xmlns:p14="http://schemas.microsoft.com/office/powerpoint/2010/main" val="53379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ChangeArrowheads="1"/>
          </p:cNvSpPr>
          <p:nvPr/>
        </p:nvSpPr>
        <p:spPr bwMode="auto">
          <a:xfrm>
            <a:off x="152400" y="0"/>
            <a:ext cx="10134600" cy="990600"/>
          </a:xfrm>
          <a:prstGeom prst="rect">
            <a:avLst/>
          </a:prstGeom>
          <a:noFill/>
          <a:ln w="9525">
            <a:noFill/>
            <a:miter lim="800000"/>
            <a:headEnd/>
            <a:tailEnd/>
          </a:ln>
        </p:spPr>
        <p:txBody>
          <a:bodyPr anchor="ctr"/>
          <a:lstStyle/>
          <a:p>
            <a:pPr>
              <a:defRPr/>
            </a:pPr>
            <a:endParaRPr lang="en-US" b="1" dirty="0">
              <a:solidFill>
                <a:schemeClr val="tx2"/>
              </a:solidFill>
              <a:latin typeface="+mj-lt"/>
            </a:endParaRPr>
          </a:p>
        </p:txBody>
      </p:sp>
      <p:sp>
        <p:nvSpPr>
          <p:cNvPr id="6" name="Title 5">
            <a:extLst>
              <a:ext uri="{FF2B5EF4-FFF2-40B4-BE49-F238E27FC236}">
                <a16:creationId xmlns:a16="http://schemas.microsoft.com/office/drawing/2014/main" id="{D0C2C730-866A-45C8-B5E7-FB31FB503C2D}"/>
              </a:ext>
            </a:extLst>
          </p:cNvPr>
          <p:cNvSpPr>
            <a:spLocks noGrp="1"/>
          </p:cNvSpPr>
          <p:nvPr>
            <p:ph type="title"/>
          </p:nvPr>
        </p:nvSpPr>
        <p:spPr/>
        <p:txBody>
          <a:bodyPr/>
          <a:lstStyle/>
          <a:p>
            <a:r>
              <a:rPr lang="en-US"/>
              <a:t>Time to Close the Hood: Let the Computer Do the Math! (Ybus Shown)</a:t>
            </a:r>
            <a:endParaRPr lang="en-US" dirty="0"/>
          </a:p>
        </p:txBody>
      </p:sp>
      <p:pic>
        <p:nvPicPr>
          <p:cNvPr id="9" name="Picture 8">
            <a:extLst>
              <a:ext uri="{FF2B5EF4-FFF2-40B4-BE49-F238E27FC236}">
                <a16:creationId xmlns:a16="http://schemas.microsoft.com/office/drawing/2014/main" id="{DFD1CD82-6EC7-434E-90A9-2DE2BF7DC876}"/>
              </a:ext>
            </a:extLst>
          </p:cNvPr>
          <p:cNvPicPr>
            <a:picLocks noChangeAspect="1"/>
          </p:cNvPicPr>
          <p:nvPr/>
        </p:nvPicPr>
        <p:blipFill>
          <a:blip r:embed="rId3"/>
          <a:stretch>
            <a:fillRect/>
          </a:stretch>
        </p:blipFill>
        <p:spPr>
          <a:xfrm>
            <a:off x="1323975" y="1447800"/>
            <a:ext cx="8899694" cy="4837593"/>
          </a:xfrm>
          <a:prstGeom prst="rect">
            <a:avLst/>
          </a:prstGeom>
        </p:spPr>
      </p:pic>
    </p:spTree>
    <p:extLst>
      <p:ext uri="{BB962C8B-B14F-4D97-AF65-F5344CB8AC3E}">
        <p14:creationId xmlns:p14="http://schemas.microsoft.com/office/powerpoint/2010/main" val="240286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itle 1"/>
          <p:cNvSpPr>
            <a:spLocks noGrp="1"/>
          </p:cNvSpPr>
          <p:nvPr>
            <p:ph type="title"/>
          </p:nvPr>
        </p:nvSpPr>
        <p:spPr/>
        <p:txBody>
          <a:bodyPr/>
          <a:lstStyle/>
          <a:p>
            <a:r>
              <a:rPr lang="en-US" altLang="en-US"/>
              <a:t>Ybus Details</a:t>
            </a:r>
            <a:endParaRPr lang="en-US" altLang="en-US" dirty="0"/>
          </a:p>
        </p:txBody>
      </p:sp>
      <p:sp>
        <p:nvSpPr>
          <p:cNvPr id="4" name="Text Placeholder 3">
            <a:extLst>
              <a:ext uri="{FF2B5EF4-FFF2-40B4-BE49-F238E27FC236}">
                <a16:creationId xmlns:a16="http://schemas.microsoft.com/office/drawing/2014/main" id="{FAFAFFE9-23AD-4FA5-9C39-242FBBE5C490}"/>
              </a:ext>
            </a:extLst>
          </p:cNvPr>
          <p:cNvSpPr>
            <a:spLocks noGrp="1"/>
          </p:cNvSpPr>
          <p:nvPr>
            <p:ph type="body" sz="quarter" idx="10"/>
          </p:nvPr>
        </p:nvSpPr>
        <p:spPr/>
        <p:txBody>
          <a:bodyPr/>
          <a:lstStyle/>
          <a:p>
            <a:r>
              <a:rPr lang="en-US" altLang="en-US" dirty="0"/>
              <a:t>Elements of </a:t>
            </a:r>
            <a:r>
              <a:rPr lang="en-US" altLang="en-US" dirty="0" err="1"/>
              <a:t>Ybus</a:t>
            </a:r>
            <a:r>
              <a:rPr lang="en-US" altLang="en-US" dirty="0"/>
              <a:t> connected to bus 2</a:t>
            </a:r>
          </a:p>
          <a:p>
            <a:endParaRPr lang="en-US" dirty="0"/>
          </a:p>
        </p:txBody>
      </p:sp>
      <p:grpSp>
        <p:nvGrpSpPr>
          <p:cNvPr id="19465" name="Group 3"/>
          <p:cNvGrpSpPr>
            <a:grpSpLocks/>
          </p:cNvGrpSpPr>
          <p:nvPr/>
        </p:nvGrpSpPr>
        <p:grpSpPr bwMode="auto">
          <a:xfrm>
            <a:off x="685800" y="1371600"/>
            <a:ext cx="7721600" cy="5030788"/>
            <a:chOff x="495300" y="1598613"/>
            <a:chExt cx="7721600" cy="5030787"/>
          </a:xfrm>
        </p:grpSpPr>
        <mc:AlternateContent xmlns:mc="http://schemas.openxmlformats.org/markup-compatibility/2006">
          <mc:Choice xmlns:a14="http://schemas.microsoft.com/office/drawing/2010/main" Requires="a14">
            <p:sp>
              <p:nvSpPr>
                <p:cNvPr id="19458" name="Object 2"/>
                <p:cNvSpPr txBox="1"/>
                <p:nvPr/>
              </p:nvSpPr>
              <p:spPr bwMode="auto">
                <a:xfrm>
                  <a:off x="609600" y="2014538"/>
                  <a:ext cx="1600200" cy="481013"/>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23</m:t>
                            </m:r>
                          </m:sub>
                        </m:sSub>
                        <m:r>
                          <a:rPr lang="en-US" i="1">
                            <a:solidFill>
                              <a:srgbClr val="000000"/>
                            </a:solidFill>
                            <a:latin typeface="Cambria Math" panose="02040503050406030204" pitchFamily="18" charset="0"/>
                          </a:rPr>
                          <m:t>=0</m:t>
                        </m:r>
                      </m:oMath>
                    </m:oMathPara>
                  </a14:m>
                  <a:endParaRPr lang="en-US"/>
                </a:p>
              </p:txBody>
            </p:sp>
          </mc:Choice>
          <mc:Fallback>
            <p:sp>
              <p:nvSpPr>
                <p:cNvPr id="19458" name="Object 2"/>
                <p:cNvSpPr txBox="1">
                  <a:spLocks noRot="1" noChangeAspect="1" noMove="1" noResize="1" noEditPoints="1" noAdjustHandles="1" noChangeArrowheads="1" noChangeShapeType="1" noTextEdit="1"/>
                </p:cNvSpPr>
                <p:nvPr/>
              </p:nvSpPr>
              <p:spPr bwMode="auto">
                <a:xfrm>
                  <a:off x="609600" y="2014538"/>
                  <a:ext cx="1600200" cy="481013"/>
                </a:xfrm>
                <a:prstGeom prst="rect">
                  <a:avLst/>
                </a:prstGeom>
                <a:blipFill>
                  <a:blip r:embed="rId3"/>
                  <a:stretch>
                    <a:fillRect/>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459" name="Object 3"/>
                <p:cNvSpPr txBox="1"/>
                <p:nvPr/>
              </p:nvSpPr>
              <p:spPr bwMode="auto">
                <a:xfrm>
                  <a:off x="544513" y="2624138"/>
                  <a:ext cx="7138987" cy="790575"/>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24</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24</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24</m:t>
                                </m:r>
                              </m:sub>
                              <m:sup>
                                <m:r>
                                  <a:rPr lang="en-US" i="1">
                                    <a:solidFill>
                                      <a:srgbClr val="000000"/>
                                    </a:solidFill>
                                    <a:latin typeface="Cambria Math" panose="02040503050406030204" pitchFamily="18" charset="0"/>
                                  </a:rPr>
                                  <m:t>′</m:t>
                                </m:r>
                              </m:sup>
                            </m:sSub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0.009+</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0.1</m:t>
                            </m:r>
                          </m:den>
                        </m:f>
                        <m:r>
                          <a:rPr lang="en-US" i="1">
                            <a:solidFill>
                              <a:srgbClr val="000000"/>
                            </a:solidFill>
                            <a:latin typeface="Cambria Math" panose="02040503050406030204" pitchFamily="18" charset="0"/>
                          </a:rPr>
                          <m:t>=−0.89276+</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9.91964 </m:t>
                        </m:r>
                        <m:r>
                          <a:rPr lang="en-US" i="1">
                            <a:solidFill>
                              <a:srgbClr val="000000"/>
                            </a:solidFill>
                            <a:latin typeface="Cambria Math" panose="02040503050406030204" pitchFamily="18" charset="0"/>
                          </a:rPr>
                          <m:t>𝑝𝑒𝑟</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𝑢𝑛𝑖𝑡</m:t>
                        </m:r>
                      </m:oMath>
                    </m:oMathPara>
                  </a14:m>
                  <a:endParaRPr lang="en-US"/>
                </a:p>
              </p:txBody>
            </p:sp>
          </mc:Choice>
          <mc:Fallback>
            <p:sp>
              <p:nvSpPr>
                <p:cNvPr id="19459" name="Object 3"/>
                <p:cNvSpPr txBox="1">
                  <a:spLocks noRot="1" noChangeAspect="1" noMove="1" noResize="1" noEditPoints="1" noAdjustHandles="1" noChangeArrowheads="1" noChangeShapeType="1" noTextEdit="1"/>
                </p:cNvSpPr>
                <p:nvPr/>
              </p:nvSpPr>
              <p:spPr bwMode="auto">
                <a:xfrm>
                  <a:off x="544513" y="2624138"/>
                  <a:ext cx="7138987" cy="790575"/>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460" name="Object 5"/>
                <p:cNvSpPr txBox="1"/>
                <p:nvPr/>
              </p:nvSpPr>
              <p:spPr bwMode="auto">
                <a:xfrm>
                  <a:off x="495300" y="3690938"/>
                  <a:ext cx="7581900" cy="790575"/>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25</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25</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25</m:t>
                                </m:r>
                              </m:sub>
                              <m:sup>
                                <m:r>
                                  <a:rPr lang="en-US" i="1">
                                    <a:solidFill>
                                      <a:srgbClr val="000000"/>
                                    </a:solidFill>
                                    <a:latin typeface="Cambria Math" panose="02040503050406030204" pitchFamily="18" charset="0"/>
                                  </a:rPr>
                                  <m:t>′</m:t>
                                </m:r>
                              </m:sup>
                            </m:sSub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0.0045+</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0.05</m:t>
                            </m:r>
                          </m:den>
                        </m:f>
                        <m:r>
                          <a:rPr lang="en-US" i="1">
                            <a:solidFill>
                              <a:srgbClr val="000000"/>
                            </a:solidFill>
                            <a:latin typeface="Cambria Math" panose="02040503050406030204" pitchFamily="18" charset="0"/>
                          </a:rPr>
                          <m:t>=−1.78552+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19.83932 </m:t>
                        </m:r>
                        <m:r>
                          <a:rPr lang="en-US" i="1">
                            <a:solidFill>
                              <a:srgbClr val="000000"/>
                            </a:solidFill>
                            <a:latin typeface="Cambria Math" panose="02040503050406030204" pitchFamily="18" charset="0"/>
                          </a:rPr>
                          <m:t>𝑝𝑒𝑟</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𝑢𝑛𝑖𝑡</m:t>
                        </m:r>
                      </m:oMath>
                    </m:oMathPara>
                  </a14:m>
                  <a:endParaRPr lang="en-US"/>
                </a:p>
              </p:txBody>
            </p:sp>
          </mc:Choice>
          <mc:Fallback>
            <p:sp>
              <p:nvSpPr>
                <p:cNvPr id="19460" name="Object 5"/>
                <p:cNvSpPr txBox="1">
                  <a:spLocks noRot="1" noChangeAspect="1" noMove="1" noResize="1" noEditPoints="1" noAdjustHandles="1" noChangeArrowheads="1" noChangeShapeType="1" noTextEdit="1"/>
                </p:cNvSpPr>
                <p:nvPr/>
              </p:nvSpPr>
              <p:spPr bwMode="auto">
                <a:xfrm>
                  <a:off x="495300" y="3690938"/>
                  <a:ext cx="7581900" cy="790575"/>
                </a:xfrm>
                <a:prstGeom prst="rect">
                  <a:avLst/>
                </a:prstGeom>
                <a:blipFill>
                  <a:blip r:embed="rId5"/>
                  <a:stretch>
                    <a:fillRect/>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461" name="Object 7"/>
                <p:cNvSpPr txBox="1"/>
                <p:nvPr/>
              </p:nvSpPr>
              <p:spPr bwMode="auto">
                <a:xfrm>
                  <a:off x="561975" y="4757737"/>
                  <a:ext cx="5000625" cy="836613"/>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22</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24</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24</m:t>
                                </m:r>
                              </m:sub>
                              <m:sup>
                                <m:r>
                                  <a:rPr lang="en-US" i="1">
                                    <a:solidFill>
                                      <a:srgbClr val="000000"/>
                                    </a:solidFill>
                                    <a:latin typeface="Cambria Math" panose="02040503050406030204" pitchFamily="18" charset="0"/>
                                  </a:rPr>
                                  <m:t>′</m:t>
                                </m:r>
                              </m:sup>
                            </m:sSub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25</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25</m:t>
                                </m:r>
                              </m:sub>
                              <m:sup>
                                <m:r>
                                  <a:rPr lang="en-US" i="1">
                                    <a:solidFill>
                                      <a:srgbClr val="000000"/>
                                    </a:solidFill>
                                    <a:latin typeface="Cambria Math" panose="02040503050406030204" pitchFamily="18" charset="0"/>
                                  </a:rPr>
                                  <m:t>′</m:t>
                                </m:r>
                              </m:sup>
                            </m:sSubSup>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
                          <m:fPr>
                            <m:ctrlPr>
                              <a:rPr lang="en-US" i="1">
                                <a:solidFill>
                                  <a:srgbClr val="000000"/>
                                </a:solidFill>
                                <a:latin typeface="Cambria Math" panose="02040503050406030204" pitchFamily="18" charset="0"/>
                              </a:rPr>
                            </m:ctrlPr>
                          </m:fPr>
                          <m:num>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24</m:t>
                                </m:r>
                              </m:sub>
                              <m:sup>
                                <m:r>
                                  <a:rPr lang="en-US" i="1">
                                    <a:solidFill>
                                      <a:srgbClr val="000000"/>
                                    </a:solidFill>
                                    <a:latin typeface="Cambria Math" panose="02040503050406030204" pitchFamily="18" charset="0"/>
                                  </a:rPr>
                                  <m:t>′</m:t>
                                </m:r>
                              </m:sup>
                            </m:sSubSup>
                          </m:num>
                          <m:den>
                            <m:r>
                              <a:rPr lang="en-US" i="1">
                                <a:solidFill>
                                  <a:srgbClr val="000000"/>
                                </a:solidFill>
                                <a:latin typeface="Cambria Math" panose="02040503050406030204" pitchFamily="18" charset="0"/>
                              </a:rPr>
                              <m:t>2</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
                          <m:fPr>
                            <m:ctrlPr>
                              <a:rPr lang="en-US" i="1">
                                <a:solidFill>
                                  <a:srgbClr val="000000"/>
                                </a:solidFill>
                                <a:latin typeface="Cambria Math" panose="02040503050406030204" pitchFamily="18" charset="0"/>
                              </a:rPr>
                            </m:ctrlPr>
                          </m:fPr>
                          <m:num>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25</m:t>
                                </m:r>
                              </m:sub>
                              <m:sup>
                                <m:r>
                                  <a:rPr lang="en-US" i="1">
                                    <a:solidFill>
                                      <a:srgbClr val="000000"/>
                                    </a:solidFill>
                                    <a:latin typeface="Cambria Math" panose="02040503050406030204" pitchFamily="18" charset="0"/>
                                  </a:rPr>
                                  <m:t>′</m:t>
                                </m:r>
                              </m:sup>
                            </m:sSubSup>
                          </m:num>
                          <m:den>
                            <m:r>
                              <a:rPr lang="en-US" i="1">
                                <a:solidFill>
                                  <a:srgbClr val="000000"/>
                                </a:solidFill>
                                <a:latin typeface="Cambria Math" panose="02040503050406030204" pitchFamily="18" charset="0"/>
                              </a:rPr>
                              <m:t>2</m:t>
                            </m:r>
                          </m:den>
                        </m:f>
                      </m:oMath>
                    </m:oMathPara>
                  </a14:m>
                  <a:endParaRPr lang="en-US"/>
                </a:p>
              </p:txBody>
            </p:sp>
          </mc:Choice>
          <mc:Fallback>
            <p:sp>
              <p:nvSpPr>
                <p:cNvPr id="19461" name="Object 7"/>
                <p:cNvSpPr txBox="1">
                  <a:spLocks noRot="1" noChangeAspect="1" noMove="1" noResize="1" noEditPoints="1" noAdjustHandles="1" noChangeArrowheads="1" noChangeShapeType="1" noTextEdit="1"/>
                </p:cNvSpPr>
                <p:nvPr/>
              </p:nvSpPr>
              <p:spPr bwMode="auto">
                <a:xfrm>
                  <a:off x="561975" y="4757737"/>
                  <a:ext cx="5000625" cy="836613"/>
                </a:xfrm>
                <a:prstGeom prst="rect">
                  <a:avLst/>
                </a:prstGeom>
                <a:blipFill>
                  <a:blip r:embed="rId6"/>
                  <a:stretch>
                    <a:fillRect/>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462" name="Object 8"/>
                <p:cNvSpPr txBox="1"/>
                <p:nvPr/>
              </p:nvSpPr>
              <p:spPr bwMode="auto">
                <a:xfrm>
                  <a:off x="914400" y="5519738"/>
                  <a:ext cx="7302500" cy="720725"/>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=(0.89276−</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9.91964)+(1.78552−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19.83932)+</m:t>
                        </m:r>
                        <m:r>
                          <a:rPr lang="en-US" i="1">
                            <a:solidFill>
                              <a:srgbClr val="000000"/>
                            </a:solidFill>
                            <a:latin typeface="Cambria Math" panose="02040503050406030204" pitchFamily="18" charset="0"/>
                          </a:rPr>
                          <m:t>𝑗</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1.72</m:t>
                            </m:r>
                          </m:num>
                          <m:den>
                            <m:r>
                              <a:rPr lang="en-US" i="1">
                                <a:solidFill>
                                  <a:srgbClr val="000000"/>
                                </a:solidFill>
                                <a:latin typeface="Cambria Math" panose="02040503050406030204" pitchFamily="18" charset="0"/>
                              </a:rPr>
                              <m:t>2</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0.88</m:t>
                            </m:r>
                          </m:num>
                          <m:den>
                            <m:r>
                              <a:rPr lang="en-US" i="1">
                                <a:solidFill>
                                  <a:srgbClr val="000000"/>
                                </a:solidFill>
                                <a:latin typeface="Cambria Math" panose="02040503050406030204" pitchFamily="18" charset="0"/>
                              </a:rPr>
                              <m:t>2</m:t>
                            </m:r>
                          </m:den>
                        </m:f>
                      </m:oMath>
                    </m:oMathPara>
                  </a14:m>
                  <a:endParaRPr lang="en-US" dirty="0"/>
                </a:p>
              </p:txBody>
            </p:sp>
          </mc:Choice>
          <mc:Fallback>
            <p:sp>
              <p:nvSpPr>
                <p:cNvPr id="19462" name="Object 8"/>
                <p:cNvSpPr txBox="1">
                  <a:spLocks noRot="1" noChangeAspect="1" noMove="1" noResize="1" noEditPoints="1" noAdjustHandles="1" noChangeArrowheads="1" noChangeShapeType="1" noTextEdit="1"/>
                </p:cNvSpPr>
                <p:nvPr/>
              </p:nvSpPr>
              <p:spPr bwMode="auto">
                <a:xfrm>
                  <a:off x="914400" y="5519738"/>
                  <a:ext cx="7302500" cy="720725"/>
                </a:xfrm>
                <a:prstGeom prst="rect">
                  <a:avLst/>
                </a:prstGeom>
                <a:blipFill>
                  <a:blip r:embed="rId7"/>
                  <a:stretch>
                    <a:fillRect/>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463" name="Object 9"/>
                <p:cNvSpPr txBox="1"/>
                <p:nvPr/>
              </p:nvSpPr>
              <p:spPr bwMode="auto">
                <a:xfrm>
                  <a:off x="914400" y="6205538"/>
                  <a:ext cx="6851650" cy="423862"/>
                </a:xfrm>
                <a:prstGeom prst="rect">
                  <a:avLst/>
                </a:prstGeom>
                <a:noFill/>
                <a:ln>
                  <a:noFill/>
                </a:ln>
                <a:effectLst/>
                <a:extLst/>
              </p:spPr>
              <p:txBody>
                <a:bodyPr>
                  <a:normAutofit fontScale="70000" lnSpcReduction="20000"/>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=2.67828−</m:t>
                        </m:r>
                        <m:r>
                          <a:rPr lang="en-US" i="1" smtClean="0">
                            <a:solidFill>
                              <a:srgbClr val="000000"/>
                            </a:solidFill>
                            <a:latin typeface="Cambria Math" panose="02040503050406030204" pitchFamily="18" charset="0"/>
                          </a:rPr>
                          <m:t>𝑗</m:t>
                        </m:r>
                        <m:r>
                          <a:rPr lang="en-US" i="1" smtClean="0">
                            <a:solidFill>
                              <a:srgbClr val="000000"/>
                            </a:solidFill>
                            <a:latin typeface="Cambria Math" panose="02040503050406030204" pitchFamily="18" charset="0"/>
                          </a:rPr>
                          <m:t>28.4590=28.5847∠−84.624° </m:t>
                        </m:r>
                        <m:r>
                          <a:rPr lang="en-US" i="1" smtClean="0">
                            <a:solidFill>
                              <a:srgbClr val="000000"/>
                            </a:solidFill>
                            <a:latin typeface="Cambria Math" panose="02040503050406030204" pitchFamily="18" charset="0"/>
                          </a:rPr>
                          <m:t>𝑝𝑒𝑟</m:t>
                        </m:r>
                        <m:r>
                          <a:rPr lang="en-US" i="1" smtClean="0">
                            <a:solidFill>
                              <a:srgbClr val="000000"/>
                            </a:solidFill>
                            <a:latin typeface="Cambria Math" panose="02040503050406030204" pitchFamily="18" charset="0"/>
                          </a:rPr>
                          <m:t> </m:t>
                        </m:r>
                        <m:r>
                          <a:rPr lang="en-US" i="1" smtClean="0">
                            <a:solidFill>
                              <a:srgbClr val="000000"/>
                            </a:solidFill>
                            <a:latin typeface="Cambria Math" panose="02040503050406030204" pitchFamily="18" charset="0"/>
                          </a:rPr>
                          <m:t>𝑢𝑛𝑖𝑡</m:t>
                        </m:r>
                      </m:oMath>
                    </m:oMathPara>
                  </a14:m>
                  <a:endParaRPr lang="en-US" dirty="0"/>
                </a:p>
              </p:txBody>
            </p:sp>
          </mc:Choice>
          <mc:Fallback>
            <p:sp>
              <p:nvSpPr>
                <p:cNvPr id="19463" name="Object 9"/>
                <p:cNvSpPr txBox="1">
                  <a:spLocks noRot="1" noChangeAspect="1" noMove="1" noResize="1" noEditPoints="1" noAdjustHandles="1" noChangeArrowheads="1" noChangeShapeType="1" noTextEdit="1"/>
                </p:cNvSpPr>
                <p:nvPr/>
              </p:nvSpPr>
              <p:spPr bwMode="auto">
                <a:xfrm>
                  <a:off x="914400" y="6205538"/>
                  <a:ext cx="6851650" cy="423862"/>
                </a:xfrm>
                <a:prstGeom prst="rect">
                  <a:avLst/>
                </a:prstGeom>
                <a:blipFill>
                  <a:blip r:embed="rId8"/>
                  <a:stretch>
                    <a:fillRect b="-8696"/>
                  </a:stretch>
                </a:blipFill>
                <a:ln>
                  <a:noFill/>
                </a:ln>
                <a:effectLst/>
                <a:extLst/>
              </p:spPr>
              <p:txBody>
                <a:bodyPr/>
                <a:lstStyle/>
                <a:p>
                  <a:r>
                    <a:rPr lang="en-US">
                      <a:noFill/>
                    </a:rPr>
                    <a:t> </a:t>
                  </a:r>
                </a:p>
              </p:txBody>
            </p:sp>
          </mc:Fallback>
        </mc:AlternateContent>
        <p:sp>
          <p:nvSpPr>
            <p:cNvPr id="19466" name="Text Box 10"/>
            <p:cNvSpPr txBox="1">
              <a:spLocks noChangeArrowheads="1"/>
            </p:cNvSpPr>
            <p:nvPr/>
          </p:nvSpPr>
          <p:spPr bwMode="auto">
            <a:xfrm>
              <a:off x="1790700" y="159861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latin typeface="+mj-lt"/>
              </a:endParaRPr>
            </a:p>
          </p:txBody>
        </p:sp>
      </p:grpSp>
    </p:spTree>
    <p:extLst>
      <p:ext uri="{BB962C8B-B14F-4D97-AF65-F5344CB8AC3E}">
        <p14:creationId xmlns:p14="http://schemas.microsoft.com/office/powerpoint/2010/main" val="13822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Here Are the Initial Bus Mismatches</a:t>
            </a:r>
            <a:endParaRPr lang="en-US" altLang="en-US" dirty="0"/>
          </a:p>
        </p:txBody>
      </p:sp>
      <p:pic>
        <p:nvPicPr>
          <p:cNvPr id="7" name="Picture 6">
            <a:extLst>
              <a:ext uri="{FF2B5EF4-FFF2-40B4-BE49-F238E27FC236}">
                <a16:creationId xmlns:a16="http://schemas.microsoft.com/office/drawing/2014/main" id="{4B9A3387-322F-4CB8-993A-F7B7FC70B912}"/>
              </a:ext>
            </a:extLst>
          </p:cNvPr>
          <p:cNvPicPr>
            <a:picLocks noChangeAspect="1"/>
          </p:cNvPicPr>
          <p:nvPr/>
        </p:nvPicPr>
        <p:blipFill>
          <a:blip r:embed="rId3"/>
          <a:stretch>
            <a:fillRect/>
          </a:stretch>
        </p:blipFill>
        <p:spPr>
          <a:xfrm>
            <a:off x="990600" y="1295400"/>
            <a:ext cx="9677400" cy="5260330"/>
          </a:xfrm>
          <a:prstGeom prst="rect">
            <a:avLst/>
          </a:prstGeom>
        </p:spPr>
      </p:pic>
    </p:spTree>
    <p:extLst>
      <p:ext uri="{BB962C8B-B14F-4D97-AF65-F5344CB8AC3E}">
        <p14:creationId xmlns:p14="http://schemas.microsoft.com/office/powerpoint/2010/main" val="277358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And the Initial Power Flow Jacobian</a:t>
            </a:r>
            <a:endParaRPr lang="en-US" altLang="en-US" dirty="0"/>
          </a:p>
        </p:txBody>
      </p:sp>
      <p:pic>
        <p:nvPicPr>
          <p:cNvPr id="6" name="Picture 5">
            <a:extLst>
              <a:ext uri="{FF2B5EF4-FFF2-40B4-BE49-F238E27FC236}">
                <a16:creationId xmlns:a16="http://schemas.microsoft.com/office/drawing/2014/main" id="{A08BDA7A-F1F4-4EBC-9596-5B17B8811153}"/>
              </a:ext>
            </a:extLst>
          </p:cNvPr>
          <p:cNvPicPr>
            <a:picLocks noChangeAspect="1"/>
          </p:cNvPicPr>
          <p:nvPr/>
        </p:nvPicPr>
        <p:blipFill>
          <a:blip r:embed="rId3"/>
          <a:stretch>
            <a:fillRect/>
          </a:stretch>
        </p:blipFill>
        <p:spPr>
          <a:xfrm>
            <a:off x="990599" y="1295400"/>
            <a:ext cx="9672745" cy="5257800"/>
          </a:xfrm>
          <a:prstGeom prst="rect">
            <a:avLst/>
          </a:prstGeom>
        </p:spPr>
      </p:pic>
    </p:spTree>
    <p:extLst>
      <p:ext uri="{BB962C8B-B14F-4D97-AF65-F5344CB8AC3E}">
        <p14:creationId xmlns:p14="http://schemas.microsoft.com/office/powerpoint/2010/main" val="371336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482" name="Object 2"/>
              <p:cNvSpPr txBox="1"/>
              <p:nvPr/>
            </p:nvSpPr>
            <p:spPr bwMode="auto">
              <a:xfrm>
                <a:off x="1447799" y="1447800"/>
                <a:ext cx="7162800" cy="419100"/>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1</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21</m:t>
                          </m:r>
                        </m:sub>
                      </m:sSub>
                      <m:r>
                        <a:rPr lang="en-US" i="1">
                          <a:solidFill>
                            <a:srgbClr val="000000"/>
                          </a:solidFill>
                          <a:latin typeface="Cambria Math" panose="02040503050406030204" pitchFamily="18" charset="0"/>
                        </a:rPr>
                        <m:t>]</m:t>
                      </m:r>
                    </m:oMath>
                  </m:oMathPara>
                </a14:m>
                <a:endParaRPr lang="en-US"/>
              </a:p>
            </p:txBody>
          </p:sp>
        </mc:Choice>
        <mc:Fallback>
          <p:sp>
            <p:nvSpPr>
              <p:cNvPr id="20482" name="Object 2"/>
              <p:cNvSpPr txBox="1">
                <a:spLocks noRot="1" noChangeAspect="1" noMove="1" noResize="1" noEditPoints="1" noAdjustHandles="1" noChangeArrowheads="1" noChangeShapeType="1" noTextEdit="1"/>
              </p:cNvSpPr>
              <p:nvPr/>
            </p:nvSpPr>
            <p:spPr bwMode="auto">
              <a:xfrm>
                <a:off x="1447799" y="1447800"/>
                <a:ext cx="7162800" cy="419100"/>
              </a:xfrm>
              <a:prstGeom prst="rect">
                <a:avLst/>
              </a:prstGeom>
              <a:blipFill>
                <a:blip r:embed="rId3"/>
                <a:stretch>
                  <a:fillRect b="-2941"/>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83" name="Object 3"/>
              <p:cNvSpPr txBox="1"/>
              <p:nvPr/>
            </p:nvSpPr>
            <p:spPr bwMode="auto">
              <a:xfrm>
                <a:off x="2555875" y="1804988"/>
                <a:ext cx="6054725" cy="481012"/>
              </a:xfrm>
              <a:prstGeom prst="rect">
                <a:avLst/>
              </a:prstGeom>
              <a:noFill/>
              <a:ln>
                <a:noFill/>
              </a:ln>
              <a:effectLst/>
              <a:extLst/>
            </p:spPr>
            <p:txBody>
              <a:bodyPr>
                <a:normAutofit fontScale="700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2</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22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3</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23</m:t>
                          </m:r>
                        </m:sub>
                      </m:sSub>
                      <m:r>
                        <a:rPr lang="en-US" i="1">
                          <a:solidFill>
                            <a:srgbClr val="000000"/>
                          </a:solidFill>
                          <a:latin typeface="Cambria Math" panose="02040503050406030204" pitchFamily="18" charset="0"/>
                        </a:rPr>
                        <m:t>]</m:t>
                      </m:r>
                    </m:oMath>
                  </m:oMathPara>
                </a14:m>
                <a:endParaRPr lang="en-US"/>
              </a:p>
            </p:txBody>
          </p:sp>
        </mc:Choice>
        <mc:Fallback>
          <p:sp>
            <p:nvSpPr>
              <p:cNvPr id="20483" name="Object 3"/>
              <p:cNvSpPr txBox="1">
                <a:spLocks noRot="1" noChangeAspect="1" noMove="1" noResize="1" noEditPoints="1" noAdjustHandles="1" noChangeArrowheads="1" noChangeShapeType="1" noTextEdit="1"/>
              </p:cNvSpPr>
              <p:nvPr/>
            </p:nvSpPr>
            <p:spPr bwMode="auto">
              <a:xfrm>
                <a:off x="2555875" y="1804988"/>
                <a:ext cx="6054725" cy="481012"/>
              </a:xfrm>
              <a:prstGeom prst="rect">
                <a:avLst/>
              </a:prstGeom>
              <a:blipFill>
                <a:blip r:embed="rId4"/>
                <a:stretch>
                  <a:fillRect/>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84" name="Object 4"/>
              <p:cNvSpPr txBox="1"/>
              <p:nvPr/>
            </p:nvSpPr>
            <p:spPr bwMode="auto">
              <a:xfrm>
                <a:off x="2514599" y="2286001"/>
                <a:ext cx="3976688" cy="455613"/>
              </a:xfrm>
              <a:prstGeom prst="rect">
                <a:avLst/>
              </a:prstGeom>
              <a:noFill/>
              <a:ln>
                <a:noFill/>
              </a:ln>
              <a:effectLst/>
              <a:extLst/>
            </p:spPr>
            <p:txBody>
              <a:bodyPr>
                <a:normAutofit fontScale="700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4</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24</m:t>
                          </m:r>
                        </m:sub>
                      </m:sSub>
                      <m:r>
                        <a:rPr lang="en-US" i="1">
                          <a:solidFill>
                            <a:srgbClr val="000000"/>
                          </a:solidFill>
                          <a:latin typeface="Cambria Math" panose="02040503050406030204" pitchFamily="18" charset="0"/>
                        </a:rPr>
                        <m:t>]</m:t>
                      </m:r>
                    </m:oMath>
                  </m:oMathPara>
                </a14:m>
                <a:endParaRPr lang="en-US"/>
              </a:p>
            </p:txBody>
          </p:sp>
        </mc:Choice>
        <mc:Fallback>
          <p:sp>
            <p:nvSpPr>
              <p:cNvPr id="20484" name="Object 4"/>
              <p:cNvSpPr txBox="1">
                <a:spLocks noRot="1" noChangeAspect="1" noMove="1" noResize="1" noEditPoints="1" noAdjustHandles="1" noChangeArrowheads="1" noChangeShapeType="1" noTextEdit="1"/>
              </p:cNvSpPr>
              <p:nvPr/>
            </p:nvSpPr>
            <p:spPr bwMode="auto">
              <a:xfrm>
                <a:off x="2514599" y="2286001"/>
                <a:ext cx="3976688" cy="455613"/>
              </a:xfrm>
              <a:prstGeom prst="rect">
                <a:avLst/>
              </a:prstGeom>
              <a:blipFill>
                <a:blip r:embed="rId5"/>
                <a:stretch>
                  <a:fillRect b="-1333"/>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85" name="Object 5"/>
              <p:cNvSpPr txBox="1"/>
              <p:nvPr/>
            </p:nvSpPr>
            <p:spPr bwMode="auto">
              <a:xfrm>
                <a:off x="2520949" y="2698750"/>
                <a:ext cx="4254500" cy="501650"/>
              </a:xfrm>
              <a:prstGeom prst="rect">
                <a:avLst/>
              </a:prstGeom>
              <a:noFill/>
              <a:ln>
                <a:noFill/>
              </a:ln>
              <a:effectLst/>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25</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5</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5</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25</m:t>
                          </m:r>
                        </m:sub>
                      </m:sSub>
                      <m:r>
                        <a:rPr lang="en-US" i="1">
                          <a:solidFill>
                            <a:srgbClr val="000000"/>
                          </a:solidFill>
                          <a:latin typeface="Cambria Math" panose="02040503050406030204" pitchFamily="18" charset="0"/>
                        </a:rPr>
                        <m:t>]}</m:t>
                      </m:r>
                    </m:oMath>
                  </m:oMathPara>
                </a14:m>
                <a:endParaRPr lang="en-US"/>
              </a:p>
            </p:txBody>
          </p:sp>
        </mc:Choice>
        <mc:Fallback>
          <p:sp>
            <p:nvSpPr>
              <p:cNvPr id="20485" name="Object 5"/>
              <p:cNvSpPr txBox="1">
                <a:spLocks noRot="1" noChangeAspect="1" noMove="1" noResize="1" noEditPoints="1" noAdjustHandles="1" noChangeArrowheads="1" noChangeShapeType="1" noTextEdit="1"/>
              </p:cNvSpPr>
              <p:nvPr/>
            </p:nvSpPr>
            <p:spPr bwMode="auto">
              <a:xfrm>
                <a:off x="2520949" y="2698750"/>
                <a:ext cx="4254500" cy="501650"/>
              </a:xfrm>
              <a:prstGeom prst="rect">
                <a:avLst/>
              </a:prstGeom>
              <a:blipFill>
                <a:blip r:embed="rId6"/>
                <a:stretch>
                  <a:fillRect r="-430" b="-1220"/>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86" name="Object 6"/>
              <p:cNvSpPr txBox="1"/>
              <p:nvPr/>
            </p:nvSpPr>
            <p:spPr bwMode="auto">
              <a:xfrm>
                <a:off x="2273300" y="3200400"/>
                <a:ext cx="4619625" cy="395288"/>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=−8.0−1.0{28.5847(1.0)</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84.624°)</m:t>
                      </m:r>
                    </m:oMath>
                  </m:oMathPara>
                </a14:m>
                <a:endParaRPr lang="en-US"/>
              </a:p>
            </p:txBody>
          </p:sp>
        </mc:Choice>
        <mc:Fallback>
          <p:sp>
            <p:nvSpPr>
              <p:cNvPr id="20486" name="Object 6"/>
              <p:cNvSpPr txBox="1">
                <a:spLocks noRot="1" noChangeAspect="1" noMove="1" noResize="1" noEditPoints="1" noAdjustHandles="1" noChangeArrowheads="1" noChangeShapeType="1" noTextEdit="1"/>
              </p:cNvSpPr>
              <p:nvPr/>
            </p:nvSpPr>
            <p:spPr bwMode="auto">
              <a:xfrm>
                <a:off x="2273300" y="3200400"/>
                <a:ext cx="4619625" cy="395288"/>
              </a:xfrm>
              <a:prstGeom prst="rect">
                <a:avLst/>
              </a:prstGeom>
              <a:blipFill>
                <a:blip r:embed="rId7"/>
                <a:stretch>
                  <a:fillRect b="-9231"/>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87" name="Object 7"/>
              <p:cNvSpPr txBox="1"/>
              <p:nvPr/>
            </p:nvSpPr>
            <p:spPr bwMode="auto">
              <a:xfrm>
                <a:off x="2514599" y="3581400"/>
                <a:ext cx="3532188" cy="395288"/>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+9.95972(1.0)</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−95.143°)</m:t>
                      </m:r>
                    </m:oMath>
                  </m:oMathPara>
                </a14:m>
                <a:endParaRPr lang="en-US"/>
              </a:p>
            </p:txBody>
          </p:sp>
        </mc:Choice>
        <mc:Fallback>
          <p:sp>
            <p:nvSpPr>
              <p:cNvPr id="20487" name="Object 7"/>
              <p:cNvSpPr txBox="1">
                <a:spLocks noRot="1" noChangeAspect="1" noMove="1" noResize="1" noEditPoints="1" noAdjustHandles="1" noChangeArrowheads="1" noChangeShapeType="1" noTextEdit="1"/>
              </p:cNvSpPr>
              <p:nvPr/>
            </p:nvSpPr>
            <p:spPr bwMode="auto">
              <a:xfrm>
                <a:off x="2514599" y="3581400"/>
                <a:ext cx="3532188" cy="395288"/>
              </a:xfrm>
              <a:prstGeom prst="rect">
                <a:avLst/>
              </a:prstGeom>
              <a:blipFill>
                <a:blip r:embed="rId8"/>
                <a:stretch>
                  <a:fillRect b="-7813"/>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88" name="Object 8"/>
              <p:cNvSpPr txBox="1"/>
              <p:nvPr/>
            </p:nvSpPr>
            <p:spPr bwMode="auto">
              <a:xfrm>
                <a:off x="2514600" y="3962400"/>
                <a:ext cx="3630613" cy="395288"/>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+19.9159(1.0)</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−95.143°)}</m:t>
                      </m:r>
                    </m:oMath>
                  </m:oMathPara>
                </a14:m>
                <a:endParaRPr lang="en-US"/>
              </a:p>
            </p:txBody>
          </p:sp>
        </mc:Choice>
        <mc:Fallback>
          <p:sp>
            <p:nvSpPr>
              <p:cNvPr id="20488" name="Object 8"/>
              <p:cNvSpPr txBox="1">
                <a:spLocks noRot="1" noChangeAspect="1" noMove="1" noResize="1" noEditPoints="1" noAdjustHandles="1" noChangeArrowheads="1" noChangeShapeType="1" noTextEdit="1"/>
              </p:cNvSpPr>
              <p:nvPr/>
            </p:nvSpPr>
            <p:spPr bwMode="auto">
              <a:xfrm>
                <a:off x="2514600" y="3962400"/>
                <a:ext cx="3630613" cy="395288"/>
              </a:xfrm>
              <a:prstGeom prst="rect">
                <a:avLst/>
              </a:prstGeom>
              <a:blipFill>
                <a:blip r:embed="rId9"/>
                <a:stretch>
                  <a:fillRect b="-9231"/>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89" name="Object 9"/>
              <p:cNvSpPr txBox="1"/>
              <p:nvPr/>
            </p:nvSpPr>
            <p:spPr bwMode="auto">
              <a:xfrm>
                <a:off x="2279649" y="4343400"/>
                <a:ext cx="5187950" cy="444500"/>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=−8.0−(−2.89×1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−4</m:t>
                          </m:r>
                        </m:sup>
                      </m:sSup>
                      <m:r>
                        <a:rPr lang="en-US" i="1">
                          <a:solidFill>
                            <a:srgbClr val="000000"/>
                          </a:solidFill>
                          <a:latin typeface="Cambria Math" panose="02040503050406030204" pitchFamily="18" charset="0"/>
                        </a:rPr>
                        <m:t>)=−7.99972 </m:t>
                      </m:r>
                      <m:r>
                        <a:rPr lang="en-US" i="1">
                          <a:solidFill>
                            <a:srgbClr val="000000"/>
                          </a:solidFill>
                          <a:latin typeface="Cambria Math" panose="02040503050406030204" pitchFamily="18" charset="0"/>
                        </a:rPr>
                        <m:t>𝑝𝑒𝑟</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𝑢𝑛𝑖𝑡</m:t>
                      </m:r>
                    </m:oMath>
                  </m:oMathPara>
                </a14:m>
                <a:endParaRPr lang="en-US"/>
              </a:p>
            </p:txBody>
          </p:sp>
        </mc:Choice>
        <mc:Fallback>
          <p:sp>
            <p:nvSpPr>
              <p:cNvPr id="20489" name="Object 9"/>
              <p:cNvSpPr txBox="1">
                <a:spLocks noRot="1" noChangeAspect="1" noMove="1" noResize="1" noEditPoints="1" noAdjustHandles="1" noChangeArrowheads="1" noChangeShapeType="1" noTextEdit="1"/>
              </p:cNvSpPr>
              <p:nvPr/>
            </p:nvSpPr>
            <p:spPr bwMode="auto">
              <a:xfrm>
                <a:off x="2279649" y="4343400"/>
                <a:ext cx="5187950" cy="444500"/>
              </a:xfrm>
              <a:prstGeom prst="rect">
                <a:avLst/>
              </a:prstGeom>
              <a:blipFill>
                <a:blip r:embed="rId10"/>
                <a:stretch>
                  <a:fillRect/>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90" name="Object 10"/>
              <p:cNvSpPr txBox="1"/>
              <p:nvPr/>
            </p:nvSpPr>
            <p:spPr bwMode="auto">
              <a:xfrm>
                <a:off x="1524000" y="5029200"/>
                <a:ext cx="5508625" cy="419100"/>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𝐽</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1</m:t>
                          </m:r>
                        </m:e>
                        <m:sub>
                          <m:r>
                            <a:rPr lang="en-US" i="1">
                              <a:solidFill>
                                <a:srgbClr val="000000"/>
                              </a:solidFill>
                              <a:latin typeface="Cambria Math" panose="02040503050406030204" pitchFamily="18" charset="0"/>
                            </a:rPr>
                            <m:t>24</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24</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(0)</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(0)−</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24</m:t>
                          </m:r>
                        </m:sub>
                      </m:sSub>
                      <m:r>
                        <a:rPr lang="en-US" i="1">
                          <a:solidFill>
                            <a:srgbClr val="000000"/>
                          </a:solidFill>
                          <a:latin typeface="Cambria Math" panose="02040503050406030204" pitchFamily="18" charset="0"/>
                        </a:rPr>
                        <m:t>]</m:t>
                      </m:r>
                    </m:oMath>
                  </m:oMathPara>
                </a14:m>
                <a:endParaRPr lang="en-US"/>
              </a:p>
            </p:txBody>
          </p:sp>
        </mc:Choice>
        <mc:Fallback>
          <p:sp>
            <p:nvSpPr>
              <p:cNvPr id="20490" name="Object 10"/>
              <p:cNvSpPr txBox="1">
                <a:spLocks noRot="1" noChangeAspect="1" noMove="1" noResize="1" noEditPoints="1" noAdjustHandles="1" noChangeArrowheads="1" noChangeShapeType="1" noTextEdit="1"/>
              </p:cNvSpPr>
              <p:nvPr/>
            </p:nvSpPr>
            <p:spPr bwMode="auto">
              <a:xfrm>
                <a:off x="1524000" y="5029200"/>
                <a:ext cx="5508625" cy="419100"/>
              </a:xfrm>
              <a:prstGeom prst="rect">
                <a:avLst/>
              </a:prstGeom>
              <a:blipFill>
                <a:blip r:embed="rId11"/>
                <a:stretch>
                  <a:fillRect b="-2899"/>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91" name="Object 11"/>
              <p:cNvSpPr txBox="1"/>
              <p:nvPr/>
            </p:nvSpPr>
            <p:spPr bwMode="auto">
              <a:xfrm>
                <a:off x="2438399" y="5537200"/>
                <a:ext cx="4224338" cy="393700"/>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=(1.0)(9.95972)(1.0)</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−95.143°]</m:t>
                      </m:r>
                    </m:oMath>
                  </m:oMathPara>
                </a14:m>
                <a:endParaRPr lang="en-US"/>
              </a:p>
            </p:txBody>
          </p:sp>
        </mc:Choice>
        <mc:Fallback>
          <p:sp>
            <p:nvSpPr>
              <p:cNvPr id="20491" name="Object 11"/>
              <p:cNvSpPr txBox="1">
                <a:spLocks noRot="1" noChangeAspect="1" noMove="1" noResize="1" noEditPoints="1" noAdjustHandles="1" noChangeArrowheads="1" noChangeShapeType="1" noTextEdit="1"/>
              </p:cNvSpPr>
              <p:nvPr/>
            </p:nvSpPr>
            <p:spPr bwMode="auto">
              <a:xfrm>
                <a:off x="2438399" y="5537200"/>
                <a:ext cx="4224338" cy="393700"/>
              </a:xfrm>
              <a:prstGeom prst="rect">
                <a:avLst/>
              </a:prstGeom>
              <a:blipFill>
                <a:blip r:embed="rId12"/>
                <a:stretch>
                  <a:fillRect b="-9231"/>
                </a:stretch>
              </a:blipFill>
              <a:ln>
                <a:noFill/>
              </a:ln>
              <a:effectLs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92" name="Object 12"/>
              <p:cNvSpPr txBox="1"/>
              <p:nvPr/>
            </p:nvSpPr>
            <p:spPr bwMode="auto">
              <a:xfrm>
                <a:off x="2457449" y="5981700"/>
                <a:ext cx="2495550" cy="393700"/>
              </a:xfrm>
              <a:prstGeom prst="rect">
                <a:avLst/>
              </a:prstGeom>
              <a:noFill/>
              <a:ln>
                <a:noFill/>
              </a:ln>
              <a:effectLst/>
              <a:extLst/>
            </p:spPr>
            <p:txBody>
              <a:bodyPr>
                <a:normAutofit fontScale="62500" lnSpcReduction="20000"/>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=−9.91964 </m:t>
                      </m:r>
                      <m:r>
                        <a:rPr lang="en-US" i="1">
                          <a:solidFill>
                            <a:srgbClr val="000000"/>
                          </a:solidFill>
                          <a:latin typeface="Cambria Math" panose="02040503050406030204" pitchFamily="18" charset="0"/>
                        </a:rPr>
                        <m:t>𝑝𝑒𝑟</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𝑢𝑛𝑖𝑡</m:t>
                      </m:r>
                    </m:oMath>
                  </m:oMathPara>
                </a14:m>
                <a:endParaRPr lang="en-US"/>
              </a:p>
            </p:txBody>
          </p:sp>
        </mc:Choice>
        <mc:Fallback>
          <p:sp>
            <p:nvSpPr>
              <p:cNvPr id="20492" name="Object 12"/>
              <p:cNvSpPr txBox="1">
                <a:spLocks noRot="1" noChangeAspect="1" noMove="1" noResize="1" noEditPoints="1" noAdjustHandles="1" noChangeArrowheads="1" noChangeShapeType="1" noTextEdit="1"/>
              </p:cNvSpPr>
              <p:nvPr/>
            </p:nvSpPr>
            <p:spPr bwMode="auto">
              <a:xfrm>
                <a:off x="2457449" y="5981700"/>
                <a:ext cx="2495550" cy="393700"/>
              </a:xfrm>
              <a:prstGeom prst="rect">
                <a:avLst/>
              </a:prstGeom>
              <a:blipFill>
                <a:blip r:embed="rId13"/>
                <a:stretch>
                  <a:fillRect b="-1538"/>
                </a:stretch>
              </a:blipFill>
              <a:ln>
                <a:noFill/>
              </a:ln>
              <a:effectLst/>
              <a:extLst/>
            </p:spPr>
            <p:txBody>
              <a:bodyPr/>
              <a:lstStyle/>
              <a:p>
                <a:r>
                  <a:rPr lang="en-US">
                    <a:noFill/>
                  </a:rPr>
                  <a:t> </a:t>
                </a:r>
              </a:p>
            </p:txBody>
          </p:sp>
        </mc:Fallback>
      </mc:AlternateContent>
      <p:sp>
        <p:nvSpPr>
          <p:cNvPr id="47117" name="Rectangle 13"/>
          <p:cNvSpPr>
            <a:spLocks noChangeArrowheads="1"/>
          </p:cNvSpPr>
          <p:nvPr/>
        </p:nvSpPr>
        <p:spPr bwMode="auto">
          <a:xfrm>
            <a:off x="381000" y="73152"/>
            <a:ext cx="9829800" cy="1069848"/>
          </a:xfrm>
          <a:prstGeom prst="rect">
            <a:avLst/>
          </a:prstGeom>
          <a:noFill/>
          <a:ln w="9525">
            <a:noFill/>
            <a:miter lim="800000"/>
            <a:headEnd/>
            <a:tailEnd/>
          </a:ln>
        </p:spPr>
        <p:txBody>
          <a:bodyPr anchor="ctr"/>
          <a:lstStyle/>
          <a:p>
            <a:pPr>
              <a:defRPr/>
            </a:pPr>
            <a:endParaRPr lang="en-US" sz="3600" b="1" dirty="0">
              <a:solidFill>
                <a:schemeClr val="tx2"/>
              </a:solidFill>
              <a:latin typeface="+mj-lt"/>
            </a:endParaRPr>
          </a:p>
        </p:txBody>
      </p:sp>
      <p:sp>
        <p:nvSpPr>
          <p:cNvPr id="4" name="Title 3">
            <a:extLst>
              <a:ext uri="{FF2B5EF4-FFF2-40B4-BE49-F238E27FC236}">
                <a16:creationId xmlns:a16="http://schemas.microsoft.com/office/drawing/2014/main" id="{E96DA24B-B751-40AF-BF0A-5F2BD2BFA994}"/>
              </a:ext>
            </a:extLst>
          </p:cNvPr>
          <p:cNvSpPr>
            <a:spLocks noGrp="1"/>
          </p:cNvSpPr>
          <p:nvPr>
            <p:ph type="title"/>
          </p:nvPr>
        </p:nvSpPr>
        <p:spPr/>
        <p:txBody>
          <a:bodyPr/>
          <a:lstStyle/>
          <a:p>
            <a:r>
              <a:rPr lang="en-US" dirty="0"/>
              <a:t>And the Hand Calculation Details!</a:t>
            </a:r>
          </a:p>
        </p:txBody>
      </p:sp>
    </p:spTree>
    <p:extLst>
      <p:ext uri="{BB962C8B-B14F-4D97-AF65-F5344CB8AC3E}">
        <p14:creationId xmlns:p14="http://schemas.microsoft.com/office/powerpoint/2010/main" val="2937648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Five Bus Power System Solved</a:t>
            </a:r>
            <a:endParaRPr lang="en-US" altLang="en-US" dirty="0"/>
          </a:p>
        </p:txBody>
      </p:sp>
      <p:pic>
        <p:nvPicPr>
          <p:cNvPr id="5" name="Picture 4">
            <a:extLst>
              <a:ext uri="{FF2B5EF4-FFF2-40B4-BE49-F238E27FC236}">
                <a16:creationId xmlns:a16="http://schemas.microsoft.com/office/drawing/2014/main" id="{6D4EBF13-9A12-472C-AE7E-4197174DFB9B}"/>
              </a:ext>
            </a:extLst>
          </p:cNvPr>
          <p:cNvPicPr>
            <a:picLocks noChangeAspect="1"/>
          </p:cNvPicPr>
          <p:nvPr/>
        </p:nvPicPr>
        <p:blipFill rotWithShape="1">
          <a:blip r:embed="rId3"/>
          <a:srcRect l="6250" t="18723" r="3750" b="7457"/>
          <a:stretch/>
        </p:blipFill>
        <p:spPr>
          <a:xfrm>
            <a:off x="533400" y="1447800"/>
            <a:ext cx="10972800" cy="4892195"/>
          </a:xfrm>
          <a:prstGeom prst="rect">
            <a:avLst/>
          </a:prstGeom>
        </p:spPr>
      </p:pic>
    </p:spTree>
    <p:extLst>
      <p:ext uri="{BB962C8B-B14F-4D97-AF65-F5344CB8AC3E}">
        <p14:creationId xmlns:p14="http://schemas.microsoft.com/office/powerpoint/2010/main" val="2571682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Generator Reactive Power Limits</a:t>
            </a:r>
            <a:endParaRPr lang="en-US" altLang="en-US" dirty="0"/>
          </a:p>
        </p:txBody>
      </p:sp>
      <p:sp>
        <p:nvSpPr>
          <p:cNvPr id="38915" name="Rectangle 3"/>
          <p:cNvSpPr>
            <a:spLocks noGrp="1" noChangeArrowheads="1"/>
          </p:cNvSpPr>
          <p:nvPr>
            <p:ph type="body" sz="quarter" idx="10"/>
          </p:nvPr>
        </p:nvSpPr>
        <p:spPr/>
        <p:txBody>
          <a:bodyPr/>
          <a:lstStyle/>
          <a:p>
            <a:r>
              <a:rPr lang="en-US" altLang="en-US"/>
              <a:t>The reactive power output of generators varies to maintain the terminal voltage; on a real generator this is done by the exciter</a:t>
            </a:r>
          </a:p>
          <a:p>
            <a:r>
              <a:rPr lang="en-US" altLang="en-US"/>
              <a:t>To maintain higher voltages requires more reactive power</a:t>
            </a:r>
          </a:p>
          <a:p>
            <a:r>
              <a:rPr lang="en-US" altLang="en-US"/>
              <a:t>Generators have reactive power limits, which are dependent upon the generator's MW output</a:t>
            </a:r>
          </a:p>
          <a:p>
            <a:r>
              <a:rPr lang="en-US" altLang="en-US"/>
              <a:t>These limits must be considered during the power flow solution</a:t>
            </a:r>
          </a:p>
          <a:p>
            <a:pPr lvl="1"/>
            <a:r>
              <a:rPr lang="en-US" altLang="en-US"/>
              <a:t>During power flow, once a solution is obtained, check to make generator reactive power output is within its limits</a:t>
            </a:r>
          </a:p>
          <a:p>
            <a:pPr lvl="1"/>
            <a:r>
              <a:rPr lang="en-US" altLang="en-US"/>
              <a:t>If the reactive power is outside of the limits, fix Q at the max or min value, and resolve treating the generator as a PQ bus</a:t>
            </a:r>
          </a:p>
          <a:p>
            <a:pPr lvl="2"/>
            <a:r>
              <a:rPr lang="en-US" altLang="en-US"/>
              <a:t>this is know as "type-switching"</a:t>
            </a:r>
          </a:p>
          <a:p>
            <a:pPr lvl="2"/>
            <a:r>
              <a:rPr lang="en-US" altLang="en-US"/>
              <a:t>also need to check if a PQ generator can again regulate</a:t>
            </a:r>
          </a:p>
          <a:p>
            <a:r>
              <a:rPr lang="en-US" altLang="en-US"/>
              <a:t>Rule of thumb: to raise system voltage we need to supply more vars</a:t>
            </a:r>
          </a:p>
          <a:p>
            <a:endParaRPr lang="en-US" altLang="en-US"/>
          </a:p>
          <a:p>
            <a:endParaRPr lang="en-US" altLang="en-US" dirty="0"/>
          </a:p>
        </p:txBody>
      </p:sp>
    </p:spTree>
    <p:extLst>
      <p:ext uri="{BB962C8B-B14F-4D97-AF65-F5344CB8AC3E}">
        <p14:creationId xmlns:p14="http://schemas.microsoft.com/office/powerpoint/2010/main" val="342100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t>Modeling Voltage Dependent Load</a:t>
            </a:r>
            <a:endParaRPr lang="en-US" dirty="0"/>
          </a:p>
        </p:txBody>
      </p:sp>
      <mc:AlternateContent xmlns:mc="http://schemas.openxmlformats.org/markup-compatibility/2006">
        <mc:Choice xmlns:a14="http://schemas.microsoft.com/office/drawing/2010/main" Requires="a14">
          <p:sp>
            <p:nvSpPr>
              <p:cNvPr id="6" name="Text Placeholder 5">
                <a:extLst>
                  <a:ext uri="{FF2B5EF4-FFF2-40B4-BE49-F238E27FC236}">
                    <a16:creationId xmlns:a16="http://schemas.microsoft.com/office/drawing/2014/main" id="{9BC67774-5254-4235-88F4-9F97CADF10A7}"/>
                  </a:ext>
                </a:extLst>
              </p:cNvPr>
              <p:cNvSpPr>
                <a:spLocks noGrp="1"/>
              </p:cNvSpPr>
              <p:nvPr>
                <p:ph type="body" sz="quarter" idx="10"/>
              </p:nvPr>
            </p:nvSpPr>
            <p:spPr/>
            <p:txBody>
              <a:bodyPr/>
              <a:lstStyle/>
              <a:p>
                <a:r>
                  <a:rPr lang="en-US" dirty="0"/>
                  <a:t>So far we′ve assumed that the load is independent of the bus voltage (i.e., constant power).  However, the power flow can be easily extended to include voltage dependence with both the real and reactive load.  This is done by making  </a:t>
                </a:r>
                <a14:m>
                  <m:oMath xmlns:m="http://schemas.openxmlformats.org/officeDocument/2006/math">
                    <m:sSub>
                      <m:sSubPr>
                        <m:ctrlPr>
                          <a:rPr lang="en-US"/>
                        </m:ctrlPr>
                      </m:sSubPr>
                      <m:e>
                        <m:r>
                          <a:rPr lang="en-US"/>
                          <m:t>𝑃</m:t>
                        </m:r>
                      </m:e>
                      <m:sub>
                        <m:r>
                          <a:rPr lang="en-US"/>
                          <m:t>𝐷𝑖</m:t>
                        </m:r>
                      </m:sub>
                    </m:sSub>
                  </m:oMath>
                </a14:m>
                <a:r>
                  <a:rPr lang="en-US" dirty="0"/>
                  <a:t> and </a:t>
                </a:r>
                <a14:m>
                  <m:oMath xmlns:m="http://schemas.openxmlformats.org/officeDocument/2006/math">
                    <m:sSub>
                      <m:sSubPr>
                        <m:ctrlPr>
                          <a:rPr lang="en-US" dirty="0"/>
                        </m:ctrlPr>
                      </m:sSubPr>
                      <m:e>
                        <m:r>
                          <a:rPr lang="en-US" dirty="0"/>
                          <m:t>𝑄</m:t>
                        </m:r>
                      </m:e>
                      <m:sub>
                        <m:r>
                          <a:rPr lang="en-US" dirty="0"/>
                          <m:t>𝐷𝑖</m:t>
                        </m:r>
                      </m:sub>
                    </m:sSub>
                  </m:oMath>
                </a14:m>
                <a:r>
                  <a:rPr lang="en-US" dirty="0"/>
                  <a:t> a function of </a:t>
                </a:r>
                <a14:m>
                  <m:oMath xmlns:m="http://schemas.openxmlformats.org/officeDocument/2006/math">
                    <m:d>
                      <m:dPr>
                        <m:begChr m:val="|"/>
                        <m:endChr m:val="|"/>
                        <m:ctrlPr>
                          <a:rPr lang="en-US" dirty="0"/>
                        </m:ctrlPr>
                      </m:dPr>
                      <m:e>
                        <m:sSub>
                          <m:sSubPr>
                            <m:ctrlPr>
                              <a:rPr lang="en-US" dirty="0"/>
                            </m:ctrlPr>
                          </m:sSubPr>
                          <m:e>
                            <m:r>
                              <a:rPr lang="en-US" dirty="0"/>
                              <m:t>𝑉</m:t>
                            </m:r>
                          </m:e>
                          <m:sub>
                            <m:r>
                              <a:rPr lang="en-US" dirty="0"/>
                              <m:t>𝑖</m:t>
                            </m:r>
                          </m:sub>
                        </m:sSub>
                      </m:e>
                    </m:d>
                  </m:oMath>
                </a14:m>
                <a:br>
                  <a:rPr lang="en-US" dirty="0"/>
                </a:br>
                <a14:m>
                  <m:oMath xmlns:m="http://schemas.openxmlformats.org/officeDocument/2006/math">
                    <m:nary>
                      <m:naryPr>
                        <m:chr m:val="∑"/>
                        <m:ctrlPr>
                          <a:rPr lang="en-US"/>
                        </m:ctrlPr>
                      </m:naryPr>
                      <m:sub>
                        <m:r>
                          <a:rPr lang="en-US"/>
                          <m:t>𝑘</m:t>
                        </m:r>
                        <m:r>
                          <a:rPr lang="en-US"/>
                          <m:t>=1</m:t>
                        </m:r>
                      </m:sub>
                      <m:sup>
                        <m:r>
                          <a:rPr lang="en-US"/>
                          <m:t>𝑛</m:t>
                        </m:r>
                      </m:sup>
                      <m:e>
                        <m:d>
                          <m:dPr>
                            <m:begChr m:val="|"/>
                            <m:endChr m:val="|"/>
                            <m:ctrlPr>
                              <a:rPr lang="en-US"/>
                            </m:ctrlPr>
                          </m:dPr>
                          <m:e>
                            <m:sSub>
                              <m:sSubPr>
                                <m:ctrlPr>
                                  <a:rPr lang="en-US"/>
                                </m:ctrlPr>
                              </m:sSubPr>
                              <m:e>
                                <m:r>
                                  <a:rPr lang="en-US"/>
                                  <m:t>𝑉</m:t>
                                </m:r>
                              </m:e>
                              <m:sub>
                                <m:r>
                                  <a:rPr lang="en-US"/>
                                  <m:t>𝑖</m:t>
                                </m:r>
                              </m:sub>
                            </m:sSub>
                          </m:e>
                        </m:d>
                        <m:d>
                          <m:dPr>
                            <m:begChr m:val="|"/>
                            <m:endChr m:val="|"/>
                            <m:ctrlPr>
                              <a:rPr lang="en-US"/>
                            </m:ctrlPr>
                          </m:dPr>
                          <m:e>
                            <m:sSub>
                              <m:sSubPr>
                                <m:ctrlPr>
                                  <a:rPr lang="en-US"/>
                                </m:ctrlPr>
                              </m:sSubPr>
                              <m:e>
                                <m:r>
                                  <a:rPr lang="en-US"/>
                                  <m:t>𝑉</m:t>
                                </m:r>
                              </m:e>
                              <m:sub>
                                <m:r>
                                  <a:rPr lang="en-US"/>
                                  <m:t>𝑘</m:t>
                                </m:r>
                              </m:sub>
                            </m:sSub>
                          </m:e>
                        </m:d>
                      </m:e>
                    </m:nary>
                    <m:r>
                      <a:rPr lang="en-US"/>
                      <m:t>(</m:t>
                    </m:r>
                    <m:sSub>
                      <m:sSubPr>
                        <m:ctrlPr>
                          <a:rPr lang="en-US"/>
                        </m:ctrlPr>
                      </m:sSubPr>
                      <m:e>
                        <m:r>
                          <a:rPr lang="en-US"/>
                          <m:t>𝐺</m:t>
                        </m:r>
                      </m:e>
                      <m:sub>
                        <m:r>
                          <a:rPr lang="en-US"/>
                          <m:t>𝑖𝑘</m:t>
                        </m:r>
                      </m:sub>
                    </m:sSub>
                    <m:func>
                      <m:funcPr>
                        <m:ctrlPr>
                          <a:rPr lang="en-US"/>
                        </m:ctrlPr>
                      </m:funcPr>
                      <m:fName>
                        <m:sSub>
                          <m:sSubPr>
                            <m:ctrlPr>
                              <a:rPr lang="en-US"/>
                            </m:ctrlPr>
                          </m:sSubPr>
                          <m:e>
                            <m:r>
                              <m:rPr>
                                <m:sty m:val="p"/>
                              </m:rPr>
                              <a:rPr lang="en-US"/>
                              <m:t>cos</m:t>
                            </m:r>
                            <m:r>
                              <a:rPr lang="en-US"/>
                              <m:t>𝜃</m:t>
                            </m:r>
                          </m:e>
                          <m:sub>
                            <m:r>
                              <a:rPr lang="en-US"/>
                              <m:t>𝑖𝑘</m:t>
                            </m:r>
                          </m:sub>
                        </m:sSub>
                      </m:fName>
                      <m:e>
                        <m:r>
                          <a:rPr lang="en-US"/>
                          <m:t>+</m:t>
                        </m:r>
                      </m:e>
                    </m:func>
                    <m:sSub>
                      <m:sSubPr>
                        <m:ctrlPr>
                          <a:rPr lang="en-US"/>
                        </m:ctrlPr>
                      </m:sSubPr>
                      <m:e>
                        <m:r>
                          <a:rPr lang="en-US"/>
                          <m:t>𝐵</m:t>
                        </m:r>
                      </m:e>
                      <m:sub>
                        <m:r>
                          <a:rPr lang="en-US"/>
                          <m:t>𝑖𝑘</m:t>
                        </m:r>
                      </m:sub>
                    </m:sSub>
                    <m:func>
                      <m:funcPr>
                        <m:ctrlPr>
                          <a:rPr lang="en-US"/>
                        </m:ctrlPr>
                      </m:funcPr>
                      <m:fName>
                        <m:sSub>
                          <m:sSubPr>
                            <m:ctrlPr>
                              <a:rPr lang="en-US"/>
                            </m:ctrlPr>
                          </m:sSubPr>
                          <m:e>
                            <m:r>
                              <m:rPr>
                                <m:sty m:val="p"/>
                              </m:rPr>
                              <a:rPr lang="en-US"/>
                              <m:t>sin</m:t>
                            </m:r>
                            <m:r>
                              <a:rPr lang="en-US"/>
                              <m:t>𝜃</m:t>
                            </m:r>
                          </m:e>
                          <m:sub>
                            <m:r>
                              <a:rPr lang="en-US"/>
                              <m:t>𝑖𝑘</m:t>
                            </m:r>
                          </m:sub>
                        </m:sSub>
                      </m:fName>
                      <m:e>
                        <m:r>
                          <a:rPr lang="en-US"/>
                          <m:t>)</m:t>
                        </m:r>
                      </m:e>
                    </m:func>
                    <m:r>
                      <a:rPr lang="en-US"/>
                      <m:t>−</m:t>
                    </m:r>
                    <m:sSub>
                      <m:sSubPr>
                        <m:ctrlPr>
                          <a:rPr lang="en-US"/>
                        </m:ctrlPr>
                      </m:sSubPr>
                      <m:e>
                        <m:r>
                          <a:rPr lang="en-US"/>
                          <m:t>𝑃</m:t>
                        </m:r>
                      </m:e>
                      <m:sub>
                        <m:r>
                          <a:rPr lang="en-US"/>
                          <m:t>𝐺𝑖</m:t>
                        </m:r>
                      </m:sub>
                    </m:sSub>
                    <m:r>
                      <a:rPr lang="en-US"/>
                      <m:t>+</m:t>
                    </m:r>
                    <m:sSub>
                      <m:sSubPr>
                        <m:ctrlPr>
                          <a:rPr lang="en-US"/>
                        </m:ctrlPr>
                      </m:sSubPr>
                      <m:e>
                        <m:r>
                          <a:rPr lang="en-US"/>
                          <m:t>𝑃</m:t>
                        </m:r>
                      </m:e>
                      <m:sub>
                        <m:r>
                          <a:rPr lang="en-US"/>
                          <m:t>𝐷𝑖</m:t>
                        </m:r>
                      </m:sub>
                    </m:sSub>
                    <m:r>
                      <a:rPr lang="en-US"/>
                      <m:t>(</m:t>
                    </m:r>
                    <m:d>
                      <m:dPr>
                        <m:begChr m:val="|"/>
                        <m:endChr m:val="|"/>
                        <m:ctrlPr>
                          <a:rPr lang="en-US"/>
                        </m:ctrlPr>
                      </m:dPr>
                      <m:e>
                        <m:sSub>
                          <m:sSubPr>
                            <m:ctrlPr>
                              <a:rPr lang="en-US"/>
                            </m:ctrlPr>
                          </m:sSubPr>
                          <m:e>
                            <m:r>
                              <a:rPr lang="en-US"/>
                              <m:t>𝑉</m:t>
                            </m:r>
                          </m:e>
                          <m:sub>
                            <m:r>
                              <a:rPr lang="en-US"/>
                              <m:t>𝑖</m:t>
                            </m:r>
                          </m:sub>
                        </m:sSub>
                      </m:e>
                    </m:d>
                    <m:r>
                      <a:rPr lang="en-US"/>
                      <m:t>)=0</m:t>
                    </m:r>
                  </m:oMath>
                </a14:m>
                <a:br>
                  <a:rPr lang="en-US" dirty="0"/>
                </a:br>
                <a14:m>
                  <m:oMath xmlns:m="http://schemas.openxmlformats.org/officeDocument/2006/math">
                    <m:nary>
                      <m:naryPr>
                        <m:chr m:val="∑"/>
                        <m:ctrlPr>
                          <a:rPr lang="en-US"/>
                        </m:ctrlPr>
                      </m:naryPr>
                      <m:sub>
                        <m:r>
                          <a:rPr lang="en-US"/>
                          <m:t>𝑘</m:t>
                        </m:r>
                        <m:r>
                          <a:rPr lang="en-US"/>
                          <m:t>=1</m:t>
                        </m:r>
                      </m:sub>
                      <m:sup>
                        <m:r>
                          <a:rPr lang="en-US"/>
                          <m:t>𝑛</m:t>
                        </m:r>
                      </m:sup>
                      <m:e>
                        <m:d>
                          <m:dPr>
                            <m:begChr m:val="|"/>
                            <m:endChr m:val="|"/>
                            <m:ctrlPr>
                              <a:rPr lang="en-US"/>
                            </m:ctrlPr>
                          </m:dPr>
                          <m:e>
                            <m:sSub>
                              <m:sSubPr>
                                <m:ctrlPr>
                                  <a:rPr lang="en-US"/>
                                </m:ctrlPr>
                              </m:sSubPr>
                              <m:e>
                                <m:r>
                                  <a:rPr lang="en-US"/>
                                  <m:t>𝑉</m:t>
                                </m:r>
                              </m:e>
                              <m:sub>
                                <m:r>
                                  <a:rPr lang="en-US"/>
                                  <m:t>𝑖</m:t>
                                </m:r>
                              </m:sub>
                            </m:sSub>
                          </m:e>
                        </m:d>
                        <m:d>
                          <m:dPr>
                            <m:begChr m:val="|"/>
                            <m:endChr m:val="|"/>
                            <m:ctrlPr>
                              <a:rPr lang="en-US"/>
                            </m:ctrlPr>
                          </m:dPr>
                          <m:e>
                            <m:sSub>
                              <m:sSubPr>
                                <m:ctrlPr>
                                  <a:rPr lang="en-US"/>
                                </m:ctrlPr>
                              </m:sSubPr>
                              <m:e>
                                <m:r>
                                  <a:rPr lang="en-US"/>
                                  <m:t>𝑉</m:t>
                                </m:r>
                              </m:e>
                              <m:sub>
                                <m:r>
                                  <a:rPr lang="en-US"/>
                                  <m:t>𝑘</m:t>
                                </m:r>
                              </m:sub>
                            </m:sSub>
                          </m:e>
                        </m:d>
                      </m:e>
                    </m:nary>
                    <m:r>
                      <a:rPr lang="en-US"/>
                      <m:t>(</m:t>
                    </m:r>
                    <m:sSub>
                      <m:sSubPr>
                        <m:ctrlPr>
                          <a:rPr lang="en-US"/>
                        </m:ctrlPr>
                      </m:sSubPr>
                      <m:e>
                        <m:r>
                          <a:rPr lang="en-US"/>
                          <m:t>𝐺</m:t>
                        </m:r>
                      </m:e>
                      <m:sub>
                        <m:r>
                          <a:rPr lang="en-US"/>
                          <m:t>𝑖𝑘</m:t>
                        </m:r>
                      </m:sub>
                    </m:sSub>
                    <m:func>
                      <m:funcPr>
                        <m:ctrlPr>
                          <a:rPr lang="en-US"/>
                        </m:ctrlPr>
                      </m:funcPr>
                      <m:fName>
                        <m:sSub>
                          <m:sSubPr>
                            <m:ctrlPr>
                              <a:rPr lang="en-US"/>
                            </m:ctrlPr>
                          </m:sSubPr>
                          <m:e>
                            <m:r>
                              <m:rPr>
                                <m:sty m:val="p"/>
                              </m:rPr>
                              <a:rPr lang="en-US"/>
                              <m:t>sin</m:t>
                            </m:r>
                            <m:r>
                              <a:rPr lang="en-US"/>
                              <m:t>𝜃</m:t>
                            </m:r>
                          </m:e>
                          <m:sub>
                            <m:r>
                              <a:rPr lang="en-US"/>
                              <m:t>𝑖𝑘</m:t>
                            </m:r>
                          </m:sub>
                        </m:sSub>
                      </m:fName>
                      <m:e>
                        <m:r>
                          <a:rPr lang="en-US"/>
                          <m:t>−</m:t>
                        </m:r>
                      </m:e>
                    </m:func>
                    <m:sSub>
                      <m:sSubPr>
                        <m:ctrlPr>
                          <a:rPr lang="en-US"/>
                        </m:ctrlPr>
                      </m:sSubPr>
                      <m:e>
                        <m:r>
                          <a:rPr lang="en-US"/>
                          <m:t>𝐵</m:t>
                        </m:r>
                      </m:e>
                      <m:sub>
                        <m:r>
                          <a:rPr lang="en-US"/>
                          <m:t>𝑖𝑘</m:t>
                        </m:r>
                      </m:sub>
                    </m:sSub>
                    <m:func>
                      <m:funcPr>
                        <m:ctrlPr>
                          <a:rPr lang="en-US"/>
                        </m:ctrlPr>
                      </m:funcPr>
                      <m:fName>
                        <m:sSub>
                          <m:sSubPr>
                            <m:ctrlPr>
                              <a:rPr lang="en-US"/>
                            </m:ctrlPr>
                          </m:sSubPr>
                          <m:e>
                            <m:r>
                              <m:rPr>
                                <m:sty m:val="p"/>
                              </m:rPr>
                              <a:rPr lang="en-US"/>
                              <m:t>cos</m:t>
                            </m:r>
                            <m:r>
                              <a:rPr lang="en-US"/>
                              <m:t>𝜃</m:t>
                            </m:r>
                          </m:e>
                          <m:sub>
                            <m:r>
                              <a:rPr lang="en-US"/>
                              <m:t>𝑖𝑘</m:t>
                            </m:r>
                          </m:sub>
                        </m:sSub>
                      </m:fName>
                      <m:e>
                        <m:r>
                          <a:rPr lang="en-US"/>
                          <m:t>)</m:t>
                        </m:r>
                      </m:e>
                    </m:func>
                    <m:r>
                      <a:rPr lang="en-US"/>
                      <m:t>−</m:t>
                    </m:r>
                    <m:sSub>
                      <m:sSubPr>
                        <m:ctrlPr>
                          <a:rPr lang="en-US"/>
                        </m:ctrlPr>
                      </m:sSubPr>
                      <m:e>
                        <m:r>
                          <a:rPr lang="en-US"/>
                          <m:t>𝑄</m:t>
                        </m:r>
                      </m:e>
                      <m:sub>
                        <m:r>
                          <a:rPr lang="en-US"/>
                          <m:t>𝐺𝑖</m:t>
                        </m:r>
                      </m:sub>
                    </m:sSub>
                    <m:r>
                      <a:rPr lang="en-US"/>
                      <m:t>+</m:t>
                    </m:r>
                    <m:sSub>
                      <m:sSubPr>
                        <m:ctrlPr>
                          <a:rPr lang="en-US"/>
                        </m:ctrlPr>
                      </m:sSubPr>
                      <m:e>
                        <m:r>
                          <a:rPr lang="en-US"/>
                          <m:t>𝑄</m:t>
                        </m:r>
                      </m:e>
                      <m:sub>
                        <m:r>
                          <a:rPr lang="en-US"/>
                          <m:t>𝐷𝑖</m:t>
                        </m:r>
                      </m:sub>
                    </m:sSub>
                    <m:r>
                      <a:rPr lang="en-US"/>
                      <m:t>(</m:t>
                    </m:r>
                    <m:d>
                      <m:dPr>
                        <m:begChr m:val="|"/>
                        <m:endChr m:val="|"/>
                        <m:ctrlPr>
                          <a:rPr lang="en-US"/>
                        </m:ctrlPr>
                      </m:dPr>
                      <m:e>
                        <m:sSub>
                          <m:sSubPr>
                            <m:ctrlPr>
                              <a:rPr lang="en-US"/>
                            </m:ctrlPr>
                          </m:sSubPr>
                          <m:e>
                            <m:r>
                              <a:rPr lang="en-US"/>
                              <m:t>𝑉</m:t>
                            </m:r>
                          </m:e>
                          <m:sub>
                            <m:r>
                              <a:rPr lang="en-US"/>
                              <m:t>𝑖</m:t>
                            </m:r>
                          </m:sub>
                        </m:sSub>
                      </m:e>
                    </m:d>
                    <m:r>
                      <a:rPr lang="en-US"/>
                      <m:t>)=0</m:t>
                    </m:r>
                  </m:oMath>
                </a14:m>
                <a:endParaRPr lang="en-US" dirty="0"/>
              </a:p>
              <a:p>
                <a:endParaRPr lang="en-US" dirty="0"/>
              </a:p>
            </p:txBody>
          </p:sp>
        </mc:Choice>
        <mc:Fallback>
          <p:sp>
            <p:nvSpPr>
              <p:cNvPr id="6" name="Text Placeholder 5">
                <a:extLst>
                  <a:ext uri="{FF2B5EF4-FFF2-40B4-BE49-F238E27FC236}">
                    <a16:creationId xmlns:a16="http://schemas.microsoft.com/office/drawing/2014/main" id="{9BC67774-5254-4235-88F4-9F97CADF10A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783" t="-824"/>
                </a:stretch>
              </a:blipFill>
            </p:spPr>
            <p:txBody>
              <a:bodyPr/>
              <a:lstStyle/>
              <a:p>
                <a:r>
                  <a:rPr lang="en-US">
                    <a:noFill/>
                  </a:rPr>
                  <a:t> </a:t>
                </a:r>
              </a:p>
            </p:txBody>
          </p:sp>
        </mc:Fallback>
      </mc:AlternateContent>
      <p:sp>
        <p:nvSpPr>
          <p:cNvPr id="344067" name="Object 3"/>
          <p:cNvSpPr txBox="1"/>
          <p:nvPr/>
        </p:nvSpPr>
        <p:spPr bwMode="auto">
          <a:xfrm>
            <a:off x="304800" y="1447800"/>
            <a:ext cx="9601200" cy="4749800"/>
          </a:xfrm>
          <a:prstGeom prst="rect">
            <a:avLst/>
          </a:prstGeom>
          <a:noFill/>
          <a:ln>
            <a:noFill/>
          </a:ln>
          <a:effectLst/>
          <a:extLst/>
        </p:spPr>
        <p:txBody>
          <a:bodyPr>
            <a:normAutofit/>
          </a:bodyPr>
          <a:lstStyle/>
          <a:p>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D33B-6662-41CC-BE55-CCA96BAAB412}"/>
              </a:ext>
            </a:extLst>
          </p:cNvPr>
          <p:cNvSpPr>
            <a:spLocks noGrp="1"/>
          </p:cNvSpPr>
          <p:nvPr>
            <p:ph type="title"/>
          </p:nvPr>
        </p:nvSpPr>
        <p:spPr/>
        <p:txBody>
          <a:bodyPr/>
          <a:lstStyle/>
          <a:p>
            <a:r>
              <a:rPr lang="en-US"/>
              <a:t>Solution to Practice Problem 1</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BF335A5-AC88-4E59-B6DC-2A0C69412592}"/>
                  </a:ext>
                </a:extLst>
              </p:cNvPr>
              <p:cNvSpPr>
                <a:spLocks noGrp="1"/>
              </p:cNvSpPr>
              <p:nvPr>
                <p:ph type="body" sz="quarter" idx="10"/>
              </p:nvPr>
            </p:nvSpPr>
            <p:spPr/>
            <p:txBody>
              <a:bodyPr/>
              <a:lstStyle/>
              <a:p>
                <a:pPr lvl="0">
                  <a:buFont typeface="+mj-lt"/>
                  <a:buAutoNum type="alphaLcPeriod"/>
                </a:pPr>
                <a:r>
                  <a:rPr lang="en-US" dirty="0"/>
                  <a:t>Real power = </a:t>
                </a:r>
                <a14:m>
                  <m:oMath xmlns:m="http://schemas.openxmlformats.org/officeDocument/2006/math">
                    <m:r>
                      <a:rPr lang="en-US"/>
                      <m:t>𝑅</m:t>
                    </m:r>
                    <m:sSup>
                      <m:sSupPr>
                        <m:ctrlPr>
                          <a:rPr lang="en-US"/>
                        </m:ctrlPr>
                      </m:sSupPr>
                      <m:e>
                        <m:r>
                          <a:rPr lang="en-US"/>
                          <m:t>𝐼</m:t>
                        </m:r>
                      </m:e>
                      <m:sup>
                        <m:r>
                          <a:rPr lang="en-US"/>
                          <m:t>2</m:t>
                        </m:r>
                      </m:sup>
                    </m:sSup>
                    <m:r>
                      <a:rPr lang="en-US"/>
                      <m:t>=</m:t>
                    </m:r>
                    <m:d>
                      <m:dPr>
                        <m:ctrlPr>
                          <a:rPr lang="en-US"/>
                        </m:ctrlPr>
                      </m:dPr>
                      <m:e>
                        <m:r>
                          <a:rPr lang="en-US"/>
                          <m:t>8</m:t>
                        </m:r>
                      </m:e>
                    </m:d>
                    <m:sSup>
                      <m:sSupPr>
                        <m:ctrlPr>
                          <a:rPr lang="en-US"/>
                        </m:ctrlPr>
                      </m:sSupPr>
                      <m:e>
                        <m:d>
                          <m:dPr>
                            <m:ctrlPr>
                              <a:rPr lang="en-US"/>
                            </m:ctrlPr>
                          </m:dPr>
                          <m:e>
                            <m:r>
                              <a:rPr lang="en-US"/>
                              <m:t>10</m:t>
                            </m:r>
                          </m:e>
                        </m:d>
                      </m:e>
                      <m:sup>
                        <m:r>
                          <a:rPr lang="en-US"/>
                          <m:t>2</m:t>
                        </m:r>
                      </m:sup>
                    </m:sSup>
                    <m:r>
                      <a:rPr lang="en-US"/>
                      <m:t>=800 </m:t>
                    </m:r>
                    <m:r>
                      <a:rPr lang="en-US"/>
                      <m:t>𝑊</m:t>
                    </m:r>
                    <m:r>
                      <a:rPr lang="en-US"/>
                      <m:t>.</m:t>
                    </m:r>
                  </m:oMath>
                </a14:m>
                <a:r>
                  <a:rPr lang="en-US" dirty="0"/>
                  <a:t> </a:t>
                </a:r>
                <a:br>
                  <a:rPr lang="en-US" dirty="0"/>
                </a:br>
                <a:r>
                  <a:rPr lang="en-US" dirty="0"/>
                  <a:t>Reactive power = </a:t>
                </a:r>
                <a14:m>
                  <m:oMath xmlns:m="http://schemas.openxmlformats.org/officeDocument/2006/math">
                    <m:r>
                      <a:rPr lang="en-US"/>
                      <m:t>𝑋</m:t>
                    </m:r>
                    <m:sSup>
                      <m:sSupPr>
                        <m:ctrlPr>
                          <a:rPr lang="en-US"/>
                        </m:ctrlPr>
                      </m:sSupPr>
                      <m:e>
                        <m:r>
                          <a:rPr lang="en-US"/>
                          <m:t>𝐼</m:t>
                        </m:r>
                      </m:e>
                      <m:sup>
                        <m:r>
                          <a:rPr lang="en-US"/>
                          <m:t>2</m:t>
                        </m:r>
                      </m:sup>
                    </m:sSup>
                    <m:r>
                      <a:rPr lang="en-US"/>
                      <m:t>=</m:t>
                    </m:r>
                    <m:r>
                      <a:rPr lang="en-US"/>
                      <m:t>𝜔</m:t>
                    </m:r>
                    <m:r>
                      <a:rPr lang="en-US"/>
                      <m:t>𝐿</m:t>
                    </m:r>
                    <m:sSup>
                      <m:sSupPr>
                        <m:ctrlPr>
                          <a:rPr lang="en-US"/>
                        </m:ctrlPr>
                      </m:sSupPr>
                      <m:e>
                        <m:r>
                          <a:rPr lang="en-US"/>
                          <m:t>𝐼</m:t>
                        </m:r>
                      </m:e>
                      <m:sup>
                        <m:r>
                          <a:rPr lang="en-US"/>
                          <m:t>2</m:t>
                        </m:r>
                      </m:sup>
                    </m:sSup>
                    <m:r>
                      <a:rPr lang="en-US"/>
                      <m:t>=377∗0.004∗</m:t>
                    </m:r>
                    <m:sSup>
                      <m:sSupPr>
                        <m:ctrlPr>
                          <a:rPr lang="en-US"/>
                        </m:ctrlPr>
                      </m:sSupPr>
                      <m:e>
                        <m:r>
                          <a:rPr lang="en-US"/>
                          <m:t>10</m:t>
                        </m:r>
                      </m:e>
                      <m:sup>
                        <m:r>
                          <a:rPr lang="en-US"/>
                          <m:t>2</m:t>
                        </m:r>
                      </m:sup>
                    </m:sSup>
                    <m:r>
                      <a:rPr lang="en-US"/>
                      <m:t>=150.8 </m:t>
                    </m:r>
                    <m:r>
                      <a:rPr lang="en-US"/>
                      <m:t>𝑣𝑎𝑟</m:t>
                    </m:r>
                  </m:oMath>
                </a14:m>
                <a:r>
                  <a:rPr lang="en-US" dirty="0"/>
                  <a:t>.</a:t>
                </a:r>
              </a:p>
              <a:p>
                <a:pPr lvl="0">
                  <a:buFont typeface="+mj-lt"/>
                  <a:buAutoNum type="alphaLcPeriod"/>
                </a:pPr>
                <a14:m>
                  <m:oMath xmlns:m="http://schemas.openxmlformats.org/officeDocument/2006/math">
                    <m:sSub>
                      <m:sSubPr>
                        <m:ctrlPr>
                          <a:rPr lang="en-US"/>
                        </m:ctrlPr>
                      </m:sSubPr>
                      <m:e>
                        <m:acc>
                          <m:accPr>
                            <m:chr m:val="̅"/>
                            <m:ctrlPr>
                              <a:rPr lang="en-US"/>
                            </m:ctrlPr>
                          </m:accPr>
                          <m:e>
                            <m:r>
                              <a:rPr lang="en-US"/>
                              <m:t>𝑉</m:t>
                            </m:r>
                          </m:e>
                        </m:acc>
                      </m:e>
                      <m:sub>
                        <m:r>
                          <a:rPr lang="en-US"/>
                          <m:t>𝑎𝑛</m:t>
                        </m:r>
                      </m:sub>
                    </m:sSub>
                    <m:r>
                      <a:rPr lang="en-US"/>
                      <m:t>=</m:t>
                    </m:r>
                    <m:f>
                      <m:fPr>
                        <m:ctrlPr>
                          <a:rPr lang="en-US"/>
                        </m:ctrlPr>
                      </m:fPr>
                      <m:num>
                        <m:r>
                          <a:rPr lang="en-US"/>
                          <m:t>500</m:t>
                        </m:r>
                      </m:num>
                      <m:den>
                        <m:rad>
                          <m:radPr>
                            <m:degHide m:val="on"/>
                            <m:ctrlPr>
                              <a:rPr lang="en-US"/>
                            </m:ctrlPr>
                          </m:radPr>
                          <m:deg/>
                          <m:e>
                            <m:r>
                              <a:rPr lang="en-US"/>
                              <m:t>3</m:t>
                            </m:r>
                          </m:e>
                        </m:rad>
                      </m:den>
                    </m:f>
                    <m:r>
                      <a:rPr lang="en-US"/>
                      <m:t>∠</m:t>
                    </m:r>
                    <m:d>
                      <m:dPr>
                        <m:ctrlPr>
                          <a:rPr lang="en-US"/>
                        </m:ctrlPr>
                      </m:dPr>
                      <m:e>
                        <m:r>
                          <a:rPr lang="en-US"/>
                          <m:t>45−30°</m:t>
                        </m:r>
                      </m:e>
                    </m:d>
                    <m:r>
                      <a:rPr lang="en-US"/>
                      <m:t>=288.6∠15° </m:t>
                    </m:r>
                  </m:oMath>
                </a14:m>
                <a:r>
                  <a:rPr lang="en-US" dirty="0"/>
                  <a:t>kV. </a:t>
                </a:r>
                <a:br>
                  <a:rPr lang="en-US" dirty="0"/>
                </a:br>
                <a:r>
                  <a:rPr lang="en-US" dirty="0"/>
                  <a:t>As a cosine function, this is 408.1 cos(377t + 15</a:t>
                </a:r>
                <a14:m>
                  <m:oMath xmlns:m="http://schemas.openxmlformats.org/officeDocument/2006/math">
                    <m:r>
                      <a:rPr lang="en-US"/>
                      <m:t>°</m:t>
                    </m:r>
                  </m:oMath>
                </a14:m>
                <a:r>
                  <a:rPr lang="en-US" dirty="0"/>
                  <a:t>) kV</a:t>
                </a:r>
              </a:p>
              <a:p>
                <a:pPr lvl="0">
                  <a:buFont typeface="+mj-lt"/>
                  <a:buAutoNum type="alphaLcPeriod"/>
                </a:pPr>
                <a14:m>
                  <m:oMath xmlns:m="http://schemas.openxmlformats.org/officeDocument/2006/math">
                    <m:r>
                      <a:rPr lang="en-US"/>
                      <m:t>𝜙</m:t>
                    </m:r>
                    <m:r>
                      <a:rPr lang="en-US"/>
                      <m:t>=</m:t>
                    </m:r>
                    <m:func>
                      <m:funcPr>
                        <m:ctrlPr>
                          <a:rPr lang="en-US"/>
                        </m:ctrlPr>
                      </m:funcPr>
                      <m:fName>
                        <m:sSup>
                          <m:sSupPr>
                            <m:ctrlPr>
                              <a:rPr lang="en-US"/>
                            </m:ctrlPr>
                          </m:sSupPr>
                          <m:e>
                            <m:r>
                              <m:rPr>
                                <m:sty m:val="p"/>
                              </m:rPr>
                              <a:rPr lang="en-US"/>
                              <m:t>cos</m:t>
                            </m:r>
                          </m:e>
                          <m:sup>
                            <m:r>
                              <a:rPr lang="en-US"/>
                              <m:t>−1</m:t>
                            </m:r>
                          </m:sup>
                        </m:sSup>
                      </m:fName>
                      <m:e>
                        <m:r>
                          <a:rPr lang="en-US"/>
                          <m:t>0.8=36.87°</m:t>
                        </m:r>
                      </m:e>
                    </m:func>
                  </m:oMath>
                </a14:m>
                <a:br>
                  <a:rPr lang="en-US" dirty="0"/>
                </a:br>
                <a14:m>
                  <m:oMath xmlns:m="http://schemas.openxmlformats.org/officeDocument/2006/math">
                    <m:r>
                      <a:rPr lang="en-US"/>
                      <m:t>𝑄</m:t>
                    </m:r>
                    <m:r>
                      <a:rPr lang="en-US"/>
                      <m:t>=</m:t>
                    </m:r>
                    <m:f>
                      <m:fPr>
                        <m:ctrlPr>
                          <a:rPr lang="en-US"/>
                        </m:ctrlPr>
                      </m:fPr>
                      <m:num>
                        <m:r>
                          <a:rPr lang="en-US"/>
                          <m:t>200 </m:t>
                        </m:r>
                        <m:r>
                          <a:rPr lang="en-US"/>
                          <m:t>𝑘𝑊</m:t>
                        </m:r>
                      </m:num>
                      <m:den>
                        <m:r>
                          <a:rPr lang="en-US"/>
                          <m:t>0.8</m:t>
                        </m:r>
                      </m:den>
                    </m:f>
                    <m:func>
                      <m:funcPr>
                        <m:ctrlPr>
                          <a:rPr lang="en-US"/>
                        </m:ctrlPr>
                      </m:funcPr>
                      <m:fName>
                        <m:r>
                          <m:rPr>
                            <m:sty m:val="p"/>
                          </m:rPr>
                          <a:rPr lang="en-US"/>
                          <m:t>sin</m:t>
                        </m:r>
                      </m:fName>
                      <m:e>
                        <m:d>
                          <m:dPr>
                            <m:ctrlPr>
                              <a:rPr lang="en-US"/>
                            </m:ctrlPr>
                          </m:dPr>
                          <m:e>
                            <m:r>
                              <a:rPr lang="en-US"/>
                              <m:t>36.87°</m:t>
                            </m:r>
                          </m:e>
                        </m:d>
                      </m:e>
                    </m:func>
                    <m:r>
                      <a:rPr lang="en-US"/>
                      <m:t>=150 </m:t>
                    </m:r>
                    <m:r>
                      <a:rPr lang="en-US"/>
                      <m:t>𝑘𝑉𝑎𝑟</m:t>
                    </m:r>
                  </m:oMath>
                </a14:m>
                <a:r>
                  <a:rPr lang="en-US" dirty="0"/>
                  <a:t>.</a:t>
                </a:r>
              </a:p>
              <a:p>
                <a:endParaRPr lang="en-US" dirty="0"/>
              </a:p>
            </p:txBody>
          </p:sp>
        </mc:Choice>
        <mc:Fallback>
          <p:sp>
            <p:nvSpPr>
              <p:cNvPr id="3" name="Content Placeholder 2">
                <a:extLst>
                  <a:ext uri="{FF2B5EF4-FFF2-40B4-BE49-F238E27FC236}">
                    <a16:creationId xmlns:a16="http://schemas.microsoft.com/office/drawing/2014/main" id="{DBF335A5-AC88-4E59-B6DC-2A0C6941259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783" t="-706"/>
                </a:stretch>
              </a:blipFill>
            </p:spPr>
            <p:txBody>
              <a:bodyPr/>
              <a:lstStyle/>
              <a:p>
                <a:r>
                  <a:rPr lang="en-US">
                    <a:noFill/>
                  </a:rPr>
                  <a:t> </a:t>
                </a:r>
              </a:p>
            </p:txBody>
          </p:sp>
        </mc:Fallback>
      </mc:AlternateContent>
    </p:spTree>
    <p:extLst>
      <p:ext uri="{BB962C8B-B14F-4D97-AF65-F5344CB8AC3E}">
        <p14:creationId xmlns:p14="http://schemas.microsoft.com/office/powerpoint/2010/main" val="1936796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US"/>
              <a:t>Voltage Dependent Load Example</a:t>
            </a:r>
            <a:endParaRPr lang="en-US" dirty="0"/>
          </a:p>
        </p:txBody>
      </p:sp>
      <mc:AlternateContent xmlns:mc="http://schemas.openxmlformats.org/markup-compatibility/2006">
        <mc:Choice xmlns:a14="http://schemas.microsoft.com/office/drawing/2010/main" Requires="a14">
          <p:sp>
            <p:nvSpPr>
              <p:cNvPr id="7" name="Text Placeholder 6">
                <a:extLst>
                  <a:ext uri="{FF2B5EF4-FFF2-40B4-BE49-F238E27FC236}">
                    <a16:creationId xmlns:a16="http://schemas.microsoft.com/office/drawing/2014/main" id="{3CC0D0C4-CDDE-44B9-9B5A-94A88BBC1AD1}"/>
                  </a:ext>
                </a:extLst>
              </p:cNvPr>
              <p:cNvSpPr>
                <a:spLocks noGrp="1"/>
              </p:cNvSpPr>
              <p:nvPr>
                <p:ph type="body" sz="quarter" idx="10"/>
              </p:nvPr>
            </p:nvSpPr>
            <p:spPr/>
            <p:txBody>
              <a:bodyPr/>
              <a:lstStyle/>
              <a:p>
                <a:pPr/>
                <a:r>
                  <a:rPr lang="en-US" dirty="0">
                    <a:solidFill>
                      <a:srgbClr val="1F0000"/>
                    </a:solidFill>
                  </a:rPr>
                  <a:t>In previous two bus example now assume the load is</a:t>
                </a:r>
                <a:br>
                  <a:rPr lang="en-US" dirty="0">
                    <a:solidFill>
                      <a:srgbClr val="1F0000"/>
                    </a:solidFill>
                    <a:latin typeface="Cambria Math" panose="02040503050406030204" pitchFamily="18" charset="0"/>
                  </a:rPr>
                </a:br>
                <a:r>
                  <a:rPr lang="en-US" dirty="0">
                    <a:solidFill>
                      <a:srgbClr val="1F0000"/>
                    </a:solidFill>
                  </a:rPr>
                  <a:t>constant impedance, so </a:t>
                </a:r>
                <a:br>
                  <a:rPr lang="en-US" dirty="0">
                    <a:solidFill>
                      <a:srgbClr val="1F0000"/>
                    </a:solidFill>
                    <a:latin typeface="Cambria Math" panose="02040503050406030204" pitchFamily="18" charset="0"/>
                  </a:rPr>
                </a:br>
                <a14:m>
                  <m:oMath xmlns:m="http://schemas.openxmlformats.org/officeDocument/2006/math">
                    <m:r>
                      <a:rPr lang="en-US" i="1">
                        <a:solidFill>
                          <a:srgbClr val="1F0000"/>
                        </a:solidFill>
                        <a:latin typeface="Cambria Math" panose="02040503050406030204" pitchFamily="18" charset="0"/>
                      </a:rPr>
                      <m:t>	</m:t>
                    </m:r>
                    <m:sSub>
                      <m:sSubPr>
                        <m:ctrlPr>
                          <a:rPr lang="en-US" i="1">
                            <a:solidFill>
                              <a:srgbClr val="1F0000"/>
                            </a:solidFill>
                            <a:latin typeface="Cambria Math" panose="02040503050406030204" pitchFamily="18" charset="0"/>
                          </a:rPr>
                        </m:ctrlPr>
                      </m:sSubPr>
                      <m:e>
                        <m:r>
                          <m:rPr>
                            <m:sty m:val="p"/>
                          </m:rPr>
                          <a:rPr lang="en-US">
                            <a:solidFill>
                              <a:srgbClr val="1F0000"/>
                            </a:solidFill>
                            <a:latin typeface="Cambria Math" panose="02040503050406030204" pitchFamily="18" charset="0"/>
                          </a:rPr>
                          <m:t>P</m:t>
                        </m:r>
                      </m:e>
                      <m:sub>
                        <m:r>
                          <a:rPr lang="en-US">
                            <a:solidFill>
                              <a:srgbClr val="1F0000"/>
                            </a:solidFill>
                            <a:latin typeface="Cambria Math" panose="02040503050406030204" pitchFamily="18" charset="0"/>
                          </a:rPr>
                          <m:t>2</m:t>
                        </m:r>
                      </m:sub>
                    </m:sSub>
                    <m:r>
                      <a:rPr lang="en-US" i="1">
                        <a:solidFill>
                          <a:srgbClr val="1F0000"/>
                        </a:solidFill>
                        <a:latin typeface="Cambria Math" panose="02040503050406030204" pitchFamily="18" charset="0"/>
                      </a:rPr>
                      <m:t>(</m:t>
                    </m:r>
                    <m:r>
                      <a:rPr lang="en-US" i="1">
                        <a:solidFill>
                          <a:srgbClr val="1F0000"/>
                        </a:solidFill>
                        <a:latin typeface="Cambria Math" panose="02040503050406030204" pitchFamily="18" charset="0"/>
                      </a:rPr>
                      <m:t>𝐱</m:t>
                    </m:r>
                    <m:r>
                      <a:rPr lang="en-US" i="1">
                        <a:solidFill>
                          <a:srgbClr val="1F0000"/>
                        </a:solidFill>
                        <a:latin typeface="Cambria Math" panose="02040503050406030204" pitchFamily="18" charset="0"/>
                      </a:rPr>
                      <m:t>)	=	</m:t>
                    </m:r>
                    <m:d>
                      <m:dPr>
                        <m:begChr m:val="|"/>
                        <m:endChr m:val="|"/>
                        <m:ctrlPr>
                          <a:rPr lang="en-US" i="1">
                            <a:solidFill>
                              <a:srgbClr val="1F0000"/>
                            </a:solidFill>
                            <a:latin typeface="Cambria Math" panose="02040503050406030204" pitchFamily="18" charset="0"/>
                          </a:rPr>
                        </m:ctrlPr>
                      </m:dPr>
                      <m:e>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𝑉</m:t>
                            </m:r>
                          </m:e>
                          <m:sub>
                            <m:r>
                              <a:rPr lang="en-US" i="1">
                                <a:solidFill>
                                  <a:srgbClr val="1F0000"/>
                                </a:solidFill>
                                <a:latin typeface="Cambria Math" panose="02040503050406030204" pitchFamily="18" charset="0"/>
                              </a:rPr>
                              <m:t>2</m:t>
                            </m:r>
                          </m:sub>
                        </m:sSub>
                      </m:e>
                    </m:d>
                    <m:r>
                      <a:rPr lang="en-US" i="1">
                        <a:solidFill>
                          <a:srgbClr val="1F0000"/>
                        </a:solidFill>
                        <a:latin typeface="Cambria Math" panose="02040503050406030204" pitchFamily="18" charset="0"/>
                      </a:rPr>
                      <m:t>(10</m:t>
                    </m:r>
                    <m:func>
                      <m:funcPr>
                        <m:ctrlPr>
                          <a:rPr lang="en-US" i="1">
                            <a:solidFill>
                              <a:srgbClr val="1F0000"/>
                            </a:solidFill>
                            <a:latin typeface="Cambria Math" panose="02040503050406030204" pitchFamily="18" charset="0"/>
                          </a:rPr>
                        </m:ctrlPr>
                      </m:funcPr>
                      <m:fName>
                        <m:sSub>
                          <m:sSubPr>
                            <m:ctrlPr>
                              <a:rPr lang="en-US" i="1">
                                <a:solidFill>
                                  <a:srgbClr val="1F0000"/>
                                </a:solidFill>
                                <a:latin typeface="Cambria Math" panose="02040503050406030204" pitchFamily="18" charset="0"/>
                              </a:rPr>
                            </m:ctrlPr>
                          </m:sSubPr>
                          <m:e>
                            <m:r>
                              <m:rPr>
                                <m:sty m:val="p"/>
                              </m:rPr>
                              <a:rPr lang="en-US">
                                <a:solidFill>
                                  <a:srgbClr val="1F0000"/>
                                </a:solidFill>
                                <a:latin typeface="Cambria Math" panose="02040503050406030204" pitchFamily="18" charset="0"/>
                              </a:rPr>
                              <m:t>sin</m:t>
                            </m:r>
                            <m:r>
                              <a:rPr lang="en-US" i="1">
                                <a:solidFill>
                                  <a:srgbClr val="1F0000"/>
                                </a:solidFill>
                                <a:latin typeface="Cambria Math" panose="02040503050406030204" pitchFamily="18" charset="0"/>
                              </a:rPr>
                              <m:t>𝜃</m:t>
                            </m:r>
                          </m:e>
                          <m:sub>
                            <m:r>
                              <a:rPr lang="en-US" i="1">
                                <a:solidFill>
                                  <a:srgbClr val="1F0000"/>
                                </a:solidFill>
                                <a:latin typeface="Cambria Math" panose="02040503050406030204" pitchFamily="18" charset="0"/>
                              </a:rPr>
                              <m:t>2</m:t>
                            </m:r>
                          </m:sub>
                        </m:sSub>
                      </m:fName>
                      <m:e>
                        <m:r>
                          <a:rPr lang="en-US" i="1">
                            <a:solidFill>
                              <a:srgbClr val="1F0000"/>
                            </a:solidFill>
                            <a:latin typeface="Cambria Math" panose="02040503050406030204" pitchFamily="18" charset="0"/>
                          </a:rPr>
                          <m:t>)</m:t>
                        </m:r>
                      </m:e>
                    </m:func>
                    <m:r>
                      <a:rPr lang="en-US" i="1">
                        <a:solidFill>
                          <a:srgbClr val="1F0000"/>
                        </a:solidFill>
                        <a:latin typeface="Cambria Math" panose="02040503050406030204" pitchFamily="18" charset="0"/>
                      </a:rPr>
                      <m:t>+2.0</m:t>
                    </m:r>
                    <m:sSup>
                      <m:sSupPr>
                        <m:ctrlPr>
                          <a:rPr lang="en-US" i="1">
                            <a:solidFill>
                              <a:srgbClr val="1F0000"/>
                            </a:solidFill>
                            <a:latin typeface="Cambria Math" panose="02040503050406030204" pitchFamily="18" charset="0"/>
                          </a:rPr>
                        </m:ctrlPr>
                      </m:sSupPr>
                      <m:e>
                        <m:d>
                          <m:dPr>
                            <m:begChr m:val="|"/>
                            <m:endChr m:val="|"/>
                            <m:ctrlPr>
                              <a:rPr lang="en-US" i="1">
                                <a:solidFill>
                                  <a:srgbClr val="1F0000"/>
                                </a:solidFill>
                                <a:latin typeface="Cambria Math" panose="02040503050406030204" pitchFamily="18" charset="0"/>
                              </a:rPr>
                            </m:ctrlPr>
                          </m:dPr>
                          <m:e>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𝑉</m:t>
                                </m:r>
                              </m:e>
                              <m:sub>
                                <m:r>
                                  <a:rPr lang="en-US" i="1">
                                    <a:solidFill>
                                      <a:srgbClr val="1F0000"/>
                                    </a:solidFill>
                                    <a:latin typeface="Cambria Math" panose="02040503050406030204" pitchFamily="18" charset="0"/>
                                  </a:rPr>
                                  <m:t>2</m:t>
                                </m:r>
                              </m:sub>
                            </m:sSub>
                          </m:e>
                        </m:d>
                      </m:e>
                      <m:sup>
                        <m:r>
                          <a:rPr lang="en-US" i="1">
                            <a:solidFill>
                              <a:srgbClr val="1F0000"/>
                            </a:solidFill>
                            <a:latin typeface="Cambria Math" panose="02040503050406030204" pitchFamily="18" charset="0"/>
                          </a:rPr>
                          <m:t>2</m:t>
                        </m:r>
                      </m:sup>
                    </m:sSup>
                    <m:r>
                      <a:rPr lang="en-US" i="1">
                        <a:solidFill>
                          <a:srgbClr val="1F0000"/>
                        </a:solidFill>
                        <a:latin typeface="Cambria Math" panose="02040503050406030204" pitchFamily="18" charset="0"/>
                      </a:rPr>
                      <m:t>	=	0</m:t>
                    </m:r>
                  </m:oMath>
                </a14:m>
                <a:br>
                  <a:rPr lang="en-US" i="1" dirty="0">
                    <a:solidFill>
                      <a:srgbClr val="1F0000"/>
                    </a:solidFill>
                    <a:latin typeface="Cambria Math" panose="02040503050406030204" pitchFamily="18" charset="0"/>
                  </a:rPr>
                </a:br>
                <a14:m>
                  <m:oMath xmlns:m="http://schemas.openxmlformats.org/officeDocument/2006/math">
                    <m:r>
                      <a:rPr lang="en-US" i="1">
                        <a:solidFill>
                          <a:srgbClr val="1F0000"/>
                        </a:solidFill>
                        <a:latin typeface="Cambria Math" panose="02040503050406030204" pitchFamily="18" charset="0"/>
                      </a:rPr>
                      <m:t>	</m:t>
                    </m:r>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𝑄</m:t>
                        </m:r>
                      </m:e>
                      <m:sub>
                        <m:r>
                          <a:rPr lang="en-US" i="1">
                            <a:solidFill>
                              <a:srgbClr val="1F0000"/>
                            </a:solidFill>
                            <a:latin typeface="Cambria Math" panose="02040503050406030204" pitchFamily="18" charset="0"/>
                          </a:rPr>
                          <m:t>2</m:t>
                        </m:r>
                      </m:sub>
                    </m:sSub>
                    <m:r>
                      <a:rPr lang="en-US" i="1">
                        <a:solidFill>
                          <a:srgbClr val="1F0000"/>
                        </a:solidFill>
                        <a:latin typeface="Cambria Math" panose="02040503050406030204" pitchFamily="18" charset="0"/>
                      </a:rPr>
                      <m:t>(</m:t>
                    </m:r>
                    <m:r>
                      <a:rPr lang="en-US" i="1">
                        <a:solidFill>
                          <a:srgbClr val="1F0000"/>
                        </a:solidFill>
                        <a:latin typeface="Cambria Math" panose="02040503050406030204" pitchFamily="18" charset="0"/>
                      </a:rPr>
                      <m:t>𝐱</m:t>
                    </m:r>
                    <m:r>
                      <a:rPr lang="en-US" i="1">
                        <a:solidFill>
                          <a:srgbClr val="1F0000"/>
                        </a:solidFill>
                        <a:latin typeface="Cambria Math" panose="02040503050406030204" pitchFamily="18" charset="0"/>
                      </a:rPr>
                      <m:t>)	=	</m:t>
                    </m:r>
                    <m:d>
                      <m:dPr>
                        <m:begChr m:val="|"/>
                        <m:endChr m:val="|"/>
                        <m:ctrlPr>
                          <a:rPr lang="en-US" i="1">
                            <a:solidFill>
                              <a:srgbClr val="1F0000"/>
                            </a:solidFill>
                            <a:latin typeface="Cambria Math" panose="02040503050406030204" pitchFamily="18" charset="0"/>
                          </a:rPr>
                        </m:ctrlPr>
                      </m:dPr>
                      <m:e>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𝑉</m:t>
                            </m:r>
                          </m:e>
                          <m:sub>
                            <m:r>
                              <a:rPr lang="en-US" i="1">
                                <a:solidFill>
                                  <a:srgbClr val="1F0000"/>
                                </a:solidFill>
                                <a:latin typeface="Cambria Math" panose="02040503050406030204" pitchFamily="18" charset="0"/>
                              </a:rPr>
                              <m:t>2</m:t>
                            </m:r>
                          </m:sub>
                        </m:sSub>
                      </m:e>
                    </m:d>
                    <m:r>
                      <a:rPr lang="en-US" i="1">
                        <a:solidFill>
                          <a:srgbClr val="1F0000"/>
                        </a:solidFill>
                        <a:latin typeface="Cambria Math" panose="02040503050406030204" pitchFamily="18" charset="0"/>
                      </a:rPr>
                      <m:t>(−10</m:t>
                    </m:r>
                    <m:func>
                      <m:funcPr>
                        <m:ctrlPr>
                          <a:rPr lang="en-US" i="1">
                            <a:solidFill>
                              <a:srgbClr val="1F0000"/>
                            </a:solidFill>
                            <a:latin typeface="Cambria Math" panose="02040503050406030204" pitchFamily="18" charset="0"/>
                          </a:rPr>
                        </m:ctrlPr>
                      </m:funcPr>
                      <m:fName>
                        <m:sSub>
                          <m:sSubPr>
                            <m:ctrlPr>
                              <a:rPr lang="en-US" i="1">
                                <a:solidFill>
                                  <a:srgbClr val="1F0000"/>
                                </a:solidFill>
                                <a:latin typeface="Cambria Math" panose="02040503050406030204" pitchFamily="18" charset="0"/>
                              </a:rPr>
                            </m:ctrlPr>
                          </m:sSubPr>
                          <m:e>
                            <m:r>
                              <m:rPr>
                                <m:sty m:val="p"/>
                              </m:rPr>
                              <a:rPr lang="en-US">
                                <a:solidFill>
                                  <a:srgbClr val="1F0000"/>
                                </a:solidFill>
                                <a:latin typeface="Cambria Math" panose="02040503050406030204" pitchFamily="18" charset="0"/>
                              </a:rPr>
                              <m:t>cos</m:t>
                            </m:r>
                            <m:r>
                              <a:rPr lang="en-US" i="1">
                                <a:solidFill>
                                  <a:srgbClr val="1F0000"/>
                                </a:solidFill>
                                <a:latin typeface="Cambria Math" panose="02040503050406030204" pitchFamily="18" charset="0"/>
                              </a:rPr>
                              <m:t>𝜃</m:t>
                            </m:r>
                          </m:e>
                          <m:sub>
                            <m:r>
                              <a:rPr lang="en-US" i="1">
                                <a:solidFill>
                                  <a:srgbClr val="1F0000"/>
                                </a:solidFill>
                                <a:latin typeface="Cambria Math" panose="02040503050406030204" pitchFamily="18" charset="0"/>
                              </a:rPr>
                              <m:t>2</m:t>
                            </m:r>
                          </m:sub>
                        </m:sSub>
                      </m:fName>
                      <m:e>
                        <m:r>
                          <a:rPr lang="en-US" i="1">
                            <a:solidFill>
                              <a:srgbClr val="1F0000"/>
                            </a:solidFill>
                            <a:latin typeface="Cambria Math" panose="02040503050406030204" pitchFamily="18" charset="0"/>
                          </a:rPr>
                          <m:t>)</m:t>
                        </m:r>
                      </m:e>
                    </m:func>
                    <m:r>
                      <a:rPr lang="en-US" i="1">
                        <a:solidFill>
                          <a:srgbClr val="1F0000"/>
                        </a:solidFill>
                        <a:latin typeface="Cambria Math" panose="02040503050406030204" pitchFamily="18" charset="0"/>
                      </a:rPr>
                      <m:t>+</m:t>
                    </m:r>
                    <m:sSup>
                      <m:sSupPr>
                        <m:ctrlPr>
                          <a:rPr lang="en-US" i="1">
                            <a:solidFill>
                              <a:srgbClr val="1F0000"/>
                            </a:solidFill>
                            <a:latin typeface="Cambria Math" panose="02040503050406030204" pitchFamily="18" charset="0"/>
                          </a:rPr>
                        </m:ctrlPr>
                      </m:sSupPr>
                      <m:e>
                        <m:d>
                          <m:dPr>
                            <m:begChr m:val="|"/>
                            <m:endChr m:val="|"/>
                            <m:ctrlPr>
                              <a:rPr lang="en-US" i="1">
                                <a:solidFill>
                                  <a:srgbClr val="1F0000"/>
                                </a:solidFill>
                                <a:latin typeface="Cambria Math" panose="02040503050406030204" pitchFamily="18" charset="0"/>
                              </a:rPr>
                            </m:ctrlPr>
                          </m:dPr>
                          <m:e>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𝑉</m:t>
                                </m:r>
                              </m:e>
                              <m:sub>
                                <m:r>
                                  <a:rPr lang="en-US" i="1">
                                    <a:solidFill>
                                      <a:srgbClr val="1F0000"/>
                                    </a:solidFill>
                                    <a:latin typeface="Cambria Math" panose="02040503050406030204" pitchFamily="18" charset="0"/>
                                  </a:rPr>
                                  <m:t>2</m:t>
                                </m:r>
                              </m:sub>
                            </m:sSub>
                          </m:e>
                        </m:d>
                      </m:e>
                      <m:sup>
                        <m:r>
                          <a:rPr lang="en-US" i="1">
                            <a:solidFill>
                              <a:srgbClr val="1F0000"/>
                            </a:solidFill>
                            <a:latin typeface="Cambria Math" panose="02040503050406030204" pitchFamily="18" charset="0"/>
                          </a:rPr>
                          <m:t>2</m:t>
                        </m:r>
                      </m:sup>
                    </m:sSup>
                    <m:r>
                      <a:rPr lang="en-US" i="1">
                        <a:solidFill>
                          <a:srgbClr val="1F0000"/>
                        </a:solidFill>
                        <a:latin typeface="Cambria Math" panose="02040503050406030204" pitchFamily="18" charset="0"/>
                      </a:rPr>
                      <m:t>(10)+1.0</m:t>
                    </m:r>
                    <m:sSup>
                      <m:sSupPr>
                        <m:ctrlPr>
                          <a:rPr lang="en-US" i="1">
                            <a:solidFill>
                              <a:srgbClr val="1F0000"/>
                            </a:solidFill>
                            <a:latin typeface="Cambria Math" panose="02040503050406030204" pitchFamily="18" charset="0"/>
                          </a:rPr>
                        </m:ctrlPr>
                      </m:sSupPr>
                      <m:e>
                        <m:d>
                          <m:dPr>
                            <m:begChr m:val="|"/>
                            <m:endChr m:val="|"/>
                            <m:ctrlPr>
                              <a:rPr lang="en-US" i="1">
                                <a:solidFill>
                                  <a:srgbClr val="1F0000"/>
                                </a:solidFill>
                                <a:latin typeface="Cambria Math" panose="02040503050406030204" pitchFamily="18" charset="0"/>
                              </a:rPr>
                            </m:ctrlPr>
                          </m:dPr>
                          <m:e>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𝑉</m:t>
                                </m:r>
                              </m:e>
                              <m:sub>
                                <m:r>
                                  <a:rPr lang="en-US" i="1">
                                    <a:solidFill>
                                      <a:srgbClr val="1F0000"/>
                                    </a:solidFill>
                                    <a:latin typeface="Cambria Math" panose="02040503050406030204" pitchFamily="18" charset="0"/>
                                  </a:rPr>
                                  <m:t>2</m:t>
                                </m:r>
                              </m:sub>
                            </m:sSub>
                          </m:e>
                        </m:d>
                      </m:e>
                      <m:sup>
                        <m:r>
                          <a:rPr lang="en-US" i="1">
                            <a:solidFill>
                              <a:srgbClr val="1F0000"/>
                            </a:solidFill>
                            <a:latin typeface="Cambria Math" panose="02040503050406030204" pitchFamily="18" charset="0"/>
                          </a:rPr>
                          <m:t>2</m:t>
                        </m:r>
                      </m:sup>
                    </m:sSup>
                    <m:r>
                      <a:rPr lang="en-US" i="1">
                        <a:solidFill>
                          <a:srgbClr val="1F0000"/>
                        </a:solidFill>
                        <a:latin typeface="Cambria Math" panose="02040503050406030204" pitchFamily="18" charset="0"/>
                      </a:rPr>
                      <m:t>=0</m:t>
                    </m:r>
                  </m:oMath>
                </a14:m>
                <a:endParaRPr lang="en-US" i="1" dirty="0">
                  <a:solidFill>
                    <a:srgbClr val="1F0000"/>
                  </a:solidFill>
                  <a:latin typeface="Cambria Math" panose="02040503050406030204" pitchFamily="18" charset="0"/>
                </a:endParaRPr>
              </a:p>
              <a:p>
                <a:pPr/>
                <a:r>
                  <a:rPr lang="en-US" dirty="0">
                    <a:solidFill>
                      <a:srgbClr val="1F0000"/>
                    </a:solidFill>
                  </a:rPr>
                  <a:t>Now calculate the power flow Jacobian</a:t>
                </a:r>
                <a:br>
                  <a:rPr lang="en-US" dirty="0">
                    <a:solidFill>
                      <a:srgbClr val="1F0000"/>
                    </a:solidFill>
                    <a:latin typeface="Cambria Math" panose="02040503050406030204" pitchFamily="18" charset="0"/>
                  </a:rPr>
                </a:br>
                <a14:m>
                  <m:oMath xmlns:m="http://schemas.openxmlformats.org/officeDocument/2006/math">
                    <m:r>
                      <a:rPr lang="en-US" i="1">
                        <a:solidFill>
                          <a:srgbClr val="1F0000"/>
                        </a:solidFill>
                        <a:latin typeface="Cambria Math" panose="02040503050406030204" pitchFamily="18" charset="0"/>
                      </a:rPr>
                      <m:t>	</m:t>
                    </m:r>
                    <m:r>
                      <a:rPr lang="en-US" i="1">
                        <a:solidFill>
                          <a:srgbClr val="1F0000"/>
                        </a:solidFill>
                        <a:latin typeface="Cambria Math" panose="02040503050406030204" pitchFamily="18" charset="0"/>
                      </a:rPr>
                      <m:t>𝐽</m:t>
                    </m:r>
                    <m:r>
                      <a:rPr lang="en-US" i="1">
                        <a:solidFill>
                          <a:srgbClr val="1F0000"/>
                        </a:solidFill>
                        <a:latin typeface="Cambria Math" panose="02040503050406030204" pitchFamily="18" charset="0"/>
                      </a:rPr>
                      <m:t>(</m:t>
                    </m:r>
                    <m:r>
                      <a:rPr lang="en-US" i="1">
                        <a:solidFill>
                          <a:srgbClr val="1F0000"/>
                        </a:solidFill>
                        <a:latin typeface="Cambria Math" panose="02040503050406030204" pitchFamily="18" charset="0"/>
                      </a:rPr>
                      <m:t>𝐱</m:t>
                    </m:r>
                    <m:r>
                      <a:rPr lang="en-US" i="1">
                        <a:solidFill>
                          <a:srgbClr val="1F0000"/>
                        </a:solidFill>
                        <a:latin typeface="Cambria Math" panose="02040503050406030204" pitchFamily="18" charset="0"/>
                      </a:rPr>
                      <m:t>)	=	</m:t>
                    </m:r>
                    <m:d>
                      <m:dPr>
                        <m:begChr m:val="["/>
                        <m:endChr m:val="]"/>
                        <m:ctrlPr>
                          <a:rPr lang="en-US" i="1">
                            <a:solidFill>
                              <a:srgbClr val="1F0000"/>
                            </a:solidFill>
                            <a:latin typeface="Cambria Math" panose="02040503050406030204" pitchFamily="18" charset="0"/>
                          </a:rPr>
                        </m:ctrlPr>
                      </m:dPr>
                      <m:e>
                        <m:m>
                          <m:mPr>
                            <m:plcHide m:val="on"/>
                            <m:mcs>
                              <m:mc>
                                <m:mcPr>
                                  <m:count m:val="2"/>
                                  <m:mcJc m:val="center"/>
                                </m:mcPr>
                              </m:mc>
                            </m:mcs>
                            <m:ctrlPr>
                              <a:rPr lang="en-US" i="1">
                                <a:solidFill>
                                  <a:srgbClr val="1F0000"/>
                                </a:solidFill>
                                <a:latin typeface="Cambria Math" panose="02040503050406030204" pitchFamily="18" charset="0"/>
                              </a:rPr>
                            </m:ctrlPr>
                          </m:mPr>
                          <m:mr>
                            <m:e>
                              <m:r>
                                <a:rPr lang="en-US" i="1">
                                  <a:solidFill>
                                    <a:srgbClr val="1F0000"/>
                                  </a:solidFill>
                                  <a:latin typeface="Cambria Math" panose="02040503050406030204" pitchFamily="18" charset="0"/>
                                </a:rPr>
                                <m:t>10</m:t>
                              </m:r>
                              <m:d>
                                <m:dPr>
                                  <m:begChr m:val="|"/>
                                  <m:endChr m:val="|"/>
                                  <m:ctrlPr>
                                    <a:rPr lang="en-US" i="1">
                                      <a:solidFill>
                                        <a:srgbClr val="1F0000"/>
                                      </a:solidFill>
                                      <a:latin typeface="Cambria Math" panose="02040503050406030204" pitchFamily="18" charset="0"/>
                                    </a:rPr>
                                  </m:ctrlPr>
                                </m:dPr>
                                <m:e>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𝑉</m:t>
                                      </m:r>
                                    </m:e>
                                    <m:sub>
                                      <m:r>
                                        <a:rPr lang="en-US" i="1">
                                          <a:solidFill>
                                            <a:srgbClr val="1F0000"/>
                                          </a:solidFill>
                                          <a:latin typeface="Cambria Math" panose="02040503050406030204" pitchFamily="18" charset="0"/>
                                        </a:rPr>
                                        <m:t>2</m:t>
                                      </m:r>
                                    </m:sub>
                                  </m:sSub>
                                </m:e>
                              </m:d>
                              <m:sSub>
                                <m:sSubPr>
                                  <m:ctrlPr>
                                    <a:rPr lang="en-US" i="1">
                                      <a:solidFill>
                                        <a:srgbClr val="1F0000"/>
                                      </a:solidFill>
                                      <a:latin typeface="Cambria Math" panose="02040503050406030204" pitchFamily="18" charset="0"/>
                                    </a:rPr>
                                  </m:ctrlPr>
                                </m:sSubPr>
                                <m:e>
                                  <m:r>
                                    <m:rPr>
                                      <m:sty m:val="p"/>
                                    </m:rPr>
                                    <a:rPr lang="en-US">
                                      <a:solidFill>
                                        <a:srgbClr val="1F0000"/>
                                      </a:solidFill>
                                      <a:latin typeface="Cambria Math" panose="02040503050406030204" pitchFamily="18" charset="0"/>
                                    </a:rPr>
                                    <m:t>cos</m:t>
                                  </m:r>
                                  <m:r>
                                    <a:rPr lang="en-US" i="1">
                                      <a:solidFill>
                                        <a:srgbClr val="1F0000"/>
                                      </a:solidFill>
                                      <a:latin typeface="Cambria Math" panose="02040503050406030204" pitchFamily="18" charset="0"/>
                                    </a:rPr>
                                    <m:t>𝜃</m:t>
                                  </m:r>
                                </m:e>
                                <m:sub>
                                  <m:r>
                                    <a:rPr lang="en-US" i="1">
                                      <a:solidFill>
                                        <a:srgbClr val="1F0000"/>
                                      </a:solidFill>
                                      <a:latin typeface="Cambria Math" panose="02040503050406030204" pitchFamily="18" charset="0"/>
                                    </a:rPr>
                                    <m:t>2</m:t>
                                  </m:r>
                                </m:sub>
                              </m:sSub>
                            </m:e>
                            <m:e>
                              <m:r>
                                <a:rPr lang="en-US" i="1">
                                  <a:solidFill>
                                    <a:srgbClr val="1F0000"/>
                                  </a:solidFill>
                                  <a:latin typeface="Cambria Math" panose="02040503050406030204" pitchFamily="18" charset="0"/>
                                </a:rPr>
                                <m:t>10</m:t>
                              </m:r>
                              <m:func>
                                <m:funcPr>
                                  <m:ctrlPr>
                                    <a:rPr lang="en-US" i="1">
                                      <a:solidFill>
                                        <a:srgbClr val="1F0000"/>
                                      </a:solidFill>
                                      <a:latin typeface="Cambria Math" panose="02040503050406030204" pitchFamily="18" charset="0"/>
                                    </a:rPr>
                                  </m:ctrlPr>
                                </m:funcPr>
                                <m:fName>
                                  <m:sSub>
                                    <m:sSubPr>
                                      <m:ctrlPr>
                                        <a:rPr lang="en-US" i="1">
                                          <a:solidFill>
                                            <a:srgbClr val="1F0000"/>
                                          </a:solidFill>
                                          <a:latin typeface="Cambria Math" panose="02040503050406030204" pitchFamily="18" charset="0"/>
                                        </a:rPr>
                                      </m:ctrlPr>
                                    </m:sSubPr>
                                    <m:e>
                                      <m:r>
                                        <m:rPr>
                                          <m:sty m:val="p"/>
                                        </m:rPr>
                                        <a:rPr lang="en-US">
                                          <a:solidFill>
                                            <a:srgbClr val="1F0000"/>
                                          </a:solidFill>
                                          <a:latin typeface="Cambria Math" panose="02040503050406030204" pitchFamily="18" charset="0"/>
                                        </a:rPr>
                                        <m:t>sin</m:t>
                                      </m:r>
                                      <m:r>
                                        <a:rPr lang="en-US" i="1">
                                          <a:solidFill>
                                            <a:srgbClr val="1F0000"/>
                                          </a:solidFill>
                                          <a:latin typeface="Cambria Math" panose="02040503050406030204" pitchFamily="18" charset="0"/>
                                        </a:rPr>
                                        <m:t>𝜃</m:t>
                                      </m:r>
                                    </m:e>
                                    <m:sub>
                                      <m:r>
                                        <a:rPr lang="en-US" i="1">
                                          <a:solidFill>
                                            <a:srgbClr val="1F0000"/>
                                          </a:solidFill>
                                          <a:latin typeface="Cambria Math" panose="02040503050406030204" pitchFamily="18" charset="0"/>
                                        </a:rPr>
                                        <m:t>2</m:t>
                                      </m:r>
                                    </m:sub>
                                  </m:sSub>
                                </m:fName>
                                <m:e>
                                  <m:r>
                                    <a:rPr lang="en-US" i="1">
                                      <a:solidFill>
                                        <a:srgbClr val="1F0000"/>
                                      </a:solidFill>
                                      <a:latin typeface="Cambria Math" panose="02040503050406030204" pitchFamily="18" charset="0"/>
                                    </a:rPr>
                                    <m:t>+</m:t>
                                  </m:r>
                                </m:e>
                              </m:func>
                              <m:r>
                                <a:rPr lang="en-US" i="1">
                                  <a:solidFill>
                                    <a:srgbClr val="1F0000"/>
                                  </a:solidFill>
                                  <a:latin typeface="Cambria Math" panose="02040503050406030204" pitchFamily="18" charset="0"/>
                                </a:rPr>
                                <m:t>4.0</m:t>
                              </m:r>
                              <m:d>
                                <m:dPr>
                                  <m:begChr m:val="|"/>
                                  <m:endChr m:val="|"/>
                                  <m:ctrlPr>
                                    <a:rPr lang="en-US" i="1">
                                      <a:solidFill>
                                        <a:srgbClr val="1F0000"/>
                                      </a:solidFill>
                                      <a:latin typeface="Cambria Math" panose="02040503050406030204" pitchFamily="18" charset="0"/>
                                    </a:rPr>
                                  </m:ctrlPr>
                                </m:dPr>
                                <m:e>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𝑉</m:t>
                                      </m:r>
                                    </m:e>
                                    <m:sub>
                                      <m:r>
                                        <a:rPr lang="en-US" i="1">
                                          <a:solidFill>
                                            <a:srgbClr val="1F0000"/>
                                          </a:solidFill>
                                          <a:latin typeface="Cambria Math" panose="02040503050406030204" pitchFamily="18" charset="0"/>
                                        </a:rPr>
                                        <m:t>2</m:t>
                                      </m:r>
                                    </m:sub>
                                  </m:sSub>
                                </m:e>
                              </m:d>
                            </m:e>
                          </m:mr>
                          <m:mr>
                            <m:e>
                              <m:r>
                                <a:rPr lang="en-US" i="1">
                                  <a:solidFill>
                                    <a:srgbClr val="1F0000"/>
                                  </a:solidFill>
                                  <a:latin typeface="Cambria Math" panose="02040503050406030204" pitchFamily="18" charset="0"/>
                                </a:rPr>
                                <m:t>10</m:t>
                              </m:r>
                              <m:d>
                                <m:dPr>
                                  <m:begChr m:val="|"/>
                                  <m:endChr m:val="|"/>
                                  <m:ctrlPr>
                                    <a:rPr lang="en-US" i="1">
                                      <a:solidFill>
                                        <a:srgbClr val="1F0000"/>
                                      </a:solidFill>
                                      <a:latin typeface="Cambria Math" panose="02040503050406030204" pitchFamily="18" charset="0"/>
                                    </a:rPr>
                                  </m:ctrlPr>
                                </m:dPr>
                                <m:e>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𝑉</m:t>
                                      </m:r>
                                    </m:e>
                                    <m:sub>
                                      <m:r>
                                        <a:rPr lang="en-US" i="1">
                                          <a:solidFill>
                                            <a:srgbClr val="1F0000"/>
                                          </a:solidFill>
                                          <a:latin typeface="Cambria Math" panose="02040503050406030204" pitchFamily="18" charset="0"/>
                                        </a:rPr>
                                        <m:t>2</m:t>
                                      </m:r>
                                    </m:sub>
                                  </m:sSub>
                                </m:e>
                              </m:d>
                              <m:sSub>
                                <m:sSubPr>
                                  <m:ctrlPr>
                                    <a:rPr lang="en-US" i="1">
                                      <a:solidFill>
                                        <a:srgbClr val="1F0000"/>
                                      </a:solidFill>
                                      <a:latin typeface="Cambria Math" panose="02040503050406030204" pitchFamily="18" charset="0"/>
                                    </a:rPr>
                                  </m:ctrlPr>
                                </m:sSubPr>
                                <m:e>
                                  <m:r>
                                    <m:rPr>
                                      <m:sty m:val="p"/>
                                    </m:rPr>
                                    <a:rPr lang="en-US">
                                      <a:solidFill>
                                        <a:srgbClr val="1F0000"/>
                                      </a:solidFill>
                                      <a:latin typeface="Cambria Math" panose="02040503050406030204" pitchFamily="18" charset="0"/>
                                    </a:rPr>
                                    <m:t>sin</m:t>
                                  </m:r>
                                  <m:r>
                                    <a:rPr lang="en-US" i="1">
                                      <a:solidFill>
                                        <a:srgbClr val="1F0000"/>
                                      </a:solidFill>
                                      <a:latin typeface="Cambria Math" panose="02040503050406030204" pitchFamily="18" charset="0"/>
                                    </a:rPr>
                                    <m:t>𝜃</m:t>
                                  </m:r>
                                </m:e>
                                <m:sub>
                                  <m:r>
                                    <a:rPr lang="en-US" i="1">
                                      <a:solidFill>
                                        <a:srgbClr val="1F0000"/>
                                      </a:solidFill>
                                      <a:latin typeface="Cambria Math" panose="02040503050406030204" pitchFamily="18" charset="0"/>
                                    </a:rPr>
                                    <m:t>2</m:t>
                                  </m:r>
                                </m:sub>
                              </m:sSub>
                            </m:e>
                            <m:e>
                              <m:r>
                                <a:rPr lang="en-US" i="1">
                                  <a:solidFill>
                                    <a:srgbClr val="1F0000"/>
                                  </a:solidFill>
                                  <a:latin typeface="Cambria Math" panose="02040503050406030204" pitchFamily="18" charset="0"/>
                                </a:rPr>
                                <m:t>−10</m:t>
                              </m:r>
                              <m:func>
                                <m:funcPr>
                                  <m:ctrlPr>
                                    <a:rPr lang="en-US" i="1">
                                      <a:solidFill>
                                        <a:srgbClr val="1F0000"/>
                                      </a:solidFill>
                                      <a:latin typeface="Cambria Math" panose="02040503050406030204" pitchFamily="18" charset="0"/>
                                    </a:rPr>
                                  </m:ctrlPr>
                                </m:funcPr>
                                <m:fName>
                                  <m:sSub>
                                    <m:sSubPr>
                                      <m:ctrlPr>
                                        <a:rPr lang="en-US" i="1">
                                          <a:solidFill>
                                            <a:srgbClr val="1F0000"/>
                                          </a:solidFill>
                                          <a:latin typeface="Cambria Math" panose="02040503050406030204" pitchFamily="18" charset="0"/>
                                        </a:rPr>
                                      </m:ctrlPr>
                                    </m:sSubPr>
                                    <m:e>
                                      <m:r>
                                        <m:rPr>
                                          <m:sty m:val="p"/>
                                        </m:rPr>
                                        <a:rPr lang="en-US">
                                          <a:solidFill>
                                            <a:srgbClr val="1F0000"/>
                                          </a:solidFill>
                                          <a:latin typeface="Cambria Math" panose="02040503050406030204" pitchFamily="18" charset="0"/>
                                        </a:rPr>
                                        <m:t>cos</m:t>
                                      </m:r>
                                      <m:r>
                                        <a:rPr lang="en-US" i="1">
                                          <a:solidFill>
                                            <a:srgbClr val="1F0000"/>
                                          </a:solidFill>
                                          <a:latin typeface="Cambria Math" panose="02040503050406030204" pitchFamily="18" charset="0"/>
                                        </a:rPr>
                                        <m:t>𝜃</m:t>
                                      </m:r>
                                    </m:e>
                                    <m:sub>
                                      <m:r>
                                        <a:rPr lang="en-US" i="1">
                                          <a:solidFill>
                                            <a:srgbClr val="1F0000"/>
                                          </a:solidFill>
                                          <a:latin typeface="Cambria Math" panose="02040503050406030204" pitchFamily="18" charset="0"/>
                                        </a:rPr>
                                        <m:t>2</m:t>
                                      </m:r>
                                    </m:sub>
                                  </m:sSub>
                                </m:fName>
                                <m:e>
                                  <m:r>
                                    <a:rPr lang="en-US" i="1">
                                      <a:solidFill>
                                        <a:srgbClr val="1F0000"/>
                                      </a:solidFill>
                                      <a:latin typeface="Cambria Math" panose="02040503050406030204" pitchFamily="18" charset="0"/>
                                    </a:rPr>
                                    <m:t>+</m:t>
                                  </m:r>
                                </m:e>
                              </m:func>
                              <m:r>
                                <a:rPr lang="en-US" i="1">
                                  <a:solidFill>
                                    <a:srgbClr val="1F0000"/>
                                  </a:solidFill>
                                  <a:latin typeface="Cambria Math" panose="02040503050406030204" pitchFamily="18" charset="0"/>
                                </a:rPr>
                                <m:t>20</m:t>
                              </m:r>
                              <m:d>
                                <m:dPr>
                                  <m:begChr m:val="|"/>
                                  <m:endChr m:val="|"/>
                                  <m:ctrlPr>
                                    <a:rPr lang="en-US" i="1">
                                      <a:solidFill>
                                        <a:srgbClr val="1F0000"/>
                                      </a:solidFill>
                                      <a:latin typeface="Cambria Math" panose="02040503050406030204" pitchFamily="18" charset="0"/>
                                    </a:rPr>
                                  </m:ctrlPr>
                                </m:dPr>
                                <m:e>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𝑉</m:t>
                                      </m:r>
                                    </m:e>
                                    <m:sub>
                                      <m:r>
                                        <a:rPr lang="en-US" i="1">
                                          <a:solidFill>
                                            <a:srgbClr val="1F0000"/>
                                          </a:solidFill>
                                          <a:latin typeface="Cambria Math" panose="02040503050406030204" pitchFamily="18" charset="0"/>
                                        </a:rPr>
                                        <m:t>2</m:t>
                                      </m:r>
                                    </m:sub>
                                  </m:sSub>
                                </m:e>
                              </m:d>
                              <m:r>
                                <a:rPr lang="en-US" i="1">
                                  <a:solidFill>
                                    <a:srgbClr val="1F0000"/>
                                  </a:solidFill>
                                  <a:latin typeface="Cambria Math" panose="02040503050406030204" pitchFamily="18" charset="0"/>
                                </a:rPr>
                                <m:t>+2.0</m:t>
                              </m:r>
                              <m:d>
                                <m:dPr>
                                  <m:begChr m:val="|"/>
                                  <m:endChr m:val="|"/>
                                  <m:ctrlPr>
                                    <a:rPr lang="en-US" i="1">
                                      <a:solidFill>
                                        <a:srgbClr val="1F0000"/>
                                      </a:solidFill>
                                      <a:latin typeface="Cambria Math" panose="02040503050406030204" pitchFamily="18" charset="0"/>
                                    </a:rPr>
                                  </m:ctrlPr>
                                </m:dPr>
                                <m:e>
                                  <m:sSub>
                                    <m:sSubPr>
                                      <m:ctrlPr>
                                        <a:rPr lang="en-US" i="1">
                                          <a:solidFill>
                                            <a:srgbClr val="1F0000"/>
                                          </a:solidFill>
                                          <a:latin typeface="Cambria Math" panose="02040503050406030204" pitchFamily="18" charset="0"/>
                                        </a:rPr>
                                      </m:ctrlPr>
                                    </m:sSubPr>
                                    <m:e>
                                      <m:r>
                                        <a:rPr lang="en-US" i="1">
                                          <a:solidFill>
                                            <a:srgbClr val="1F0000"/>
                                          </a:solidFill>
                                          <a:latin typeface="Cambria Math" panose="02040503050406030204" pitchFamily="18" charset="0"/>
                                        </a:rPr>
                                        <m:t>𝑉</m:t>
                                      </m:r>
                                    </m:e>
                                    <m:sub>
                                      <m:r>
                                        <a:rPr lang="en-US" i="1">
                                          <a:solidFill>
                                            <a:srgbClr val="1F0000"/>
                                          </a:solidFill>
                                          <a:latin typeface="Cambria Math" panose="02040503050406030204" pitchFamily="18" charset="0"/>
                                        </a:rPr>
                                        <m:t>2</m:t>
                                      </m:r>
                                    </m:sub>
                                  </m:sSub>
                                </m:e>
                              </m:d>
                            </m:e>
                          </m:mr>
                        </m:m>
                      </m:e>
                    </m:d>
                  </m:oMath>
                </a14:m>
                <a:endParaRPr lang="en-US" dirty="0"/>
              </a:p>
              <a:p>
                <a:endParaRPr lang="en-US" dirty="0"/>
              </a:p>
            </p:txBody>
          </p:sp>
        </mc:Choice>
        <mc:Fallback>
          <p:sp>
            <p:nvSpPr>
              <p:cNvPr id="7" name="Text Placeholder 6">
                <a:extLst>
                  <a:ext uri="{FF2B5EF4-FFF2-40B4-BE49-F238E27FC236}">
                    <a16:creationId xmlns:a16="http://schemas.microsoft.com/office/drawing/2014/main" id="{3CC0D0C4-CDDE-44B9-9B5A-94A88BBC1AD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783" t="-82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2DA2-3809-4CEE-868E-C2A4B4D5022A}"/>
              </a:ext>
            </a:extLst>
          </p:cNvPr>
          <p:cNvSpPr>
            <a:spLocks noGrp="1"/>
          </p:cNvSpPr>
          <p:nvPr>
            <p:ph type="title"/>
          </p:nvPr>
        </p:nvSpPr>
        <p:spPr/>
        <p:txBody>
          <a:bodyPr/>
          <a:lstStyle/>
          <a:p>
            <a:r>
              <a:rPr lang="en-US" dirty="0"/>
              <a:t>Assignment 1</a:t>
            </a:r>
          </a:p>
        </p:txBody>
      </p:sp>
      <p:sp>
        <p:nvSpPr>
          <p:cNvPr id="3" name="Content Placeholder 2">
            <a:extLst>
              <a:ext uri="{FF2B5EF4-FFF2-40B4-BE49-F238E27FC236}">
                <a16:creationId xmlns:a16="http://schemas.microsoft.com/office/drawing/2014/main" id="{9A32E24F-8F1B-478E-A963-F389C5AC28B3}"/>
              </a:ext>
            </a:extLst>
          </p:cNvPr>
          <p:cNvSpPr>
            <a:spLocks noGrp="1"/>
          </p:cNvSpPr>
          <p:nvPr>
            <p:ph type="body" sz="quarter" idx="10"/>
          </p:nvPr>
        </p:nvSpPr>
        <p:spPr/>
        <p:txBody>
          <a:bodyPr/>
          <a:lstStyle/>
          <a:p>
            <a:r>
              <a:rPr lang="en-US" dirty="0"/>
              <a:t>On the website</a:t>
            </a:r>
          </a:p>
          <a:p>
            <a:r>
              <a:rPr lang="en-US" dirty="0"/>
              <a:t>Due 9/13/23 at 4pm</a:t>
            </a:r>
          </a:p>
          <a:p>
            <a:r>
              <a:rPr lang="en-US" dirty="0"/>
              <a:t>You are encouraged to add additional features and experiment</a:t>
            </a:r>
          </a:p>
          <a:p>
            <a:r>
              <a:rPr lang="en-US" dirty="0"/>
              <a:t>We will discuss your results in class on Sept. 13</a:t>
            </a:r>
          </a:p>
          <a:p>
            <a:endParaRPr lang="en-US" dirty="0"/>
          </a:p>
          <a:p>
            <a:endParaRPr lang="en-US" dirty="0"/>
          </a:p>
        </p:txBody>
      </p:sp>
    </p:spTree>
    <p:extLst>
      <p:ext uri="{BB962C8B-B14F-4D97-AF65-F5344CB8AC3E}">
        <p14:creationId xmlns:p14="http://schemas.microsoft.com/office/powerpoint/2010/main" val="318845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925B-092E-4543-89B1-237BAAD09FAF}"/>
              </a:ext>
            </a:extLst>
          </p:cNvPr>
          <p:cNvSpPr>
            <a:spLocks noGrp="1"/>
          </p:cNvSpPr>
          <p:nvPr>
            <p:ph type="title"/>
          </p:nvPr>
        </p:nvSpPr>
        <p:spPr/>
        <p:txBody>
          <a:bodyPr/>
          <a:lstStyle/>
          <a:p>
            <a:r>
              <a:rPr lang="en-US"/>
              <a:t>Solution to Practice Problem 2</a:t>
            </a:r>
            <a:endParaRPr lang="en-US" dirty="0"/>
          </a:p>
        </p:txBody>
      </p:sp>
      <p:sp>
        <p:nvSpPr>
          <p:cNvPr id="3" name="Content Placeholder 2">
            <a:extLst>
              <a:ext uri="{FF2B5EF4-FFF2-40B4-BE49-F238E27FC236}">
                <a16:creationId xmlns:a16="http://schemas.microsoft.com/office/drawing/2014/main" id="{99A113EA-88EF-46F8-BE07-D94E7C84E517}"/>
              </a:ext>
            </a:extLst>
          </p:cNvPr>
          <p:cNvSpPr>
            <a:spLocks noGrp="1"/>
          </p:cNvSpPr>
          <p:nvPr>
            <p:ph type="body" sz="quarter" idx="10"/>
          </p:nvPr>
        </p:nvSpPr>
        <p:spPr/>
        <p:txBody>
          <a:bodyPr/>
          <a:lstStyle/>
          <a:p>
            <a:pPr marL="0" indent="0">
              <a:buNone/>
            </a:pPr>
            <a:r>
              <a:rPr lang="en-US" dirty="0"/>
              <a:t>a. </a:t>
            </a:r>
          </a:p>
          <a:p>
            <a:endParaRPr lang="en-US" dirty="0"/>
          </a:p>
          <a:p>
            <a:endParaRPr lang="en-US" dirty="0"/>
          </a:p>
          <a:p>
            <a:pPr marL="0" indent="0">
              <a:buNone/>
            </a:pPr>
            <a:r>
              <a:rPr lang="en-US" dirty="0"/>
              <a:t>b.</a:t>
            </a:r>
          </a:p>
          <a:p>
            <a:endParaRPr lang="en-US" dirty="0"/>
          </a:p>
          <a:p>
            <a:endParaRPr lang="en-US" dirty="0"/>
          </a:p>
          <a:p>
            <a:endParaRPr lang="en-US" dirty="0"/>
          </a:p>
          <a:p>
            <a:pPr marL="0" indent="0">
              <a:buNone/>
            </a:pPr>
            <a:r>
              <a:rPr lang="en-US" dirty="0"/>
              <a:t>c. </a:t>
            </a:r>
            <a:r>
              <a:rPr lang="en-US" dirty="0" err="1"/>
              <a:t>Vgen</a:t>
            </a:r>
            <a:r>
              <a:rPr lang="en-US" dirty="0"/>
              <a:t> = 0.978∠0, Ztx1 = j0.0526, </a:t>
            </a:r>
            <a:r>
              <a:rPr lang="en-US" dirty="0" err="1"/>
              <a:t>Zline</a:t>
            </a:r>
            <a:r>
              <a:rPr lang="en-US" dirty="0"/>
              <a:t> = 0.0158 + j0.0420, </a:t>
            </a:r>
            <a:r>
              <a:rPr lang="en-US" dirty="0" err="1"/>
              <a:t>Yline</a:t>
            </a:r>
            <a:r>
              <a:rPr lang="en-US" dirty="0"/>
              <a:t> = j0.0381, Ztx2 = j0.0525, </a:t>
            </a:r>
            <a:r>
              <a:rPr lang="en-US" dirty="0" err="1"/>
              <a:t>Sload</a:t>
            </a:r>
            <a:r>
              <a:rPr lang="en-US" dirty="0"/>
              <a:t> = 0.18 +j0.04</a:t>
            </a:r>
          </a:p>
          <a:p>
            <a:endParaRPr lang="en-US" dirty="0"/>
          </a:p>
          <a:p>
            <a:pPr marL="0" indent="0">
              <a:buNone/>
            </a:pPr>
            <a:r>
              <a:rPr lang="en-US" dirty="0"/>
              <a:t>d.</a:t>
            </a:r>
          </a:p>
          <a:p>
            <a:pPr marL="0" indent="0">
              <a:buNone/>
            </a:pPr>
            <a:r>
              <a:rPr lang="en-US" dirty="0"/>
              <a:t> </a:t>
            </a: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47B24FD5-E547-4445-9C1C-68427D43E245}"/>
                  </a:ext>
                </a:extLst>
              </p14:cNvPr>
              <p14:cNvContentPartPr/>
              <p14:nvPr/>
            </p14:nvContentPartPr>
            <p14:xfrm>
              <a:off x="6562725" y="1750695"/>
              <a:ext cx="996950" cy="267970"/>
            </p14:xfrm>
          </p:contentPart>
        </mc:Choice>
        <mc:Fallback xmlns="">
          <p:pic>
            <p:nvPicPr>
              <p:cNvPr id="10" name="Ink 9">
                <a:extLst>
                  <a:ext uri="{FF2B5EF4-FFF2-40B4-BE49-F238E27FC236}">
                    <a16:creationId xmlns:a16="http://schemas.microsoft.com/office/drawing/2014/main" id="{47B24FD5-E547-4445-9C1C-68427D43E245}"/>
                  </a:ext>
                </a:extLst>
              </p:cNvPr>
              <p:cNvPicPr/>
              <p:nvPr/>
            </p:nvPicPr>
            <p:blipFill>
              <a:blip r:embed="rId3"/>
              <a:stretch>
                <a:fillRect/>
              </a:stretch>
            </p:blipFill>
            <p:spPr>
              <a:xfrm>
                <a:off x="6553727" y="1741703"/>
                <a:ext cx="1014586" cy="28559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B89DD419-92D0-4B05-8BCF-97FF30232010}"/>
                  </a:ext>
                </a:extLst>
              </p14:cNvPr>
              <p14:cNvContentPartPr/>
              <p14:nvPr/>
            </p14:nvContentPartPr>
            <p14:xfrm>
              <a:off x="1524000" y="1447800"/>
              <a:ext cx="4899660" cy="1053465"/>
            </p14:xfrm>
          </p:contentPart>
        </mc:Choice>
        <mc:Fallback xmlns="">
          <p:pic>
            <p:nvPicPr>
              <p:cNvPr id="11" name="Ink 10">
                <a:extLst>
                  <a:ext uri="{FF2B5EF4-FFF2-40B4-BE49-F238E27FC236}">
                    <a16:creationId xmlns:a16="http://schemas.microsoft.com/office/drawing/2014/main" id="{B89DD419-92D0-4B05-8BCF-97FF30232010}"/>
                  </a:ext>
                </a:extLst>
              </p:cNvPr>
              <p:cNvPicPr/>
              <p:nvPr/>
            </p:nvPicPr>
            <p:blipFill>
              <a:blip r:embed="rId5"/>
              <a:stretch>
                <a:fillRect/>
              </a:stretch>
            </p:blipFill>
            <p:spPr>
              <a:xfrm>
                <a:off x="1515000" y="1438802"/>
                <a:ext cx="4917300" cy="1071101"/>
              </a:xfrm>
              <a:prstGeom prst="rect">
                <a:avLst/>
              </a:prstGeom>
            </p:spPr>
          </p:pic>
        </mc:Fallback>
      </mc:AlternateContent>
      <mc:AlternateContent xmlns:mc="http://schemas.openxmlformats.org/markup-compatibility/2006">
        <mc:Choice xmlns:a14="http://schemas.microsoft.com/office/drawing/2010/main" Requires="a14">
          <p:graphicFrame>
            <p:nvGraphicFramePr>
              <p:cNvPr id="12" name="Table 11">
                <a:extLst>
                  <a:ext uri="{FF2B5EF4-FFF2-40B4-BE49-F238E27FC236}">
                    <a16:creationId xmlns:a16="http://schemas.microsoft.com/office/drawing/2014/main" id="{7548F00B-9621-4472-B55D-017FBF05E9B8}"/>
                  </a:ext>
                </a:extLst>
              </p:cNvPr>
              <p:cNvGraphicFramePr>
                <a:graphicFrameLocks noGrp="1"/>
              </p:cNvGraphicFramePr>
              <p:nvPr>
                <p:extLst>
                  <p:ext uri="{D42A27DB-BD31-4B8C-83A1-F6EECF244321}">
                    <p14:modId xmlns:p14="http://schemas.microsoft.com/office/powerpoint/2010/main" val="4010680301"/>
                  </p:ext>
                </p:extLst>
              </p:nvPr>
            </p:nvGraphicFramePr>
            <p:xfrm>
              <a:off x="2362200" y="2825432"/>
              <a:ext cx="5937250" cy="1371600"/>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3819271351"/>
                        </a:ext>
                      </a:extLst>
                    </a:gridCol>
                    <a:gridCol w="1483995">
                      <a:extLst>
                        <a:ext uri="{9D8B030D-6E8A-4147-A177-3AD203B41FA5}">
                          <a16:colId xmlns:a16="http://schemas.microsoft.com/office/drawing/2014/main" val="1063046229"/>
                        </a:ext>
                      </a:extLst>
                    </a:gridCol>
                    <a:gridCol w="1484630">
                      <a:extLst>
                        <a:ext uri="{9D8B030D-6E8A-4147-A177-3AD203B41FA5}">
                          <a16:colId xmlns:a16="http://schemas.microsoft.com/office/drawing/2014/main" val="763396373"/>
                        </a:ext>
                      </a:extLst>
                    </a:gridCol>
                    <a:gridCol w="1484630">
                      <a:extLst>
                        <a:ext uri="{9D8B030D-6E8A-4147-A177-3AD203B41FA5}">
                          <a16:colId xmlns:a16="http://schemas.microsoft.com/office/drawing/2014/main" val="3003266940"/>
                        </a:ext>
                      </a:extLst>
                    </a:gridCol>
                  </a:tblGrid>
                  <a:tr h="0">
                    <a:tc>
                      <a:txBody>
                        <a:bodyPr/>
                        <a:lstStyle/>
                        <a:p>
                          <a:pPr marL="0" marR="0">
                            <a:spcBef>
                              <a:spcPts val="0"/>
                            </a:spcBef>
                            <a:spcAft>
                              <a:spcPts val="0"/>
                            </a:spcAft>
                            <a:tabLst>
                              <a:tab pos="2514600" algn="l"/>
                            </a:tabLst>
                          </a:pPr>
                          <a:r>
                            <a:rPr lang="en-US" sz="1800">
                              <a:effectLst/>
                            </a:rPr>
                            <a:t>Base</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Left</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Middle</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dirty="0">
                              <a:effectLst/>
                            </a:rPr>
                            <a:t>Right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17959324"/>
                      </a:ext>
                    </a:extLst>
                  </a:tr>
                  <a:tr h="0">
                    <a:tc>
                      <a:txBody>
                        <a:bodyPr/>
                        <a:lstStyle/>
                        <a:p>
                          <a:pPr marL="0" marR="0">
                            <a:spcBef>
                              <a:spcPts val="0"/>
                            </a:spcBef>
                            <a:spcAft>
                              <a:spcPts val="0"/>
                            </a:spcAft>
                            <a:tabLst>
                              <a:tab pos="2514600" algn="l"/>
                            </a:tabLst>
                          </a:pPr>
                          <a:r>
                            <a:rPr lang="en-US" sz="1800">
                              <a:effectLst/>
                            </a:rPr>
                            <a:t>S</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100 MVA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100 MVA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100 MVA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24434975"/>
                      </a:ext>
                    </a:extLst>
                  </a:tr>
                  <a:tr h="0">
                    <a:tc>
                      <a:txBody>
                        <a:bodyPr/>
                        <a:lstStyle/>
                        <a:p>
                          <a:pPr marL="0" marR="0">
                            <a:spcBef>
                              <a:spcPts val="0"/>
                            </a:spcBef>
                            <a:spcAft>
                              <a:spcPts val="0"/>
                            </a:spcAft>
                            <a:tabLst>
                              <a:tab pos="2514600" algn="l"/>
                            </a:tabLst>
                          </a:pPr>
                          <a:r>
                            <a:rPr lang="en-US" sz="1800">
                              <a:effectLst/>
                            </a:rPr>
                            <a:t>V</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13.8 kV</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138 kV</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69 kV</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28530866"/>
                      </a:ext>
                    </a:extLst>
                  </a:tr>
                  <a:tr h="0">
                    <a:tc>
                      <a:txBody>
                        <a:bodyPr/>
                        <a:lstStyle/>
                        <a:p>
                          <a:pPr marL="0" marR="0">
                            <a:spcBef>
                              <a:spcPts val="0"/>
                            </a:spcBef>
                            <a:spcAft>
                              <a:spcPts val="0"/>
                            </a:spcAft>
                            <a:tabLst>
                              <a:tab pos="2514600" algn="l"/>
                            </a:tabLst>
                          </a:pPr>
                          <a:r>
                            <a:rPr lang="en-US" sz="1800">
                              <a:effectLst/>
                            </a:rPr>
                            <a:t>I</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4183 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418 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837 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14686610"/>
                      </a:ext>
                    </a:extLst>
                  </a:tr>
                  <a:tr h="0">
                    <a:tc>
                      <a:txBody>
                        <a:bodyPr/>
                        <a:lstStyle/>
                        <a:p>
                          <a:pPr marL="0" marR="0">
                            <a:spcBef>
                              <a:spcPts val="0"/>
                            </a:spcBef>
                            <a:spcAft>
                              <a:spcPts val="0"/>
                            </a:spcAft>
                            <a:tabLst>
                              <a:tab pos="2514600" algn="l"/>
                            </a:tabLst>
                          </a:pPr>
                          <a:r>
                            <a:rPr lang="en-US" sz="1800">
                              <a:effectLst/>
                            </a:rPr>
                            <a:t>Z</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1.90 </a:t>
                          </a:r>
                          <a14:m>
                            <m:oMath xmlns:m="http://schemas.openxmlformats.org/officeDocument/2006/math">
                              <m:r>
                                <m:rPr>
                                  <m:sty m:val="p"/>
                                </m:rPr>
                                <a:rPr lang="en-US" sz="1800">
                                  <a:effectLst/>
                                  <a:latin typeface="Cambria Math" panose="02040503050406030204" pitchFamily="18" charset="0"/>
                                </a:rPr>
                                <m:t>Ω</m:t>
                              </m:r>
                            </m:oMath>
                          </a14:m>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190.44 </a:t>
                          </a:r>
                          <a14:m>
                            <m:oMath xmlns:m="http://schemas.openxmlformats.org/officeDocument/2006/math">
                              <m:r>
                                <m:rPr>
                                  <m:sty m:val="p"/>
                                </m:rPr>
                                <a:rPr lang="en-US" sz="1800">
                                  <a:effectLst/>
                                  <a:latin typeface="Cambria Math" panose="02040503050406030204" pitchFamily="18" charset="0"/>
                                </a:rPr>
                                <m:t>Ω</m:t>
                              </m:r>
                            </m:oMath>
                          </a14:m>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dirty="0">
                              <a:effectLst/>
                            </a:rPr>
                            <a:t>47.61 </a:t>
                          </a:r>
                          <a14:m>
                            <m:oMath xmlns:m="http://schemas.openxmlformats.org/officeDocument/2006/math">
                              <m:r>
                                <m:rPr>
                                  <m:sty m:val="p"/>
                                </m:rPr>
                                <a:rPr lang="en-US" sz="1800">
                                  <a:effectLst/>
                                  <a:latin typeface="Cambria Math" panose="02040503050406030204" pitchFamily="18" charset="0"/>
                                </a:rPr>
                                <m:t>Ω</m:t>
                              </m:r>
                            </m:oMath>
                          </a14:m>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62873425"/>
                      </a:ext>
                    </a:extLst>
                  </a:tr>
                </a:tbl>
              </a:graphicData>
            </a:graphic>
          </p:graphicFrame>
        </mc:Choice>
        <mc:Fallback>
          <p:graphicFrame>
            <p:nvGraphicFramePr>
              <p:cNvPr id="12" name="Table 11">
                <a:extLst>
                  <a:ext uri="{FF2B5EF4-FFF2-40B4-BE49-F238E27FC236}">
                    <a16:creationId xmlns:a16="http://schemas.microsoft.com/office/drawing/2014/main" id="{7548F00B-9621-4472-B55D-017FBF05E9B8}"/>
                  </a:ext>
                </a:extLst>
              </p:cNvPr>
              <p:cNvGraphicFramePr>
                <a:graphicFrameLocks noGrp="1"/>
              </p:cNvGraphicFramePr>
              <p:nvPr>
                <p:extLst>
                  <p:ext uri="{D42A27DB-BD31-4B8C-83A1-F6EECF244321}">
                    <p14:modId xmlns:p14="http://schemas.microsoft.com/office/powerpoint/2010/main" val="4010680301"/>
                  </p:ext>
                </p:extLst>
              </p:nvPr>
            </p:nvGraphicFramePr>
            <p:xfrm>
              <a:off x="2362200" y="2825432"/>
              <a:ext cx="5937250" cy="1371600"/>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3819271351"/>
                        </a:ext>
                      </a:extLst>
                    </a:gridCol>
                    <a:gridCol w="1483995">
                      <a:extLst>
                        <a:ext uri="{9D8B030D-6E8A-4147-A177-3AD203B41FA5}">
                          <a16:colId xmlns:a16="http://schemas.microsoft.com/office/drawing/2014/main" val="1063046229"/>
                        </a:ext>
                      </a:extLst>
                    </a:gridCol>
                    <a:gridCol w="1484630">
                      <a:extLst>
                        <a:ext uri="{9D8B030D-6E8A-4147-A177-3AD203B41FA5}">
                          <a16:colId xmlns:a16="http://schemas.microsoft.com/office/drawing/2014/main" val="763396373"/>
                        </a:ext>
                      </a:extLst>
                    </a:gridCol>
                    <a:gridCol w="1484630">
                      <a:extLst>
                        <a:ext uri="{9D8B030D-6E8A-4147-A177-3AD203B41FA5}">
                          <a16:colId xmlns:a16="http://schemas.microsoft.com/office/drawing/2014/main" val="3003266940"/>
                        </a:ext>
                      </a:extLst>
                    </a:gridCol>
                  </a:tblGrid>
                  <a:tr h="274320">
                    <a:tc>
                      <a:txBody>
                        <a:bodyPr/>
                        <a:lstStyle/>
                        <a:p>
                          <a:pPr marL="0" marR="0">
                            <a:spcBef>
                              <a:spcPts val="0"/>
                            </a:spcBef>
                            <a:spcAft>
                              <a:spcPts val="0"/>
                            </a:spcAft>
                            <a:tabLst>
                              <a:tab pos="2514600" algn="l"/>
                            </a:tabLst>
                          </a:pPr>
                          <a:r>
                            <a:rPr lang="en-US" sz="1800">
                              <a:effectLst/>
                            </a:rPr>
                            <a:t>Base</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Left</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Middle</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dirty="0">
                              <a:effectLst/>
                            </a:rPr>
                            <a:t>Right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17959324"/>
                      </a:ext>
                    </a:extLst>
                  </a:tr>
                  <a:tr h="274320">
                    <a:tc>
                      <a:txBody>
                        <a:bodyPr/>
                        <a:lstStyle/>
                        <a:p>
                          <a:pPr marL="0" marR="0">
                            <a:spcBef>
                              <a:spcPts val="0"/>
                            </a:spcBef>
                            <a:spcAft>
                              <a:spcPts val="0"/>
                            </a:spcAft>
                            <a:tabLst>
                              <a:tab pos="2514600" algn="l"/>
                            </a:tabLst>
                          </a:pPr>
                          <a:r>
                            <a:rPr lang="en-US" sz="1800">
                              <a:effectLst/>
                            </a:rPr>
                            <a:t>S</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100 MVA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100 MVA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100 MVA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24434975"/>
                      </a:ext>
                    </a:extLst>
                  </a:tr>
                  <a:tr h="274320">
                    <a:tc>
                      <a:txBody>
                        <a:bodyPr/>
                        <a:lstStyle/>
                        <a:p>
                          <a:pPr marL="0" marR="0">
                            <a:spcBef>
                              <a:spcPts val="0"/>
                            </a:spcBef>
                            <a:spcAft>
                              <a:spcPts val="0"/>
                            </a:spcAft>
                            <a:tabLst>
                              <a:tab pos="2514600" algn="l"/>
                            </a:tabLst>
                          </a:pPr>
                          <a:r>
                            <a:rPr lang="en-US" sz="1800">
                              <a:effectLst/>
                            </a:rPr>
                            <a:t>V</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13.8 kV</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138 kV</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69 kV</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28530866"/>
                      </a:ext>
                    </a:extLst>
                  </a:tr>
                  <a:tr h="274320">
                    <a:tc>
                      <a:txBody>
                        <a:bodyPr/>
                        <a:lstStyle/>
                        <a:p>
                          <a:pPr marL="0" marR="0">
                            <a:spcBef>
                              <a:spcPts val="0"/>
                            </a:spcBef>
                            <a:spcAft>
                              <a:spcPts val="0"/>
                            </a:spcAft>
                            <a:tabLst>
                              <a:tab pos="2514600" algn="l"/>
                            </a:tabLst>
                          </a:pPr>
                          <a:r>
                            <a:rPr lang="en-US" sz="1800">
                              <a:effectLst/>
                            </a:rPr>
                            <a:t>I</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4183 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418 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800">
                              <a:effectLst/>
                            </a:rPr>
                            <a:t>837 A</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14686610"/>
                      </a:ext>
                    </a:extLst>
                  </a:tr>
                  <a:tr h="274320">
                    <a:tc>
                      <a:txBody>
                        <a:bodyPr/>
                        <a:lstStyle/>
                        <a:p>
                          <a:pPr marL="0" marR="0">
                            <a:spcBef>
                              <a:spcPts val="0"/>
                            </a:spcBef>
                            <a:spcAft>
                              <a:spcPts val="0"/>
                            </a:spcAft>
                            <a:tabLst>
                              <a:tab pos="2514600" algn="l"/>
                            </a:tabLst>
                          </a:pPr>
                          <a:r>
                            <a:rPr lang="en-US" sz="1800">
                              <a:effectLst/>
                            </a:rPr>
                            <a:t>Z</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6"/>
                          <a:stretch>
                            <a:fillRect l="-100823" t="-433333" r="-202469" b="-48889"/>
                          </a:stretch>
                        </a:blipFill>
                      </a:tcPr>
                    </a:tc>
                    <a:tc>
                      <a:txBody>
                        <a:bodyPr/>
                        <a:lstStyle/>
                        <a:p>
                          <a:endParaRPr lang="en-US"/>
                        </a:p>
                      </a:txBody>
                      <a:tcPr marL="68580" marR="68580" marT="0" marB="0">
                        <a:blipFill>
                          <a:blip r:embed="rId6"/>
                          <a:stretch>
                            <a:fillRect l="-200000" t="-433333" r="-101639" b="-48889"/>
                          </a:stretch>
                        </a:blipFill>
                      </a:tcPr>
                    </a:tc>
                    <a:tc>
                      <a:txBody>
                        <a:bodyPr/>
                        <a:lstStyle/>
                        <a:p>
                          <a:endParaRPr lang="en-US"/>
                        </a:p>
                      </a:txBody>
                      <a:tcPr marL="68580" marR="68580" marT="0" marB="0">
                        <a:blipFill>
                          <a:blip r:embed="rId6"/>
                          <a:stretch>
                            <a:fillRect l="-300000" t="-433333" r="-1639" b="-48889"/>
                          </a:stretch>
                        </a:blipFill>
                      </a:tcPr>
                    </a:tc>
                    <a:extLst>
                      <a:ext uri="{0D108BD9-81ED-4DB2-BD59-A6C34878D82A}">
                        <a16:rowId xmlns:a16="http://schemas.microsoft.com/office/drawing/2014/main" val="762873425"/>
                      </a:ext>
                    </a:extLst>
                  </a:tr>
                </a:tbl>
              </a:graphicData>
            </a:graphic>
          </p:graphicFrame>
        </mc:Fallback>
      </mc:AlternateContent>
      <p:graphicFrame>
        <p:nvGraphicFramePr>
          <p:cNvPr id="13" name="Table 12">
            <a:extLst>
              <a:ext uri="{FF2B5EF4-FFF2-40B4-BE49-F238E27FC236}">
                <a16:creationId xmlns:a16="http://schemas.microsoft.com/office/drawing/2014/main" id="{0FFF7E17-EAA5-4BBF-B1B7-0710C8D80C2D}"/>
              </a:ext>
            </a:extLst>
          </p:cNvPr>
          <p:cNvGraphicFramePr>
            <a:graphicFrameLocks noGrp="1"/>
          </p:cNvGraphicFramePr>
          <p:nvPr>
            <p:extLst>
              <p:ext uri="{D42A27DB-BD31-4B8C-83A1-F6EECF244321}">
                <p14:modId xmlns:p14="http://schemas.microsoft.com/office/powerpoint/2010/main" val="3236830733"/>
              </p:ext>
            </p:extLst>
          </p:nvPr>
        </p:nvGraphicFramePr>
        <p:xfrm>
          <a:off x="1981200" y="5410200"/>
          <a:ext cx="6775450" cy="975360"/>
        </p:xfrm>
        <a:graphic>
          <a:graphicData uri="http://schemas.openxmlformats.org/drawingml/2006/table">
            <a:tbl>
              <a:tblPr firstRow="1" firstCol="1" bandRow="1">
                <a:tableStyleId>{5940675A-B579-460E-94D1-54222C63F5DA}</a:tableStyleId>
              </a:tblPr>
              <a:tblGrid>
                <a:gridCol w="1693500">
                  <a:extLst>
                    <a:ext uri="{9D8B030D-6E8A-4147-A177-3AD203B41FA5}">
                      <a16:colId xmlns:a16="http://schemas.microsoft.com/office/drawing/2014/main" val="162921593"/>
                    </a:ext>
                  </a:extLst>
                </a:gridCol>
                <a:gridCol w="1693500">
                  <a:extLst>
                    <a:ext uri="{9D8B030D-6E8A-4147-A177-3AD203B41FA5}">
                      <a16:colId xmlns:a16="http://schemas.microsoft.com/office/drawing/2014/main" val="466854813"/>
                    </a:ext>
                  </a:extLst>
                </a:gridCol>
                <a:gridCol w="1694225">
                  <a:extLst>
                    <a:ext uri="{9D8B030D-6E8A-4147-A177-3AD203B41FA5}">
                      <a16:colId xmlns:a16="http://schemas.microsoft.com/office/drawing/2014/main" val="1356223536"/>
                    </a:ext>
                  </a:extLst>
                </a:gridCol>
                <a:gridCol w="1694225">
                  <a:extLst>
                    <a:ext uri="{9D8B030D-6E8A-4147-A177-3AD203B41FA5}">
                      <a16:colId xmlns:a16="http://schemas.microsoft.com/office/drawing/2014/main" val="2249308417"/>
                    </a:ext>
                  </a:extLst>
                </a:gridCol>
              </a:tblGrid>
              <a:tr h="0">
                <a:tc>
                  <a:txBody>
                    <a:bodyPr/>
                    <a:lstStyle/>
                    <a:p>
                      <a:pPr marL="0" marR="0">
                        <a:spcBef>
                          <a:spcPts val="0"/>
                        </a:spcBef>
                        <a:spcAft>
                          <a:spcPts val="0"/>
                        </a:spcAft>
                        <a:tabLst>
                          <a:tab pos="2514600" algn="l"/>
                        </a:tabLst>
                      </a:pPr>
                      <a:r>
                        <a:rPr lang="en-US" sz="1600" dirty="0">
                          <a:effectLst/>
                        </a:rPr>
                        <a:t>-j19.01</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dirty="0">
                          <a:effectLst/>
                        </a:rPr>
                        <a:t>j19.01</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a:effectLst/>
                        </a:rPr>
                        <a:t>0</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a:effectLst/>
                        </a:rPr>
                        <a:t>0</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52834276"/>
                  </a:ext>
                </a:extLst>
              </a:tr>
              <a:tr h="0">
                <a:tc>
                  <a:txBody>
                    <a:bodyPr/>
                    <a:lstStyle/>
                    <a:p>
                      <a:pPr marL="0" marR="0">
                        <a:spcBef>
                          <a:spcPts val="0"/>
                        </a:spcBef>
                        <a:spcAft>
                          <a:spcPts val="0"/>
                        </a:spcAft>
                        <a:tabLst>
                          <a:tab pos="2514600" algn="l"/>
                        </a:tabLst>
                      </a:pPr>
                      <a:r>
                        <a:rPr lang="en-US" sz="1600" dirty="0">
                          <a:effectLst/>
                        </a:rPr>
                        <a:t>j19.01</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a:effectLst/>
                        </a:rPr>
                        <a:t>7.846-j39.848</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a:effectLst/>
                        </a:rPr>
                        <a:t>-7.846+j20.857</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a:effectLst/>
                        </a:rPr>
                        <a:t>0</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6725042"/>
                  </a:ext>
                </a:extLst>
              </a:tr>
              <a:tr h="0">
                <a:tc>
                  <a:txBody>
                    <a:bodyPr/>
                    <a:lstStyle/>
                    <a:p>
                      <a:pPr marL="0" marR="0">
                        <a:spcBef>
                          <a:spcPts val="0"/>
                        </a:spcBef>
                        <a:spcAft>
                          <a:spcPts val="0"/>
                        </a:spcAft>
                        <a:tabLst>
                          <a:tab pos="2514600" algn="l"/>
                        </a:tabLst>
                      </a:pPr>
                      <a:r>
                        <a:rPr lang="en-US" sz="1600">
                          <a:effectLst/>
                        </a:rPr>
                        <a:t>0</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a:effectLst/>
                        </a:rPr>
                        <a:t>-7.846+j20.857</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a:effectLst/>
                        </a:rPr>
                        <a:t>7.845-j39.888</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dirty="0">
                          <a:effectLst/>
                        </a:rPr>
                        <a:t>j19.05</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589524"/>
                  </a:ext>
                </a:extLst>
              </a:tr>
              <a:tr h="0">
                <a:tc>
                  <a:txBody>
                    <a:bodyPr/>
                    <a:lstStyle/>
                    <a:p>
                      <a:pPr marL="0" marR="0">
                        <a:spcBef>
                          <a:spcPts val="0"/>
                        </a:spcBef>
                        <a:spcAft>
                          <a:spcPts val="0"/>
                        </a:spcAft>
                        <a:tabLst>
                          <a:tab pos="2514600" algn="l"/>
                        </a:tabLst>
                      </a:pPr>
                      <a:r>
                        <a:rPr lang="en-US" sz="1600">
                          <a:effectLst/>
                        </a:rPr>
                        <a:t>0</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a:effectLst/>
                        </a:rPr>
                        <a:t>0</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dirty="0">
                          <a:effectLst/>
                        </a:rPr>
                        <a:t>j19.05</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tabLst>
                          <a:tab pos="2514600" algn="l"/>
                        </a:tabLst>
                      </a:pPr>
                      <a:r>
                        <a:rPr lang="en-US" sz="1600" dirty="0">
                          <a:effectLst/>
                        </a:rPr>
                        <a:t>-j19.05</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69691329"/>
                  </a:ext>
                </a:extLst>
              </a:tr>
            </a:tbl>
          </a:graphicData>
        </a:graphic>
      </p:graphicFrame>
    </p:spTree>
    <p:extLst>
      <p:ext uri="{BB962C8B-B14F-4D97-AF65-F5344CB8AC3E}">
        <p14:creationId xmlns:p14="http://schemas.microsoft.com/office/powerpoint/2010/main" val="230129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ADAB-3983-40B1-9EB8-758305A86FE8}"/>
              </a:ext>
            </a:extLst>
          </p:cNvPr>
          <p:cNvSpPr>
            <a:spLocks noGrp="1"/>
          </p:cNvSpPr>
          <p:nvPr>
            <p:ph type="title"/>
          </p:nvPr>
        </p:nvSpPr>
        <p:spPr/>
        <p:txBody>
          <a:bodyPr/>
          <a:lstStyle/>
          <a:p>
            <a:r>
              <a:rPr lang="en-US" dirty="0"/>
              <a:t>Power Flow Bus Types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3CC51-7C1D-4AB5-A17D-7847ADB79D79}"/>
                  </a:ext>
                </a:extLst>
              </p:cNvPr>
              <p:cNvSpPr>
                <a:spLocks noGrp="1"/>
              </p:cNvSpPr>
              <p:nvPr>
                <p:ph type="body" sz="quarter" idx="10"/>
              </p:nvPr>
            </p:nvSpPr>
            <p:spPr/>
            <p:txBody>
              <a:bodyPr/>
              <a:lstStyle/>
              <a:p>
                <a:r>
                  <a:rPr lang="en-US" dirty="0"/>
                  <a:t>Each bus has one of three basic types, and for each one there are two known variables and two unknown variables:</a:t>
                </a:r>
              </a:p>
              <a:p>
                <a:pPr lvl="1"/>
                <a:r>
                  <a:rPr lang="en-US" dirty="0"/>
                  <a:t>Load (PQ) bus</a:t>
                </a:r>
              </a:p>
              <a:p>
                <a:pPr lvl="2"/>
                <a:r>
                  <a:rPr lang="en-US" dirty="0"/>
                  <a:t>Assume P/Q are fixed at most buses in the system</a:t>
                </a:r>
              </a:p>
              <a:p>
                <a:pPr lvl="2"/>
                <a:r>
                  <a:rPr lang="en-US" dirty="0"/>
                  <a:t>Known:</a:t>
                </a:r>
                <a14:m>
                  <m:oMath xmlns:m="http://schemas.openxmlformats.org/officeDocument/2006/math">
                    <m:r>
                      <a:rPr lang="en-US">
                        <a:latin typeface="Cambria Math" panose="02040503050406030204" pitchFamily="18" charset="0"/>
                      </a:rPr>
                      <m:t> </m:t>
                    </m:r>
                    <m:r>
                      <a:rPr lang="en-US">
                        <a:latin typeface="Cambria Math" panose="02040503050406030204" pitchFamily="18" charset="0"/>
                      </a:rPr>
                      <m:t>𝑃</m:t>
                    </m:r>
                  </m:oMath>
                </a14:m>
                <a:r>
                  <a:rPr lang="en-US" dirty="0"/>
                  <a:t> and </a:t>
                </a:r>
                <a14:m>
                  <m:oMath xmlns:m="http://schemas.openxmlformats.org/officeDocument/2006/math">
                    <m:r>
                      <a:rPr lang="en-US">
                        <a:latin typeface="Cambria Math" panose="02040503050406030204" pitchFamily="18" charset="0"/>
                      </a:rPr>
                      <m:t>𝑄</m:t>
                    </m:r>
                  </m:oMath>
                </a14:m>
                <a:r>
                  <a:rPr lang="en-US" dirty="0"/>
                  <a:t>, Unknown: </a:t>
                </a:r>
                <a14:m>
                  <m:oMath xmlns:m="http://schemas.openxmlformats.org/officeDocument/2006/math">
                    <m:r>
                      <a:rPr lang="en-US">
                        <a:latin typeface="Cambria Math" panose="02040503050406030204" pitchFamily="18" charset="0"/>
                      </a:rPr>
                      <m:t>𝑉</m:t>
                    </m:r>
                  </m:oMath>
                </a14:m>
                <a:r>
                  <a:rPr lang="en-US" dirty="0"/>
                  <a:t> and </a:t>
                </a:r>
                <a14:m>
                  <m:oMath xmlns:m="http://schemas.openxmlformats.org/officeDocument/2006/math">
                    <m:r>
                      <a:rPr lang="en-US">
                        <a:latin typeface="Cambria Math" panose="02040503050406030204" pitchFamily="18" charset="0"/>
                      </a:rPr>
                      <m:t>𝜃</m:t>
                    </m:r>
                  </m:oMath>
                </a14:m>
                <a:endParaRPr lang="en-US" dirty="0"/>
              </a:p>
              <a:p>
                <a:pPr lvl="1"/>
                <a:r>
                  <a:rPr lang="en-US" dirty="0"/>
                  <a:t>Slack bus</a:t>
                </a:r>
              </a:p>
              <a:p>
                <a:pPr lvl="2"/>
                <a:r>
                  <a:rPr lang="en-US" dirty="0"/>
                  <a:t>Only one in the whole system </a:t>
                </a:r>
              </a:p>
              <a:p>
                <a:pPr lvl="2"/>
                <a:r>
                  <a:rPr lang="en-US" dirty="0"/>
                  <a:t>Usually assigned to a large generator bus</a:t>
                </a:r>
              </a:p>
              <a:p>
                <a:pPr lvl="2"/>
                <a:r>
                  <a:rPr lang="en-US" dirty="0"/>
                  <a:t>Known: </a:t>
                </a:r>
                <a14:m>
                  <m:oMath xmlns:m="http://schemas.openxmlformats.org/officeDocument/2006/math">
                    <m:r>
                      <a:rPr lang="en-US" smtClean="0">
                        <a:latin typeface="Cambria Math" panose="02040503050406030204" pitchFamily="18" charset="0"/>
                      </a:rPr>
                      <m:t>𝑉</m:t>
                    </m:r>
                  </m:oMath>
                </a14:m>
                <a:r>
                  <a:rPr lang="en-US" dirty="0"/>
                  <a:t> and </a:t>
                </a:r>
                <a14:m>
                  <m:oMath xmlns:m="http://schemas.openxmlformats.org/officeDocument/2006/math">
                    <m:r>
                      <a:rPr lang="en-US" smtClean="0">
                        <a:latin typeface="Cambria Math" panose="02040503050406030204" pitchFamily="18" charset="0"/>
                      </a:rPr>
                      <m:t>𝜃</m:t>
                    </m:r>
                  </m:oMath>
                </a14:m>
                <a:r>
                  <a:rPr lang="en-US" dirty="0"/>
                  <a:t>, Unknown: </a:t>
                </a:r>
                <a14:m>
                  <m:oMath xmlns:m="http://schemas.openxmlformats.org/officeDocument/2006/math">
                    <m:r>
                      <a:rPr lang="en-US" smtClean="0">
                        <a:latin typeface="Cambria Math" panose="02040503050406030204" pitchFamily="18" charset="0"/>
                      </a:rPr>
                      <m:t>𝑃</m:t>
                    </m:r>
                  </m:oMath>
                </a14:m>
                <a:r>
                  <a:rPr lang="en-US" dirty="0"/>
                  <a:t> and </a:t>
                </a:r>
                <a14:m>
                  <m:oMath xmlns:m="http://schemas.openxmlformats.org/officeDocument/2006/math">
                    <m:r>
                      <a:rPr lang="en-US" smtClean="0">
                        <a:latin typeface="Cambria Math" panose="02040503050406030204" pitchFamily="18" charset="0"/>
                      </a:rPr>
                      <m:t>𝑄</m:t>
                    </m:r>
                  </m:oMath>
                </a14:m>
                <a:endParaRPr lang="en-US" dirty="0"/>
              </a:p>
              <a:p>
                <a:pPr lvl="2"/>
                <a:r>
                  <a:rPr lang="en-US" dirty="0"/>
                  <a:t>Provides angle reference (</a:t>
                </a:r>
                <a14:m>
                  <m:oMath xmlns:m="http://schemas.openxmlformats.org/officeDocument/2006/math">
                    <m:r>
                      <a:rPr lang="en-US" smtClean="0">
                        <a:latin typeface="Cambria Math" panose="02040503050406030204" pitchFamily="18" charset="0"/>
                      </a:rPr>
                      <m:t>𝜃</m:t>
                    </m:r>
                    <m:r>
                      <a:rPr lang="en-US" smtClean="0">
                        <a:latin typeface="Cambria Math" panose="02040503050406030204" pitchFamily="18" charset="0"/>
                      </a:rPr>
                      <m:t>=0</m:t>
                    </m:r>
                  </m:oMath>
                </a14:m>
                <a:r>
                  <a:rPr lang="en-US" dirty="0"/>
                  <a:t>) and picks up the slack P</a:t>
                </a:r>
              </a:p>
              <a:p>
                <a:pPr lvl="1"/>
                <a:r>
                  <a:rPr lang="en-US" dirty="0"/>
                  <a:t>Generator (PV) bus</a:t>
                </a:r>
              </a:p>
              <a:p>
                <a:pPr lvl="2"/>
                <a:r>
                  <a:rPr lang="en-US" dirty="0"/>
                  <a:t>Other generators (5-10% of buses in a large system)</a:t>
                </a:r>
              </a:p>
              <a:p>
                <a:pPr lvl="2"/>
                <a:r>
                  <a:rPr lang="en-US" dirty="0"/>
                  <a:t>Assume generator is controlling power output and voltage</a:t>
                </a:r>
              </a:p>
              <a:p>
                <a:pPr lvl="2"/>
                <a:r>
                  <a:rPr lang="en-US" dirty="0"/>
                  <a:t>Known: </a:t>
                </a:r>
                <a14:m>
                  <m:oMath xmlns:m="http://schemas.openxmlformats.org/officeDocument/2006/math">
                    <m:r>
                      <a:rPr lang="en-US" smtClean="0">
                        <a:latin typeface="Cambria Math" panose="02040503050406030204" pitchFamily="18" charset="0"/>
                      </a:rPr>
                      <m:t>𝑉</m:t>
                    </m:r>
                  </m:oMath>
                </a14:m>
                <a:r>
                  <a:rPr lang="en-US" dirty="0"/>
                  <a:t> and </a:t>
                </a:r>
                <a14:m>
                  <m:oMath xmlns:m="http://schemas.openxmlformats.org/officeDocument/2006/math">
                    <m:r>
                      <a:rPr lang="en-US" smtClean="0">
                        <a:latin typeface="Cambria Math" panose="02040503050406030204" pitchFamily="18" charset="0"/>
                      </a:rPr>
                      <m:t>𝑃</m:t>
                    </m:r>
                  </m:oMath>
                </a14:m>
                <a:r>
                  <a:rPr lang="en-US" dirty="0"/>
                  <a:t>, Unknown: </a:t>
                </a:r>
                <a14:m>
                  <m:oMath xmlns:m="http://schemas.openxmlformats.org/officeDocument/2006/math">
                    <m:r>
                      <a:rPr lang="en-US" smtClean="0">
                        <a:latin typeface="Cambria Math" panose="02040503050406030204" pitchFamily="18" charset="0"/>
                      </a:rPr>
                      <m:t>𝜃</m:t>
                    </m:r>
                  </m:oMath>
                </a14:m>
                <a:r>
                  <a:rPr lang="en-US" dirty="0"/>
                  <a:t> and </a:t>
                </a:r>
                <a14:m>
                  <m:oMath xmlns:m="http://schemas.openxmlformats.org/officeDocument/2006/math">
                    <m:r>
                      <a:rPr lang="en-US" smtClean="0">
                        <a:latin typeface="Cambria Math" panose="02040503050406030204" pitchFamily="18" charset="0"/>
                      </a:rPr>
                      <m:t>𝑄</m:t>
                    </m:r>
                  </m:oMath>
                </a14:m>
                <a:endParaRPr lang="en-US" dirty="0"/>
              </a:p>
            </p:txBody>
          </p:sp>
        </mc:Choice>
        <mc:Fallback xmlns="">
          <p:sp>
            <p:nvSpPr>
              <p:cNvPr id="3" name="Content Placeholder 2">
                <a:extLst>
                  <a:ext uri="{FF2B5EF4-FFF2-40B4-BE49-F238E27FC236}">
                    <a16:creationId xmlns:a16="http://schemas.microsoft.com/office/drawing/2014/main" id="{76B3CC51-7C1D-4AB5-A17D-7847ADB79D79}"/>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824" b="-2706"/>
                </a:stretch>
              </a:blipFill>
            </p:spPr>
            <p:txBody>
              <a:bodyPr/>
              <a:lstStyle/>
              <a:p>
                <a:r>
                  <a:rPr lang="en-US">
                    <a:noFill/>
                  </a:rPr>
                  <a:t> </a:t>
                </a:r>
              </a:p>
            </p:txBody>
          </p:sp>
        </mc:Fallback>
      </mc:AlternateContent>
    </p:spTree>
    <p:extLst>
      <p:ext uri="{BB962C8B-B14F-4D97-AF65-F5344CB8AC3E}">
        <p14:creationId xmlns:p14="http://schemas.microsoft.com/office/powerpoint/2010/main" val="98376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4A3B-A643-4AF0-A612-979967042863}"/>
              </a:ext>
            </a:extLst>
          </p:cNvPr>
          <p:cNvSpPr>
            <a:spLocks noGrp="1"/>
          </p:cNvSpPr>
          <p:nvPr>
            <p:ph type="title"/>
          </p:nvPr>
        </p:nvSpPr>
        <p:spPr/>
        <p:txBody>
          <a:bodyPr/>
          <a:lstStyle/>
          <a:p>
            <a:r>
              <a:rPr lang="en-US"/>
              <a:t>Newton-Raphson Power Flow Procedure</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50EFB0-835B-4B52-BC09-1B55F8BBBB77}"/>
                  </a:ext>
                </a:extLst>
              </p:cNvPr>
              <p:cNvSpPr>
                <a:spLocks noGrp="1"/>
              </p:cNvSpPr>
              <p:nvPr>
                <p:ph type="body" sz="quarter" idx="10"/>
              </p:nvPr>
            </p:nvSpPr>
            <p:spPr/>
            <p:txBody>
              <a:bodyPr/>
              <a:lstStyle/>
              <a:p>
                <a:pPr>
                  <a:buFont typeface="+mj-lt"/>
                  <a:buAutoNum type="arabicPeriod"/>
                </a:pPr>
                <a:r>
                  <a:rPr lang="en-US" dirty="0"/>
                  <a:t>Build the Y-bus matrix</a:t>
                </a:r>
              </a:p>
              <a:p>
                <a:pPr>
                  <a:buFont typeface="+mj-lt"/>
                  <a:buAutoNum type="arabicPeriod"/>
                </a:pPr>
                <a:r>
                  <a:rPr lang="en-US" dirty="0"/>
                  <a:t>Write the list of variables and power balance equations</a:t>
                </a:r>
              </a:p>
              <a:p>
                <a:pPr>
                  <a:buFont typeface="+mj-lt"/>
                  <a:buAutoNum type="arabicPeriod"/>
                </a:pPr>
                <a:r>
                  <a:rPr lang="en-US" dirty="0"/>
                  <a:t>Make the power flow Jacobian</a:t>
                </a:r>
              </a:p>
              <a:p>
                <a:pPr>
                  <a:buFont typeface="+mj-lt"/>
                  <a:buAutoNum type="arabicPeriod"/>
                </a:pPr>
                <a:r>
                  <a:rPr lang="en-US" dirty="0"/>
                  <a:t>Make an initial guess of </a:t>
                </a:r>
                <a14:m>
                  <m:oMath xmlns:m="http://schemas.openxmlformats.org/officeDocument/2006/math">
                    <m:r>
                      <a:rPr lang="en-US" smtClean="0"/>
                      <m:t>𝐱</m:t>
                    </m:r>
                  </m:oMath>
                </a14:m>
                <a:endParaRPr lang="en-US" dirty="0"/>
              </a:p>
              <a:p>
                <a:pPr>
                  <a:buFont typeface="+mj-lt"/>
                  <a:buAutoNum type="arabicPeriod"/>
                </a:pPr>
                <a:r>
                  <a:rPr lang="en-US" dirty="0"/>
                  <a:t>While </a:t>
                </a:r>
                <a14:m>
                  <m:oMath xmlns:m="http://schemas.openxmlformats.org/officeDocument/2006/math">
                    <m:d>
                      <m:dPr>
                        <m:begChr m:val="‖"/>
                        <m:endChr m:val="‖"/>
                        <m:ctrlPr>
                          <a:rPr lang="en-US" smtClean="0"/>
                        </m:ctrlPr>
                      </m:dPr>
                      <m:e>
                        <m:r>
                          <a:rPr lang="en-US" smtClean="0"/>
                          <m:t>𝐟</m:t>
                        </m:r>
                        <m:d>
                          <m:dPr>
                            <m:ctrlPr>
                              <a:rPr lang="en-US" smtClean="0"/>
                            </m:ctrlPr>
                          </m:dPr>
                          <m:e>
                            <m:sSup>
                              <m:sSupPr>
                                <m:ctrlPr>
                                  <a:rPr lang="en-US" smtClean="0"/>
                                </m:ctrlPr>
                              </m:sSupPr>
                              <m:e>
                                <m:r>
                                  <a:rPr lang="en-US" smtClean="0"/>
                                  <m:t>𝐱</m:t>
                                </m:r>
                              </m:e>
                              <m:sup>
                                <m:d>
                                  <m:dPr>
                                    <m:ctrlPr>
                                      <a:rPr lang="en-US" smtClean="0"/>
                                    </m:ctrlPr>
                                  </m:dPr>
                                  <m:e>
                                    <m:r>
                                      <a:rPr lang="en-US" smtClean="0"/>
                                      <m:t>𝜈</m:t>
                                    </m:r>
                                  </m:e>
                                </m:d>
                              </m:sup>
                            </m:sSup>
                          </m:e>
                        </m:d>
                      </m:e>
                    </m:d>
                    <m:r>
                      <a:rPr lang="en-US" smtClean="0"/>
                      <m:t>&gt;</m:t>
                    </m:r>
                    <m:r>
                      <a:rPr lang="en-US" smtClean="0"/>
                      <m:t>𝜖</m:t>
                    </m:r>
                  </m:oMath>
                </a14:m>
                <a:endParaRPr lang="en-US" dirty="0"/>
              </a:p>
              <a:p>
                <a:pPr marL="457200" lvl="1" indent="0">
                  <a:buNone/>
                </a:pPr>
                <a:r>
                  <a:rPr lang="en-US" dirty="0"/>
                  <a:t>	</a:t>
                </a:r>
                <a14:m>
                  <m:oMath xmlns:m="http://schemas.openxmlformats.org/officeDocument/2006/math">
                    <m:sSup>
                      <m:sSupPr>
                        <m:ctrlPr>
                          <a:rPr lang="en-US" smtClean="0"/>
                        </m:ctrlPr>
                      </m:sSupPr>
                      <m:e>
                        <m:r>
                          <a:rPr lang="en-US"/>
                          <m:t>𝐱</m:t>
                        </m:r>
                      </m:e>
                      <m:sup>
                        <m:r>
                          <a:rPr lang="en-US"/>
                          <m:t>(</m:t>
                        </m:r>
                        <m:r>
                          <a:rPr lang="en-US"/>
                          <m:t>𝑣</m:t>
                        </m:r>
                        <m:r>
                          <a:rPr lang="en-US"/>
                          <m:t>+1)</m:t>
                        </m:r>
                      </m:sup>
                    </m:sSup>
                    <m:r>
                      <a:rPr lang="en-US"/>
                      <m:t>	=	</m:t>
                    </m:r>
                    <m:sSup>
                      <m:sSupPr>
                        <m:ctrlPr>
                          <a:rPr lang="en-US"/>
                        </m:ctrlPr>
                      </m:sSupPr>
                      <m:e>
                        <m:r>
                          <a:rPr lang="en-US"/>
                          <m:t>𝐱</m:t>
                        </m:r>
                      </m:e>
                      <m:sup>
                        <m:r>
                          <a:rPr lang="en-US"/>
                          <m:t>(</m:t>
                        </m:r>
                        <m:r>
                          <a:rPr lang="en-US"/>
                          <m:t>𝑣</m:t>
                        </m:r>
                        <m:r>
                          <a:rPr lang="en-US"/>
                          <m:t>)</m:t>
                        </m:r>
                      </m:sup>
                    </m:sSup>
                    <m:r>
                      <a:rPr lang="en-US"/>
                      <m:t>−</m:t>
                    </m:r>
                    <m:r>
                      <a:rPr lang="en-US"/>
                      <m:t>𝐉</m:t>
                    </m:r>
                    <m:r>
                      <a:rPr lang="en-US"/>
                      <m:t>(</m:t>
                    </m:r>
                    <m:sSup>
                      <m:sSupPr>
                        <m:ctrlPr>
                          <a:rPr lang="en-US"/>
                        </m:ctrlPr>
                      </m:sSupPr>
                      <m:e>
                        <m:r>
                          <a:rPr lang="en-US"/>
                          <m:t>𝐱</m:t>
                        </m:r>
                      </m:e>
                      <m:sup>
                        <m:d>
                          <m:dPr>
                            <m:ctrlPr>
                              <a:rPr lang="en-US"/>
                            </m:ctrlPr>
                          </m:dPr>
                          <m:e>
                            <m:r>
                              <a:rPr lang="en-US"/>
                              <m:t>𝑣</m:t>
                            </m:r>
                          </m:e>
                        </m:d>
                      </m:sup>
                    </m:sSup>
                    <m:sSup>
                      <m:sSupPr>
                        <m:ctrlPr>
                          <a:rPr lang="en-US"/>
                        </m:ctrlPr>
                      </m:sSupPr>
                      <m:e>
                        <m:r>
                          <a:rPr lang="en-US"/>
                          <m:t>)</m:t>
                        </m:r>
                      </m:e>
                      <m:sup>
                        <m:r>
                          <a:rPr lang="en-US"/>
                          <m:t>−1</m:t>
                        </m:r>
                      </m:sup>
                    </m:sSup>
                    <m:r>
                      <a:rPr lang="en-US"/>
                      <m:t>𝐟</m:t>
                    </m:r>
                    <m:r>
                      <a:rPr lang="en-US"/>
                      <m:t>(</m:t>
                    </m:r>
                    <m:sSup>
                      <m:sSupPr>
                        <m:ctrlPr>
                          <a:rPr lang="en-US"/>
                        </m:ctrlPr>
                      </m:sSupPr>
                      <m:e>
                        <m:r>
                          <a:rPr lang="en-US"/>
                          <m:t>𝐱</m:t>
                        </m:r>
                      </m:e>
                      <m:sup>
                        <m:d>
                          <m:dPr>
                            <m:ctrlPr>
                              <a:rPr lang="en-US"/>
                            </m:ctrlPr>
                          </m:dPr>
                          <m:e>
                            <m:r>
                              <a:rPr lang="en-US"/>
                              <m:t>𝑣</m:t>
                            </m:r>
                          </m:e>
                        </m:d>
                      </m:sup>
                    </m:sSup>
                    <m:r>
                      <a:rPr lang="en-US"/>
                      <m:t>)</m:t>
                    </m:r>
                  </m:oMath>
                </a14:m>
                <a:r>
                  <a:rPr lang="en-US" dirty="0"/>
                  <a:t> </a:t>
                </a:r>
              </a:p>
              <a:p>
                <a:pPr marL="0" indent="0">
                  <a:buNone/>
                </a:pPr>
                <a:r>
                  <a:rPr lang="en-US" dirty="0"/>
                  <a:t>		</a:t>
                </a:r>
                <a14:m>
                  <m:oMath xmlns:m="http://schemas.openxmlformats.org/officeDocument/2006/math">
                    <m:r>
                      <a:rPr lang="en-US" smtClean="0"/>
                      <m:t>𝑣</m:t>
                    </m:r>
                    <m:r>
                      <a:rPr lang="en-US" smtClean="0"/>
                      <m:t>		=	</m:t>
                    </m:r>
                    <m:r>
                      <a:rPr lang="en-US" smtClean="0"/>
                      <m:t>𝑣</m:t>
                    </m:r>
                    <m:r>
                      <a:rPr lang="en-US" smtClean="0"/>
                      <m:t>+1</m:t>
                    </m:r>
                  </m:oMath>
                </a14:m>
                <a:r>
                  <a:rPr lang="en-US" dirty="0"/>
                  <a:t> </a:t>
                </a:r>
              </a:p>
              <a:p>
                <a:pPr marL="914400" lvl="1" indent="-457200">
                  <a:buFont typeface="+mj-lt"/>
                  <a:buAutoNum type="arabicPeriod"/>
                </a:pPr>
                <a:endParaRPr lang="en-US" dirty="0"/>
              </a:p>
              <a:p>
                <a:pPr marL="914400" lvl="1" indent="-457200">
                  <a:buFont typeface="+mj-lt"/>
                  <a:buAutoNum type="arabicPeriod"/>
                </a:pPr>
                <a:endParaRPr lang="en-US" dirty="0"/>
              </a:p>
            </p:txBody>
          </p:sp>
        </mc:Choice>
        <mc:Fallback>
          <p:sp>
            <p:nvSpPr>
              <p:cNvPr id="3" name="Content Placeholder 2">
                <a:extLst>
                  <a:ext uri="{FF2B5EF4-FFF2-40B4-BE49-F238E27FC236}">
                    <a16:creationId xmlns:a16="http://schemas.microsoft.com/office/drawing/2014/main" id="{1550EFB0-835B-4B52-BC09-1B55F8BBBB7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783" t="-8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333C881-6E0B-4FF1-B85C-55C4292892C4}"/>
                  </a:ext>
                </a:extLst>
              </p:cNvPr>
              <p:cNvSpPr txBox="1"/>
              <p:nvPr/>
            </p:nvSpPr>
            <p:spPr>
              <a:xfrm>
                <a:off x="5687292" y="3657600"/>
                <a:ext cx="6276108" cy="1604670"/>
              </a:xfrm>
              <a:prstGeom prst="rect">
                <a:avLst/>
              </a:prstGeom>
              <a:noFill/>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000000"/>
                              </a:solidFill>
                              <a:latin typeface="Cambria Math" panose="02040503050406030204" pitchFamily="18" charset="0"/>
                            </a:rPr>
                          </m:ctrlPr>
                        </m:sSubPr>
                        <m:e>
                          <m:r>
                            <m:rPr>
                              <m:sty m:val="p"/>
                            </m:rPr>
                            <a:rPr lang="en-US" sz="1800" i="0">
                              <a:solidFill>
                                <a:srgbClr val="000000"/>
                              </a:solidFill>
                              <a:latin typeface="Cambria Math" panose="02040503050406030204" pitchFamily="18" charset="0"/>
                            </a:rPr>
                            <m:t>P</m:t>
                          </m:r>
                        </m:e>
                        <m:sub>
                          <m:r>
                            <m:rPr>
                              <m:sty m:val="p"/>
                            </m:rPr>
                            <a:rPr lang="en-US" sz="1800" i="0">
                              <a:solidFill>
                                <a:srgbClr val="000000"/>
                              </a:solidFill>
                              <a:latin typeface="Cambria Math" panose="02040503050406030204" pitchFamily="18" charset="0"/>
                            </a:rPr>
                            <m:t>i</m:t>
                          </m:r>
                        </m:sub>
                      </m:sSub>
                      <m:r>
                        <a:rPr lang="en-US" sz="1800" i="1">
                          <a:solidFill>
                            <a:srgbClr val="000000"/>
                          </a:solidFill>
                          <a:latin typeface="Cambria Math" panose="02040503050406030204" pitchFamily="18" charset="0"/>
                        </a:rPr>
                        <m:t>	=	</m:t>
                      </m:r>
                      <m:nary>
                        <m:naryPr>
                          <m:chr m:val="∑"/>
                          <m:ctrlPr>
                            <a:rPr lang="en-US" sz="1800" i="1">
                              <a:solidFill>
                                <a:srgbClr val="000000"/>
                              </a:solidFill>
                              <a:latin typeface="Cambria Math" panose="02040503050406030204" pitchFamily="18" charset="0"/>
                            </a:rPr>
                          </m:ctrlPr>
                        </m:naryPr>
                        <m:sub>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=1</m:t>
                          </m:r>
                        </m:sub>
                        <m:sup>
                          <m:r>
                            <a:rPr lang="en-US" sz="1800" i="1">
                              <a:solidFill>
                                <a:srgbClr val="000000"/>
                              </a:solidFill>
                              <a:latin typeface="Cambria Math" panose="02040503050406030204" pitchFamily="18" charset="0"/>
                            </a:rPr>
                            <m:t>𝑛</m:t>
                          </m:r>
                        </m:sup>
                        <m:e>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𝑉</m:t>
                                  </m:r>
                                </m:e>
                                <m:sub>
                                  <m:r>
                                    <a:rPr lang="en-US" sz="1800" i="1">
                                      <a:solidFill>
                                        <a:srgbClr val="000000"/>
                                      </a:solidFill>
                                      <a:latin typeface="Cambria Math" panose="02040503050406030204" pitchFamily="18" charset="0"/>
                                    </a:rPr>
                                    <m:t>𝑖</m:t>
                                  </m:r>
                                </m:sub>
                              </m:sSub>
                            </m:e>
                          </m:d>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𝑉</m:t>
                                  </m:r>
                                </m:e>
                                <m:sub>
                                  <m:r>
                                    <a:rPr lang="en-US" sz="1800" i="1">
                                      <a:solidFill>
                                        <a:srgbClr val="000000"/>
                                      </a:solidFill>
                                      <a:latin typeface="Cambria Math" panose="02040503050406030204" pitchFamily="18" charset="0"/>
                                    </a:rPr>
                                    <m:t>𝑘</m:t>
                                  </m:r>
                                </m:sub>
                              </m:sSub>
                            </m:e>
                          </m:d>
                        </m:e>
                      </m:nary>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𝑔</m:t>
                          </m:r>
                        </m:e>
                        <m:sub>
                          <m:r>
                            <a:rPr lang="en-US" sz="1800" i="1">
                              <a:solidFill>
                                <a:srgbClr val="000000"/>
                              </a:solidFill>
                              <a:latin typeface="Cambria Math" panose="02040503050406030204" pitchFamily="18" charset="0"/>
                            </a:rPr>
                            <m:t>𝑖𝑘</m:t>
                          </m:r>
                        </m:sub>
                      </m:sSub>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cos</m:t>
                          </m:r>
                        </m:fNa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𝜃</m:t>
                              </m:r>
                            </m:e>
                            <m:sub>
                              <m:r>
                                <a:rPr lang="en-US" sz="1800" i="1">
                                  <a:solidFill>
                                    <a:srgbClr val="000000"/>
                                  </a:solidFill>
                                  <a:latin typeface="Cambria Math" panose="02040503050406030204" pitchFamily="18" charset="0"/>
                                </a:rPr>
                                <m:t>𝑖𝑘</m:t>
                              </m:r>
                            </m:sub>
                          </m:sSub>
                        </m:e>
                      </m:func>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𝑏</m:t>
                          </m:r>
                        </m:e>
                        <m:sub>
                          <m:r>
                            <a:rPr lang="en-US" sz="1800" i="1">
                              <a:solidFill>
                                <a:srgbClr val="000000"/>
                              </a:solidFill>
                              <a:latin typeface="Cambria Math" panose="02040503050406030204" pitchFamily="18" charset="0"/>
                            </a:rPr>
                            <m:t>𝑖𝑘</m:t>
                          </m:r>
                        </m:sub>
                      </m:sSub>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sin</m:t>
                          </m:r>
                        </m:fNa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𝜃</m:t>
                              </m:r>
                            </m:e>
                            <m:sub>
                              <m:r>
                                <a:rPr lang="en-US" sz="1800" i="1">
                                  <a:solidFill>
                                    <a:srgbClr val="000000"/>
                                  </a:solidFill>
                                  <a:latin typeface="Cambria Math" panose="02040503050406030204" pitchFamily="18" charset="0"/>
                                </a:rPr>
                                <m:t>𝑖𝑘</m:t>
                              </m:r>
                            </m:sub>
                          </m:sSub>
                        </m:e>
                      </m:func>
                      <m:r>
                        <a:rPr lang="en-US" sz="180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𝐺𝑖</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𝐷𝑖</m:t>
                          </m:r>
                        </m:sub>
                      </m:sSub>
                    </m:oMath>
                    <m:oMath xmlns:m="http://schemas.openxmlformats.org/officeDocument/2006/math">
                      <m:sSub>
                        <m:sSubPr>
                          <m:ctrlPr>
                            <a:rPr lang="en-US" sz="1800" i="1">
                              <a:solidFill>
                                <a:srgbClr val="000000"/>
                              </a:solidFill>
                              <a:latin typeface="Cambria Math" panose="02040503050406030204" pitchFamily="18" charset="0"/>
                            </a:rPr>
                          </m:ctrlPr>
                        </m:sSubPr>
                        <m:e>
                          <m:r>
                            <m:rPr>
                              <m:sty m:val="p"/>
                            </m:rPr>
                            <a:rPr lang="en-US" sz="1800" i="0">
                              <a:solidFill>
                                <a:srgbClr val="000000"/>
                              </a:solidFill>
                              <a:latin typeface="Cambria Math" panose="02040503050406030204" pitchFamily="18" charset="0"/>
                            </a:rPr>
                            <m:t>Q</m:t>
                          </m:r>
                        </m:e>
                        <m:sub>
                          <m:r>
                            <m:rPr>
                              <m:sty m:val="p"/>
                            </m:rPr>
                            <a:rPr lang="en-US" sz="1800" i="0">
                              <a:solidFill>
                                <a:srgbClr val="000000"/>
                              </a:solidFill>
                              <a:latin typeface="Cambria Math" panose="02040503050406030204" pitchFamily="18" charset="0"/>
                            </a:rPr>
                            <m:t>i</m:t>
                          </m:r>
                        </m:sub>
                      </m:sSub>
                      <m:r>
                        <a:rPr lang="en-US" sz="1800" i="1">
                          <a:solidFill>
                            <a:srgbClr val="000000"/>
                          </a:solidFill>
                          <a:latin typeface="Cambria Math" panose="02040503050406030204" pitchFamily="18" charset="0"/>
                        </a:rPr>
                        <m:t>	=	</m:t>
                      </m:r>
                      <m:nary>
                        <m:naryPr>
                          <m:chr m:val="∑"/>
                          <m:ctrlPr>
                            <a:rPr lang="en-US" sz="1800" i="1">
                              <a:solidFill>
                                <a:srgbClr val="000000"/>
                              </a:solidFill>
                              <a:latin typeface="Cambria Math" panose="02040503050406030204" pitchFamily="18" charset="0"/>
                            </a:rPr>
                          </m:ctrlPr>
                        </m:naryPr>
                        <m:sub>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=1</m:t>
                          </m:r>
                        </m:sub>
                        <m:sup>
                          <m:r>
                            <a:rPr lang="en-US" sz="1800" i="1">
                              <a:solidFill>
                                <a:srgbClr val="000000"/>
                              </a:solidFill>
                              <a:latin typeface="Cambria Math" panose="02040503050406030204" pitchFamily="18" charset="0"/>
                            </a:rPr>
                            <m:t>𝑛</m:t>
                          </m:r>
                        </m:sup>
                        <m:e>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𝑉</m:t>
                                  </m:r>
                                </m:e>
                                <m:sub>
                                  <m:r>
                                    <a:rPr lang="en-US" sz="1800" i="1">
                                      <a:solidFill>
                                        <a:srgbClr val="000000"/>
                                      </a:solidFill>
                                      <a:latin typeface="Cambria Math" panose="02040503050406030204" pitchFamily="18" charset="0"/>
                                    </a:rPr>
                                    <m:t>𝑖</m:t>
                                  </m:r>
                                </m:sub>
                              </m:sSub>
                            </m:e>
                          </m:d>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𝑉</m:t>
                                  </m:r>
                                </m:e>
                                <m:sub>
                                  <m:r>
                                    <a:rPr lang="en-US" sz="1800" i="1">
                                      <a:solidFill>
                                        <a:srgbClr val="000000"/>
                                      </a:solidFill>
                                      <a:latin typeface="Cambria Math" panose="02040503050406030204" pitchFamily="18" charset="0"/>
                                    </a:rPr>
                                    <m:t>𝑘</m:t>
                                  </m:r>
                                </m:sub>
                              </m:sSub>
                            </m:e>
                          </m:d>
                        </m:e>
                      </m:nary>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𝑔</m:t>
                          </m:r>
                        </m:e>
                        <m:sub>
                          <m:r>
                            <a:rPr lang="en-US" sz="1800" i="1">
                              <a:solidFill>
                                <a:srgbClr val="000000"/>
                              </a:solidFill>
                              <a:latin typeface="Cambria Math" panose="02040503050406030204" pitchFamily="18" charset="0"/>
                            </a:rPr>
                            <m:t>𝑖𝑘</m:t>
                          </m:r>
                        </m:sub>
                      </m:sSub>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sin</m:t>
                          </m:r>
                        </m:fNa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𝜃</m:t>
                              </m:r>
                            </m:e>
                            <m:sub>
                              <m:r>
                                <a:rPr lang="en-US" sz="1800" i="1">
                                  <a:solidFill>
                                    <a:srgbClr val="000000"/>
                                  </a:solidFill>
                                  <a:latin typeface="Cambria Math" panose="02040503050406030204" pitchFamily="18" charset="0"/>
                                </a:rPr>
                                <m:t>𝑖𝑘</m:t>
                              </m:r>
                            </m:sub>
                          </m:sSub>
                        </m:e>
                      </m:func>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𝑏</m:t>
                          </m:r>
                        </m:e>
                        <m:sub>
                          <m:r>
                            <a:rPr lang="en-US" sz="1800" i="1">
                              <a:solidFill>
                                <a:srgbClr val="000000"/>
                              </a:solidFill>
                              <a:latin typeface="Cambria Math" panose="02040503050406030204" pitchFamily="18" charset="0"/>
                            </a:rPr>
                            <m:t>𝑖𝑘</m:t>
                          </m:r>
                        </m:sub>
                      </m:sSub>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cos</m:t>
                          </m:r>
                        </m:fNa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𝜃</m:t>
                              </m:r>
                            </m:e>
                            <m:sub>
                              <m:r>
                                <a:rPr lang="en-US" sz="1800" i="1">
                                  <a:solidFill>
                                    <a:srgbClr val="000000"/>
                                  </a:solidFill>
                                  <a:latin typeface="Cambria Math" panose="02040503050406030204" pitchFamily="18" charset="0"/>
                                </a:rPr>
                                <m:t>𝑖𝑘</m:t>
                              </m:r>
                            </m:sub>
                          </m:sSub>
                        </m:e>
                      </m:func>
                      <m:r>
                        <a:rPr lang="en-US" sz="180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𝑄</m:t>
                          </m:r>
                        </m:e>
                        <m:sub>
                          <m:r>
                            <a:rPr lang="en-US" sz="1800" i="1">
                              <a:solidFill>
                                <a:srgbClr val="000000"/>
                              </a:solidFill>
                              <a:latin typeface="Cambria Math" panose="02040503050406030204" pitchFamily="18" charset="0"/>
                            </a:rPr>
                            <m:t>𝐺𝑖</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𝑄</m:t>
                          </m:r>
                        </m:e>
                        <m:sub>
                          <m:r>
                            <a:rPr lang="en-US" sz="1800" i="1">
                              <a:solidFill>
                                <a:srgbClr val="000000"/>
                              </a:solidFill>
                              <a:latin typeface="Cambria Math" panose="02040503050406030204" pitchFamily="18" charset="0"/>
                            </a:rPr>
                            <m:t>𝐷𝑖</m:t>
                          </m:r>
                        </m:sub>
                      </m:sSub>
                    </m:oMath>
                  </m:oMathPara>
                </a14:m>
                <a:endParaRPr lang="en-US" sz="1800" dirty="0"/>
              </a:p>
            </p:txBody>
          </p:sp>
        </mc:Choice>
        <mc:Fallback>
          <p:sp>
            <p:nvSpPr>
              <p:cNvPr id="4" name="TextBox 3">
                <a:extLst>
                  <a:ext uri="{FF2B5EF4-FFF2-40B4-BE49-F238E27FC236}">
                    <a16:creationId xmlns:a16="http://schemas.microsoft.com/office/drawing/2014/main" id="{6333C881-6E0B-4FF1-B85C-55C4292892C4}"/>
                  </a:ext>
                </a:extLst>
              </p:cNvPr>
              <p:cNvSpPr txBox="1">
                <a:spLocks noRot="1" noChangeAspect="1" noMove="1" noResize="1" noEditPoints="1" noAdjustHandles="1" noChangeArrowheads="1" noChangeShapeType="1" noTextEdit="1"/>
              </p:cNvSpPr>
              <p:nvPr/>
            </p:nvSpPr>
            <p:spPr>
              <a:xfrm>
                <a:off x="5687292" y="3657600"/>
                <a:ext cx="6276108" cy="1604670"/>
              </a:xfrm>
              <a:prstGeom prst="rect">
                <a:avLst/>
              </a:prstGeom>
              <a:blipFill>
                <a:blip r:embed="rId3"/>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953630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DACF-3567-46F5-8E1A-FFBB1D45FCD2}"/>
              </a:ext>
            </a:extLst>
          </p:cNvPr>
          <p:cNvSpPr>
            <a:spLocks noGrp="1"/>
          </p:cNvSpPr>
          <p:nvPr>
            <p:ph type="title"/>
          </p:nvPr>
        </p:nvSpPr>
        <p:spPr/>
        <p:txBody>
          <a:bodyPr/>
          <a:lstStyle/>
          <a:p>
            <a:r>
              <a:rPr lang="en-US"/>
              <a:t>Solution to Practice Problem 3</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6F023B6-2733-439F-A16B-278AC5481C02}"/>
                  </a:ext>
                </a:extLst>
              </p:cNvPr>
              <p:cNvSpPr>
                <a:spLocks noGrp="1"/>
              </p:cNvSpPr>
              <p:nvPr>
                <p:ph type="body" sz="quarter" idx="10"/>
              </p:nvPr>
            </p:nvSpPr>
            <p:spPr>
              <a:xfrm>
                <a:off x="228600" y="1295400"/>
                <a:ext cx="11353800" cy="5181600"/>
              </a:xfrm>
            </p:spPr>
            <p:txBody>
              <a:bodyPr/>
              <a:lstStyle/>
              <a:p>
                <a:pPr marL="0" indent="0">
                  <a:buNone/>
                </a:pPr>
                <a14:m>
                  <m:oMath xmlns:m="http://schemas.openxmlformats.org/officeDocument/2006/math">
                    <m:sSub>
                      <m:sSubPr>
                        <m:ctrlPr>
                          <a:rPr lang="en-US" smtClean="0"/>
                        </m:ctrlPr>
                      </m:sSubPr>
                      <m:e>
                        <m:r>
                          <a:rPr lang="en-US"/>
                          <m:t>𝑌</m:t>
                        </m:r>
                      </m:e>
                      <m:sub>
                        <m:r>
                          <a:rPr lang="en-US"/>
                          <m:t>𝑏𝑢𝑠</m:t>
                        </m:r>
                      </m:sub>
                    </m:sSub>
                    <m:r>
                      <a:rPr lang="en-US"/>
                      <m:t>=</m:t>
                    </m:r>
                    <m:d>
                      <m:dPr>
                        <m:begChr m:val="["/>
                        <m:endChr m:val="]"/>
                        <m:ctrlPr>
                          <a:rPr lang="en-US"/>
                        </m:ctrlPr>
                      </m:dPr>
                      <m:e>
                        <m:m>
                          <m:mPr>
                            <m:mcs>
                              <m:mc>
                                <m:mcPr>
                                  <m:count m:val="2"/>
                                  <m:mcJc m:val="center"/>
                                </m:mcPr>
                              </m:mc>
                            </m:mcs>
                            <m:ctrlPr>
                              <a:rPr lang="en-US"/>
                            </m:ctrlPr>
                          </m:mPr>
                          <m:mr>
                            <m:e>
                              <m:r>
                                <a:rPr lang="en-US"/>
                                <m:t>−</m:t>
                              </m:r>
                              <m:r>
                                <a:rPr lang="en-US"/>
                                <m:t>𝑗</m:t>
                              </m:r>
                              <m:r>
                                <a:rPr lang="en-US"/>
                                <m:t>16</m:t>
                              </m:r>
                            </m:e>
                            <m:e>
                              <m:r>
                                <a:rPr lang="en-US"/>
                                <m:t>𝑗</m:t>
                              </m:r>
                              <m:r>
                                <a:rPr lang="en-US"/>
                                <m:t>16</m:t>
                              </m:r>
                            </m:e>
                          </m:mr>
                          <m:mr>
                            <m:e>
                              <m:r>
                                <a:rPr lang="en-US"/>
                                <m:t>𝑗</m:t>
                              </m:r>
                              <m:r>
                                <a:rPr lang="en-US"/>
                                <m:t>16</m:t>
                              </m:r>
                            </m:e>
                            <m:e>
                              <m:r>
                                <a:rPr lang="en-US"/>
                                <m:t>−</m:t>
                              </m:r>
                              <m:r>
                                <a:rPr lang="en-US"/>
                                <m:t>𝑗</m:t>
                              </m:r>
                              <m:r>
                                <a:rPr lang="en-US"/>
                                <m:t>16</m:t>
                              </m:r>
                            </m:e>
                          </m:mr>
                        </m:m>
                      </m:e>
                    </m:d>
                  </m:oMath>
                </a14:m>
                <a:r>
                  <a:rPr lang="en-US" dirty="0"/>
                  <a:t> </a:t>
                </a:r>
              </a:p>
              <a:p>
                <a:pPr marL="0" indent="0">
                  <a:buNone/>
                </a:pPr>
                <a14:m>
                  <m:oMath xmlns:m="http://schemas.openxmlformats.org/officeDocument/2006/math">
                    <m:sSub>
                      <m:sSubPr>
                        <m:ctrlPr>
                          <a:rPr lang="en-US"/>
                        </m:ctrlPr>
                      </m:sSubPr>
                      <m:e>
                        <m:r>
                          <a:rPr lang="en-US"/>
                          <m:t>𝑃</m:t>
                        </m:r>
                      </m:e>
                      <m:sub>
                        <m:r>
                          <a:rPr lang="en-US"/>
                          <m:t>2</m:t>
                        </m:r>
                      </m:sub>
                    </m:sSub>
                    <m:r>
                      <a:rPr lang="en-US"/>
                      <m:t>=</m:t>
                    </m:r>
                    <m:d>
                      <m:dPr>
                        <m:ctrlPr>
                          <a:rPr lang="en-US"/>
                        </m:ctrlPr>
                      </m:dPr>
                      <m:e>
                        <m:r>
                          <a:rPr lang="en-US"/>
                          <m:t>1.06</m:t>
                        </m:r>
                      </m:e>
                    </m:d>
                    <m:sSub>
                      <m:sSubPr>
                        <m:ctrlPr>
                          <a:rPr lang="en-US"/>
                        </m:ctrlPr>
                      </m:sSubPr>
                      <m:e>
                        <m:r>
                          <a:rPr lang="en-US"/>
                          <m:t>𝑉</m:t>
                        </m:r>
                      </m:e>
                      <m:sub>
                        <m:r>
                          <a:rPr lang="en-US"/>
                          <m:t>2</m:t>
                        </m:r>
                      </m:sub>
                    </m:sSub>
                    <m:d>
                      <m:dPr>
                        <m:ctrlPr>
                          <a:rPr lang="en-US"/>
                        </m:ctrlPr>
                      </m:dPr>
                      <m:e>
                        <m:r>
                          <a:rPr lang="en-US"/>
                          <m:t>16</m:t>
                        </m:r>
                      </m:e>
                    </m:d>
                    <m:func>
                      <m:funcPr>
                        <m:ctrlPr>
                          <a:rPr lang="en-US"/>
                        </m:ctrlPr>
                      </m:funcPr>
                      <m:fName>
                        <m:r>
                          <m:rPr>
                            <m:sty m:val="p"/>
                          </m:rPr>
                          <a:rPr lang="en-US"/>
                          <m:t>sin</m:t>
                        </m:r>
                      </m:fName>
                      <m:e>
                        <m:sSub>
                          <m:sSubPr>
                            <m:ctrlPr>
                              <a:rPr lang="en-US"/>
                            </m:ctrlPr>
                          </m:sSubPr>
                          <m:e>
                            <m:r>
                              <a:rPr lang="en-US"/>
                              <m:t>𝜃</m:t>
                            </m:r>
                          </m:e>
                          <m:sub>
                            <m:r>
                              <a:rPr lang="en-US"/>
                              <m:t>2</m:t>
                            </m:r>
                          </m:sub>
                        </m:sSub>
                      </m:e>
                    </m:func>
                    <m:r>
                      <a:rPr lang="en-US"/>
                      <m:t>+4.0</m:t>
                    </m:r>
                  </m:oMath>
                </a14:m>
                <a:r>
                  <a:rPr lang="en-US" dirty="0"/>
                  <a:t> </a:t>
                </a:r>
              </a:p>
              <a:p>
                <a:pPr marL="0" indent="0">
                  <a:buNone/>
                </a:pPr>
                <a14:m>
                  <m:oMath xmlns:m="http://schemas.openxmlformats.org/officeDocument/2006/math">
                    <m:sSub>
                      <m:sSubPr>
                        <m:ctrlPr>
                          <a:rPr lang="en-US"/>
                        </m:ctrlPr>
                      </m:sSubPr>
                      <m:e>
                        <m:r>
                          <a:rPr lang="en-US"/>
                          <m:t>𝑄</m:t>
                        </m:r>
                      </m:e>
                      <m:sub>
                        <m:r>
                          <a:rPr lang="en-US"/>
                          <m:t>2</m:t>
                        </m:r>
                      </m:sub>
                    </m:sSub>
                    <m:r>
                      <a:rPr lang="en-US"/>
                      <m:t>=</m:t>
                    </m:r>
                    <m:d>
                      <m:dPr>
                        <m:ctrlPr>
                          <a:rPr lang="en-US"/>
                        </m:ctrlPr>
                      </m:dPr>
                      <m:e>
                        <m:r>
                          <a:rPr lang="en-US"/>
                          <m:t>1.06</m:t>
                        </m:r>
                      </m:e>
                    </m:d>
                    <m:sSub>
                      <m:sSubPr>
                        <m:ctrlPr>
                          <a:rPr lang="en-US"/>
                        </m:ctrlPr>
                      </m:sSubPr>
                      <m:e>
                        <m:r>
                          <a:rPr lang="en-US"/>
                          <m:t>𝑉</m:t>
                        </m:r>
                      </m:e>
                      <m:sub>
                        <m:r>
                          <a:rPr lang="en-US"/>
                          <m:t>2</m:t>
                        </m:r>
                      </m:sub>
                    </m:sSub>
                    <m:d>
                      <m:dPr>
                        <m:ctrlPr>
                          <a:rPr lang="en-US"/>
                        </m:ctrlPr>
                      </m:dPr>
                      <m:e>
                        <m:r>
                          <a:rPr lang="en-US"/>
                          <m:t>−16</m:t>
                        </m:r>
                      </m:e>
                    </m:d>
                    <m:func>
                      <m:funcPr>
                        <m:ctrlPr>
                          <a:rPr lang="en-US"/>
                        </m:ctrlPr>
                      </m:funcPr>
                      <m:fName>
                        <m:r>
                          <m:rPr>
                            <m:sty m:val="p"/>
                          </m:rPr>
                          <a:rPr lang="en-US"/>
                          <m:t>cos</m:t>
                        </m:r>
                      </m:fName>
                      <m:e>
                        <m:sSub>
                          <m:sSubPr>
                            <m:ctrlPr>
                              <a:rPr lang="en-US"/>
                            </m:ctrlPr>
                          </m:sSubPr>
                          <m:e>
                            <m:r>
                              <a:rPr lang="en-US"/>
                              <m:t>𝜃</m:t>
                            </m:r>
                          </m:e>
                          <m:sub>
                            <m:r>
                              <a:rPr lang="en-US"/>
                              <m:t>2</m:t>
                            </m:r>
                          </m:sub>
                        </m:sSub>
                      </m:e>
                    </m:func>
                    <m:r>
                      <a:rPr lang="en-US"/>
                      <m:t>+16</m:t>
                    </m:r>
                    <m:sSubSup>
                      <m:sSubSupPr>
                        <m:ctrlPr>
                          <a:rPr lang="en-US"/>
                        </m:ctrlPr>
                      </m:sSubSupPr>
                      <m:e>
                        <m:r>
                          <a:rPr lang="en-US"/>
                          <m:t>𝑉</m:t>
                        </m:r>
                      </m:e>
                      <m:sub>
                        <m:r>
                          <a:rPr lang="en-US"/>
                          <m:t>2</m:t>
                        </m:r>
                      </m:sub>
                      <m:sup>
                        <m:r>
                          <a:rPr lang="en-US"/>
                          <m:t>2</m:t>
                        </m:r>
                      </m:sup>
                    </m:sSubSup>
                    <m:r>
                      <a:rPr lang="en-US"/>
                      <m:t>+2.6</m:t>
                    </m:r>
                  </m:oMath>
                </a14:m>
                <a:r>
                  <a:rPr lang="en-US" dirty="0"/>
                  <a:t> </a:t>
                </a:r>
              </a:p>
              <a:p>
                <a:pPr marL="0" indent="0">
                  <a:buNone/>
                </a:pPr>
                <a14:m>
                  <m:oMath xmlns:m="http://schemas.openxmlformats.org/officeDocument/2006/math">
                    <m:r>
                      <a:rPr lang="en-US"/>
                      <m:t>𝐽</m:t>
                    </m:r>
                    <m:r>
                      <a:rPr lang="en-US"/>
                      <m:t>=</m:t>
                    </m:r>
                    <m:d>
                      <m:dPr>
                        <m:begChr m:val="["/>
                        <m:endChr m:val="]"/>
                        <m:ctrlPr>
                          <a:rPr lang="en-US"/>
                        </m:ctrlPr>
                      </m:dPr>
                      <m:e>
                        <m:m>
                          <m:mPr>
                            <m:mcs>
                              <m:mc>
                                <m:mcPr>
                                  <m:count m:val="2"/>
                                  <m:mcJc m:val="center"/>
                                </m:mcPr>
                              </m:mc>
                            </m:mcs>
                            <m:ctrlPr>
                              <a:rPr lang="en-US"/>
                            </m:ctrlPr>
                          </m:mPr>
                          <m:mr>
                            <m:e>
                              <m:d>
                                <m:dPr>
                                  <m:ctrlPr>
                                    <a:rPr lang="en-US"/>
                                  </m:ctrlPr>
                                </m:dPr>
                                <m:e>
                                  <m:r>
                                    <a:rPr lang="en-US"/>
                                    <m:t>1.06</m:t>
                                  </m:r>
                                </m:e>
                              </m:d>
                              <m:sSub>
                                <m:sSubPr>
                                  <m:ctrlPr>
                                    <a:rPr lang="en-US"/>
                                  </m:ctrlPr>
                                </m:sSubPr>
                                <m:e>
                                  <m:r>
                                    <a:rPr lang="en-US"/>
                                    <m:t>𝑉</m:t>
                                  </m:r>
                                </m:e>
                                <m:sub>
                                  <m:r>
                                    <a:rPr lang="en-US"/>
                                    <m:t>2</m:t>
                                  </m:r>
                                </m:sub>
                              </m:sSub>
                              <m:d>
                                <m:dPr>
                                  <m:ctrlPr>
                                    <a:rPr lang="en-US"/>
                                  </m:ctrlPr>
                                </m:dPr>
                                <m:e>
                                  <m:r>
                                    <a:rPr lang="en-US"/>
                                    <m:t>16</m:t>
                                  </m:r>
                                </m:e>
                              </m:d>
                              <m:func>
                                <m:funcPr>
                                  <m:ctrlPr>
                                    <a:rPr lang="en-US"/>
                                  </m:ctrlPr>
                                </m:funcPr>
                                <m:fName>
                                  <m:r>
                                    <m:rPr>
                                      <m:sty m:val="p"/>
                                    </m:rPr>
                                    <a:rPr lang="en-US"/>
                                    <m:t>cos</m:t>
                                  </m:r>
                                </m:fName>
                                <m:e>
                                  <m:sSub>
                                    <m:sSubPr>
                                      <m:ctrlPr>
                                        <a:rPr lang="en-US"/>
                                      </m:ctrlPr>
                                    </m:sSubPr>
                                    <m:e>
                                      <m:r>
                                        <a:rPr lang="en-US"/>
                                        <m:t>𝜃</m:t>
                                      </m:r>
                                    </m:e>
                                    <m:sub>
                                      <m:r>
                                        <a:rPr lang="en-US"/>
                                        <m:t>2</m:t>
                                      </m:r>
                                    </m:sub>
                                  </m:sSub>
                                </m:e>
                              </m:func>
                            </m:e>
                            <m:e>
                              <m:d>
                                <m:dPr>
                                  <m:ctrlPr>
                                    <a:rPr lang="en-US"/>
                                  </m:ctrlPr>
                                </m:dPr>
                                <m:e>
                                  <m:r>
                                    <a:rPr lang="en-US"/>
                                    <m:t>1.06</m:t>
                                  </m:r>
                                </m:e>
                              </m:d>
                              <m:d>
                                <m:dPr>
                                  <m:ctrlPr>
                                    <a:rPr lang="en-US"/>
                                  </m:ctrlPr>
                                </m:dPr>
                                <m:e>
                                  <m:r>
                                    <a:rPr lang="en-US"/>
                                    <m:t>16</m:t>
                                  </m:r>
                                </m:e>
                              </m:d>
                              <m:func>
                                <m:funcPr>
                                  <m:ctrlPr>
                                    <a:rPr lang="en-US"/>
                                  </m:ctrlPr>
                                </m:funcPr>
                                <m:fName>
                                  <m:r>
                                    <m:rPr>
                                      <m:sty m:val="p"/>
                                    </m:rPr>
                                    <a:rPr lang="en-US"/>
                                    <m:t>sin</m:t>
                                  </m:r>
                                </m:fName>
                                <m:e>
                                  <m:sSub>
                                    <m:sSubPr>
                                      <m:ctrlPr>
                                        <a:rPr lang="en-US"/>
                                      </m:ctrlPr>
                                    </m:sSubPr>
                                    <m:e>
                                      <m:r>
                                        <a:rPr lang="en-US"/>
                                        <m:t>𝜃</m:t>
                                      </m:r>
                                    </m:e>
                                    <m:sub>
                                      <m:r>
                                        <a:rPr lang="en-US"/>
                                        <m:t>2</m:t>
                                      </m:r>
                                    </m:sub>
                                  </m:sSub>
                                </m:e>
                              </m:func>
                            </m:e>
                          </m:mr>
                          <m:mr>
                            <m:e>
                              <m:d>
                                <m:dPr>
                                  <m:ctrlPr>
                                    <a:rPr lang="en-US"/>
                                  </m:ctrlPr>
                                </m:dPr>
                                <m:e>
                                  <m:r>
                                    <a:rPr lang="en-US"/>
                                    <m:t>1.06</m:t>
                                  </m:r>
                                </m:e>
                              </m:d>
                              <m:sSub>
                                <m:sSubPr>
                                  <m:ctrlPr>
                                    <a:rPr lang="en-US"/>
                                  </m:ctrlPr>
                                </m:sSubPr>
                                <m:e>
                                  <m:r>
                                    <a:rPr lang="en-US"/>
                                    <m:t>𝑉</m:t>
                                  </m:r>
                                </m:e>
                                <m:sub>
                                  <m:r>
                                    <a:rPr lang="en-US"/>
                                    <m:t>2</m:t>
                                  </m:r>
                                </m:sub>
                              </m:sSub>
                              <m:d>
                                <m:dPr>
                                  <m:ctrlPr>
                                    <a:rPr lang="en-US"/>
                                  </m:ctrlPr>
                                </m:dPr>
                                <m:e>
                                  <m:r>
                                    <a:rPr lang="en-US"/>
                                    <m:t>−16</m:t>
                                  </m:r>
                                </m:e>
                              </m:d>
                              <m:d>
                                <m:dPr>
                                  <m:ctrlPr>
                                    <a:rPr lang="en-US"/>
                                  </m:ctrlPr>
                                </m:dPr>
                                <m:e>
                                  <m:r>
                                    <a:rPr lang="en-US"/>
                                    <m:t>−</m:t>
                                  </m:r>
                                  <m:func>
                                    <m:funcPr>
                                      <m:ctrlPr>
                                        <a:rPr lang="en-US"/>
                                      </m:ctrlPr>
                                    </m:funcPr>
                                    <m:fName>
                                      <m:r>
                                        <m:rPr>
                                          <m:sty m:val="p"/>
                                        </m:rPr>
                                        <a:rPr lang="en-US"/>
                                        <m:t>sin</m:t>
                                      </m:r>
                                    </m:fName>
                                    <m:e>
                                      <m:sSub>
                                        <m:sSubPr>
                                          <m:ctrlPr>
                                            <a:rPr lang="en-US"/>
                                          </m:ctrlPr>
                                        </m:sSubPr>
                                        <m:e>
                                          <m:r>
                                            <a:rPr lang="en-US"/>
                                            <m:t>𝜃</m:t>
                                          </m:r>
                                        </m:e>
                                        <m:sub>
                                          <m:r>
                                            <a:rPr lang="en-US"/>
                                            <m:t>2</m:t>
                                          </m:r>
                                        </m:sub>
                                      </m:sSub>
                                    </m:e>
                                  </m:func>
                                </m:e>
                              </m:d>
                            </m:e>
                            <m:e>
                              <m:d>
                                <m:dPr>
                                  <m:ctrlPr>
                                    <a:rPr lang="en-US"/>
                                  </m:ctrlPr>
                                </m:dPr>
                                <m:e>
                                  <m:r>
                                    <a:rPr lang="en-US"/>
                                    <m:t>1.06</m:t>
                                  </m:r>
                                </m:e>
                              </m:d>
                              <m:d>
                                <m:dPr>
                                  <m:ctrlPr>
                                    <a:rPr lang="en-US"/>
                                  </m:ctrlPr>
                                </m:dPr>
                                <m:e>
                                  <m:r>
                                    <a:rPr lang="en-US"/>
                                    <m:t>−16</m:t>
                                  </m:r>
                                </m:e>
                              </m:d>
                              <m:d>
                                <m:dPr>
                                  <m:ctrlPr>
                                    <a:rPr lang="en-US"/>
                                  </m:ctrlPr>
                                </m:dPr>
                                <m:e>
                                  <m:func>
                                    <m:funcPr>
                                      <m:ctrlPr>
                                        <a:rPr lang="en-US"/>
                                      </m:ctrlPr>
                                    </m:funcPr>
                                    <m:fName>
                                      <m:r>
                                        <m:rPr>
                                          <m:sty m:val="p"/>
                                        </m:rPr>
                                        <a:rPr lang="en-US"/>
                                        <m:t>cos</m:t>
                                      </m:r>
                                    </m:fName>
                                    <m:e>
                                      <m:sSub>
                                        <m:sSubPr>
                                          <m:ctrlPr>
                                            <a:rPr lang="en-US"/>
                                          </m:ctrlPr>
                                        </m:sSubPr>
                                        <m:e>
                                          <m:r>
                                            <a:rPr lang="en-US"/>
                                            <m:t>𝜃</m:t>
                                          </m:r>
                                        </m:e>
                                        <m:sub>
                                          <m:r>
                                            <a:rPr lang="en-US"/>
                                            <m:t>2</m:t>
                                          </m:r>
                                        </m:sub>
                                      </m:sSub>
                                    </m:e>
                                  </m:func>
                                </m:e>
                              </m:d>
                              <m:r>
                                <a:rPr lang="en-US"/>
                                <m:t>+</m:t>
                              </m:r>
                              <m:d>
                                <m:dPr>
                                  <m:ctrlPr>
                                    <a:rPr lang="en-US"/>
                                  </m:ctrlPr>
                                </m:dPr>
                                <m:e>
                                  <m:r>
                                    <a:rPr lang="en-US"/>
                                    <m:t>2</m:t>
                                  </m:r>
                                </m:e>
                              </m:d>
                              <m:d>
                                <m:dPr>
                                  <m:ctrlPr>
                                    <a:rPr lang="en-US"/>
                                  </m:ctrlPr>
                                </m:dPr>
                                <m:e>
                                  <m:r>
                                    <a:rPr lang="en-US"/>
                                    <m:t>16</m:t>
                                  </m:r>
                                </m:e>
                              </m:d>
                              <m:sSub>
                                <m:sSubPr>
                                  <m:ctrlPr>
                                    <a:rPr lang="en-US"/>
                                  </m:ctrlPr>
                                </m:sSubPr>
                                <m:e>
                                  <m:r>
                                    <a:rPr lang="en-US"/>
                                    <m:t>𝑉</m:t>
                                  </m:r>
                                </m:e>
                                <m:sub>
                                  <m:r>
                                    <a:rPr lang="en-US"/>
                                    <m:t>2</m:t>
                                  </m:r>
                                </m:sub>
                              </m:sSub>
                            </m:e>
                          </m:mr>
                        </m:m>
                      </m:e>
                    </m:d>
                  </m:oMath>
                </a14:m>
                <a:r>
                  <a:rPr lang="en-US" dirty="0"/>
                  <a:t> </a:t>
                </a:r>
              </a:p>
              <a:p>
                <a:pPr marL="0" indent="0">
                  <a:buNone/>
                </a:pPr>
                <a14:m>
                  <m:oMathPara xmlns:m="http://schemas.openxmlformats.org/officeDocument/2006/math">
                    <m:oMathParaPr>
                      <m:jc m:val="left"/>
                    </m:oMathParaPr>
                    <m:oMath xmlns:m="http://schemas.openxmlformats.org/officeDocument/2006/math">
                      <m:sSup>
                        <m:sSupPr>
                          <m:ctrlPr>
                            <a:rPr lang="en-US"/>
                          </m:ctrlPr>
                        </m:sSupPr>
                        <m:e>
                          <m:r>
                            <a:rPr lang="en-US"/>
                            <m:t>𝑥</m:t>
                          </m:r>
                        </m:e>
                        <m:sup>
                          <m:d>
                            <m:dPr>
                              <m:ctrlPr>
                                <a:rPr lang="en-US"/>
                              </m:ctrlPr>
                            </m:dPr>
                            <m:e>
                              <m:r>
                                <a:rPr lang="en-US"/>
                                <m:t>0</m:t>
                              </m:r>
                            </m:e>
                          </m:d>
                        </m:sup>
                      </m:sSup>
                      <m:r>
                        <a:rPr lang="en-US"/>
                        <m:t>=</m:t>
                      </m:r>
                      <m:d>
                        <m:dPr>
                          <m:begChr m:val="["/>
                          <m:endChr m:val="]"/>
                          <m:ctrlPr>
                            <a:rPr lang="en-US"/>
                          </m:ctrlPr>
                        </m:dPr>
                        <m:e>
                          <m:m>
                            <m:mPr>
                              <m:mcs>
                                <m:mc>
                                  <m:mcPr>
                                    <m:count m:val="1"/>
                                    <m:mcJc m:val="center"/>
                                  </m:mcPr>
                                </m:mc>
                              </m:mcs>
                              <m:ctrlPr>
                                <a:rPr lang="en-US"/>
                              </m:ctrlPr>
                            </m:mPr>
                            <m:mr>
                              <m:e>
                                <m:r>
                                  <a:rPr lang="en-US"/>
                                  <m:t>0</m:t>
                                </m:r>
                              </m:e>
                            </m:mr>
                            <m:mr>
                              <m:e>
                                <m:r>
                                  <a:rPr lang="en-US"/>
                                  <m:t>1</m:t>
                                </m:r>
                              </m:e>
                            </m:mr>
                          </m:m>
                        </m:e>
                      </m:d>
                      <m:r>
                        <a:rPr lang="en-US"/>
                        <m:t>;</m:t>
                      </m:r>
                      <m:r>
                        <a:rPr lang="en-US"/>
                        <m:t>𝑓</m:t>
                      </m:r>
                      <m:d>
                        <m:dPr>
                          <m:ctrlPr>
                            <a:rPr lang="en-US"/>
                          </m:ctrlPr>
                        </m:dPr>
                        <m:e>
                          <m:sSup>
                            <m:sSupPr>
                              <m:ctrlPr>
                                <a:rPr lang="en-US"/>
                              </m:ctrlPr>
                            </m:sSupPr>
                            <m:e>
                              <m:r>
                                <a:rPr lang="en-US"/>
                                <m:t>𝑥</m:t>
                              </m:r>
                            </m:e>
                            <m:sup>
                              <m:d>
                                <m:dPr>
                                  <m:ctrlPr>
                                    <a:rPr lang="en-US"/>
                                  </m:ctrlPr>
                                </m:dPr>
                                <m:e>
                                  <m:r>
                                    <a:rPr lang="en-US"/>
                                    <m:t>0</m:t>
                                  </m:r>
                                </m:e>
                              </m:d>
                            </m:sup>
                          </m:sSup>
                        </m:e>
                      </m:d>
                      <m:r>
                        <a:rPr lang="en-US"/>
                        <m:t>=</m:t>
                      </m:r>
                      <m:d>
                        <m:dPr>
                          <m:begChr m:val="["/>
                          <m:endChr m:val="]"/>
                          <m:ctrlPr>
                            <a:rPr lang="en-US"/>
                          </m:ctrlPr>
                        </m:dPr>
                        <m:e>
                          <m:m>
                            <m:mPr>
                              <m:mcs>
                                <m:mc>
                                  <m:mcPr>
                                    <m:count m:val="1"/>
                                    <m:mcJc m:val="center"/>
                                  </m:mcPr>
                                </m:mc>
                              </m:mcs>
                              <m:ctrlPr>
                                <a:rPr lang="en-US"/>
                              </m:ctrlPr>
                            </m:mPr>
                            <m:mr>
                              <m:e>
                                <m:r>
                                  <a:rPr lang="en-US"/>
                                  <m:t>4</m:t>
                                </m:r>
                              </m:e>
                            </m:mr>
                            <m:mr>
                              <m:e>
                                <m:r>
                                  <a:rPr lang="en-US"/>
                                  <m:t>1.640</m:t>
                                </m:r>
                              </m:e>
                            </m:mr>
                          </m:m>
                        </m:e>
                      </m:d>
                    </m:oMath>
                  </m:oMathPara>
                </a14:m>
                <a:br>
                  <a:rPr lang="en-US" dirty="0"/>
                </a:br>
                <a14:m>
                  <m:oMath xmlns:m="http://schemas.openxmlformats.org/officeDocument/2006/math">
                    <m:r>
                      <a:rPr lang="en-US"/>
                      <m:t>𝐽</m:t>
                    </m:r>
                    <m:d>
                      <m:dPr>
                        <m:ctrlPr>
                          <a:rPr lang="en-US"/>
                        </m:ctrlPr>
                      </m:dPr>
                      <m:e>
                        <m:sSup>
                          <m:sSupPr>
                            <m:ctrlPr>
                              <a:rPr lang="en-US"/>
                            </m:ctrlPr>
                          </m:sSupPr>
                          <m:e>
                            <m:r>
                              <a:rPr lang="en-US"/>
                              <m:t>𝑥</m:t>
                            </m:r>
                          </m:e>
                          <m:sup>
                            <m:d>
                              <m:dPr>
                                <m:ctrlPr>
                                  <a:rPr lang="en-US"/>
                                </m:ctrlPr>
                              </m:dPr>
                              <m:e>
                                <m:r>
                                  <a:rPr lang="en-US"/>
                                  <m:t>0</m:t>
                                </m:r>
                              </m:e>
                            </m:d>
                          </m:sup>
                        </m:sSup>
                      </m:e>
                    </m:d>
                    <m:r>
                      <a:rPr lang="en-US"/>
                      <m:t>=</m:t>
                    </m:r>
                    <m:d>
                      <m:dPr>
                        <m:begChr m:val="["/>
                        <m:endChr m:val="]"/>
                        <m:ctrlPr>
                          <a:rPr lang="en-US"/>
                        </m:ctrlPr>
                      </m:dPr>
                      <m:e>
                        <m:m>
                          <m:mPr>
                            <m:mcs>
                              <m:mc>
                                <m:mcPr>
                                  <m:count m:val="2"/>
                                  <m:mcJc m:val="center"/>
                                </m:mcPr>
                              </m:mc>
                            </m:mcs>
                            <m:ctrlPr>
                              <a:rPr lang="en-US"/>
                            </m:ctrlPr>
                          </m:mPr>
                          <m:mr>
                            <m:e>
                              <m:r>
                                <a:rPr lang="en-US"/>
                                <m:t>16.96</m:t>
                              </m:r>
                            </m:e>
                            <m:e>
                              <m:r>
                                <a:rPr lang="en-US"/>
                                <m:t>0</m:t>
                              </m:r>
                            </m:e>
                          </m:mr>
                          <m:mr>
                            <m:e>
                              <m:r>
                                <a:rPr lang="en-US"/>
                                <m:t>0</m:t>
                              </m:r>
                            </m:e>
                            <m:e>
                              <m:r>
                                <a:rPr lang="en-US"/>
                                <m:t>15.04</m:t>
                              </m:r>
                            </m:e>
                          </m:mr>
                        </m:m>
                      </m:e>
                    </m:d>
                    <m:r>
                      <a:rPr lang="en-US" smtClean="0"/>
                      <m:t>;  </m:t>
                    </m:r>
                    <m:r>
                      <a:rPr lang="en-US"/>
                      <m:t>𝐽</m:t>
                    </m:r>
                    <m:sSup>
                      <m:sSupPr>
                        <m:ctrlPr>
                          <a:rPr lang="en-US"/>
                        </m:ctrlPr>
                      </m:sSupPr>
                      <m:e>
                        <m:d>
                          <m:dPr>
                            <m:ctrlPr>
                              <a:rPr lang="en-US"/>
                            </m:ctrlPr>
                          </m:dPr>
                          <m:e>
                            <m:sSup>
                              <m:sSupPr>
                                <m:ctrlPr>
                                  <a:rPr lang="en-US"/>
                                </m:ctrlPr>
                              </m:sSupPr>
                              <m:e>
                                <m:r>
                                  <a:rPr lang="en-US"/>
                                  <m:t>𝑥</m:t>
                                </m:r>
                              </m:e>
                              <m:sup>
                                <m:d>
                                  <m:dPr>
                                    <m:ctrlPr>
                                      <a:rPr lang="en-US"/>
                                    </m:ctrlPr>
                                  </m:dPr>
                                  <m:e>
                                    <m:r>
                                      <a:rPr lang="en-US"/>
                                      <m:t>0</m:t>
                                    </m:r>
                                  </m:e>
                                </m:d>
                              </m:sup>
                            </m:sSup>
                          </m:e>
                        </m:d>
                      </m:e>
                      <m:sup>
                        <m:r>
                          <a:rPr lang="en-US"/>
                          <m:t>−1</m:t>
                        </m:r>
                      </m:sup>
                    </m:sSup>
                    <m:r>
                      <a:rPr lang="en-US"/>
                      <m:t>=</m:t>
                    </m:r>
                    <m:d>
                      <m:dPr>
                        <m:begChr m:val="["/>
                        <m:endChr m:val="]"/>
                        <m:ctrlPr>
                          <a:rPr lang="en-US"/>
                        </m:ctrlPr>
                      </m:dPr>
                      <m:e>
                        <m:m>
                          <m:mPr>
                            <m:mcs>
                              <m:mc>
                                <m:mcPr>
                                  <m:count m:val="2"/>
                                  <m:mcJc m:val="center"/>
                                </m:mcPr>
                              </m:mc>
                            </m:mcs>
                            <m:ctrlPr>
                              <a:rPr lang="en-US"/>
                            </m:ctrlPr>
                          </m:mPr>
                          <m:mr>
                            <m:e>
                              <m:r>
                                <a:rPr lang="en-US"/>
                                <m:t>0.05896</m:t>
                              </m:r>
                            </m:e>
                            <m:e>
                              <m:r>
                                <a:rPr lang="en-US"/>
                                <m:t>0</m:t>
                              </m:r>
                            </m:e>
                          </m:mr>
                          <m:mr>
                            <m:e>
                              <m:r>
                                <a:rPr lang="en-US"/>
                                <m:t>0</m:t>
                              </m:r>
                            </m:e>
                            <m:e>
                              <m:r>
                                <a:rPr lang="en-US"/>
                                <m:t>0.06659</m:t>
                              </m:r>
                            </m:e>
                          </m:mr>
                        </m:m>
                      </m:e>
                    </m:d>
                  </m:oMath>
                </a14:m>
                <a:r>
                  <a:rPr lang="en-US" dirty="0"/>
                  <a:t> </a:t>
                </a:r>
              </a:p>
              <a:p>
                <a:pPr marL="0" indent="0">
                  <a:buNone/>
                </a:pPr>
                <a14:m>
                  <m:oMath xmlns:m="http://schemas.openxmlformats.org/officeDocument/2006/math">
                    <m:sSup>
                      <m:sSupPr>
                        <m:ctrlPr>
                          <a:rPr lang="en-US"/>
                        </m:ctrlPr>
                      </m:sSupPr>
                      <m:e>
                        <m:r>
                          <a:rPr lang="en-US"/>
                          <m:t>𝑥</m:t>
                        </m:r>
                      </m:e>
                      <m:sup>
                        <m:d>
                          <m:dPr>
                            <m:ctrlPr>
                              <a:rPr lang="en-US"/>
                            </m:ctrlPr>
                          </m:dPr>
                          <m:e>
                            <m:r>
                              <a:rPr lang="en-US"/>
                              <m:t>1</m:t>
                            </m:r>
                          </m:e>
                        </m:d>
                      </m:sup>
                    </m:sSup>
                    <m:r>
                      <a:rPr lang="en-US"/>
                      <m:t>=</m:t>
                    </m:r>
                    <m:sSup>
                      <m:sSupPr>
                        <m:ctrlPr>
                          <a:rPr lang="en-US"/>
                        </m:ctrlPr>
                      </m:sSupPr>
                      <m:e>
                        <m:r>
                          <a:rPr lang="en-US"/>
                          <m:t>𝑥</m:t>
                        </m:r>
                      </m:e>
                      <m:sup>
                        <m:d>
                          <m:dPr>
                            <m:ctrlPr>
                              <a:rPr lang="en-US"/>
                            </m:ctrlPr>
                          </m:dPr>
                          <m:e>
                            <m:r>
                              <a:rPr lang="en-US"/>
                              <m:t>0</m:t>
                            </m:r>
                          </m:e>
                        </m:d>
                      </m:sup>
                    </m:sSup>
                    <m:r>
                      <a:rPr lang="en-US"/>
                      <m:t>−</m:t>
                    </m:r>
                    <m:r>
                      <a:rPr lang="en-US"/>
                      <m:t>𝐽</m:t>
                    </m:r>
                    <m:sSup>
                      <m:sSupPr>
                        <m:ctrlPr>
                          <a:rPr lang="en-US"/>
                        </m:ctrlPr>
                      </m:sSupPr>
                      <m:e>
                        <m:d>
                          <m:dPr>
                            <m:ctrlPr>
                              <a:rPr lang="en-US"/>
                            </m:ctrlPr>
                          </m:dPr>
                          <m:e>
                            <m:sSup>
                              <m:sSupPr>
                                <m:ctrlPr>
                                  <a:rPr lang="en-US"/>
                                </m:ctrlPr>
                              </m:sSupPr>
                              <m:e>
                                <m:r>
                                  <a:rPr lang="en-US"/>
                                  <m:t>𝑥</m:t>
                                </m:r>
                              </m:e>
                              <m:sup>
                                <m:d>
                                  <m:dPr>
                                    <m:ctrlPr>
                                      <a:rPr lang="en-US"/>
                                    </m:ctrlPr>
                                  </m:dPr>
                                  <m:e>
                                    <m:r>
                                      <a:rPr lang="en-US"/>
                                      <m:t>0</m:t>
                                    </m:r>
                                  </m:e>
                                </m:d>
                              </m:sup>
                            </m:sSup>
                          </m:e>
                        </m:d>
                      </m:e>
                      <m:sup>
                        <m:r>
                          <a:rPr lang="en-US"/>
                          <m:t>−1</m:t>
                        </m:r>
                      </m:sup>
                    </m:sSup>
                    <m:r>
                      <a:rPr lang="en-US"/>
                      <m:t>𝑓</m:t>
                    </m:r>
                    <m:d>
                      <m:dPr>
                        <m:ctrlPr>
                          <a:rPr lang="en-US"/>
                        </m:ctrlPr>
                      </m:dPr>
                      <m:e>
                        <m:sSup>
                          <m:sSupPr>
                            <m:ctrlPr>
                              <a:rPr lang="en-US"/>
                            </m:ctrlPr>
                          </m:sSupPr>
                          <m:e>
                            <m:r>
                              <a:rPr lang="en-US"/>
                              <m:t>𝑥</m:t>
                            </m:r>
                          </m:e>
                          <m:sup>
                            <m:d>
                              <m:dPr>
                                <m:ctrlPr>
                                  <a:rPr lang="en-US"/>
                                </m:ctrlPr>
                              </m:dPr>
                              <m:e>
                                <m:r>
                                  <a:rPr lang="en-US"/>
                                  <m:t>0</m:t>
                                </m:r>
                              </m:e>
                            </m:d>
                          </m:sup>
                        </m:sSup>
                      </m:e>
                    </m:d>
                    <m:r>
                      <a:rPr lang="en-US"/>
                      <m:t>=</m:t>
                    </m:r>
                    <m:d>
                      <m:dPr>
                        <m:begChr m:val="["/>
                        <m:endChr m:val="]"/>
                        <m:ctrlPr>
                          <a:rPr lang="en-US"/>
                        </m:ctrlPr>
                      </m:dPr>
                      <m:e>
                        <m:m>
                          <m:mPr>
                            <m:mcs>
                              <m:mc>
                                <m:mcPr>
                                  <m:count m:val="1"/>
                                  <m:mcJc m:val="center"/>
                                </m:mcPr>
                              </m:mc>
                            </m:mcs>
                            <m:ctrlPr>
                              <a:rPr lang="en-US"/>
                            </m:ctrlPr>
                          </m:mPr>
                          <m:mr>
                            <m:e>
                              <m:r>
                                <a:rPr lang="en-US"/>
                                <m:t>0</m:t>
                              </m:r>
                            </m:e>
                          </m:mr>
                          <m:mr>
                            <m:e>
                              <m:r>
                                <a:rPr lang="en-US"/>
                                <m:t>1</m:t>
                              </m:r>
                            </m:e>
                          </m:mr>
                        </m:m>
                      </m:e>
                    </m:d>
                    <m:r>
                      <a:rPr lang="en-US"/>
                      <m:t>−</m:t>
                    </m:r>
                    <m:d>
                      <m:dPr>
                        <m:begChr m:val="["/>
                        <m:endChr m:val="]"/>
                        <m:ctrlPr>
                          <a:rPr lang="en-US"/>
                        </m:ctrlPr>
                      </m:dPr>
                      <m:e>
                        <m:m>
                          <m:mPr>
                            <m:mcs>
                              <m:mc>
                                <m:mcPr>
                                  <m:count m:val="2"/>
                                  <m:mcJc m:val="center"/>
                                </m:mcPr>
                              </m:mc>
                            </m:mcs>
                            <m:ctrlPr>
                              <a:rPr lang="en-US"/>
                            </m:ctrlPr>
                          </m:mPr>
                          <m:mr>
                            <m:e>
                              <m:r>
                                <a:rPr lang="en-US"/>
                                <m:t>0.05896</m:t>
                              </m:r>
                            </m:e>
                            <m:e>
                              <m:r>
                                <a:rPr lang="en-US"/>
                                <m:t>0</m:t>
                              </m:r>
                            </m:e>
                          </m:mr>
                          <m:mr>
                            <m:e>
                              <m:r>
                                <a:rPr lang="en-US"/>
                                <m:t>0</m:t>
                              </m:r>
                            </m:e>
                            <m:e>
                              <m:r>
                                <a:rPr lang="en-US"/>
                                <m:t>0.06659</m:t>
                              </m:r>
                            </m:e>
                          </m:mr>
                        </m:m>
                      </m:e>
                    </m:d>
                    <m:d>
                      <m:dPr>
                        <m:begChr m:val="["/>
                        <m:endChr m:val="]"/>
                        <m:ctrlPr>
                          <a:rPr lang="en-US"/>
                        </m:ctrlPr>
                      </m:dPr>
                      <m:e>
                        <m:m>
                          <m:mPr>
                            <m:mcs>
                              <m:mc>
                                <m:mcPr>
                                  <m:count m:val="1"/>
                                  <m:mcJc m:val="center"/>
                                </m:mcPr>
                              </m:mc>
                            </m:mcs>
                            <m:ctrlPr>
                              <a:rPr lang="en-US"/>
                            </m:ctrlPr>
                          </m:mPr>
                          <m:mr>
                            <m:e>
                              <m:r>
                                <a:rPr lang="en-US"/>
                                <m:t>4</m:t>
                              </m:r>
                            </m:e>
                          </m:mr>
                          <m:mr>
                            <m:e>
                              <m:r>
                                <a:rPr lang="en-US"/>
                                <m:t>1.640</m:t>
                              </m:r>
                            </m:e>
                          </m:mr>
                        </m:m>
                      </m:e>
                    </m:d>
                    <m:r>
                      <a:rPr lang="en-US"/>
                      <m:t>=</m:t>
                    </m:r>
                    <m:d>
                      <m:dPr>
                        <m:begChr m:val="["/>
                        <m:endChr m:val="]"/>
                        <m:ctrlPr>
                          <a:rPr lang="en-US"/>
                        </m:ctrlPr>
                      </m:dPr>
                      <m:e>
                        <m:m>
                          <m:mPr>
                            <m:mcs>
                              <m:mc>
                                <m:mcPr>
                                  <m:count m:val="1"/>
                                  <m:mcJc m:val="center"/>
                                </m:mcPr>
                              </m:mc>
                            </m:mcs>
                            <m:ctrlPr>
                              <a:rPr lang="en-US"/>
                            </m:ctrlPr>
                          </m:mPr>
                          <m:mr>
                            <m:e>
                              <m:r>
                                <a:rPr lang="en-US"/>
                                <m:t>−0.2358</m:t>
                              </m:r>
                            </m:e>
                          </m:mr>
                          <m:mr>
                            <m:e>
                              <m:r>
                                <a:rPr lang="en-US"/>
                                <m:t>0.8901</m:t>
                              </m:r>
                            </m:e>
                          </m:mr>
                        </m:m>
                      </m:e>
                    </m:d>
                  </m:oMath>
                </a14:m>
                <a:r>
                  <a:rPr lang="en-US" dirty="0"/>
                  <a:t> </a:t>
                </a:r>
              </a:p>
              <a:p>
                <a:pPr marL="0" indent="0">
                  <a:buNone/>
                </a:pPr>
                <a14:m>
                  <m:oMath xmlns:m="http://schemas.openxmlformats.org/officeDocument/2006/math">
                    <m:r>
                      <a:rPr lang="en-US" smtClean="0"/>
                      <m:t>𝑓</m:t>
                    </m:r>
                    <m:d>
                      <m:dPr>
                        <m:ctrlPr>
                          <a:rPr lang="en-US" smtClean="0"/>
                        </m:ctrlPr>
                      </m:dPr>
                      <m:e>
                        <m:sSup>
                          <m:sSupPr>
                            <m:ctrlPr>
                              <a:rPr lang="en-US" smtClean="0"/>
                            </m:ctrlPr>
                          </m:sSupPr>
                          <m:e>
                            <m:r>
                              <a:rPr lang="en-US" smtClean="0"/>
                              <m:t>𝑥</m:t>
                            </m:r>
                          </m:e>
                          <m:sup>
                            <m:d>
                              <m:dPr>
                                <m:ctrlPr>
                                  <a:rPr lang="en-US" smtClean="0"/>
                                </m:ctrlPr>
                              </m:dPr>
                              <m:e>
                                <m:r>
                                  <a:rPr lang="en-US" smtClean="0"/>
                                  <m:t>1</m:t>
                                </m:r>
                              </m:e>
                            </m:d>
                          </m:sup>
                        </m:sSup>
                      </m:e>
                    </m:d>
                    <m:r>
                      <a:rPr lang="en-US" smtClean="0"/>
                      <m:t>=</m:t>
                    </m:r>
                    <m:d>
                      <m:dPr>
                        <m:begChr m:val="["/>
                        <m:endChr m:val="]"/>
                        <m:ctrlPr>
                          <a:rPr lang="en-US" smtClean="0"/>
                        </m:ctrlPr>
                      </m:dPr>
                      <m:e>
                        <m:m>
                          <m:mPr>
                            <m:plcHide m:val="on"/>
                            <m:mcs>
                              <m:mc>
                                <m:mcPr>
                                  <m:count m:val="1"/>
                                  <m:mcJc m:val="center"/>
                                </m:mcPr>
                              </m:mc>
                            </m:mcs>
                            <m:ctrlPr>
                              <a:rPr lang="en-US" smtClean="0"/>
                            </m:ctrlPr>
                          </m:mPr>
                          <m:mr>
                            <m:e>
                              <m:r>
                                <a:rPr lang="en-US" smtClean="0"/>
                                <m:t>0.4691</m:t>
                              </m:r>
                            </m:e>
                          </m:mr>
                          <m:mr>
                            <m:e>
                              <m:r>
                                <a:rPr lang="en-US" smtClean="0"/>
                                <m:t>0.6086</m:t>
                              </m:r>
                            </m:e>
                          </m:mr>
                        </m:m>
                      </m:e>
                    </m:d>
                    <m:r>
                      <a:rPr lang="en-US" smtClean="0"/>
                      <m:t>;</m:t>
                    </m:r>
                    <m:r>
                      <a:rPr lang="en-US" smtClean="0"/>
                      <m:t>𝐽</m:t>
                    </m:r>
                    <m:d>
                      <m:dPr>
                        <m:ctrlPr>
                          <a:rPr lang="en-US" smtClean="0"/>
                        </m:ctrlPr>
                      </m:dPr>
                      <m:e>
                        <m:sSup>
                          <m:sSupPr>
                            <m:ctrlPr>
                              <a:rPr lang="en-US" smtClean="0"/>
                            </m:ctrlPr>
                          </m:sSupPr>
                          <m:e>
                            <m:r>
                              <a:rPr lang="en-US" smtClean="0"/>
                              <m:t>𝑥</m:t>
                            </m:r>
                          </m:e>
                          <m:sup>
                            <m:d>
                              <m:dPr>
                                <m:ctrlPr>
                                  <a:rPr lang="en-US" smtClean="0"/>
                                </m:ctrlPr>
                              </m:dPr>
                              <m:e>
                                <m:r>
                                  <a:rPr lang="en-US" smtClean="0"/>
                                  <m:t>1</m:t>
                                </m:r>
                              </m:e>
                            </m:d>
                          </m:sup>
                        </m:sSup>
                      </m:e>
                    </m:d>
                    <m:r>
                      <a:rPr lang="en-US" smtClean="0"/>
                      <m:t>=</m:t>
                    </m:r>
                    <m:d>
                      <m:dPr>
                        <m:begChr m:val="["/>
                        <m:endChr m:val="]"/>
                        <m:ctrlPr>
                          <a:rPr lang="en-US" smtClean="0"/>
                        </m:ctrlPr>
                      </m:dPr>
                      <m:e>
                        <m:m>
                          <m:mPr>
                            <m:plcHide m:val="on"/>
                            <m:mcs>
                              <m:mc>
                                <m:mcPr>
                                  <m:count m:val="2"/>
                                  <m:mcJc m:val="center"/>
                                </m:mcPr>
                              </m:mc>
                            </m:mcs>
                            <m:ctrlPr>
                              <a:rPr lang="en-US" smtClean="0"/>
                            </m:ctrlPr>
                          </m:mPr>
                          <m:mr>
                            <m:e>
                              <m:r>
                                <a:rPr lang="en-US" smtClean="0"/>
                                <m:t>14.69</m:t>
                              </m:r>
                            </m:e>
                            <m:e>
                              <m:r>
                                <a:rPr lang="en-US" smtClean="0"/>
                                <m:t>−3.96</m:t>
                              </m:r>
                            </m:e>
                          </m:mr>
                          <m:mr>
                            <m:e>
                              <m:r>
                                <a:rPr lang="en-US" smtClean="0"/>
                                <m:t>−3.53</m:t>
                              </m:r>
                            </m:e>
                            <m:e>
                              <m:r>
                                <a:rPr lang="en-US" smtClean="0"/>
                                <m:t>12.02</m:t>
                              </m:r>
                            </m:e>
                          </m:mr>
                        </m:m>
                      </m:e>
                    </m:d>
                    <m:r>
                      <a:rPr lang="en-US" smtClean="0"/>
                      <m:t>;</m:t>
                    </m:r>
                    <m:sSup>
                      <m:sSupPr>
                        <m:ctrlPr>
                          <a:rPr lang="en-US" smtClean="0"/>
                        </m:ctrlPr>
                      </m:sSupPr>
                      <m:e>
                        <m:r>
                          <a:rPr lang="en-US" smtClean="0"/>
                          <m:t>𝑥</m:t>
                        </m:r>
                      </m:e>
                      <m:sup>
                        <m:d>
                          <m:dPr>
                            <m:ctrlPr>
                              <a:rPr lang="en-US" smtClean="0"/>
                            </m:ctrlPr>
                          </m:dPr>
                          <m:e>
                            <m:r>
                              <a:rPr lang="en-US" smtClean="0"/>
                              <m:t>2</m:t>
                            </m:r>
                          </m:e>
                        </m:d>
                      </m:sup>
                    </m:sSup>
                    <m:r>
                      <a:rPr lang="en-US" smtClean="0"/>
                      <m:t>=</m:t>
                    </m:r>
                    <m:d>
                      <m:dPr>
                        <m:begChr m:val="["/>
                        <m:endChr m:val="]"/>
                        <m:ctrlPr>
                          <a:rPr lang="en-US" smtClean="0"/>
                        </m:ctrlPr>
                      </m:dPr>
                      <m:e>
                        <m:m>
                          <m:mPr>
                            <m:plcHide m:val="on"/>
                            <m:mcs>
                              <m:mc>
                                <m:mcPr>
                                  <m:count m:val="1"/>
                                  <m:mcJc m:val="center"/>
                                </m:mcPr>
                              </m:mc>
                            </m:mcs>
                            <m:ctrlPr>
                              <a:rPr lang="en-US" smtClean="0"/>
                            </m:ctrlPr>
                          </m:mPr>
                          <m:mr>
                            <m:e>
                              <m:r>
                                <a:rPr lang="en-US" smtClean="0"/>
                                <m:t>−0.2854</m:t>
                              </m:r>
                            </m:e>
                          </m:mr>
                          <m:mr>
                            <m:e>
                              <m:r>
                                <a:rPr lang="en-US" smtClean="0"/>
                                <m:t>0.8258</m:t>
                              </m:r>
                            </m:e>
                          </m:mr>
                        </m:m>
                      </m:e>
                    </m:d>
                    <m:r>
                      <a:rPr lang="en-US" smtClean="0"/>
                      <m:t>;</m:t>
                    </m:r>
                    <m:r>
                      <m:rPr>
                        <m:sty m:val="p"/>
                      </m:rPr>
                      <a:rPr lang="en-US" smtClean="0"/>
                      <m:t>f</m:t>
                    </m:r>
                    <m:d>
                      <m:dPr>
                        <m:ctrlPr>
                          <a:rPr lang="en-US" smtClean="0"/>
                        </m:ctrlPr>
                      </m:dPr>
                      <m:e>
                        <m:sSup>
                          <m:sSupPr>
                            <m:ctrlPr>
                              <a:rPr lang="en-US" smtClean="0"/>
                            </m:ctrlPr>
                          </m:sSupPr>
                          <m:e>
                            <m:r>
                              <m:rPr>
                                <m:sty m:val="p"/>
                              </m:rPr>
                              <a:rPr lang="en-US" smtClean="0"/>
                              <m:t>x</m:t>
                            </m:r>
                          </m:e>
                          <m:sup>
                            <m:d>
                              <m:dPr>
                                <m:ctrlPr>
                                  <a:rPr lang="en-US" smtClean="0"/>
                                </m:ctrlPr>
                              </m:dPr>
                              <m:e>
                                <m:r>
                                  <a:rPr lang="en-US" smtClean="0"/>
                                  <m:t>2</m:t>
                                </m:r>
                              </m:e>
                            </m:d>
                          </m:sup>
                        </m:sSup>
                      </m:e>
                    </m:d>
                    <m:r>
                      <a:rPr lang="en-US" smtClean="0"/>
                      <m:t>=</m:t>
                    </m:r>
                    <m:d>
                      <m:dPr>
                        <m:begChr m:val="["/>
                        <m:endChr m:val="]"/>
                        <m:ctrlPr>
                          <a:rPr lang="en-US" smtClean="0"/>
                        </m:ctrlPr>
                      </m:dPr>
                      <m:e>
                        <m:m>
                          <m:mPr>
                            <m:plcHide m:val="on"/>
                            <m:mcs>
                              <m:mc>
                                <m:mcPr>
                                  <m:count m:val="1"/>
                                  <m:mcJc m:val="center"/>
                                </m:mcPr>
                              </m:mc>
                            </m:mcs>
                            <m:ctrlPr>
                              <a:rPr lang="en-US" smtClean="0"/>
                            </m:ctrlPr>
                          </m:mPr>
                          <m:mr>
                            <m:e>
                              <m:r>
                                <a:rPr lang="en-US" smtClean="0"/>
                                <m:t>0.0575</m:t>
                              </m:r>
                            </m:e>
                          </m:mr>
                          <m:mr>
                            <m:e>
                              <m:r>
                                <a:rPr lang="en-US" smtClean="0"/>
                                <m:t>0.0718</m:t>
                              </m:r>
                            </m:e>
                          </m:mr>
                        </m:m>
                      </m:e>
                    </m:d>
                  </m:oMath>
                </a14:m>
                <a:r>
                  <a:rPr lang="en-US" dirty="0"/>
                  <a:t> </a:t>
                </a:r>
              </a:p>
            </p:txBody>
          </p:sp>
        </mc:Choice>
        <mc:Fallback>
          <p:sp>
            <p:nvSpPr>
              <p:cNvPr id="3" name="Content Placeholder 2">
                <a:extLst>
                  <a:ext uri="{FF2B5EF4-FFF2-40B4-BE49-F238E27FC236}">
                    <a16:creationId xmlns:a16="http://schemas.microsoft.com/office/drawing/2014/main" id="{16F023B6-2733-439F-A16B-278AC5481C02}"/>
                  </a:ext>
                </a:extLst>
              </p:cNvPr>
              <p:cNvSpPr>
                <a:spLocks noGrp="1" noRot="1" noChangeAspect="1" noMove="1" noResize="1" noEditPoints="1" noAdjustHandles="1" noChangeArrowheads="1" noChangeShapeType="1" noTextEdit="1"/>
              </p:cNvSpPr>
              <p:nvPr>
                <p:ph type="body" sz="quarter" idx="10"/>
              </p:nvPr>
            </p:nvSpPr>
            <p:spPr>
              <a:xfrm>
                <a:off x="228600" y="1295400"/>
                <a:ext cx="11353800" cy="5181600"/>
              </a:xfrm>
              <a:blipFill>
                <a:blip r:embed="rId2"/>
                <a:stretch>
                  <a:fillRect l="-161" b="-2941"/>
                </a:stretch>
              </a:blipFill>
            </p:spPr>
            <p:txBody>
              <a:bodyPr/>
              <a:lstStyle/>
              <a:p>
                <a:r>
                  <a:rPr lang="en-US">
                    <a:noFill/>
                  </a:rPr>
                  <a:t> </a:t>
                </a:r>
              </a:p>
            </p:txBody>
          </p:sp>
        </mc:Fallback>
      </mc:AlternateContent>
    </p:spTree>
    <p:extLst>
      <p:ext uri="{BB962C8B-B14F-4D97-AF65-F5344CB8AC3E}">
        <p14:creationId xmlns:p14="http://schemas.microsoft.com/office/powerpoint/2010/main" val="155096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B530-A3E9-4E7D-91E2-E9AED47F03D3}"/>
              </a:ext>
            </a:extLst>
          </p:cNvPr>
          <p:cNvSpPr>
            <a:spLocks noGrp="1"/>
          </p:cNvSpPr>
          <p:nvPr>
            <p:ph type="title"/>
          </p:nvPr>
        </p:nvSpPr>
        <p:spPr/>
        <p:txBody>
          <a:bodyPr/>
          <a:lstStyle/>
          <a:p>
            <a:r>
              <a:rPr lang="en-US"/>
              <a:t>More Practice Problems</a:t>
            </a:r>
            <a:endParaRPr lang="en-US" dirty="0"/>
          </a:p>
        </p:txBody>
      </p:sp>
      <p:sp>
        <p:nvSpPr>
          <p:cNvPr id="3" name="Content Placeholder 2">
            <a:extLst>
              <a:ext uri="{FF2B5EF4-FFF2-40B4-BE49-F238E27FC236}">
                <a16:creationId xmlns:a16="http://schemas.microsoft.com/office/drawing/2014/main" id="{B24BA545-EC56-4C80-9818-D07908FD5F4F}"/>
              </a:ext>
            </a:extLst>
          </p:cNvPr>
          <p:cNvSpPr>
            <a:spLocks noGrp="1"/>
          </p:cNvSpPr>
          <p:nvPr>
            <p:ph type="body" sz="quarter" idx="10"/>
          </p:nvPr>
        </p:nvSpPr>
        <p:spPr/>
        <p:txBody>
          <a:bodyPr/>
          <a:lstStyle/>
          <a:p>
            <a:r>
              <a:rPr lang="en-US" dirty="0"/>
              <a:t>Textbook “Power System Analysis and Design” by Glover/</a:t>
            </a:r>
            <a:r>
              <a:rPr lang="en-US" dirty="0" err="1"/>
              <a:t>Overbye</a:t>
            </a:r>
            <a:r>
              <a:rPr lang="en-US" dirty="0"/>
              <a:t>/</a:t>
            </a:r>
            <a:r>
              <a:rPr lang="en-US" dirty="0" err="1"/>
              <a:t>Sarma</a:t>
            </a:r>
            <a:endParaRPr lang="en-US" dirty="0"/>
          </a:p>
          <a:p>
            <a:r>
              <a:rPr lang="en-US" dirty="0"/>
              <a:t>ECEN 460 Quizzes/Exams/Homework</a:t>
            </a:r>
          </a:p>
          <a:p>
            <a:pPr lvl="1"/>
            <a:r>
              <a:rPr lang="en-US" dirty="0">
                <a:hlinkClick r:id="rId2"/>
              </a:rPr>
              <a:t>https://birchfield.engr.tamu.edu/460s23/</a:t>
            </a:r>
            <a:endParaRPr lang="en-US" dirty="0"/>
          </a:p>
        </p:txBody>
      </p:sp>
    </p:spTree>
    <p:extLst>
      <p:ext uri="{BB962C8B-B14F-4D97-AF65-F5344CB8AC3E}">
        <p14:creationId xmlns:p14="http://schemas.microsoft.com/office/powerpoint/2010/main" val="362645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A8CD-4D8D-4002-85E0-736115E8869D}"/>
              </a:ext>
            </a:extLst>
          </p:cNvPr>
          <p:cNvSpPr>
            <a:spLocks noGrp="1"/>
          </p:cNvSpPr>
          <p:nvPr>
            <p:ph type="title"/>
          </p:nvPr>
        </p:nvSpPr>
        <p:spPr/>
        <p:txBody>
          <a:bodyPr/>
          <a:lstStyle/>
          <a:p>
            <a:r>
              <a:rPr lang="en-US"/>
              <a:t>Fractals!</a:t>
            </a:r>
          </a:p>
        </p:txBody>
      </p:sp>
      <p:sp>
        <p:nvSpPr>
          <p:cNvPr id="3" name="Content Placeholder 2">
            <a:extLst>
              <a:ext uri="{FF2B5EF4-FFF2-40B4-BE49-F238E27FC236}">
                <a16:creationId xmlns:a16="http://schemas.microsoft.com/office/drawing/2014/main" id="{B72D7089-A0B7-439B-BF42-4CB74C0D42DC}"/>
              </a:ext>
            </a:extLst>
          </p:cNvPr>
          <p:cNvSpPr>
            <a:spLocks noGrp="1"/>
          </p:cNvSpPr>
          <p:nvPr>
            <p:ph type="body" sz="quarter" idx="10"/>
          </p:nvPr>
        </p:nvSpPr>
        <p:spPr>
          <a:xfrm>
            <a:off x="228600" y="1295400"/>
            <a:ext cx="4541028" cy="5181600"/>
          </a:xfrm>
        </p:spPr>
        <p:txBody>
          <a:bodyPr/>
          <a:lstStyle/>
          <a:p>
            <a:r>
              <a:rPr lang="en-US" dirty="0"/>
              <a:t>C.L DeMarco and T.J. </a:t>
            </a:r>
            <a:r>
              <a:rPr lang="en-US" dirty="0" err="1"/>
              <a:t>Overbye</a:t>
            </a:r>
            <a:r>
              <a:rPr lang="en-US" dirty="0"/>
              <a:t>, “Low Voltage Power Flow Solutions and Their Role in Exit Time Bases Security Measures for Voltage Collapse,” Proc. 27th IEEE CDC, December 1988</a:t>
            </a:r>
          </a:p>
          <a:p>
            <a:r>
              <a:rPr lang="en-US" dirty="0"/>
              <a:t>J.S. Thorp, S.A. </a:t>
            </a:r>
            <a:r>
              <a:rPr lang="en-US" dirty="0" err="1"/>
              <a:t>Naqavi</a:t>
            </a:r>
            <a:r>
              <a:rPr lang="en-US" dirty="0"/>
              <a:t>, “Load-Flow Fractals Draw Clues to Erratic Behavior,” IEEE Computer Applications in Power, January 1997</a:t>
            </a:r>
          </a:p>
          <a:p>
            <a:endParaRPr lang="en-US" dirty="0"/>
          </a:p>
        </p:txBody>
      </p:sp>
      <p:pic>
        <p:nvPicPr>
          <p:cNvPr id="4" name="Picture 3">
            <a:extLst>
              <a:ext uri="{FF2B5EF4-FFF2-40B4-BE49-F238E27FC236}">
                <a16:creationId xmlns:a16="http://schemas.microsoft.com/office/drawing/2014/main" id="{0FBA5222-1ABD-4DD1-BAA0-D0A302D37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71"/>
          <a:stretch>
            <a:fillRect/>
          </a:stretch>
        </p:blipFill>
        <p:spPr bwMode="auto">
          <a:xfrm>
            <a:off x="4769628" y="1383632"/>
            <a:ext cx="7291404" cy="509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a:extLst>
              <a:ext uri="{FF2B5EF4-FFF2-40B4-BE49-F238E27FC236}">
                <a16:creationId xmlns:a16="http://schemas.microsoft.com/office/drawing/2014/main" id="{68093570-B59C-4B8B-BFE9-42EA211DA527}"/>
              </a:ext>
            </a:extLst>
          </p:cNvPr>
          <p:cNvSpPr txBox="1">
            <a:spLocks noChangeArrowheads="1"/>
          </p:cNvSpPr>
          <p:nvPr/>
        </p:nvSpPr>
        <p:spPr bwMode="auto">
          <a:xfrm>
            <a:off x="261954" y="6486525"/>
            <a:ext cx="11799078" cy="369332"/>
          </a:xfrm>
          <a:prstGeom prst="rect">
            <a:avLst/>
          </a:prstGeom>
          <a:solidFill>
            <a:srgbClr val="D6D2C4"/>
          </a:solidFill>
          <a:ln>
            <a:noFill/>
          </a:ln>
          <a:effectLst/>
          <a:extLst/>
        </p:spPr>
        <p:txBody>
          <a:bodyPr wrap="square">
            <a:spAutoFit/>
          </a:bodyPr>
          <a:lstStyle/>
          <a:p>
            <a:pPr>
              <a:spcBef>
                <a:spcPts val="0"/>
              </a:spcBef>
            </a:pPr>
            <a:r>
              <a:rPr lang="en-US" sz="1800" dirty="0">
                <a:solidFill>
                  <a:srgbClr val="1E0000"/>
                </a:solidFill>
                <a:latin typeface="+mj-lt"/>
              </a:rPr>
              <a:t>Red region converges to the high voltage solution, while the yellow region converges to the low voltage solution</a:t>
            </a:r>
          </a:p>
        </p:txBody>
      </p:sp>
    </p:spTree>
    <p:extLst>
      <p:ext uri="{BB962C8B-B14F-4D97-AF65-F5344CB8AC3E}">
        <p14:creationId xmlns:p14="http://schemas.microsoft.com/office/powerpoint/2010/main" val="13492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914400" y="1524000"/>
            <a:ext cx="9525000" cy="4114800"/>
            <a:chOff x="336" y="1190"/>
            <a:chExt cx="4992" cy="2218"/>
          </a:xfrm>
        </p:grpSpPr>
        <p:sp>
          <p:nvSpPr>
            <p:cNvPr id="29702" name="Oval 3"/>
            <p:cNvSpPr>
              <a:spLocks noChangeArrowheads="1"/>
            </p:cNvSpPr>
            <p:nvPr/>
          </p:nvSpPr>
          <p:spPr bwMode="auto">
            <a:xfrm>
              <a:off x="480" y="1728"/>
              <a:ext cx="28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9703" name="Line 4"/>
            <p:cNvSpPr>
              <a:spLocks noChangeShapeType="1"/>
            </p:cNvSpPr>
            <p:nvPr/>
          </p:nvSpPr>
          <p:spPr bwMode="auto">
            <a:xfrm>
              <a:off x="768" y="1872"/>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5"/>
            <p:cNvSpPr>
              <a:spLocks noChangeShapeType="1"/>
            </p:cNvSpPr>
            <p:nvPr/>
          </p:nvSpPr>
          <p:spPr bwMode="auto">
            <a:xfrm>
              <a:off x="1056" y="18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05" name="Group 6"/>
            <p:cNvGrpSpPr>
              <a:grpSpLocks/>
            </p:cNvGrpSpPr>
            <p:nvPr/>
          </p:nvGrpSpPr>
          <p:grpSpPr bwMode="auto">
            <a:xfrm>
              <a:off x="1248" y="1680"/>
              <a:ext cx="144" cy="384"/>
              <a:chOff x="1632" y="2064"/>
              <a:chExt cx="144" cy="384"/>
            </a:xfrm>
          </p:grpSpPr>
          <p:grpSp>
            <p:nvGrpSpPr>
              <p:cNvPr id="29795" name="Group 7"/>
              <p:cNvGrpSpPr>
                <a:grpSpLocks/>
              </p:cNvGrpSpPr>
              <p:nvPr/>
            </p:nvGrpSpPr>
            <p:grpSpPr bwMode="auto">
              <a:xfrm>
                <a:off x="1632" y="2064"/>
                <a:ext cx="48" cy="384"/>
                <a:chOff x="1632" y="2064"/>
                <a:chExt cx="48" cy="384"/>
              </a:xfrm>
            </p:grpSpPr>
            <p:sp>
              <p:nvSpPr>
                <p:cNvPr id="29801" name="Freeform 8"/>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02" name="Freeform 9"/>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03" name="Freeform 10"/>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04" name="Freeform 11"/>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96" name="Group 12"/>
              <p:cNvGrpSpPr>
                <a:grpSpLocks/>
              </p:cNvGrpSpPr>
              <p:nvPr/>
            </p:nvGrpSpPr>
            <p:grpSpPr bwMode="auto">
              <a:xfrm flipH="1">
                <a:off x="1728" y="2064"/>
                <a:ext cx="48" cy="384"/>
                <a:chOff x="1632" y="2064"/>
                <a:chExt cx="48" cy="384"/>
              </a:xfrm>
            </p:grpSpPr>
            <p:sp>
              <p:nvSpPr>
                <p:cNvPr id="29797" name="Freeform 13"/>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98" name="Freeform 14"/>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99" name="Freeform 15"/>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00" name="Freeform 16"/>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9706" name="Line 17"/>
            <p:cNvSpPr>
              <a:spLocks noChangeShapeType="1"/>
            </p:cNvSpPr>
            <p:nvPr/>
          </p:nvSpPr>
          <p:spPr bwMode="auto">
            <a:xfrm>
              <a:off x="1392" y="187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8"/>
            <p:cNvSpPr>
              <a:spLocks noChangeShapeType="1"/>
            </p:cNvSpPr>
            <p:nvPr/>
          </p:nvSpPr>
          <p:spPr bwMode="auto">
            <a:xfrm>
              <a:off x="1584" y="1872"/>
              <a:ext cx="19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9"/>
            <p:cNvSpPr>
              <a:spLocks noChangeShapeType="1"/>
            </p:cNvSpPr>
            <p:nvPr/>
          </p:nvSpPr>
          <p:spPr bwMode="auto">
            <a:xfrm>
              <a:off x="1584" y="2016"/>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20"/>
            <p:cNvSpPr>
              <a:spLocks noChangeShapeType="1"/>
            </p:cNvSpPr>
            <p:nvPr/>
          </p:nvSpPr>
          <p:spPr bwMode="auto">
            <a:xfrm>
              <a:off x="2304" y="2016"/>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21"/>
            <p:cNvSpPr>
              <a:spLocks noChangeShapeType="1"/>
            </p:cNvSpPr>
            <p:nvPr/>
          </p:nvSpPr>
          <p:spPr bwMode="auto">
            <a:xfrm>
              <a:off x="2832" y="201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22"/>
            <p:cNvSpPr>
              <a:spLocks noChangeShapeType="1"/>
            </p:cNvSpPr>
            <p:nvPr/>
          </p:nvSpPr>
          <p:spPr bwMode="auto">
            <a:xfrm>
              <a:off x="2832" y="2016"/>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23"/>
            <p:cNvSpPr>
              <a:spLocks noChangeShapeType="1"/>
            </p:cNvSpPr>
            <p:nvPr/>
          </p:nvSpPr>
          <p:spPr bwMode="auto">
            <a:xfrm>
              <a:off x="2688" y="3072"/>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9713" name="Group 24"/>
            <p:cNvGrpSpPr>
              <a:grpSpLocks/>
            </p:cNvGrpSpPr>
            <p:nvPr/>
          </p:nvGrpSpPr>
          <p:grpSpPr bwMode="auto">
            <a:xfrm>
              <a:off x="2352" y="3072"/>
              <a:ext cx="192" cy="336"/>
              <a:chOff x="2688" y="3456"/>
              <a:chExt cx="192" cy="336"/>
            </a:xfrm>
          </p:grpSpPr>
          <p:sp>
            <p:nvSpPr>
              <p:cNvPr id="29793" name="Line 25"/>
              <p:cNvSpPr>
                <a:spLocks noChangeShapeType="1"/>
              </p:cNvSpPr>
              <p:nvPr/>
            </p:nvSpPr>
            <p:spPr bwMode="auto">
              <a:xfrm>
                <a:off x="2784" y="3456"/>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94" name="Line 26"/>
              <p:cNvSpPr>
                <a:spLocks noChangeShapeType="1"/>
              </p:cNvSpPr>
              <p:nvPr/>
            </p:nvSpPr>
            <p:spPr bwMode="auto">
              <a:xfrm flipV="1">
                <a:off x="2688" y="35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4" name="Line 27"/>
            <p:cNvSpPr>
              <a:spLocks noChangeShapeType="1"/>
            </p:cNvSpPr>
            <p:nvPr/>
          </p:nvSpPr>
          <p:spPr bwMode="auto">
            <a:xfrm>
              <a:off x="3504" y="1872"/>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15" name="Group 28"/>
            <p:cNvGrpSpPr>
              <a:grpSpLocks/>
            </p:cNvGrpSpPr>
            <p:nvPr/>
          </p:nvGrpSpPr>
          <p:grpSpPr bwMode="auto">
            <a:xfrm>
              <a:off x="3744" y="1680"/>
              <a:ext cx="144" cy="384"/>
              <a:chOff x="1632" y="2064"/>
              <a:chExt cx="144" cy="384"/>
            </a:xfrm>
          </p:grpSpPr>
          <p:grpSp>
            <p:nvGrpSpPr>
              <p:cNvPr id="29783" name="Group 29"/>
              <p:cNvGrpSpPr>
                <a:grpSpLocks/>
              </p:cNvGrpSpPr>
              <p:nvPr/>
            </p:nvGrpSpPr>
            <p:grpSpPr bwMode="auto">
              <a:xfrm>
                <a:off x="1632" y="2064"/>
                <a:ext cx="48" cy="384"/>
                <a:chOff x="1632" y="2064"/>
                <a:chExt cx="48" cy="384"/>
              </a:xfrm>
            </p:grpSpPr>
            <p:sp>
              <p:nvSpPr>
                <p:cNvPr id="29789" name="Freeform 30"/>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90" name="Freeform 31"/>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91" name="Freeform 32"/>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92" name="Freeform 33"/>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84" name="Group 34"/>
              <p:cNvGrpSpPr>
                <a:grpSpLocks/>
              </p:cNvGrpSpPr>
              <p:nvPr/>
            </p:nvGrpSpPr>
            <p:grpSpPr bwMode="auto">
              <a:xfrm flipH="1">
                <a:off x="1728" y="2064"/>
                <a:ext cx="48" cy="384"/>
                <a:chOff x="1632" y="2064"/>
                <a:chExt cx="48" cy="384"/>
              </a:xfrm>
            </p:grpSpPr>
            <p:sp>
              <p:nvSpPr>
                <p:cNvPr id="29785" name="Freeform 35"/>
                <p:cNvSpPr>
                  <a:spLocks/>
                </p:cNvSpPr>
                <p:nvPr/>
              </p:nvSpPr>
              <p:spPr bwMode="auto">
                <a:xfrm>
                  <a:off x="1632" y="2160"/>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6" name="Freeform 36"/>
                <p:cNvSpPr>
                  <a:spLocks/>
                </p:cNvSpPr>
                <p:nvPr/>
              </p:nvSpPr>
              <p:spPr bwMode="auto">
                <a:xfrm>
                  <a:off x="1632" y="2256"/>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7" name="Freeform 37"/>
                <p:cNvSpPr>
                  <a:spLocks/>
                </p:cNvSpPr>
                <p:nvPr/>
              </p:nvSpPr>
              <p:spPr bwMode="auto">
                <a:xfrm>
                  <a:off x="1632" y="2064"/>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8" name="Freeform 38"/>
                <p:cNvSpPr>
                  <a:spLocks/>
                </p:cNvSpPr>
                <p:nvPr/>
              </p:nvSpPr>
              <p:spPr bwMode="auto">
                <a:xfrm>
                  <a:off x="1632" y="2352"/>
                  <a:ext cx="48" cy="96"/>
                </a:xfrm>
                <a:custGeom>
                  <a:avLst/>
                  <a:gdLst>
                    <a:gd name="T0" fmla="*/ 0 w 48"/>
                    <a:gd name="T1" fmla="*/ 0 h 96"/>
                    <a:gd name="T2" fmla="*/ 48 w 48"/>
                    <a:gd name="T3" fmla="*/ 48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cubicBezTo>
                        <a:pt x="24" y="16"/>
                        <a:pt x="48" y="32"/>
                        <a:pt x="48" y="48"/>
                      </a:cubicBezTo>
                      <a:cubicBezTo>
                        <a:pt x="48" y="64"/>
                        <a:pt x="8" y="88"/>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9716" name="Line 39"/>
            <p:cNvSpPr>
              <a:spLocks noChangeShapeType="1"/>
            </p:cNvSpPr>
            <p:nvPr/>
          </p:nvSpPr>
          <p:spPr bwMode="auto">
            <a:xfrm>
              <a:off x="3888" y="187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40"/>
            <p:cNvSpPr>
              <a:spLocks noChangeShapeType="1"/>
            </p:cNvSpPr>
            <p:nvPr/>
          </p:nvSpPr>
          <p:spPr bwMode="auto">
            <a:xfrm>
              <a:off x="4416" y="2016"/>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18" name="Group 41"/>
            <p:cNvGrpSpPr>
              <a:grpSpLocks/>
            </p:cNvGrpSpPr>
            <p:nvPr/>
          </p:nvGrpSpPr>
          <p:grpSpPr bwMode="auto">
            <a:xfrm>
              <a:off x="4320" y="1680"/>
              <a:ext cx="864" cy="672"/>
              <a:chOff x="4224" y="2064"/>
              <a:chExt cx="864" cy="672"/>
            </a:xfrm>
          </p:grpSpPr>
          <p:sp>
            <p:nvSpPr>
              <p:cNvPr id="29775" name="Line 42"/>
              <p:cNvSpPr>
                <a:spLocks noChangeShapeType="1"/>
              </p:cNvSpPr>
              <p:nvPr/>
            </p:nvSpPr>
            <p:spPr bwMode="auto">
              <a:xfrm>
                <a:off x="4560" y="2064"/>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76" name="Group 43"/>
              <p:cNvGrpSpPr>
                <a:grpSpLocks/>
              </p:cNvGrpSpPr>
              <p:nvPr/>
            </p:nvGrpSpPr>
            <p:grpSpPr bwMode="auto">
              <a:xfrm>
                <a:off x="4224" y="2400"/>
                <a:ext cx="192" cy="336"/>
                <a:chOff x="2688" y="3456"/>
                <a:chExt cx="192" cy="336"/>
              </a:xfrm>
            </p:grpSpPr>
            <p:sp>
              <p:nvSpPr>
                <p:cNvPr id="29781" name="Line 44"/>
                <p:cNvSpPr>
                  <a:spLocks noChangeShapeType="1"/>
                </p:cNvSpPr>
                <p:nvPr/>
              </p:nvSpPr>
              <p:spPr bwMode="auto">
                <a:xfrm>
                  <a:off x="2784" y="3456"/>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82" name="Line 45"/>
                <p:cNvSpPr>
                  <a:spLocks noChangeShapeType="1"/>
                </p:cNvSpPr>
                <p:nvPr/>
              </p:nvSpPr>
              <p:spPr bwMode="auto">
                <a:xfrm flipV="1">
                  <a:off x="2688" y="35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77" name="Line 46"/>
              <p:cNvSpPr>
                <a:spLocks noChangeShapeType="1"/>
              </p:cNvSpPr>
              <p:nvPr/>
            </p:nvSpPr>
            <p:spPr bwMode="auto">
              <a:xfrm>
                <a:off x="4464" y="240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78" name="Line 47"/>
              <p:cNvSpPr>
                <a:spLocks noChangeShapeType="1"/>
              </p:cNvSpPr>
              <p:nvPr/>
            </p:nvSpPr>
            <p:spPr bwMode="auto">
              <a:xfrm>
                <a:off x="4560" y="2256"/>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9" name="Oval 48"/>
              <p:cNvSpPr>
                <a:spLocks noChangeArrowheads="1"/>
              </p:cNvSpPr>
              <p:nvPr/>
            </p:nvSpPr>
            <p:spPr bwMode="auto">
              <a:xfrm>
                <a:off x="4800" y="2112"/>
                <a:ext cx="28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9780" name="Line 49"/>
              <p:cNvSpPr>
                <a:spLocks noChangeShapeType="1"/>
              </p:cNvSpPr>
              <p:nvPr/>
            </p:nvSpPr>
            <p:spPr bwMode="auto">
              <a:xfrm flipH="1">
                <a:off x="4656" y="2064"/>
                <a:ext cx="19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29719" name="Group 50"/>
            <p:cNvGrpSpPr>
              <a:grpSpLocks/>
            </p:cNvGrpSpPr>
            <p:nvPr/>
          </p:nvGrpSpPr>
          <p:grpSpPr bwMode="auto">
            <a:xfrm>
              <a:off x="1200" y="2112"/>
              <a:ext cx="303" cy="192"/>
              <a:chOff x="1536" y="2496"/>
              <a:chExt cx="303" cy="192"/>
            </a:xfrm>
          </p:grpSpPr>
          <p:sp>
            <p:nvSpPr>
              <p:cNvPr id="29763" name="AutoShape 51"/>
              <p:cNvSpPr>
                <a:spLocks noChangeArrowheads="1"/>
              </p:cNvSpPr>
              <p:nvPr/>
            </p:nvSpPr>
            <p:spPr bwMode="auto">
              <a:xfrm>
                <a:off x="1536" y="2544"/>
                <a:ext cx="96" cy="83"/>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29764" name="Group 52"/>
              <p:cNvGrpSpPr>
                <a:grpSpLocks/>
              </p:cNvGrpSpPr>
              <p:nvPr/>
            </p:nvGrpSpPr>
            <p:grpSpPr bwMode="auto">
              <a:xfrm>
                <a:off x="1680" y="2496"/>
                <a:ext cx="159" cy="192"/>
                <a:chOff x="576" y="2640"/>
                <a:chExt cx="907" cy="1104"/>
              </a:xfrm>
            </p:grpSpPr>
            <p:grpSp>
              <p:nvGrpSpPr>
                <p:cNvPr id="29765" name="Group 53"/>
                <p:cNvGrpSpPr>
                  <a:grpSpLocks/>
                </p:cNvGrpSpPr>
                <p:nvPr/>
              </p:nvGrpSpPr>
              <p:grpSpPr bwMode="auto">
                <a:xfrm>
                  <a:off x="576" y="2640"/>
                  <a:ext cx="907" cy="1008"/>
                  <a:chOff x="720" y="3120"/>
                  <a:chExt cx="432" cy="480"/>
                </a:xfrm>
              </p:grpSpPr>
              <p:grpSp>
                <p:nvGrpSpPr>
                  <p:cNvPr id="29767" name="Group 54"/>
                  <p:cNvGrpSpPr>
                    <a:grpSpLocks/>
                  </p:cNvGrpSpPr>
                  <p:nvPr/>
                </p:nvGrpSpPr>
                <p:grpSpPr bwMode="auto">
                  <a:xfrm>
                    <a:off x="720" y="3120"/>
                    <a:ext cx="432" cy="432"/>
                    <a:chOff x="720" y="3120"/>
                    <a:chExt cx="192" cy="192"/>
                  </a:xfrm>
                </p:grpSpPr>
                <p:sp>
                  <p:nvSpPr>
                    <p:cNvPr id="29769" name="Line 55"/>
                    <p:cNvSpPr>
                      <a:spLocks noChangeShapeType="1"/>
                    </p:cNvSpPr>
                    <p:nvPr/>
                  </p:nvSpPr>
                  <p:spPr bwMode="auto">
                    <a:xfrm>
                      <a:off x="720"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0" name="Line 56"/>
                    <p:cNvSpPr>
                      <a:spLocks noChangeShapeType="1"/>
                    </p:cNvSpPr>
                    <p:nvPr/>
                  </p:nvSpPr>
                  <p:spPr bwMode="auto">
                    <a:xfrm flipV="1">
                      <a:off x="768"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1" name="Line 57"/>
                    <p:cNvSpPr>
                      <a:spLocks noChangeShapeType="1"/>
                    </p:cNvSpPr>
                    <p:nvPr/>
                  </p:nvSpPr>
                  <p:spPr bwMode="auto">
                    <a:xfrm>
                      <a:off x="7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2" name="Line 58"/>
                    <p:cNvSpPr>
                      <a:spLocks noChangeShapeType="1"/>
                    </p:cNvSpPr>
                    <p:nvPr/>
                  </p:nvSpPr>
                  <p:spPr bwMode="auto">
                    <a:xfrm>
                      <a:off x="768" y="321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3" name="Line 59"/>
                    <p:cNvSpPr>
                      <a:spLocks noChangeShapeType="1"/>
                    </p:cNvSpPr>
                    <p:nvPr/>
                  </p:nvSpPr>
                  <p:spPr bwMode="auto">
                    <a:xfrm>
                      <a:off x="864"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4" name="Line 60"/>
                    <p:cNvSpPr>
                      <a:spLocks noChangeShapeType="1"/>
                    </p:cNvSpPr>
                    <p:nvPr/>
                  </p:nvSpPr>
                  <p:spPr bwMode="auto">
                    <a:xfrm>
                      <a:off x="816" y="331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68" name="Line 61"/>
                  <p:cNvSpPr>
                    <a:spLocks noChangeShapeType="1"/>
                  </p:cNvSpPr>
                  <p:nvPr/>
                </p:nvSpPr>
                <p:spPr bwMode="auto">
                  <a:xfrm>
                    <a:off x="1008" y="36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66" name="Line 62"/>
                <p:cNvSpPr>
                  <a:spLocks noChangeShapeType="1"/>
                </p:cNvSpPr>
                <p:nvPr/>
              </p:nvSpPr>
              <p:spPr bwMode="auto">
                <a:xfrm>
                  <a:off x="1248" y="374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9720" name="Group 63"/>
            <p:cNvGrpSpPr>
              <a:grpSpLocks/>
            </p:cNvGrpSpPr>
            <p:nvPr/>
          </p:nvGrpSpPr>
          <p:grpSpPr bwMode="auto">
            <a:xfrm flipH="1">
              <a:off x="3648" y="2112"/>
              <a:ext cx="303" cy="192"/>
              <a:chOff x="1536" y="2496"/>
              <a:chExt cx="303" cy="192"/>
            </a:xfrm>
          </p:grpSpPr>
          <p:sp>
            <p:nvSpPr>
              <p:cNvPr id="29751" name="AutoShape 64"/>
              <p:cNvSpPr>
                <a:spLocks noChangeArrowheads="1"/>
              </p:cNvSpPr>
              <p:nvPr/>
            </p:nvSpPr>
            <p:spPr bwMode="auto">
              <a:xfrm>
                <a:off x="1536" y="2544"/>
                <a:ext cx="96" cy="83"/>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29752" name="Group 65"/>
              <p:cNvGrpSpPr>
                <a:grpSpLocks/>
              </p:cNvGrpSpPr>
              <p:nvPr/>
            </p:nvGrpSpPr>
            <p:grpSpPr bwMode="auto">
              <a:xfrm>
                <a:off x="1680" y="2496"/>
                <a:ext cx="159" cy="192"/>
                <a:chOff x="576" y="2640"/>
                <a:chExt cx="907" cy="1104"/>
              </a:xfrm>
            </p:grpSpPr>
            <p:grpSp>
              <p:nvGrpSpPr>
                <p:cNvPr id="29753" name="Group 66"/>
                <p:cNvGrpSpPr>
                  <a:grpSpLocks/>
                </p:cNvGrpSpPr>
                <p:nvPr/>
              </p:nvGrpSpPr>
              <p:grpSpPr bwMode="auto">
                <a:xfrm>
                  <a:off x="576" y="2640"/>
                  <a:ext cx="907" cy="1008"/>
                  <a:chOff x="720" y="3120"/>
                  <a:chExt cx="432" cy="480"/>
                </a:xfrm>
              </p:grpSpPr>
              <p:grpSp>
                <p:nvGrpSpPr>
                  <p:cNvPr id="29755" name="Group 67"/>
                  <p:cNvGrpSpPr>
                    <a:grpSpLocks/>
                  </p:cNvGrpSpPr>
                  <p:nvPr/>
                </p:nvGrpSpPr>
                <p:grpSpPr bwMode="auto">
                  <a:xfrm>
                    <a:off x="720" y="3120"/>
                    <a:ext cx="432" cy="432"/>
                    <a:chOff x="720" y="3120"/>
                    <a:chExt cx="192" cy="192"/>
                  </a:xfrm>
                </p:grpSpPr>
                <p:sp>
                  <p:nvSpPr>
                    <p:cNvPr id="29757" name="Line 68"/>
                    <p:cNvSpPr>
                      <a:spLocks noChangeShapeType="1"/>
                    </p:cNvSpPr>
                    <p:nvPr/>
                  </p:nvSpPr>
                  <p:spPr bwMode="auto">
                    <a:xfrm>
                      <a:off x="720"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8" name="Line 69"/>
                    <p:cNvSpPr>
                      <a:spLocks noChangeShapeType="1"/>
                    </p:cNvSpPr>
                    <p:nvPr/>
                  </p:nvSpPr>
                  <p:spPr bwMode="auto">
                    <a:xfrm flipV="1">
                      <a:off x="768" y="312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9" name="Line 70"/>
                    <p:cNvSpPr>
                      <a:spLocks noChangeShapeType="1"/>
                    </p:cNvSpPr>
                    <p:nvPr/>
                  </p:nvSpPr>
                  <p:spPr bwMode="auto">
                    <a:xfrm>
                      <a:off x="768"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Line 71"/>
                    <p:cNvSpPr>
                      <a:spLocks noChangeShapeType="1"/>
                    </p:cNvSpPr>
                    <p:nvPr/>
                  </p:nvSpPr>
                  <p:spPr bwMode="auto">
                    <a:xfrm>
                      <a:off x="768" y="321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1" name="Line 72"/>
                    <p:cNvSpPr>
                      <a:spLocks noChangeShapeType="1"/>
                    </p:cNvSpPr>
                    <p:nvPr/>
                  </p:nvSpPr>
                  <p:spPr bwMode="auto">
                    <a:xfrm>
                      <a:off x="864" y="32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2" name="Line 73"/>
                    <p:cNvSpPr>
                      <a:spLocks noChangeShapeType="1"/>
                    </p:cNvSpPr>
                    <p:nvPr/>
                  </p:nvSpPr>
                  <p:spPr bwMode="auto">
                    <a:xfrm>
                      <a:off x="816" y="331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56" name="Line 74"/>
                  <p:cNvSpPr>
                    <a:spLocks noChangeShapeType="1"/>
                  </p:cNvSpPr>
                  <p:nvPr/>
                </p:nvSpPr>
                <p:spPr bwMode="auto">
                  <a:xfrm>
                    <a:off x="1008" y="36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54" name="Line 75"/>
                <p:cNvSpPr>
                  <a:spLocks noChangeShapeType="1"/>
                </p:cNvSpPr>
                <p:nvPr/>
              </p:nvSpPr>
              <p:spPr bwMode="auto">
                <a:xfrm>
                  <a:off x="1248" y="374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9721" name="Text Box 76"/>
            <p:cNvSpPr txBox="1">
              <a:spLocks noChangeArrowheads="1"/>
            </p:cNvSpPr>
            <p:nvPr/>
          </p:nvSpPr>
          <p:spPr bwMode="auto">
            <a:xfrm>
              <a:off x="336" y="2064"/>
              <a:ext cx="52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400 MVA</a:t>
              </a:r>
            </a:p>
            <a:p>
              <a:pPr algn="ctr" eaLnBrk="1" hangingPunct="1"/>
              <a:r>
                <a:rPr lang="en-US" altLang="en-US" sz="1600"/>
                <a:t>15 kV</a:t>
              </a:r>
            </a:p>
          </p:txBody>
        </p:sp>
        <p:sp>
          <p:nvSpPr>
            <p:cNvPr id="29722" name="Text Box 77"/>
            <p:cNvSpPr txBox="1">
              <a:spLocks noChangeArrowheads="1"/>
            </p:cNvSpPr>
            <p:nvPr/>
          </p:nvSpPr>
          <p:spPr bwMode="auto">
            <a:xfrm>
              <a:off x="1056" y="2400"/>
              <a:ext cx="576"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400 MVA</a:t>
              </a:r>
            </a:p>
            <a:p>
              <a:pPr algn="ctr" eaLnBrk="1" hangingPunct="1"/>
              <a:r>
                <a:rPr lang="en-US" altLang="en-US" sz="1600"/>
                <a:t>15/345 kV</a:t>
              </a:r>
            </a:p>
          </p:txBody>
        </p:sp>
        <p:sp>
          <p:nvSpPr>
            <p:cNvPr id="29723" name="Text Box 78"/>
            <p:cNvSpPr txBox="1">
              <a:spLocks noChangeArrowheads="1"/>
            </p:cNvSpPr>
            <p:nvPr/>
          </p:nvSpPr>
          <p:spPr bwMode="auto">
            <a:xfrm>
              <a:off x="1248" y="144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T1</a:t>
              </a:r>
            </a:p>
          </p:txBody>
        </p:sp>
        <p:sp>
          <p:nvSpPr>
            <p:cNvPr id="29724" name="Text Box 79"/>
            <p:cNvSpPr txBox="1">
              <a:spLocks noChangeArrowheads="1"/>
            </p:cNvSpPr>
            <p:nvPr/>
          </p:nvSpPr>
          <p:spPr bwMode="auto">
            <a:xfrm>
              <a:off x="3744" y="119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T2</a:t>
              </a:r>
            </a:p>
          </p:txBody>
        </p:sp>
        <p:sp>
          <p:nvSpPr>
            <p:cNvPr id="29725" name="Text Box 80"/>
            <p:cNvSpPr txBox="1">
              <a:spLocks noChangeArrowheads="1"/>
            </p:cNvSpPr>
            <p:nvPr/>
          </p:nvSpPr>
          <p:spPr bwMode="auto">
            <a:xfrm>
              <a:off x="3552" y="1324"/>
              <a:ext cx="576"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800 MVA</a:t>
              </a:r>
            </a:p>
            <a:p>
              <a:pPr algn="ctr" eaLnBrk="1" hangingPunct="1"/>
              <a:r>
                <a:rPr lang="en-US" altLang="en-US" sz="1600"/>
                <a:t>345/15 kV</a:t>
              </a:r>
            </a:p>
          </p:txBody>
        </p:sp>
        <p:sp>
          <p:nvSpPr>
            <p:cNvPr id="29726" name="Text Box 81"/>
            <p:cNvSpPr txBox="1">
              <a:spLocks noChangeArrowheads="1"/>
            </p:cNvSpPr>
            <p:nvPr/>
          </p:nvSpPr>
          <p:spPr bwMode="auto">
            <a:xfrm>
              <a:off x="4800" y="2064"/>
              <a:ext cx="52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800 MVA</a:t>
              </a:r>
            </a:p>
            <a:p>
              <a:pPr algn="ctr" eaLnBrk="1" hangingPunct="1"/>
              <a:r>
                <a:rPr lang="en-US" altLang="en-US" sz="1600"/>
                <a:t>15 kV</a:t>
              </a:r>
            </a:p>
          </p:txBody>
        </p:sp>
        <p:sp>
          <p:nvSpPr>
            <p:cNvPr id="29727" name="Text Box 82"/>
            <p:cNvSpPr txBox="1">
              <a:spLocks noChangeArrowheads="1"/>
            </p:cNvSpPr>
            <p:nvPr/>
          </p:nvSpPr>
          <p:spPr bwMode="auto">
            <a:xfrm>
              <a:off x="4800" y="1488"/>
              <a:ext cx="5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520 MVA</a:t>
              </a:r>
            </a:p>
          </p:txBody>
        </p:sp>
        <p:sp>
          <p:nvSpPr>
            <p:cNvPr id="29728" name="Text Box 83"/>
            <p:cNvSpPr txBox="1">
              <a:spLocks noChangeArrowheads="1"/>
            </p:cNvSpPr>
            <p:nvPr/>
          </p:nvSpPr>
          <p:spPr bwMode="auto">
            <a:xfrm>
              <a:off x="4512" y="2400"/>
              <a:ext cx="4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80 MW</a:t>
              </a:r>
            </a:p>
          </p:txBody>
        </p:sp>
        <p:sp>
          <p:nvSpPr>
            <p:cNvPr id="29729" name="Text Box 84"/>
            <p:cNvSpPr txBox="1">
              <a:spLocks noChangeArrowheads="1"/>
            </p:cNvSpPr>
            <p:nvPr/>
          </p:nvSpPr>
          <p:spPr bwMode="auto">
            <a:xfrm>
              <a:off x="4032" y="2400"/>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40 Mvar</a:t>
              </a:r>
            </a:p>
          </p:txBody>
        </p:sp>
        <p:sp>
          <p:nvSpPr>
            <p:cNvPr id="29730" name="Text Box 85"/>
            <p:cNvSpPr txBox="1">
              <a:spLocks noChangeArrowheads="1"/>
            </p:cNvSpPr>
            <p:nvPr/>
          </p:nvSpPr>
          <p:spPr bwMode="auto">
            <a:xfrm>
              <a:off x="1776" y="3216"/>
              <a:ext cx="5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280 Mvar</a:t>
              </a:r>
            </a:p>
          </p:txBody>
        </p:sp>
        <p:sp>
          <p:nvSpPr>
            <p:cNvPr id="29731" name="Text Box 86"/>
            <p:cNvSpPr txBox="1">
              <a:spLocks noChangeArrowheads="1"/>
            </p:cNvSpPr>
            <p:nvPr/>
          </p:nvSpPr>
          <p:spPr bwMode="auto">
            <a:xfrm>
              <a:off x="2784" y="3216"/>
              <a:ext cx="5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800 MW</a:t>
              </a:r>
            </a:p>
          </p:txBody>
        </p:sp>
        <p:sp>
          <p:nvSpPr>
            <p:cNvPr id="29732" name="Text Box 87"/>
            <p:cNvSpPr txBox="1">
              <a:spLocks noChangeArrowheads="1"/>
            </p:cNvSpPr>
            <p:nvPr/>
          </p:nvSpPr>
          <p:spPr bwMode="auto">
            <a:xfrm>
              <a:off x="2352" y="1536"/>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Line 3   345 kV</a:t>
              </a:r>
            </a:p>
          </p:txBody>
        </p:sp>
        <p:sp>
          <p:nvSpPr>
            <p:cNvPr id="29733" name="Text Box 88"/>
            <p:cNvSpPr txBox="1">
              <a:spLocks noChangeArrowheads="1"/>
            </p:cNvSpPr>
            <p:nvPr/>
          </p:nvSpPr>
          <p:spPr bwMode="auto">
            <a:xfrm rot="-5400000">
              <a:off x="2189" y="251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Line 2</a:t>
              </a:r>
            </a:p>
          </p:txBody>
        </p:sp>
        <p:sp>
          <p:nvSpPr>
            <p:cNvPr id="29734" name="Text Box 89"/>
            <p:cNvSpPr txBox="1">
              <a:spLocks noChangeArrowheads="1"/>
            </p:cNvSpPr>
            <p:nvPr/>
          </p:nvSpPr>
          <p:spPr bwMode="auto">
            <a:xfrm rot="-5400000">
              <a:off x="2573" y="251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Line 1</a:t>
              </a:r>
            </a:p>
          </p:txBody>
        </p:sp>
        <p:sp>
          <p:nvSpPr>
            <p:cNvPr id="29735" name="Text Box 90"/>
            <p:cNvSpPr txBox="1">
              <a:spLocks noChangeArrowheads="1"/>
            </p:cNvSpPr>
            <p:nvPr/>
          </p:nvSpPr>
          <p:spPr bwMode="auto">
            <a:xfrm>
              <a:off x="1872" y="2400"/>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345 kV 100 mi</a:t>
              </a:r>
            </a:p>
          </p:txBody>
        </p:sp>
        <p:sp>
          <p:nvSpPr>
            <p:cNvPr id="29736" name="Text Box 91"/>
            <p:cNvSpPr txBox="1">
              <a:spLocks noChangeArrowheads="1"/>
            </p:cNvSpPr>
            <p:nvPr/>
          </p:nvSpPr>
          <p:spPr bwMode="auto">
            <a:xfrm>
              <a:off x="2880" y="2448"/>
              <a:ext cx="3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345 kV 200 mi</a:t>
              </a:r>
            </a:p>
          </p:txBody>
        </p:sp>
        <p:sp>
          <p:nvSpPr>
            <p:cNvPr id="29737" name="Text Box 92"/>
            <p:cNvSpPr txBox="1">
              <a:spLocks noChangeArrowheads="1"/>
            </p:cNvSpPr>
            <p:nvPr/>
          </p:nvSpPr>
          <p:spPr bwMode="auto">
            <a:xfrm>
              <a:off x="2352" y="1872"/>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50 mi</a:t>
              </a:r>
            </a:p>
          </p:txBody>
        </p:sp>
        <p:grpSp>
          <p:nvGrpSpPr>
            <p:cNvPr id="29738" name="Group 93"/>
            <p:cNvGrpSpPr>
              <a:grpSpLocks/>
            </p:cNvGrpSpPr>
            <p:nvPr/>
          </p:nvGrpSpPr>
          <p:grpSpPr bwMode="auto">
            <a:xfrm>
              <a:off x="1008" y="1488"/>
              <a:ext cx="64" cy="576"/>
              <a:chOff x="1008" y="1488"/>
              <a:chExt cx="64" cy="576"/>
            </a:xfrm>
          </p:grpSpPr>
          <p:sp>
            <p:nvSpPr>
              <p:cNvPr id="29749" name="Line 94"/>
              <p:cNvSpPr>
                <a:spLocks noChangeShapeType="1"/>
              </p:cNvSpPr>
              <p:nvPr/>
            </p:nvSpPr>
            <p:spPr bwMode="auto">
              <a:xfrm>
                <a:off x="1056" y="168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0" name="Text Box 95"/>
              <p:cNvSpPr txBox="1">
                <a:spLocks noChangeArrowheads="1"/>
              </p:cNvSpPr>
              <p:nvPr/>
            </p:nvSpPr>
            <p:spPr bwMode="auto">
              <a:xfrm>
                <a:off x="1008"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1</a:t>
                </a:r>
              </a:p>
            </p:txBody>
          </p:sp>
        </p:grpSp>
        <p:grpSp>
          <p:nvGrpSpPr>
            <p:cNvPr id="29739" name="Group 96"/>
            <p:cNvGrpSpPr>
              <a:grpSpLocks/>
            </p:cNvGrpSpPr>
            <p:nvPr/>
          </p:nvGrpSpPr>
          <p:grpSpPr bwMode="auto">
            <a:xfrm>
              <a:off x="3408" y="1488"/>
              <a:ext cx="64" cy="576"/>
              <a:chOff x="3408" y="1488"/>
              <a:chExt cx="64" cy="576"/>
            </a:xfrm>
          </p:grpSpPr>
          <p:sp>
            <p:nvSpPr>
              <p:cNvPr id="29747" name="Line 97"/>
              <p:cNvSpPr>
                <a:spLocks noChangeShapeType="1"/>
              </p:cNvSpPr>
              <p:nvPr/>
            </p:nvSpPr>
            <p:spPr bwMode="auto">
              <a:xfrm>
                <a:off x="3456" y="168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8" name="Text Box 98"/>
              <p:cNvSpPr txBox="1">
                <a:spLocks noChangeArrowheads="1"/>
              </p:cNvSpPr>
              <p:nvPr/>
            </p:nvSpPr>
            <p:spPr bwMode="auto">
              <a:xfrm>
                <a:off x="3408"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4</a:t>
                </a:r>
              </a:p>
            </p:txBody>
          </p:sp>
        </p:grpSp>
        <p:sp>
          <p:nvSpPr>
            <p:cNvPr id="29740" name="Text Box 99"/>
            <p:cNvSpPr txBox="1">
              <a:spLocks noChangeArrowheads="1"/>
            </p:cNvSpPr>
            <p:nvPr/>
          </p:nvSpPr>
          <p:spPr bwMode="auto">
            <a:xfrm>
              <a:off x="4608"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3</a:t>
              </a:r>
            </a:p>
          </p:txBody>
        </p:sp>
        <p:grpSp>
          <p:nvGrpSpPr>
            <p:cNvPr id="29741" name="Group 100"/>
            <p:cNvGrpSpPr>
              <a:grpSpLocks/>
            </p:cNvGrpSpPr>
            <p:nvPr/>
          </p:nvGrpSpPr>
          <p:grpSpPr bwMode="auto">
            <a:xfrm>
              <a:off x="1808" y="2976"/>
              <a:ext cx="1360" cy="154"/>
              <a:chOff x="1808" y="2976"/>
              <a:chExt cx="1360" cy="154"/>
            </a:xfrm>
          </p:grpSpPr>
          <p:sp>
            <p:nvSpPr>
              <p:cNvPr id="29745" name="Line 101"/>
              <p:cNvSpPr>
                <a:spLocks noChangeShapeType="1"/>
              </p:cNvSpPr>
              <p:nvPr/>
            </p:nvSpPr>
            <p:spPr bwMode="auto">
              <a:xfrm>
                <a:off x="1920" y="3072"/>
                <a:ext cx="124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6" name="Text Box 102"/>
              <p:cNvSpPr txBox="1">
                <a:spLocks noChangeArrowheads="1"/>
              </p:cNvSpPr>
              <p:nvPr/>
            </p:nvSpPr>
            <p:spPr bwMode="auto">
              <a:xfrm>
                <a:off x="1808" y="297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2</a:t>
                </a:r>
              </a:p>
            </p:txBody>
          </p:sp>
        </p:grpSp>
        <p:grpSp>
          <p:nvGrpSpPr>
            <p:cNvPr id="29742" name="Group 103"/>
            <p:cNvGrpSpPr>
              <a:grpSpLocks/>
            </p:cNvGrpSpPr>
            <p:nvPr/>
          </p:nvGrpSpPr>
          <p:grpSpPr bwMode="auto">
            <a:xfrm>
              <a:off x="1536" y="1488"/>
              <a:ext cx="64" cy="576"/>
              <a:chOff x="1536" y="1488"/>
              <a:chExt cx="64" cy="576"/>
            </a:xfrm>
          </p:grpSpPr>
          <p:sp>
            <p:nvSpPr>
              <p:cNvPr id="29743" name="Line 104"/>
              <p:cNvSpPr>
                <a:spLocks noChangeShapeType="1"/>
              </p:cNvSpPr>
              <p:nvPr/>
            </p:nvSpPr>
            <p:spPr bwMode="auto">
              <a:xfrm>
                <a:off x="1584" y="1680"/>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4" name="Text Box 105"/>
              <p:cNvSpPr txBox="1">
                <a:spLocks noChangeArrowheads="1"/>
              </p:cNvSpPr>
              <p:nvPr/>
            </p:nvSpPr>
            <p:spPr bwMode="auto">
              <a:xfrm>
                <a:off x="1536" y="148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600"/>
                  <a:t>5</a:t>
                </a:r>
              </a:p>
            </p:txBody>
          </p:sp>
        </p:grpSp>
      </p:grpSp>
      <p:sp>
        <p:nvSpPr>
          <p:cNvPr id="29699" name="Text Box 106"/>
          <p:cNvSpPr txBox="1">
            <a:spLocks noChangeArrowheads="1"/>
          </p:cNvSpPr>
          <p:nvPr/>
        </p:nvSpPr>
        <p:spPr bwMode="auto">
          <a:xfrm>
            <a:off x="4572000" y="6019800"/>
            <a:ext cx="1752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dirty="0">
                <a:latin typeface="+mj-lt"/>
              </a:rPr>
              <a:t>Single-line diagram</a:t>
            </a:r>
          </a:p>
        </p:txBody>
      </p:sp>
      <p:sp>
        <p:nvSpPr>
          <p:cNvPr id="59396" name="Rectangle 107"/>
          <p:cNvSpPr>
            <a:spLocks noChangeArrowheads="1"/>
          </p:cNvSpPr>
          <p:nvPr/>
        </p:nvSpPr>
        <p:spPr bwMode="auto">
          <a:xfrm>
            <a:off x="228600" y="0"/>
            <a:ext cx="9982200" cy="990600"/>
          </a:xfrm>
          <a:prstGeom prst="rect">
            <a:avLst/>
          </a:prstGeom>
          <a:noFill/>
          <a:ln w="9525">
            <a:noFill/>
            <a:miter lim="800000"/>
            <a:headEnd/>
            <a:tailEnd/>
          </a:ln>
        </p:spPr>
        <p:txBody>
          <a:bodyPr anchor="ctr"/>
          <a:lstStyle/>
          <a:p>
            <a:pPr>
              <a:defRPr/>
            </a:pPr>
            <a:endParaRPr lang="en-US" sz="3600" b="1" dirty="0">
              <a:solidFill>
                <a:schemeClr val="tx2"/>
              </a:solidFill>
              <a:latin typeface="+mj-lt"/>
            </a:endParaRPr>
          </a:p>
        </p:txBody>
      </p:sp>
      <p:sp>
        <p:nvSpPr>
          <p:cNvPr id="4" name="Title 3">
            <a:extLst>
              <a:ext uri="{FF2B5EF4-FFF2-40B4-BE49-F238E27FC236}">
                <a16:creationId xmlns:a16="http://schemas.microsoft.com/office/drawing/2014/main" id="{663B243A-DC6E-4FFF-933C-96B3681BB4A6}"/>
              </a:ext>
            </a:extLst>
          </p:cNvPr>
          <p:cNvSpPr>
            <a:spLocks noGrp="1"/>
          </p:cNvSpPr>
          <p:nvPr>
            <p:ph type="title"/>
          </p:nvPr>
        </p:nvSpPr>
        <p:spPr/>
        <p:txBody>
          <a:bodyPr/>
          <a:lstStyle/>
          <a:p>
            <a:r>
              <a:rPr lang="en-US" dirty="0"/>
              <a:t>The N-R Power Flow: 5-bus Example</a:t>
            </a:r>
          </a:p>
        </p:txBody>
      </p:sp>
    </p:spTree>
    <p:extLst>
      <p:ext uri="{BB962C8B-B14F-4D97-AF65-F5344CB8AC3E}">
        <p14:creationId xmlns:p14="http://schemas.microsoft.com/office/powerpoint/2010/main" val="2137515847"/>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Surface_Mine_Workshop_Sept2022.pptx" id="{DE0D6E1C-3CAD-4B57-84BB-D59B3FEB6B24}" vid="{9CBBB78E-6A6C-4950-9BC1-3466FF932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269</TotalTime>
  <Words>1609</Words>
  <Application>Microsoft Office PowerPoint</Application>
  <PresentationFormat>Widescreen</PresentationFormat>
  <Paragraphs>375</Paragraphs>
  <Slides>21</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DengXian</vt:lpstr>
      <vt:lpstr>Arial</vt:lpstr>
      <vt:lpstr>Calibri</vt:lpstr>
      <vt:lpstr>Cambria Math</vt:lpstr>
      <vt:lpstr>Helvetica</vt:lpstr>
      <vt:lpstr>Symbol</vt:lpstr>
      <vt:lpstr>Times New Roman</vt:lpstr>
      <vt:lpstr>Wingdings</vt:lpstr>
      <vt:lpstr>Capsules</vt:lpstr>
      <vt:lpstr>ECEN 615, Fall 2023 Methods of Electric Power System Analysis</vt:lpstr>
      <vt:lpstr>Solution to Practice Problem 1</vt:lpstr>
      <vt:lpstr>Solution to Practice Problem 2</vt:lpstr>
      <vt:lpstr>Power Flow Bus Types</vt:lpstr>
      <vt:lpstr>Newton-Raphson Power Flow Procedure</vt:lpstr>
      <vt:lpstr>Solution to Practice Problem 3</vt:lpstr>
      <vt:lpstr>More Practice Problems</vt:lpstr>
      <vt:lpstr>Fractals!</vt:lpstr>
      <vt:lpstr>The N-R Power Flow: 5-bus Example</vt:lpstr>
      <vt:lpstr>The N-R Power Flow: 5-bus Example</vt:lpstr>
      <vt:lpstr>The N-R Power Flow: 5-bus Example</vt:lpstr>
      <vt:lpstr>Time to Close the Hood: Let the Computer Do the Math! (Ybus Shown)</vt:lpstr>
      <vt:lpstr>Ybus Details</vt:lpstr>
      <vt:lpstr>Here Are the Initial Bus Mismatches</vt:lpstr>
      <vt:lpstr>And the Initial Power Flow Jacobian</vt:lpstr>
      <vt:lpstr>And the Hand Calculation Details!</vt:lpstr>
      <vt:lpstr>Five Bus Power System Solved</vt:lpstr>
      <vt:lpstr>Generator Reactive Power Limits</vt:lpstr>
      <vt:lpstr>Modeling Voltage Dependent Load</vt:lpstr>
      <vt:lpstr>Voltage Dependent Load Example</vt:lpstr>
      <vt:lpstr>Assignment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Birchfield, Adam Barlow</dc:creator>
  <cp:lastModifiedBy>Birchfield, Adam Barlow</cp:lastModifiedBy>
  <cp:revision>26</cp:revision>
  <cp:lastPrinted>2011-08-22T16:49:24Z</cp:lastPrinted>
  <dcterms:created xsi:type="dcterms:W3CDTF">2023-08-17T20:43:05Z</dcterms:created>
  <dcterms:modified xsi:type="dcterms:W3CDTF">2023-08-30T15:04:42Z</dcterms:modified>
</cp:coreProperties>
</file>